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4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43.xml" ContentType="application/vnd.openxmlformats-officedocument.presentationml.notesSlide+xml"/>
  <Override PartName="/ppt/charts/chart7.xml" ContentType="application/vnd.openxmlformats-officedocument.drawingml.chart+xml"/>
  <Override PartName="/ppt/notesSlides/notesSlide44.xml" ContentType="application/vnd.openxmlformats-officedocument.presentationml.notesSlide+xml"/>
  <Override PartName="/ppt/charts/chart8.xml" ContentType="application/vnd.openxmlformats-officedocument.drawingml.chart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0" r:id="rId2"/>
  </p:sldMasterIdLst>
  <p:notesMasterIdLst>
    <p:notesMasterId r:id="rId49"/>
  </p:notesMasterIdLst>
  <p:sldIdLst>
    <p:sldId id="256" r:id="rId3"/>
    <p:sldId id="328" r:id="rId4"/>
    <p:sldId id="325" r:id="rId5"/>
    <p:sldId id="367" r:id="rId6"/>
    <p:sldId id="326" r:id="rId7"/>
    <p:sldId id="353" r:id="rId8"/>
    <p:sldId id="348" r:id="rId9"/>
    <p:sldId id="354" r:id="rId10"/>
    <p:sldId id="349" r:id="rId11"/>
    <p:sldId id="361" r:id="rId12"/>
    <p:sldId id="357" r:id="rId13"/>
    <p:sldId id="359" r:id="rId14"/>
    <p:sldId id="342" r:id="rId15"/>
    <p:sldId id="323" r:id="rId16"/>
    <p:sldId id="351" r:id="rId17"/>
    <p:sldId id="306" r:id="rId18"/>
    <p:sldId id="258" r:id="rId19"/>
    <p:sldId id="264" r:id="rId20"/>
    <p:sldId id="263" r:id="rId21"/>
    <p:sldId id="266" r:id="rId22"/>
    <p:sldId id="265" r:id="rId23"/>
    <p:sldId id="269" r:id="rId24"/>
    <p:sldId id="271" r:id="rId25"/>
    <p:sldId id="272" r:id="rId26"/>
    <p:sldId id="274" r:id="rId27"/>
    <p:sldId id="276" r:id="rId28"/>
    <p:sldId id="278" r:id="rId29"/>
    <p:sldId id="280" r:id="rId30"/>
    <p:sldId id="283" r:id="rId31"/>
    <p:sldId id="281" r:id="rId32"/>
    <p:sldId id="282" r:id="rId33"/>
    <p:sldId id="285" r:id="rId34"/>
    <p:sldId id="287" r:id="rId35"/>
    <p:sldId id="290" r:id="rId36"/>
    <p:sldId id="297" r:id="rId37"/>
    <p:sldId id="296" r:id="rId38"/>
    <p:sldId id="309" r:id="rId39"/>
    <p:sldId id="318" r:id="rId40"/>
    <p:sldId id="310" r:id="rId41"/>
    <p:sldId id="335" r:id="rId42"/>
    <p:sldId id="322" r:id="rId43"/>
    <p:sldId id="312" r:id="rId44"/>
    <p:sldId id="291" r:id="rId45"/>
    <p:sldId id="317" r:id="rId46"/>
    <p:sldId id="260" r:id="rId47"/>
    <p:sldId id="368" r:id="rId48"/>
  </p:sldIdLst>
  <p:sldSz cx="12192000" cy="6858000"/>
  <p:notesSz cx="6858000" cy="9144000"/>
  <p:custDataLst>
    <p:tags r:id="rId5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84" userDrawn="1">
          <p15:clr>
            <a:srgbClr val="A4A3A4"/>
          </p15:clr>
        </p15:guide>
        <p15:guide id="4" pos="3182" userDrawn="1">
          <p15:clr>
            <a:srgbClr val="A4A3A4"/>
          </p15:clr>
        </p15:guide>
        <p15:guide id="5" pos="7296" userDrawn="1">
          <p15:clr>
            <a:srgbClr val="A4A3A4"/>
          </p15:clr>
        </p15:guide>
        <p15:guide id="6" pos="7104" userDrawn="1">
          <p15:clr>
            <a:srgbClr val="A4A3A4"/>
          </p15:clr>
        </p15:guide>
        <p15:guide id="7" orient="horz" pos="3888" userDrawn="1">
          <p15:clr>
            <a:srgbClr val="A4A3A4"/>
          </p15:clr>
        </p15:guide>
        <p15:guide id="8" orient="horz" pos="1008" userDrawn="1">
          <p15:clr>
            <a:srgbClr val="A4A3A4"/>
          </p15:clr>
        </p15:guide>
        <p15:guide id="9" orient="horz" pos="696" userDrawn="1">
          <p15:clr>
            <a:srgbClr val="A4A3A4"/>
          </p15:clr>
        </p15:guide>
        <p15:guide id="10" orient="horz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0B31"/>
    <a:srgbClr val="0989B1"/>
    <a:srgbClr val="ECF0F1"/>
    <a:srgbClr val="7F8C8D"/>
    <a:srgbClr val="E74C3C"/>
    <a:srgbClr val="94B155"/>
    <a:srgbClr val="3D9FAC"/>
    <a:srgbClr val="FEB834"/>
    <a:srgbClr val="5B4470"/>
    <a:srgbClr val="D756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31" autoAdjust="0"/>
    <p:restoredTop sz="94660"/>
  </p:normalViewPr>
  <p:slideViewPr>
    <p:cSldViewPr snapToGrid="0" showGuides="1">
      <p:cViewPr varScale="1">
        <p:scale>
          <a:sx n="57" d="100"/>
          <a:sy n="57" d="100"/>
        </p:scale>
        <p:origin x="-102" y="-1602"/>
      </p:cViewPr>
      <p:guideLst>
        <p:guide orient="horz" pos="2160"/>
        <p:guide orient="horz" pos="3888"/>
        <p:guide orient="horz" pos="1008"/>
        <p:guide orient="horz" pos="696"/>
        <p:guide orient="horz" pos="3168"/>
        <p:guide pos="3840"/>
        <p:guide pos="384"/>
        <p:guide pos="3182"/>
        <p:guide pos="7296"/>
        <p:guide pos="710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561309387222809E-2"/>
          <c:y val="0.18580661817187807"/>
          <c:w val="0.899307268039792"/>
          <c:h val="0.69640419748211813"/>
        </c:manualLayout>
      </c:layou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cap="rnd">
              <a:solidFill>
                <a:schemeClr val="accent6"/>
              </a:solidFill>
              <a:round/>
            </a:ln>
          </c:spPr>
          <c:marker>
            <c:symbol val="circle"/>
            <c:size val="8"/>
            <c:spPr>
              <a:solidFill>
                <a:schemeClr val="bg1">
                  <a:lumMod val="95000"/>
                </a:schemeClr>
              </a:solidFill>
              <a:ln cap="flat">
                <a:solidFill>
                  <a:schemeClr val="accent6"/>
                </a:solidFill>
                <a:bevel/>
              </a:ln>
            </c:spPr>
          </c:marker>
          <c:dPt>
            <c:idx val="0"/>
            <c:bubble3D val="0"/>
          </c:dPt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1</c:v>
                </c:pt>
                <c:pt idx="2">
                  <c:v>3.5</c:v>
                </c:pt>
                <c:pt idx="3">
                  <c:v>2.4</c:v>
                </c:pt>
                <c:pt idx="4">
                  <c:v>4.0999999999999996</c:v>
                </c:pt>
                <c:pt idx="5">
                  <c:v>1.5</c:v>
                </c:pt>
                <c:pt idx="6">
                  <c:v>2.6</c:v>
                </c:pt>
                <c:pt idx="7">
                  <c:v>2</c:v>
                </c:pt>
                <c:pt idx="8">
                  <c:v>4.5999999999999996</c:v>
                </c:pt>
                <c:pt idx="9">
                  <c:v>4.9000000000000004</c:v>
                </c:pt>
                <c:pt idx="10">
                  <c:v>2.6</c:v>
                </c:pt>
                <c:pt idx="11">
                  <c:v>3.1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93535744"/>
        <c:axId val="293537664"/>
      </c:lineChart>
      <c:catAx>
        <c:axId val="2935357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zh-CN"/>
          </a:p>
        </c:txPr>
        <c:crossAx val="293537664"/>
        <c:crosses val="autoZero"/>
        <c:auto val="1"/>
        <c:lblAlgn val="ctr"/>
        <c:lblOffset val="100"/>
        <c:noMultiLvlLbl val="0"/>
      </c:catAx>
      <c:valAx>
        <c:axId val="29353766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[$$-1009]#,##0.00" sourceLinked="0"/>
        <c:majorTickMark val="in"/>
        <c:minorTickMark val="in"/>
        <c:tickLblPos val="low"/>
        <c:txPr>
          <a:bodyPr/>
          <a:lstStyle/>
          <a:p>
            <a:pPr>
              <a:defRPr sz="1400"/>
            </a:pPr>
            <a:endParaRPr lang="zh-CN"/>
          </a:p>
        </c:txPr>
        <c:crossAx val="293535744"/>
        <c:crosses val="autoZero"/>
        <c:crossBetween val="between"/>
      </c:valAx>
      <c:spPr>
        <a:noFill/>
        <a:ln>
          <a:noFill/>
        </a:ln>
      </c:spPr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561309387222809E-2"/>
          <c:y val="0.18580661817187807"/>
          <c:w val="0.899307268039792"/>
          <c:h val="0.69640419748211813"/>
        </c:manualLayout>
      </c:layou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cap="rnd">
              <a:solidFill>
                <a:schemeClr val="accent6"/>
              </a:solidFill>
              <a:round/>
            </a:ln>
          </c:spPr>
          <c:marker>
            <c:symbol val="circle"/>
            <c:size val="8"/>
            <c:spPr>
              <a:solidFill>
                <a:schemeClr val="accent6"/>
              </a:solidFill>
              <a:ln cap="flat">
                <a:solidFill>
                  <a:schemeClr val="accent6"/>
                </a:solidFill>
                <a:bevel/>
              </a:ln>
            </c:spPr>
          </c:marker>
          <c:dPt>
            <c:idx val="0"/>
            <c:bubble3D val="0"/>
          </c:dPt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1</c:v>
                </c:pt>
                <c:pt idx="2">
                  <c:v>3.5</c:v>
                </c:pt>
                <c:pt idx="3">
                  <c:v>2.4</c:v>
                </c:pt>
                <c:pt idx="4">
                  <c:v>4.0999999999999996</c:v>
                </c:pt>
                <c:pt idx="5">
                  <c:v>1.5</c:v>
                </c:pt>
                <c:pt idx="6">
                  <c:v>2.6</c:v>
                </c:pt>
                <c:pt idx="7">
                  <c:v>2</c:v>
                </c:pt>
                <c:pt idx="8">
                  <c:v>4.5999999999999996</c:v>
                </c:pt>
                <c:pt idx="9">
                  <c:v>4.9000000000000004</c:v>
                </c:pt>
                <c:pt idx="10">
                  <c:v>2.6</c:v>
                </c:pt>
                <c:pt idx="11">
                  <c:v>3.1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92635008"/>
        <c:axId val="292868864"/>
      </c:lineChart>
      <c:catAx>
        <c:axId val="2926350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zh-CN"/>
          </a:p>
        </c:txPr>
        <c:crossAx val="292868864"/>
        <c:crosses val="autoZero"/>
        <c:auto val="1"/>
        <c:lblAlgn val="ctr"/>
        <c:lblOffset val="100"/>
        <c:noMultiLvlLbl val="0"/>
      </c:catAx>
      <c:valAx>
        <c:axId val="29286886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[$$-1009]#,##0.00" sourceLinked="0"/>
        <c:majorTickMark val="in"/>
        <c:minorTickMark val="in"/>
        <c:tickLblPos val="low"/>
        <c:txPr>
          <a:bodyPr/>
          <a:lstStyle/>
          <a:p>
            <a:pPr>
              <a:defRPr sz="1400"/>
            </a:pPr>
            <a:endParaRPr lang="zh-CN"/>
          </a:p>
        </c:txPr>
        <c:crossAx val="292635008"/>
        <c:crosses val="autoZero"/>
        <c:crossBetween val="between"/>
      </c:valAx>
      <c:spPr>
        <a:noFill/>
        <a:ln>
          <a:noFill/>
        </a:ln>
      </c:spPr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561309387222809E-2"/>
          <c:y val="0.18580661817187807"/>
          <c:w val="0.899307268039792"/>
          <c:h val="0.69640419748211813"/>
        </c:manualLayout>
      </c:layou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cap="rnd">
              <a:solidFill>
                <a:schemeClr val="accent6"/>
              </a:solidFill>
              <a:round/>
            </a:ln>
          </c:spPr>
          <c:marker>
            <c:symbol val="circle"/>
            <c:size val="8"/>
            <c:spPr>
              <a:solidFill>
                <a:schemeClr val="bg1">
                  <a:lumMod val="95000"/>
                </a:schemeClr>
              </a:solidFill>
              <a:ln cap="flat">
                <a:solidFill>
                  <a:schemeClr val="accent6"/>
                </a:solidFill>
                <a:bevel/>
              </a:ln>
            </c:spPr>
          </c:marker>
          <c:dPt>
            <c:idx val="0"/>
            <c:bubble3D val="0"/>
          </c:dPt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1</c:v>
                </c:pt>
                <c:pt idx="2">
                  <c:v>3.5</c:v>
                </c:pt>
                <c:pt idx="3">
                  <c:v>2.4</c:v>
                </c:pt>
                <c:pt idx="4">
                  <c:v>4.0999999999999996</c:v>
                </c:pt>
                <c:pt idx="5">
                  <c:v>1.5</c:v>
                </c:pt>
                <c:pt idx="6">
                  <c:v>2.6</c:v>
                </c:pt>
                <c:pt idx="7">
                  <c:v>2</c:v>
                </c:pt>
                <c:pt idx="8">
                  <c:v>4.5999999999999996</c:v>
                </c:pt>
                <c:pt idx="9">
                  <c:v>4.9000000000000004</c:v>
                </c:pt>
                <c:pt idx="10">
                  <c:v>2.6</c:v>
                </c:pt>
                <c:pt idx="11">
                  <c:v>3.1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93511936"/>
        <c:axId val="293513856"/>
      </c:lineChart>
      <c:catAx>
        <c:axId val="2935119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zh-CN"/>
          </a:p>
        </c:txPr>
        <c:crossAx val="293513856"/>
        <c:crosses val="autoZero"/>
        <c:auto val="1"/>
        <c:lblAlgn val="ctr"/>
        <c:lblOffset val="100"/>
        <c:noMultiLvlLbl val="0"/>
      </c:catAx>
      <c:valAx>
        <c:axId val="29351385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[$$-1009]#,##0.00" sourceLinked="0"/>
        <c:majorTickMark val="in"/>
        <c:minorTickMark val="in"/>
        <c:tickLblPos val="low"/>
        <c:txPr>
          <a:bodyPr/>
          <a:lstStyle/>
          <a:p>
            <a:pPr>
              <a:defRPr sz="1200"/>
            </a:pPr>
            <a:endParaRPr lang="zh-CN"/>
          </a:p>
        </c:txPr>
        <c:crossAx val="293511936"/>
        <c:crosses val="autoZero"/>
        <c:crossBetween val="between"/>
      </c:valAx>
      <c:spPr>
        <a:noFill/>
        <a:ln>
          <a:noFill/>
        </a:ln>
      </c:spPr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3175" cap="rnd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>
                  <a:lumMod val="65000"/>
                  <a:lumOff val="35000"/>
                </a:schemeClr>
              </a:soli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marker>
          <c:cat>
            <c:strRef>
              <c:f>Sheet1!$A$2:$A$15</c:f>
              <c:strCache>
                <c:ptCount val="14"/>
                <c:pt idx="0">
                  <c:v>FL</c:v>
                </c:pt>
                <c:pt idx="1">
                  <c:v>PH</c:v>
                </c:pt>
                <c:pt idx="2">
                  <c:v>ML</c:v>
                </c:pt>
                <c:pt idx="3">
                  <c:v>SJ</c:v>
                </c:pt>
                <c:pt idx="4">
                  <c:v>DK</c:v>
                </c:pt>
                <c:pt idx="5">
                  <c:v>HG</c:v>
                </c:pt>
                <c:pt idx="6">
                  <c:v>SO</c:v>
                </c:pt>
                <c:pt idx="7">
                  <c:v>UD</c:v>
                </c:pt>
                <c:pt idx="8">
                  <c:v>SM</c:v>
                </c:pt>
                <c:pt idx="9">
                  <c:v>MN</c:v>
                </c:pt>
                <c:pt idx="10">
                  <c:v>UK</c:v>
                </c:pt>
                <c:pt idx="11">
                  <c:v>US</c:v>
                </c:pt>
                <c:pt idx="12">
                  <c:v>IN</c:v>
                </c:pt>
                <c:pt idx="13">
                  <c:v>KR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2.5</c:v>
                </c:pt>
                <c:pt idx="6">
                  <c:v>1.5</c:v>
                </c:pt>
                <c:pt idx="7">
                  <c:v>5</c:v>
                </c:pt>
                <c:pt idx="8">
                  <c:v>2.4</c:v>
                </c:pt>
                <c:pt idx="9">
                  <c:v>4</c:v>
                </c:pt>
                <c:pt idx="10">
                  <c:v>2.6</c:v>
                </c:pt>
                <c:pt idx="11">
                  <c:v>1.8</c:v>
                </c:pt>
                <c:pt idx="12">
                  <c:v>3</c:v>
                </c:pt>
                <c:pt idx="13">
                  <c:v>2.9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31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3175">
                <a:solidFill>
                  <a:schemeClr val="accent6"/>
                </a:solidFill>
              </a:ln>
              <a:effectLst/>
            </c:spPr>
          </c:marker>
          <c:cat>
            <c:strRef>
              <c:f>Sheet1!$A$2:$A$15</c:f>
              <c:strCache>
                <c:ptCount val="14"/>
                <c:pt idx="0">
                  <c:v>FL</c:v>
                </c:pt>
                <c:pt idx="1">
                  <c:v>PH</c:v>
                </c:pt>
                <c:pt idx="2">
                  <c:v>ML</c:v>
                </c:pt>
                <c:pt idx="3">
                  <c:v>SJ</c:v>
                </c:pt>
                <c:pt idx="4">
                  <c:v>DK</c:v>
                </c:pt>
                <c:pt idx="5">
                  <c:v>HG</c:v>
                </c:pt>
                <c:pt idx="6">
                  <c:v>SO</c:v>
                </c:pt>
                <c:pt idx="7">
                  <c:v>UD</c:v>
                </c:pt>
                <c:pt idx="8">
                  <c:v>SM</c:v>
                </c:pt>
                <c:pt idx="9">
                  <c:v>MN</c:v>
                </c:pt>
                <c:pt idx="10">
                  <c:v>UK</c:v>
                </c:pt>
                <c:pt idx="11">
                  <c:v>US</c:v>
                </c:pt>
                <c:pt idx="12">
                  <c:v>IN</c:v>
                </c:pt>
                <c:pt idx="13">
                  <c:v>KR</c:v>
                </c:pt>
              </c:strCache>
            </c:strRef>
          </c:cat>
          <c:val>
            <c:numRef>
              <c:f>Sheet1!$C$2:$C$15</c:f>
              <c:numCache>
                <c:formatCode>General</c:formatCode>
                <c:ptCount val="1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2.5</c:v>
                </c:pt>
                <c:pt idx="5">
                  <c:v>2.5</c:v>
                </c:pt>
                <c:pt idx="6">
                  <c:v>3.6</c:v>
                </c:pt>
                <c:pt idx="7">
                  <c:v>4</c:v>
                </c:pt>
                <c:pt idx="8">
                  <c:v>1.5</c:v>
                </c:pt>
                <c:pt idx="9">
                  <c:v>3.2</c:v>
                </c:pt>
                <c:pt idx="10">
                  <c:v>2.5</c:v>
                </c:pt>
                <c:pt idx="11">
                  <c:v>3</c:v>
                </c:pt>
                <c:pt idx="12">
                  <c:v>2.9</c:v>
                </c:pt>
                <c:pt idx="13">
                  <c:v>1.5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93481472"/>
        <c:axId val="293821056"/>
      </c:lineChart>
      <c:catAx>
        <c:axId val="293481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93821056"/>
        <c:crosses val="autoZero"/>
        <c:auto val="1"/>
        <c:lblAlgn val="ctr"/>
        <c:lblOffset val="100"/>
        <c:noMultiLvlLbl val="0"/>
      </c:catAx>
      <c:valAx>
        <c:axId val="293821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93481472"/>
        <c:crosses val="autoZero"/>
        <c:crossBetween val="between"/>
      </c:valAx>
      <c:spPr>
        <a:noFill/>
        <a:ln w="3175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Marketing</c:v>
                </c:pt>
                <c:pt idx="1">
                  <c:v>Social</c:v>
                </c:pt>
                <c:pt idx="2">
                  <c:v>Management</c:v>
                </c:pt>
                <c:pt idx="3">
                  <c:v>Business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Marketing</c:v>
                </c:pt>
                <c:pt idx="1">
                  <c:v>Social</c:v>
                </c:pt>
                <c:pt idx="2">
                  <c:v>Management</c:v>
                </c:pt>
                <c:pt idx="3">
                  <c:v>Business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Marketing</c:v>
                </c:pt>
                <c:pt idx="1">
                  <c:v>Social</c:v>
                </c:pt>
                <c:pt idx="2">
                  <c:v>Management</c:v>
                </c:pt>
                <c:pt idx="3">
                  <c:v>Business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9341568"/>
        <c:axId val="349343104"/>
      </c:barChart>
      <c:catAx>
        <c:axId val="349341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349343104"/>
        <c:crosses val="autoZero"/>
        <c:auto val="1"/>
        <c:lblAlgn val="ctr"/>
        <c:lblOffset val="100"/>
        <c:noMultiLvlLbl val="0"/>
      </c:catAx>
      <c:valAx>
        <c:axId val="349343104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349341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Marketing</c:v>
                </c:pt>
                <c:pt idx="1">
                  <c:v>Social</c:v>
                </c:pt>
                <c:pt idx="2">
                  <c:v>Management</c:v>
                </c:pt>
                <c:pt idx="3">
                  <c:v>Business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1.8</c:v>
                </c:pt>
                <c:pt idx="3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Marketing</c:v>
                </c:pt>
                <c:pt idx="1">
                  <c:v>Social</c:v>
                </c:pt>
                <c:pt idx="2">
                  <c:v>Management</c:v>
                </c:pt>
                <c:pt idx="3">
                  <c:v>Business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1.5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Marketing</c:v>
                </c:pt>
                <c:pt idx="1">
                  <c:v>Social</c:v>
                </c:pt>
                <c:pt idx="2">
                  <c:v>Management</c:v>
                </c:pt>
                <c:pt idx="3">
                  <c:v>Business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6432640"/>
        <c:axId val="346434176"/>
      </c:barChart>
      <c:catAx>
        <c:axId val="346432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346434176"/>
        <c:crosses val="autoZero"/>
        <c:auto val="1"/>
        <c:lblAlgn val="ctr"/>
        <c:lblOffset val="100"/>
        <c:noMultiLvlLbl val="0"/>
      </c:catAx>
      <c:valAx>
        <c:axId val="346434176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346432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New Brand</c:v>
                </c:pt>
                <c:pt idx="1">
                  <c:v>Marketing</c:v>
                </c:pt>
                <c:pt idx="2">
                  <c:v>Social</c:v>
                </c:pt>
                <c:pt idx="3">
                  <c:v>Management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New Brand</c:v>
                </c:pt>
                <c:pt idx="1">
                  <c:v>Marketing</c:v>
                </c:pt>
                <c:pt idx="2">
                  <c:v>Social</c:v>
                </c:pt>
                <c:pt idx="3">
                  <c:v>Management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New Brand</c:v>
                </c:pt>
                <c:pt idx="1">
                  <c:v>Marketing</c:v>
                </c:pt>
                <c:pt idx="2">
                  <c:v>Social</c:v>
                </c:pt>
                <c:pt idx="3">
                  <c:v>Management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48429696"/>
        <c:axId val="348439680"/>
      </c:barChart>
      <c:catAx>
        <c:axId val="3484296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348439680"/>
        <c:crosses val="autoZero"/>
        <c:auto val="1"/>
        <c:lblAlgn val="ctr"/>
        <c:lblOffset val="100"/>
        <c:noMultiLvlLbl val="0"/>
      </c:catAx>
      <c:valAx>
        <c:axId val="3484396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348429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anose="020B0606030504020204" pitchFamily="34" charset="0"/>
                    <a:sym typeface="Arial" panose="020B0604020202020204" pitchFamily="34" charset="0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anose="020B0606030504020204" pitchFamily="34" charset="0"/>
                    <a:sym typeface="Arial" panose="020B0604020202020204" pitchFamily="34" charset="0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anose="020B0606030504020204" pitchFamily="34" charset="0"/>
                    <a:sym typeface="Arial" panose="020B0604020202020204" pitchFamily="34" charset="0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49408256"/>
        <c:axId val="349426432"/>
      </c:barChart>
      <c:catAx>
        <c:axId val="34940825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49426432"/>
        <c:crosses val="autoZero"/>
        <c:auto val="1"/>
        <c:lblAlgn val="ctr"/>
        <c:lblOffset val="100"/>
        <c:noMultiLvlLbl val="0"/>
      </c:catAx>
      <c:valAx>
        <c:axId val="349426432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494082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 b="1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Open Sans" panose="020B0606030504020204" pitchFamily="34" charset="0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83A066-C6CC-44EF-8A1B-8656B056071D}" type="datetimeFigureOut">
              <a:rPr lang="zh-CN" altLang="en-US" smtClean="0"/>
              <a:t>2018/8/20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28D21-2707-4CA8-BBC0-E072FA1B7B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6179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09194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52084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78233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02872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10390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30567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20929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6291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4491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52144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9902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0999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76138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48713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08461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48848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312525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16978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76272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03592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24125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1671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822426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862157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09923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362177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361176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20129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125598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380311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014835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795537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077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955811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395775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361460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42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877337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43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385712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44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276848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45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8962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56923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08323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4264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10349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8173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1"/>
          <p:cNvSpPr txBox="1"/>
          <p:nvPr userDrawn="1"/>
        </p:nvSpPr>
        <p:spPr>
          <a:xfrm>
            <a:off x="5154201" y="49161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2000" b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altLang="zh-CN" sz="2000" b="1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Box 2"/>
          <p:cNvSpPr txBox="1"/>
          <p:nvPr userDrawn="1"/>
        </p:nvSpPr>
        <p:spPr>
          <a:xfrm>
            <a:off x="4366330" y="947396"/>
            <a:ext cx="3416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348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10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4656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310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1140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3415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204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594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New Produ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7"/>
          <p:cNvSpPr>
            <a:spLocks noGrp="1"/>
          </p:cNvSpPr>
          <p:nvPr>
            <p:ph type="pic" sz="quarter" idx="10"/>
          </p:nvPr>
        </p:nvSpPr>
        <p:spPr>
          <a:xfrm>
            <a:off x="914400" y="1603375"/>
            <a:ext cx="3286125" cy="2170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47"/>
          <p:cNvSpPr>
            <a:spLocks noGrp="1"/>
          </p:cNvSpPr>
          <p:nvPr>
            <p:ph type="pic" sz="quarter" idx="11"/>
          </p:nvPr>
        </p:nvSpPr>
        <p:spPr>
          <a:xfrm>
            <a:off x="4452605" y="1603375"/>
            <a:ext cx="3286125" cy="2170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47"/>
          <p:cNvSpPr>
            <a:spLocks noGrp="1"/>
          </p:cNvSpPr>
          <p:nvPr>
            <p:ph type="pic" sz="quarter" idx="12"/>
          </p:nvPr>
        </p:nvSpPr>
        <p:spPr>
          <a:xfrm>
            <a:off x="7990810" y="1609067"/>
            <a:ext cx="3286125" cy="2170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783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416829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81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781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744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50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85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746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67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204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Freeform 157"/>
          <p:cNvSpPr>
            <a:spLocks noEditPoints="1"/>
          </p:cNvSpPr>
          <p:nvPr/>
        </p:nvSpPr>
        <p:spPr bwMode="auto">
          <a:xfrm>
            <a:off x="4996411" y="2687925"/>
            <a:ext cx="732473" cy="850612"/>
          </a:xfrm>
          <a:custGeom>
            <a:avLst/>
            <a:gdLst>
              <a:gd name="T0" fmla="*/ 54 w 76"/>
              <a:gd name="T1" fmla="*/ 0 h 88"/>
              <a:gd name="T2" fmla="*/ 14 w 76"/>
              <a:gd name="T3" fmla="*/ 28 h 88"/>
              <a:gd name="T4" fmla="*/ 17 w 76"/>
              <a:gd name="T5" fmla="*/ 65 h 88"/>
              <a:gd name="T6" fmla="*/ 49 w 76"/>
              <a:gd name="T7" fmla="*/ 27 h 88"/>
              <a:gd name="T8" fmla="*/ 33 w 76"/>
              <a:gd name="T9" fmla="*/ 74 h 88"/>
              <a:gd name="T10" fmla="*/ 70 w 76"/>
              <a:gd name="T11" fmla="*/ 57 h 88"/>
              <a:gd name="T12" fmla="*/ 54 w 76"/>
              <a:gd name="T13" fmla="*/ 0 h 88"/>
              <a:gd name="T14" fmla="*/ 4 w 76"/>
              <a:gd name="T15" fmla="*/ 78 h 88"/>
              <a:gd name="T16" fmla="*/ 10 w 76"/>
              <a:gd name="T17" fmla="*/ 83 h 88"/>
              <a:gd name="T18" fmla="*/ 47 w 76"/>
              <a:gd name="T19" fmla="*/ 41 h 88"/>
              <a:gd name="T20" fmla="*/ 4 w 76"/>
              <a:gd name="T21" fmla="*/ 7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6" h="88">
                <a:moveTo>
                  <a:pt x="54" y="0"/>
                </a:moveTo>
                <a:cubicBezTo>
                  <a:pt x="41" y="23"/>
                  <a:pt x="30" y="12"/>
                  <a:pt x="14" y="28"/>
                </a:cubicBezTo>
                <a:cubicBezTo>
                  <a:pt x="0" y="42"/>
                  <a:pt x="5" y="59"/>
                  <a:pt x="17" y="65"/>
                </a:cubicBezTo>
                <a:cubicBezTo>
                  <a:pt x="28" y="59"/>
                  <a:pt x="40" y="46"/>
                  <a:pt x="49" y="27"/>
                </a:cubicBezTo>
                <a:cubicBezTo>
                  <a:pt x="49" y="27"/>
                  <a:pt x="57" y="51"/>
                  <a:pt x="33" y="74"/>
                </a:cubicBezTo>
                <a:cubicBezTo>
                  <a:pt x="45" y="88"/>
                  <a:pt x="64" y="79"/>
                  <a:pt x="70" y="57"/>
                </a:cubicBezTo>
                <a:cubicBezTo>
                  <a:pt x="76" y="33"/>
                  <a:pt x="60" y="9"/>
                  <a:pt x="54" y="0"/>
                </a:cubicBezTo>
                <a:close/>
                <a:moveTo>
                  <a:pt x="4" y="78"/>
                </a:moveTo>
                <a:cubicBezTo>
                  <a:pt x="4" y="78"/>
                  <a:pt x="5" y="83"/>
                  <a:pt x="10" y="83"/>
                </a:cubicBezTo>
                <a:cubicBezTo>
                  <a:pt x="15" y="83"/>
                  <a:pt x="36" y="71"/>
                  <a:pt x="47" y="41"/>
                </a:cubicBezTo>
                <a:cubicBezTo>
                  <a:pt x="30" y="70"/>
                  <a:pt x="6" y="78"/>
                  <a:pt x="4" y="78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32270" y="5128517"/>
            <a:ext cx="31999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PROFESSIONAL ULTIMATE PRESENTATION </a:t>
            </a:r>
          </a:p>
          <a:p>
            <a:pPr algn="ctr"/>
            <a:r>
              <a:rPr lang="en-US" sz="11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TEMPLATE</a:t>
            </a:r>
            <a:endParaRPr lang="en-US" sz="11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874312" y="5674950"/>
            <a:ext cx="443376" cy="45720"/>
            <a:chOff x="5874311" y="5185093"/>
            <a:chExt cx="443376" cy="45720"/>
          </a:xfrm>
          <a:solidFill>
            <a:schemeClr val="accent6"/>
          </a:solidFill>
        </p:grpSpPr>
        <p:sp>
          <p:nvSpPr>
            <p:cNvPr id="7" name="Rectangle 6"/>
            <p:cNvSpPr/>
            <p:nvPr/>
          </p:nvSpPr>
          <p:spPr>
            <a:xfrm>
              <a:off x="5874311" y="5185093"/>
              <a:ext cx="91440" cy="45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991623" y="5185093"/>
              <a:ext cx="91440" cy="45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108935" y="5185093"/>
              <a:ext cx="91440" cy="45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226247" y="5185093"/>
              <a:ext cx="91440" cy="45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7317" y="3709210"/>
            <a:ext cx="2555693" cy="1088726"/>
          </a:xfrm>
          <a:prstGeom prst="rect">
            <a:avLst/>
          </a:prstGeom>
        </p:spPr>
      </p:pic>
      <p:sp>
        <p:nvSpPr>
          <p:cNvPr id="21" name="Freeform 17"/>
          <p:cNvSpPr>
            <a:spLocks noEditPoints="1"/>
          </p:cNvSpPr>
          <p:nvPr/>
        </p:nvSpPr>
        <p:spPr bwMode="auto">
          <a:xfrm>
            <a:off x="4767317" y="999388"/>
            <a:ext cx="2448611" cy="2440592"/>
          </a:xfrm>
          <a:custGeom>
            <a:avLst/>
            <a:gdLst>
              <a:gd name="T0" fmla="*/ 193 w 387"/>
              <a:gd name="T1" fmla="*/ 0 h 386"/>
              <a:gd name="T2" fmla="*/ 6 w 387"/>
              <a:gd name="T3" fmla="*/ 176 h 386"/>
              <a:gd name="T4" fmla="*/ 170 w 387"/>
              <a:gd name="T5" fmla="*/ 374 h 386"/>
              <a:gd name="T6" fmla="*/ 378 w 387"/>
              <a:gd name="T7" fmla="*/ 223 h 386"/>
              <a:gd name="T8" fmla="*/ 352 w 387"/>
              <a:gd name="T9" fmla="*/ 85 h 386"/>
              <a:gd name="T10" fmla="*/ 242 w 387"/>
              <a:gd name="T11" fmla="*/ 6 h 386"/>
              <a:gd name="T12" fmla="*/ 193 w 387"/>
              <a:gd name="T13" fmla="*/ 0 h 386"/>
              <a:gd name="T14" fmla="*/ 48 w 387"/>
              <a:gd name="T15" fmla="*/ 188 h 386"/>
              <a:gd name="T16" fmla="*/ 170 w 387"/>
              <a:gd name="T17" fmla="*/ 43 h 386"/>
              <a:gd name="T18" fmla="*/ 170 w 387"/>
              <a:gd name="T19" fmla="*/ 93 h 386"/>
              <a:gd name="T20" fmla="*/ 170 w 387"/>
              <a:gd name="T21" fmla="*/ 109 h 386"/>
              <a:gd name="T22" fmla="*/ 149 w 387"/>
              <a:gd name="T23" fmla="*/ 111 h 386"/>
              <a:gd name="T24" fmla="*/ 104 w 387"/>
              <a:gd name="T25" fmla="*/ 143 h 386"/>
              <a:gd name="T26" fmla="*/ 104 w 387"/>
              <a:gd name="T27" fmla="*/ 172 h 386"/>
              <a:gd name="T28" fmla="*/ 104 w 387"/>
              <a:gd name="T29" fmla="*/ 222 h 386"/>
              <a:gd name="T30" fmla="*/ 124 w 387"/>
              <a:gd name="T31" fmla="*/ 258 h 386"/>
              <a:gd name="T32" fmla="*/ 153 w 387"/>
              <a:gd name="T33" fmla="*/ 263 h 386"/>
              <a:gd name="T34" fmla="*/ 170 w 387"/>
              <a:gd name="T35" fmla="*/ 266 h 386"/>
              <a:gd name="T36" fmla="*/ 170 w 387"/>
              <a:gd name="T37" fmla="*/ 283 h 386"/>
              <a:gd name="T38" fmla="*/ 170 w 387"/>
              <a:gd name="T39" fmla="*/ 299 h 386"/>
              <a:gd name="T40" fmla="*/ 170 w 387"/>
              <a:gd name="T41" fmla="*/ 331 h 386"/>
              <a:gd name="T42" fmla="*/ 48 w 387"/>
              <a:gd name="T43" fmla="*/ 188 h 386"/>
              <a:gd name="T44" fmla="*/ 151 w 387"/>
              <a:gd name="T45" fmla="*/ 222 h 386"/>
              <a:gd name="T46" fmla="*/ 147 w 387"/>
              <a:gd name="T47" fmla="*/ 202 h 386"/>
              <a:gd name="T48" fmla="*/ 147 w 387"/>
              <a:gd name="T49" fmla="*/ 177 h 386"/>
              <a:gd name="T50" fmla="*/ 147 w 387"/>
              <a:gd name="T51" fmla="*/ 164 h 386"/>
              <a:gd name="T52" fmla="*/ 147 w 387"/>
              <a:gd name="T53" fmla="*/ 153 h 386"/>
              <a:gd name="T54" fmla="*/ 171 w 387"/>
              <a:gd name="T55" fmla="*/ 151 h 386"/>
              <a:gd name="T56" fmla="*/ 219 w 387"/>
              <a:gd name="T57" fmla="*/ 151 h 386"/>
              <a:gd name="T58" fmla="*/ 241 w 387"/>
              <a:gd name="T59" fmla="*/ 154 h 386"/>
              <a:gd name="T60" fmla="*/ 241 w 387"/>
              <a:gd name="T61" fmla="*/ 179 h 386"/>
              <a:gd name="T62" fmla="*/ 241 w 387"/>
              <a:gd name="T63" fmla="*/ 212 h 386"/>
              <a:gd name="T64" fmla="*/ 235 w 387"/>
              <a:gd name="T65" fmla="*/ 222 h 386"/>
              <a:gd name="T66" fmla="*/ 217 w 387"/>
              <a:gd name="T67" fmla="*/ 222 h 386"/>
              <a:gd name="T68" fmla="*/ 151 w 387"/>
              <a:gd name="T69" fmla="*/ 222 h 386"/>
              <a:gd name="T70" fmla="*/ 216 w 387"/>
              <a:gd name="T71" fmla="*/ 331 h 386"/>
              <a:gd name="T72" fmla="*/ 216 w 387"/>
              <a:gd name="T73" fmla="*/ 281 h 386"/>
              <a:gd name="T74" fmla="*/ 221 w 387"/>
              <a:gd name="T75" fmla="*/ 263 h 386"/>
              <a:gd name="T76" fmla="*/ 252 w 387"/>
              <a:gd name="T77" fmla="*/ 262 h 386"/>
              <a:gd name="T78" fmla="*/ 283 w 387"/>
              <a:gd name="T79" fmla="*/ 217 h 386"/>
              <a:gd name="T80" fmla="*/ 283 w 387"/>
              <a:gd name="T81" fmla="*/ 193 h 386"/>
              <a:gd name="T82" fmla="*/ 283 w 387"/>
              <a:gd name="T83" fmla="*/ 168 h 386"/>
              <a:gd name="T84" fmla="*/ 277 w 387"/>
              <a:gd name="T85" fmla="*/ 131 h 386"/>
              <a:gd name="T86" fmla="*/ 229 w 387"/>
              <a:gd name="T87" fmla="*/ 111 h 386"/>
              <a:gd name="T88" fmla="*/ 217 w 387"/>
              <a:gd name="T89" fmla="*/ 110 h 386"/>
              <a:gd name="T90" fmla="*/ 216 w 387"/>
              <a:gd name="T91" fmla="*/ 100 h 386"/>
              <a:gd name="T92" fmla="*/ 216 w 387"/>
              <a:gd name="T93" fmla="*/ 43 h 386"/>
              <a:gd name="T94" fmla="*/ 338 w 387"/>
              <a:gd name="T95" fmla="*/ 188 h 386"/>
              <a:gd name="T96" fmla="*/ 216 w 387"/>
              <a:gd name="T97" fmla="*/ 33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87" h="386">
                <a:moveTo>
                  <a:pt x="193" y="0"/>
                </a:moveTo>
                <a:cubicBezTo>
                  <a:pt x="95" y="0"/>
                  <a:pt x="12" y="78"/>
                  <a:pt x="6" y="176"/>
                </a:cubicBezTo>
                <a:cubicBezTo>
                  <a:pt x="0" y="273"/>
                  <a:pt x="72" y="362"/>
                  <a:pt x="170" y="374"/>
                </a:cubicBezTo>
                <a:cubicBezTo>
                  <a:pt x="267" y="386"/>
                  <a:pt x="360" y="319"/>
                  <a:pt x="378" y="223"/>
                </a:cubicBezTo>
                <a:cubicBezTo>
                  <a:pt x="387" y="176"/>
                  <a:pt x="378" y="125"/>
                  <a:pt x="352" y="85"/>
                </a:cubicBezTo>
                <a:cubicBezTo>
                  <a:pt x="327" y="45"/>
                  <a:pt x="287" y="17"/>
                  <a:pt x="242" y="6"/>
                </a:cubicBezTo>
                <a:cubicBezTo>
                  <a:pt x="226" y="2"/>
                  <a:pt x="210" y="0"/>
                  <a:pt x="193" y="0"/>
                </a:cubicBezTo>
                <a:moveTo>
                  <a:pt x="48" y="188"/>
                </a:moveTo>
                <a:cubicBezTo>
                  <a:pt x="48" y="117"/>
                  <a:pt x="100" y="54"/>
                  <a:pt x="170" y="43"/>
                </a:cubicBezTo>
                <a:cubicBezTo>
                  <a:pt x="170" y="59"/>
                  <a:pt x="170" y="76"/>
                  <a:pt x="170" y="93"/>
                </a:cubicBezTo>
                <a:cubicBezTo>
                  <a:pt x="170" y="98"/>
                  <a:pt x="172" y="105"/>
                  <a:pt x="170" y="109"/>
                </a:cubicBezTo>
                <a:cubicBezTo>
                  <a:pt x="168" y="113"/>
                  <a:pt x="152" y="111"/>
                  <a:pt x="149" y="111"/>
                </a:cubicBezTo>
                <a:cubicBezTo>
                  <a:pt x="129" y="111"/>
                  <a:pt x="109" y="123"/>
                  <a:pt x="104" y="143"/>
                </a:cubicBezTo>
                <a:cubicBezTo>
                  <a:pt x="102" y="152"/>
                  <a:pt x="104" y="163"/>
                  <a:pt x="104" y="172"/>
                </a:cubicBezTo>
                <a:cubicBezTo>
                  <a:pt x="104" y="188"/>
                  <a:pt x="103" y="205"/>
                  <a:pt x="104" y="222"/>
                </a:cubicBezTo>
                <a:cubicBezTo>
                  <a:pt x="104" y="237"/>
                  <a:pt x="112" y="250"/>
                  <a:pt x="124" y="258"/>
                </a:cubicBezTo>
                <a:cubicBezTo>
                  <a:pt x="133" y="263"/>
                  <a:pt x="143" y="263"/>
                  <a:pt x="153" y="263"/>
                </a:cubicBezTo>
                <a:cubicBezTo>
                  <a:pt x="158" y="263"/>
                  <a:pt x="168" y="261"/>
                  <a:pt x="170" y="266"/>
                </a:cubicBezTo>
                <a:cubicBezTo>
                  <a:pt x="171" y="271"/>
                  <a:pt x="170" y="278"/>
                  <a:pt x="170" y="283"/>
                </a:cubicBezTo>
                <a:cubicBezTo>
                  <a:pt x="170" y="288"/>
                  <a:pt x="170" y="293"/>
                  <a:pt x="170" y="299"/>
                </a:cubicBezTo>
                <a:cubicBezTo>
                  <a:pt x="170" y="310"/>
                  <a:pt x="170" y="320"/>
                  <a:pt x="170" y="331"/>
                </a:cubicBezTo>
                <a:cubicBezTo>
                  <a:pt x="100" y="320"/>
                  <a:pt x="48" y="258"/>
                  <a:pt x="48" y="188"/>
                </a:cubicBezTo>
                <a:moveTo>
                  <a:pt x="151" y="222"/>
                </a:moveTo>
                <a:cubicBezTo>
                  <a:pt x="144" y="222"/>
                  <a:pt x="147" y="206"/>
                  <a:pt x="147" y="202"/>
                </a:cubicBezTo>
                <a:cubicBezTo>
                  <a:pt x="147" y="194"/>
                  <a:pt x="147" y="186"/>
                  <a:pt x="147" y="177"/>
                </a:cubicBezTo>
                <a:cubicBezTo>
                  <a:pt x="147" y="173"/>
                  <a:pt x="147" y="169"/>
                  <a:pt x="147" y="164"/>
                </a:cubicBezTo>
                <a:cubicBezTo>
                  <a:pt x="147" y="161"/>
                  <a:pt x="145" y="155"/>
                  <a:pt x="147" y="153"/>
                </a:cubicBezTo>
                <a:cubicBezTo>
                  <a:pt x="150" y="148"/>
                  <a:pt x="166" y="151"/>
                  <a:pt x="171" y="151"/>
                </a:cubicBezTo>
                <a:cubicBezTo>
                  <a:pt x="187" y="151"/>
                  <a:pt x="203" y="151"/>
                  <a:pt x="219" y="151"/>
                </a:cubicBezTo>
                <a:cubicBezTo>
                  <a:pt x="224" y="151"/>
                  <a:pt x="240" y="148"/>
                  <a:pt x="241" y="154"/>
                </a:cubicBezTo>
                <a:cubicBezTo>
                  <a:pt x="243" y="162"/>
                  <a:pt x="241" y="171"/>
                  <a:pt x="241" y="179"/>
                </a:cubicBezTo>
                <a:cubicBezTo>
                  <a:pt x="241" y="190"/>
                  <a:pt x="241" y="201"/>
                  <a:pt x="241" y="212"/>
                </a:cubicBezTo>
                <a:cubicBezTo>
                  <a:pt x="241" y="217"/>
                  <a:pt x="242" y="222"/>
                  <a:pt x="235" y="222"/>
                </a:cubicBezTo>
                <a:cubicBezTo>
                  <a:pt x="229" y="222"/>
                  <a:pt x="223" y="222"/>
                  <a:pt x="217" y="222"/>
                </a:cubicBezTo>
                <a:cubicBezTo>
                  <a:pt x="195" y="222"/>
                  <a:pt x="173" y="222"/>
                  <a:pt x="151" y="222"/>
                </a:cubicBezTo>
                <a:moveTo>
                  <a:pt x="216" y="331"/>
                </a:moveTo>
                <a:cubicBezTo>
                  <a:pt x="216" y="314"/>
                  <a:pt x="216" y="298"/>
                  <a:pt x="216" y="281"/>
                </a:cubicBezTo>
                <a:cubicBezTo>
                  <a:pt x="216" y="274"/>
                  <a:pt x="213" y="264"/>
                  <a:pt x="221" y="263"/>
                </a:cubicBezTo>
                <a:cubicBezTo>
                  <a:pt x="232" y="263"/>
                  <a:pt x="242" y="265"/>
                  <a:pt x="252" y="262"/>
                </a:cubicBezTo>
                <a:cubicBezTo>
                  <a:pt x="273" y="256"/>
                  <a:pt x="283" y="237"/>
                  <a:pt x="283" y="217"/>
                </a:cubicBezTo>
                <a:cubicBezTo>
                  <a:pt x="283" y="209"/>
                  <a:pt x="283" y="201"/>
                  <a:pt x="283" y="193"/>
                </a:cubicBezTo>
                <a:cubicBezTo>
                  <a:pt x="283" y="184"/>
                  <a:pt x="283" y="176"/>
                  <a:pt x="283" y="168"/>
                </a:cubicBezTo>
                <a:cubicBezTo>
                  <a:pt x="283" y="155"/>
                  <a:pt x="284" y="143"/>
                  <a:pt x="277" y="131"/>
                </a:cubicBezTo>
                <a:cubicBezTo>
                  <a:pt x="266" y="114"/>
                  <a:pt x="248" y="111"/>
                  <a:pt x="229" y="111"/>
                </a:cubicBezTo>
                <a:cubicBezTo>
                  <a:pt x="227" y="111"/>
                  <a:pt x="219" y="112"/>
                  <a:pt x="217" y="110"/>
                </a:cubicBezTo>
                <a:cubicBezTo>
                  <a:pt x="215" y="108"/>
                  <a:pt x="216" y="103"/>
                  <a:pt x="216" y="100"/>
                </a:cubicBezTo>
                <a:cubicBezTo>
                  <a:pt x="216" y="81"/>
                  <a:pt x="216" y="62"/>
                  <a:pt x="216" y="43"/>
                </a:cubicBezTo>
                <a:cubicBezTo>
                  <a:pt x="286" y="54"/>
                  <a:pt x="338" y="117"/>
                  <a:pt x="338" y="188"/>
                </a:cubicBezTo>
                <a:cubicBezTo>
                  <a:pt x="338" y="258"/>
                  <a:pt x="286" y="320"/>
                  <a:pt x="216" y="331"/>
                </a:cubicBezTo>
              </a:path>
            </a:pathLst>
          </a:custGeom>
          <a:solidFill>
            <a:srgbClr val="BA0B3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55415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500">
        <p:blinds dir="vert"/>
      </p:transition>
    </mc:Choice>
    <mc:Fallback xmlns="">
      <p:transition spd="slow" advClick="0" advTm="15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5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125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1" grpId="0" animBg="1"/>
      <p:bldP spid="21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extBox 1"/>
          <p:cNvSpPr txBox="1"/>
          <p:nvPr/>
        </p:nvSpPr>
        <p:spPr>
          <a:xfrm>
            <a:off x="5233892" y="363881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2000" b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altLang="zh-CN" sz="2000" b="1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52605" y="837156"/>
            <a:ext cx="3416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14400" y="3773598"/>
            <a:ext cx="3285460" cy="2398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453270" y="3773597"/>
            <a:ext cx="3285460" cy="2398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992140" y="3773599"/>
            <a:ext cx="3285460" cy="2398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36181" y="3527378"/>
            <a:ext cx="841897" cy="246221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US" sz="10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2014.08.08</a:t>
            </a:r>
            <a:endParaRPr lang="en-US" sz="10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75051" y="3527378"/>
            <a:ext cx="841897" cy="24622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0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2014.08.08</a:t>
            </a:r>
            <a:endParaRPr lang="en-US" sz="10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213921" y="3527378"/>
            <a:ext cx="841897" cy="246221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US" sz="10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2014.08.08</a:t>
            </a:r>
            <a:endParaRPr lang="en-US" sz="10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46473" y="4419249"/>
            <a:ext cx="201163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1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1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49243" y="4045374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添加文字描述</a:t>
            </a:r>
            <a:endParaRPr lang="en-US" altLang="zh-CN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59615" y="3773597"/>
            <a:ext cx="3285460" cy="2398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85342" y="4419249"/>
            <a:ext cx="201163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1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1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522853" y="3978365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添加文字描述</a:t>
            </a:r>
            <a:endParaRPr lang="en-US" altLang="zh-CN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633893" y="4413618"/>
            <a:ext cx="201163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1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1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984753" y="4039743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添加文字描述</a:t>
            </a:r>
            <a:endParaRPr lang="en-US" altLang="zh-CN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524494"/>
      </p:ext>
    </p:extLst>
  </p:cSld>
  <p:clrMapOvr>
    <a:masterClrMapping/>
  </p:clrMapOvr>
  <p:transition spd="slow" advClick="0" advTm="15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/>
      <p:bldP spid="22" grpId="0"/>
      <p:bldP spid="31" grpId="0"/>
      <p:bldP spid="32" grpId="0"/>
      <p:bldP spid="39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39055" y="1048733"/>
            <a:ext cx="4264025" cy="2514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  <p:sp>
        <p:nvSpPr>
          <p:cNvPr id="9" name="Rectangle 8"/>
          <p:cNvSpPr/>
          <p:nvPr/>
        </p:nvSpPr>
        <p:spPr>
          <a:xfrm>
            <a:off x="5722815" y="1987034"/>
            <a:ext cx="999634" cy="36933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22815" y="198703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点击添加</a:t>
            </a:r>
            <a:r>
              <a:rPr lang="zh-CN" altLang="en-US" b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文字</a:t>
            </a:r>
            <a:endParaRPr lang="en-US" b="1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29289" y="2482796"/>
            <a:ext cx="36617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r>
              <a:rPr lang="zh-CN" alt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4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aphicFrame>
        <p:nvGraphicFramePr>
          <p:cNvPr id="21" name="Chart 20"/>
          <p:cNvGraphicFramePr/>
          <p:nvPr>
            <p:extLst>
              <p:ext uri="{D42A27DB-BD31-4B8C-83A1-F6EECF244321}">
                <p14:modId xmlns:p14="http://schemas.microsoft.com/office/powerpoint/2010/main" val="4051087183"/>
              </p:ext>
            </p:extLst>
          </p:nvPr>
        </p:nvGraphicFramePr>
        <p:xfrm>
          <a:off x="2458793" y="3897086"/>
          <a:ext cx="7274415" cy="2172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529943" y="4378523"/>
            <a:ext cx="697627" cy="24622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10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0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252236" y="437852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点击添加文字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206343" y="5439934"/>
            <a:ext cx="697627" cy="246221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zh-CN" altLang="en-US" sz="10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0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903970" y="5439934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点击添加文字</a:t>
            </a:r>
            <a:endParaRPr lang="en-US" sz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39886" y="4571146"/>
            <a:ext cx="697627" cy="246221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zh-CN" altLang="en-US" sz="10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31908" y="4571146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点击添加文字</a:t>
            </a:r>
          </a:p>
          <a:p>
            <a:endParaRPr lang="en-US" sz="120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54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switch dir="r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/>
      <p:bldP spid="19" grpId="0"/>
      <p:bldGraphic spid="21" grpId="0">
        <p:bldAsOne/>
      </p:bldGraphic>
      <p:bldP spid="15" grpId="0" animBg="1"/>
      <p:bldP spid="23" grpId="0"/>
      <p:bldP spid="24" grpId="0" animBg="1"/>
      <p:bldP spid="25" grpId="0"/>
      <p:bldP spid="26" grpId="0" animBg="1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180436" y="2034661"/>
            <a:ext cx="1674771" cy="1674771"/>
            <a:chOff x="4180436" y="2034661"/>
            <a:chExt cx="1674771" cy="1674771"/>
          </a:xfrm>
        </p:grpSpPr>
        <p:sp>
          <p:nvSpPr>
            <p:cNvPr id="7" name="Rounded Rectangle 6"/>
            <p:cNvSpPr/>
            <p:nvPr/>
          </p:nvSpPr>
          <p:spPr>
            <a:xfrm>
              <a:off x="4276200" y="2130425"/>
              <a:ext cx="1483242" cy="1483242"/>
            </a:xfrm>
            <a:prstGeom prst="roundRect">
              <a:avLst>
                <a:gd name="adj" fmla="val 663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S</a:t>
              </a:r>
              <a:endParaRPr lang="en-US" sz="3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4180436" y="2034661"/>
              <a:ext cx="1674771" cy="1674771"/>
            </a:xfrm>
            <a:prstGeom prst="roundRect">
              <a:avLst>
                <a:gd name="adj" fmla="val 6631"/>
              </a:avLst>
            </a:prstGeom>
            <a:noFill/>
            <a:ln w="3175">
              <a:solidFill>
                <a:schemeClr val="accent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336794" y="2034661"/>
            <a:ext cx="1674771" cy="1674771"/>
            <a:chOff x="6336794" y="2034661"/>
            <a:chExt cx="1674771" cy="1674771"/>
          </a:xfrm>
        </p:grpSpPr>
        <p:sp>
          <p:nvSpPr>
            <p:cNvPr id="13" name="Rounded Rectangle 12"/>
            <p:cNvSpPr/>
            <p:nvPr/>
          </p:nvSpPr>
          <p:spPr>
            <a:xfrm>
              <a:off x="6432558" y="2130425"/>
              <a:ext cx="1483242" cy="1483242"/>
            </a:xfrm>
            <a:prstGeom prst="roundRect">
              <a:avLst>
                <a:gd name="adj" fmla="val 6631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W</a:t>
              </a:r>
              <a:endParaRPr lang="en-US" sz="3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6336794" y="2034661"/>
              <a:ext cx="1674771" cy="1674771"/>
            </a:xfrm>
            <a:prstGeom prst="roundRect">
              <a:avLst>
                <a:gd name="adj" fmla="val 6631"/>
              </a:avLst>
            </a:prstGeom>
            <a:noFill/>
            <a:ln w="3175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180436" y="3968186"/>
            <a:ext cx="1674771" cy="1674771"/>
            <a:chOff x="4180436" y="3968186"/>
            <a:chExt cx="1674771" cy="1674771"/>
          </a:xfrm>
        </p:grpSpPr>
        <p:sp>
          <p:nvSpPr>
            <p:cNvPr id="15" name="Rounded Rectangle 14"/>
            <p:cNvSpPr/>
            <p:nvPr/>
          </p:nvSpPr>
          <p:spPr>
            <a:xfrm>
              <a:off x="4276200" y="4063950"/>
              <a:ext cx="1483242" cy="1483242"/>
            </a:xfrm>
            <a:prstGeom prst="roundRect">
              <a:avLst>
                <a:gd name="adj" fmla="val 6631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O</a:t>
              </a:r>
              <a:endParaRPr lang="en-US" sz="3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4180436" y="3968186"/>
              <a:ext cx="1674771" cy="1674771"/>
            </a:xfrm>
            <a:prstGeom prst="roundRect">
              <a:avLst>
                <a:gd name="adj" fmla="val 6631"/>
              </a:avLst>
            </a:prstGeom>
            <a:noFill/>
            <a:ln w="3175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336794" y="3968186"/>
            <a:ext cx="1674771" cy="1674771"/>
            <a:chOff x="6336794" y="3968186"/>
            <a:chExt cx="1674771" cy="1674771"/>
          </a:xfrm>
        </p:grpSpPr>
        <p:sp>
          <p:nvSpPr>
            <p:cNvPr id="17" name="Rounded Rectangle 16"/>
            <p:cNvSpPr/>
            <p:nvPr/>
          </p:nvSpPr>
          <p:spPr>
            <a:xfrm>
              <a:off x="6432558" y="4063950"/>
              <a:ext cx="1483242" cy="1483242"/>
            </a:xfrm>
            <a:prstGeom prst="roundRect">
              <a:avLst>
                <a:gd name="adj" fmla="val 6631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T</a:t>
              </a:r>
              <a:endParaRPr lang="en-US" sz="3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6336794" y="3968186"/>
              <a:ext cx="1674771" cy="1674771"/>
            </a:xfrm>
            <a:prstGeom prst="roundRect">
              <a:avLst>
                <a:gd name="adj" fmla="val 6631"/>
              </a:avLst>
            </a:prstGeom>
            <a:noFill/>
            <a:ln w="3175">
              <a:solidFill>
                <a:schemeClr val="accent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857771" y="2102604"/>
            <a:ext cx="33226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altLang="zh-CN" sz="14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57771" y="4036129"/>
            <a:ext cx="33226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011564" y="2102604"/>
            <a:ext cx="33226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</a:t>
            </a:r>
            <a:r>
              <a:rPr lang="zh-CN" altLang="en-US" sz="14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标题</a:t>
            </a:r>
            <a:endParaRPr lang="en-US" sz="1400" b="1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r"/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r"/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marL="171450" indent="-171450" algn="r">
              <a:buFont typeface="Wingdings" panose="05000000000000000000" pitchFamily="2" charset="2"/>
              <a:buChar char="ü"/>
            </a:pPr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marL="171450" indent="-171450" algn="r">
              <a:buFont typeface="Wingdings" panose="05000000000000000000" pitchFamily="2" charset="2"/>
              <a:buChar char="ü"/>
            </a:pPr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011564" y="4036129"/>
            <a:ext cx="33226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b="1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pPr algn="r"/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r"/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marL="171450" indent="-171450" algn="r">
              <a:buFont typeface="Wingdings" panose="05000000000000000000" pitchFamily="2" charset="2"/>
              <a:buChar char="ü"/>
            </a:pPr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marL="171450" indent="-171450" algn="r">
              <a:buFont typeface="Wingdings" panose="05000000000000000000" pitchFamily="2" charset="2"/>
              <a:buChar char="ü"/>
            </a:pPr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57550208"/>
      </p:ext>
    </p:extLst>
  </p:cSld>
  <p:clrMapOvr>
    <a:masterClrMapping/>
  </p:clrMapOvr>
  <p:transition spd="slow" advClick="0" advTm="15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175873818"/>
              </p:ext>
            </p:extLst>
          </p:nvPr>
        </p:nvGraphicFramePr>
        <p:xfrm>
          <a:off x="914400" y="2590451"/>
          <a:ext cx="4921103" cy="22618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Oval 9"/>
          <p:cNvSpPr/>
          <p:nvPr/>
        </p:nvSpPr>
        <p:spPr>
          <a:xfrm>
            <a:off x="7105854" y="2923132"/>
            <a:ext cx="499730" cy="49973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en-US">
              <a:solidFill>
                <a:schemeClr val="bg1">
                  <a:lumMod val="9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28655" y="2880610"/>
            <a:ext cx="354894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solidFill>
                  <a:srgbClr val="7F8C8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11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1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1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7105854" y="3937865"/>
            <a:ext cx="499730" cy="49973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28655" y="3895343"/>
            <a:ext cx="354894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11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1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1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7105854" y="4952598"/>
            <a:ext cx="499730" cy="49973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728655" y="4910076"/>
            <a:ext cx="354894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solidFill>
                  <a:srgbClr val="7F8C8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11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1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1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162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flip dir="r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10" grpId="0" animBg="1"/>
      <p:bldP spid="11" grpId="0"/>
      <p:bldP spid="12" grpId="0" animBg="1"/>
      <p:bldP spid="13" grpId="0"/>
      <p:bldP spid="14" grpId="0" animBg="1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Chart 28"/>
          <p:cNvGraphicFramePr/>
          <p:nvPr>
            <p:extLst>
              <p:ext uri="{D42A27DB-BD31-4B8C-83A1-F6EECF244321}">
                <p14:modId xmlns:p14="http://schemas.microsoft.com/office/powerpoint/2010/main" val="346077215"/>
              </p:ext>
            </p:extLst>
          </p:nvPr>
        </p:nvGraphicFramePr>
        <p:xfrm>
          <a:off x="914400" y="1600200"/>
          <a:ext cx="4921103" cy="2822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" name="Rounded Rectangle 29"/>
          <p:cNvSpPr/>
          <p:nvPr/>
        </p:nvSpPr>
        <p:spPr>
          <a:xfrm>
            <a:off x="914400" y="5045146"/>
            <a:ext cx="632639" cy="632639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3351561" y="5045146"/>
            <a:ext cx="632639" cy="632639"/>
          </a:xfrm>
          <a:prstGeom prst="roundRect">
            <a:avLst/>
          </a:prstGeom>
          <a:solidFill>
            <a:schemeClr val="accent6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1726787" y="5045146"/>
            <a:ext cx="632639" cy="632639"/>
          </a:xfrm>
          <a:prstGeom prst="roundRect">
            <a:avLst/>
          </a:prstGeom>
          <a:solidFill>
            <a:schemeClr val="accent6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2539174" y="5045146"/>
            <a:ext cx="632639" cy="632639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163948" y="5084466"/>
            <a:ext cx="19320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6666730" y="2068032"/>
            <a:ext cx="1803991" cy="0"/>
          </a:xfrm>
          <a:prstGeom prst="line">
            <a:avLst/>
          </a:prstGeom>
          <a:ln w="3175">
            <a:solidFill>
              <a:srgbClr val="7F8C8D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570806" y="1736643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570806" y="2423035"/>
            <a:ext cx="432051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marL="628650" lvl="1" indent="-171450">
              <a:buFont typeface="Wingdings" panose="05000000000000000000" pitchFamily="2" charset="2"/>
              <a:buChar char="ü"/>
            </a:pPr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</a:p>
          <a:p>
            <a:pPr marL="628650" lvl="1" indent="-171450">
              <a:buFont typeface="Wingdings" panose="05000000000000000000" pitchFamily="2" charset="2"/>
              <a:buChar char="ü"/>
            </a:pP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marL="628650" lvl="1" indent="-171450">
              <a:buFont typeface="Wingdings" panose="05000000000000000000" pitchFamily="2" charset="2"/>
              <a:buChar char="ü"/>
            </a:pPr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</a:p>
          <a:p>
            <a:pPr marL="628650" lvl="1" indent="-171450">
              <a:buFont typeface="Wingdings" panose="05000000000000000000" pitchFamily="2" charset="2"/>
              <a:buChar char="ü"/>
            </a:pP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marL="628650" lvl="1" indent="-171450">
              <a:buFont typeface="Wingdings" panose="05000000000000000000" pitchFamily="2" charset="2"/>
              <a:buChar char="ü"/>
            </a:pPr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</a:p>
          <a:p>
            <a:pPr marL="628650" lvl="1" indent="-171450">
              <a:buFont typeface="Wingdings" panose="05000000000000000000" pitchFamily="2" charset="2"/>
              <a:buChar char="ü"/>
            </a:pP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marL="628650" lvl="1" indent="-171450">
              <a:buFont typeface="Wingdings" panose="05000000000000000000" pitchFamily="2" charset="2"/>
              <a:buChar char="ü"/>
            </a:pPr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fugit, sed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quia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656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1500">
        <p14:doors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"/>
                            </p:stCondLst>
                            <p:childTnLst>
                              <p:par>
                                <p:cTn id="3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50"/>
                            </p:stCondLst>
                            <p:childTnLst>
                              <p:par>
                                <p:cTn id="4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9" grpId="0">
        <p:bldAsOne/>
      </p:bldGraphic>
      <p:bldP spid="30" grpId="0" animBg="1"/>
      <p:bldP spid="31" grpId="0" animBg="1"/>
      <p:bldP spid="32" grpId="0" animBg="1"/>
      <p:bldP spid="33" grpId="0" animBg="1"/>
      <p:bldP spid="34" grpId="0"/>
      <p:bldP spid="36" grpId="0"/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62224" y="1837102"/>
            <a:ext cx="1703319" cy="4095522"/>
            <a:chOff x="1362224" y="1837102"/>
            <a:chExt cx="1703319" cy="4095522"/>
          </a:xfrm>
        </p:grpSpPr>
        <p:sp>
          <p:nvSpPr>
            <p:cNvPr id="8" name="Freeform 7"/>
            <p:cNvSpPr/>
            <p:nvPr/>
          </p:nvSpPr>
          <p:spPr>
            <a:xfrm>
              <a:off x="1410447" y="3177519"/>
              <a:ext cx="701664" cy="1069180"/>
            </a:xfrm>
            <a:custGeom>
              <a:avLst/>
              <a:gdLst>
                <a:gd name="connsiteX0" fmla="*/ 476250 w 688975"/>
                <a:gd name="connsiteY0" fmla="*/ 1063625 h 1066800"/>
                <a:gd name="connsiteX1" fmla="*/ 0 w 688975"/>
                <a:gd name="connsiteY1" fmla="*/ 0 h 1066800"/>
                <a:gd name="connsiteX2" fmla="*/ 431800 w 688975"/>
                <a:gd name="connsiteY2" fmla="*/ 3175 h 1066800"/>
                <a:gd name="connsiteX3" fmla="*/ 688975 w 688975"/>
                <a:gd name="connsiteY3" fmla="*/ 1066800 h 1066800"/>
                <a:gd name="connsiteX4" fmla="*/ 476250 w 688975"/>
                <a:gd name="connsiteY4" fmla="*/ 1063625 h 1066800"/>
                <a:gd name="connsiteX0" fmla="*/ 476250 w 688975"/>
                <a:gd name="connsiteY0" fmla="*/ 1063625 h 1066800"/>
                <a:gd name="connsiteX1" fmla="*/ 0 w 688975"/>
                <a:gd name="connsiteY1" fmla="*/ 0 h 1066800"/>
                <a:gd name="connsiteX2" fmla="*/ 436541 w 688975"/>
                <a:gd name="connsiteY2" fmla="*/ 5556 h 1066800"/>
                <a:gd name="connsiteX3" fmla="*/ 688975 w 688975"/>
                <a:gd name="connsiteY3" fmla="*/ 1066800 h 1066800"/>
                <a:gd name="connsiteX4" fmla="*/ 476250 w 688975"/>
                <a:gd name="connsiteY4" fmla="*/ 1063625 h 1066800"/>
                <a:gd name="connsiteX0" fmla="*/ 476250 w 688975"/>
                <a:gd name="connsiteY0" fmla="*/ 1066006 h 1069181"/>
                <a:gd name="connsiteX1" fmla="*/ 0 w 688975"/>
                <a:gd name="connsiteY1" fmla="*/ 0 h 1069181"/>
                <a:gd name="connsiteX2" fmla="*/ 436541 w 688975"/>
                <a:gd name="connsiteY2" fmla="*/ 7937 h 1069181"/>
                <a:gd name="connsiteX3" fmla="*/ 688975 w 688975"/>
                <a:gd name="connsiteY3" fmla="*/ 1069181 h 1069181"/>
                <a:gd name="connsiteX4" fmla="*/ 476250 w 688975"/>
                <a:gd name="connsiteY4" fmla="*/ 1066006 h 1069181"/>
                <a:gd name="connsiteX0" fmla="*/ 476250 w 691345"/>
                <a:gd name="connsiteY0" fmla="*/ 1066006 h 1071562"/>
                <a:gd name="connsiteX1" fmla="*/ 0 w 691345"/>
                <a:gd name="connsiteY1" fmla="*/ 0 h 1071562"/>
                <a:gd name="connsiteX2" fmla="*/ 436541 w 691345"/>
                <a:gd name="connsiteY2" fmla="*/ 7937 h 1071562"/>
                <a:gd name="connsiteX3" fmla="*/ 691345 w 691345"/>
                <a:gd name="connsiteY3" fmla="*/ 1071562 h 1071562"/>
                <a:gd name="connsiteX4" fmla="*/ 476250 w 691345"/>
                <a:gd name="connsiteY4" fmla="*/ 1066006 h 1071562"/>
                <a:gd name="connsiteX0" fmla="*/ 473880 w 691345"/>
                <a:gd name="connsiteY0" fmla="*/ 1066006 h 1071562"/>
                <a:gd name="connsiteX1" fmla="*/ 0 w 691345"/>
                <a:gd name="connsiteY1" fmla="*/ 0 h 1071562"/>
                <a:gd name="connsiteX2" fmla="*/ 436541 w 691345"/>
                <a:gd name="connsiteY2" fmla="*/ 7937 h 1071562"/>
                <a:gd name="connsiteX3" fmla="*/ 691345 w 691345"/>
                <a:gd name="connsiteY3" fmla="*/ 1071562 h 1071562"/>
                <a:gd name="connsiteX4" fmla="*/ 473880 w 691345"/>
                <a:gd name="connsiteY4" fmla="*/ 1066006 h 1071562"/>
                <a:gd name="connsiteX0" fmla="*/ 473880 w 691345"/>
                <a:gd name="connsiteY0" fmla="*/ 1066006 h 1069180"/>
                <a:gd name="connsiteX1" fmla="*/ 0 w 691345"/>
                <a:gd name="connsiteY1" fmla="*/ 0 h 1069180"/>
                <a:gd name="connsiteX2" fmla="*/ 436541 w 691345"/>
                <a:gd name="connsiteY2" fmla="*/ 7937 h 1069180"/>
                <a:gd name="connsiteX3" fmla="*/ 691345 w 691345"/>
                <a:gd name="connsiteY3" fmla="*/ 1069180 h 1069180"/>
                <a:gd name="connsiteX4" fmla="*/ 473880 w 691345"/>
                <a:gd name="connsiteY4" fmla="*/ 1066006 h 1069180"/>
                <a:gd name="connsiteX0" fmla="*/ 473880 w 696085"/>
                <a:gd name="connsiteY0" fmla="*/ 1066006 h 1069180"/>
                <a:gd name="connsiteX1" fmla="*/ 0 w 696085"/>
                <a:gd name="connsiteY1" fmla="*/ 0 h 1069180"/>
                <a:gd name="connsiteX2" fmla="*/ 436541 w 696085"/>
                <a:gd name="connsiteY2" fmla="*/ 7937 h 1069180"/>
                <a:gd name="connsiteX3" fmla="*/ 696085 w 696085"/>
                <a:gd name="connsiteY3" fmla="*/ 1069180 h 1069180"/>
                <a:gd name="connsiteX4" fmla="*/ 473880 w 696085"/>
                <a:gd name="connsiteY4" fmla="*/ 1066006 h 1069180"/>
                <a:gd name="connsiteX0" fmla="*/ 476250 w 696085"/>
                <a:gd name="connsiteY0" fmla="*/ 1068388 h 1069180"/>
                <a:gd name="connsiteX1" fmla="*/ 0 w 696085"/>
                <a:gd name="connsiteY1" fmla="*/ 0 h 1069180"/>
                <a:gd name="connsiteX2" fmla="*/ 436541 w 696085"/>
                <a:gd name="connsiteY2" fmla="*/ 7937 h 1069180"/>
                <a:gd name="connsiteX3" fmla="*/ 696085 w 696085"/>
                <a:gd name="connsiteY3" fmla="*/ 1069180 h 1069180"/>
                <a:gd name="connsiteX4" fmla="*/ 476250 w 696085"/>
                <a:gd name="connsiteY4" fmla="*/ 1068388 h 1069180"/>
                <a:gd name="connsiteX0" fmla="*/ 478620 w 698455"/>
                <a:gd name="connsiteY0" fmla="*/ 1068388 h 1069180"/>
                <a:gd name="connsiteX1" fmla="*/ 0 w 698455"/>
                <a:gd name="connsiteY1" fmla="*/ 0 h 1069180"/>
                <a:gd name="connsiteX2" fmla="*/ 438911 w 698455"/>
                <a:gd name="connsiteY2" fmla="*/ 7937 h 1069180"/>
                <a:gd name="connsiteX3" fmla="*/ 698455 w 698455"/>
                <a:gd name="connsiteY3" fmla="*/ 1069180 h 1069180"/>
                <a:gd name="connsiteX4" fmla="*/ 478620 w 698455"/>
                <a:gd name="connsiteY4" fmla="*/ 1068388 h 1069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455" h="1069180">
                  <a:moveTo>
                    <a:pt x="478620" y="1068388"/>
                  </a:moveTo>
                  <a:lnTo>
                    <a:pt x="0" y="0"/>
                  </a:lnTo>
                  <a:lnTo>
                    <a:pt x="438911" y="7937"/>
                  </a:lnTo>
                  <a:lnTo>
                    <a:pt x="698455" y="1069180"/>
                  </a:lnTo>
                  <a:lnTo>
                    <a:pt x="478620" y="106838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1998604" y="3179899"/>
              <a:ext cx="434975" cy="1085524"/>
            </a:xfrm>
            <a:custGeom>
              <a:avLst/>
              <a:gdLst>
                <a:gd name="connsiteX0" fmla="*/ 107950 w 434975"/>
                <a:gd name="connsiteY0" fmla="*/ 1057275 h 1063625"/>
                <a:gd name="connsiteX1" fmla="*/ 0 w 434975"/>
                <a:gd name="connsiteY1" fmla="*/ 0 h 1063625"/>
                <a:gd name="connsiteX2" fmla="*/ 434975 w 434975"/>
                <a:gd name="connsiteY2" fmla="*/ 3175 h 1063625"/>
                <a:gd name="connsiteX3" fmla="*/ 323850 w 434975"/>
                <a:gd name="connsiteY3" fmla="*/ 1063625 h 1063625"/>
                <a:gd name="connsiteX4" fmla="*/ 107950 w 434975"/>
                <a:gd name="connsiteY4" fmla="*/ 1057275 h 1063625"/>
                <a:gd name="connsiteX0" fmla="*/ 107950 w 434975"/>
                <a:gd name="connsiteY0" fmla="*/ 1057275 h 1068315"/>
                <a:gd name="connsiteX1" fmla="*/ 0 w 434975"/>
                <a:gd name="connsiteY1" fmla="*/ 0 h 1068315"/>
                <a:gd name="connsiteX2" fmla="*/ 434975 w 434975"/>
                <a:gd name="connsiteY2" fmla="*/ 3175 h 1068315"/>
                <a:gd name="connsiteX3" fmla="*/ 328613 w 434975"/>
                <a:gd name="connsiteY3" fmla="*/ 1068315 h 1068315"/>
                <a:gd name="connsiteX4" fmla="*/ 107950 w 434975"/>
                <a:gd name="connsiteY4" fmla="*/ 1057275 h 1068315"/>
                <a:gd name="connsiteX0" fmla="*/ 107950 w 434975"/>
                <a:gd name="connsiteY0" fmla="*/ 1057275 h 1065969"/>
                <a:gd name="connsiteX1" fmla="*/ 0 w 434975"/>
                <a:gd name="connsiteY1" fmla="*/ 0 h 1065969"/>
                <a:gd name="connsiteX2" fmla="*/ 434975 w 434975"/>
                <a:gd name="connsiteY2" fmla="*/ 3175 h 1065969"/>
                <a:gd name="connsiteX3" fmla="*/ 328613 w 434975"/>
                <a:gd name="connsiteY3" fmla="*/ 1065969 h 1065969"/>
                <a:gd name="connsiteX4" fmla="*/ 107950 w 434975"/>
                <a:gd name="connsiteY4" fmla="*/ 1057275 h 1065969"/>
                <a:gd name="connsiteX0" fmla="*/ 112713 w 434975"/>
                <a:gd name="connsiteY0" fmla="*/ 1069000 h 1069000"/>
                <a:gd name="connsiteX1" fmla="*/ 0 w 434975"/>
                <a:gd name="connsiteY1" fmla="*/ 0 h 1069000"/>
                <a:gd name="connsiteX2" fmla="*/ 434975 w 434975"/>
                <a:gd name="connsiteY2" fmla="*/ 3175 h 1069000"/>
                <a:gd name="connsiteX3" fmla="*/ 328613 w 434975"/>
                <a:gd name="connsiteY3" fmla="*/ 1065969 h 1069000"/>
                <a:gd name="connsiteX4" fmla="*/ 112713 w 434975"/>
                <a:gd name="connsiteY4" fmla="*/ 1069000 h 1069000"/>
                <a:gd name="connsiteX0" fmla="*/ 112713 w 434975"/>
                <a:gd name="connsiteY0" fmla="*/ 1069000 h 1069000"/>
                <a:gd name="connsiteX1" fmla="*/ 0 w 434975"/>
                <a:gd name="connsiteY1" fmla="*/ 0 h 1069000"/>
                <a:gd name="connsiteX2" fmla="*/ 434975 w 434975"/>
                <a:gd name="connsiteY2" fmla="*/ 3175 h 1069000"/>
                <a:gd name="connsiteX3" fmla="*/ 326232 w 434975"/>
                <a:gd name="connsiteY3" fmla="*/ 1065969 h 1069000"/>
                <a:gd name="connsiteX4" fmla="*/ 112713 w 434975"/>
                <a:gd name="connsiteY4" fmla="*/ 1069000 h 1069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975" h="1069000">
                  <a:moveTo>
                    <a:pt x="112713" y="1069000"/>
                  </a:moveTo>
                  <a:lnTo>
                    <a:pt x="0" y="0"/>
                  </a:lnTo>
                  <a:lnTo>
                    <a:pt x="434975" y="3175"/>
                  </a:lnTo>
                  <a:lnTo>
                    <a:pt x="326232" y="1065969"/>
                  </a:lnTo>
                  <a:lnTo>
                    <a:pt x="112713" y="106900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2327217" y="3183076"/>
              <a:ext cx="692944" cy="1061581"/>
            </a:xfrm>
            <a:custGeom>
              <a:avLst/>
              <a:gdLst>
                <a:gd name="connsiteX0" fmla="*/ 0 w 695325"/>
                <a:gd name="connsiteY0" fmla="*/ 1057275 h 1066800"/>
                <a:gd name="connsiteX1" fmla="*/ 257175 w 695325"/>
                <a:gd name="connsiteY1" fmla="*/ 0 h 1066800"/>
                <a:gd name="connsiteX2" fmla="*/ 695325 w 695325"/>
                <a:gd name="connsiteY2" fmla="*/ 0 h 1066800"/>
                <a:gd name="connsiteX3" fmla="*/ 215900 w 695325"/>
                <a:gd name="connsiteY3" fmla="*/ 1066800 h 1066800"/>
                <a:gd name="connsiteX4" fmla="*/ 0 w 695325"/>
                <a:gd name="connsiteY4" fmla="*/ 1057275 h 1066800"/>
                <a:gd name="connsiteX0" fmla="*/ 0 w 692944"/>
                <a:gd name="connsiteY0" fmla="*/ 1057275 h 1066800"/>
                <a:gd name="connsiteX1" fmla="*/ 257175 w 692944"/>
                <a:gd name="connsiteY1" fmla="*/ 0 h 1066800"/>
                <a:gd name="connsiteX2" fmla="*/ 692944 w 692944"/>
                <a:gd name="connsiteY2" fmla="*/ 2331 h 1066800"/>
                <a:gd name="connsiteX3" fmla="*/ 215900 w 692944"/>
                <a:gd name="connsiteY3" fmla="*/ 1066800 h 1066800"/>
                <a:gd name="connsiteX4" fmla="*/ 0 w 692944"/>
                <a:gd name="connsiteY4" fmla="*/ 1057275 h 1066800"/>
                <a:gd name="connsiteX0" fmla="*/ 0 w 692944"/>
                <a:gd name="connsiteY0" fmla="*/ 1057275 h 1057275"/>
                <a:gd name="connsiteX1" fmla="*/ 257175 w 692944"/>
                <a:gd name="connsiteY1" fmla="*/ 0 h 1057275"/>
                <a:gd name="connsiteX2" fmla="*/ 692944 w 692944"/>
                <a:gd name="connsiteY2" fmla="*/ 2331 h 1057275"/>
                <a:gd name="connsiteX3" fmla="*/ 213518 w 692944"/>
                <a:gd name="connsiteY3" fmla="*/ 1038837 h 1057275"/>
                <a:gd name="connsiteX4" fmla="*/ 0 w 692944"/>
                <a:gd name="connsiteY4" fmla="*/ 1057275 h 1057275"/>
                <a:gd name="connsiteX0" fmla="*/ 0 w 692944"/>
                <a:gd name="connsiteY0" fmla="*/ 1033973 h 1038837"/>
                <a:gd name="connsiteX1" fmla="*/ 257175 w 692944"/>
                <a:gd name="connsiteY1" fmla="*/ 0 h 1038837"/>
                <a:gd name="connsiteX2" fmla="*/ 692944 w 692944"/>
                <a:gd name="connsiteY2" fmla="*/ 2331 h 1038837"/>
                <a:gd name="connsiteX3" fmla="*/ 213518 w 692944"/>
                <a:gd name="connsiteY3" fmla="*/ 1038837 h 1038837"/>
                <a:gd name="connsiteX4" fmla="*/ 0 w 692944"/>
                <a:gd name="connsiteY4" fmla="*/ 1033973 h 1038837"/>
                <a:gd name="connsiteX0" fmla="*/ 0 w 692944"/>
                <a:gd name="connsiteY0" fmla="*/ 1033973 h 1033973"/>
                <a:gd name="connsiteX1" fmla="*/ 257175 w 692944"/>
                <a:gd name="connsiteY1" fmla="*/ 0 h 1033973"/>
                <a:gd name="connsiteX2" fmla="*/ 692944 w 692944"/>
                <a:gd name="connsiteY2" fmla="*/ 2331 h 1033973"/>
                <a:gd name="connsiteX3" fmla="*/ 213518 w 692944"/>
                <a:gd name="connsiteY3" fmla="*/ 1013204 h 1033973"/>
                <a:gd name="connsiteX4" fmla="*/ 0 w 692944"/>
                <a:gd name="connsiteY4" fmla="*/ 1033973 h 1033973"/>
                <a:gd name="connsiteX0" fmla="*/ 0 w 692944"/>
                <a:gd name="connsiteY0" fmla="*/ 1033973 h 1036507"/>
                <a:gd name="connsiteX1" fmla="*/ 257175 w 692944"/>
                <a:gd name="connsiteY1" fmla="*/ 0 h 1036507"/>
                <a:gd name="connsiteX2" fmla="*/ 692944 w 692944"/>
                <a:gd name="connsiteY2" fmla="*/ 2331 h 1036507"/>
                <a:gd name="connsiteX3" fmla="*/ 220661 w 692944"/>
                <a:gd name="connsiteY3" fmla="*/ 1036507 h 1036507"/>
                <a:gd name="connsiteX4" fmla="*/ 0 w 692944"/>
                <a:gd name="connsiteY4" fmla="*/ 1033973 h 1036507"/>
                <a:gd name="connsiteX0" fmla="*/ 0 w 692944"/>
                <a:gd name="connsiteY0" fmla="*/ 1038633 h 1038633"/>
                <a:gd name="connsiteX1" fmla="*/ 257175 w 692944"/>
                <a:gd name="connsiteY1" fmla="*/ 0 h 1038633"/>
                <a:gd name="connsiteX2" fmla="*/ 692944 w 692944"/>
                <a:gd name="connsiteY2" fmla="*/ 2331 h 1038633"/>
                <a:gd name="connsiteX3" fmla="*/ 220661 w 692944"/>
                <a:gd name="connsiteY3" fmla="*/ 1036507 h 1038633"/>
                <a:gd name="connsiteX4" fmla="*/ 0 w 692944"/>
                <a:gd name="connsiteY4" fmla="*/ 1038633 h 1038633"/>
                <a:gd name="connsiteX0" fmla="*/ 0 w 692944"/>
                <a:gd name="connsiteY0" fmla="*/ 1038633 h 1038839"/>
                <a:gd name="connsiteX1" fmla="*/ 257175 w 692944"/>
                <a:gd name="connsiteY1" fmla="*/ 0 h 1038839"/>
                <a:gd name="connsiteX2" fmla="*/ 692944 w 692944"/>
                <a:gd name="connsiteY2" fmla="*/ 2331 h 1038839"/>
                <a:gd name="connsiteX3" fmla="*/ 213517 w 692944"/>
                <a:gd name="connsiteY3" fmla="*/ 1038839 h 1038839"/>
                <a:gd name="connsiteX4" fmla="*/ 0 w 692944"/>
                <a:gd name="connsiteY4" fmla="*/ 1038633 h 1038839"/>
                <a:gd name="connsiteX0" fmla="*/ 0 w 692944"/>
                <a:gd name="connsiteY0" fmla="*/ 1038633 h 1038839"/>
                <a:gd name="connsiteX1" fmla="*/ 257175 w 692944"/>
                <a:gd name="connsiteY1" fmla="*/ 0 h 1038839"/>
                <a:gd name="connsiteX2" fmla="*/ 692944 w 692944"/>
                <a:gd name="connsiteY2" fmla="*/ 2331 h 1038839"/>
                <a:gd name="connsiteX3" fmla="*/ 215898 w 692944"/>
                <a:gd name="connsiteY3" fmla="*/ 1038839 h 1038839"/>
                <a:gd name="connsiteX4" fmla="*/ 0 w 692944"/>
                <a:gd name="connsiteY4" fmla="*/ 1038633 h 1038839"/>
                <a:gd name="connsiteX0" fmla="*/ 0 w 692944"/>
                <a:gd name="connsiteY0" fmla="*/ 1038633 h 1038839"/>
                <a:gd name="connsiteX1" fmla="*/ 257175 w 692944"/>
                <a:gd name="connsiteY1" fmla="*/ 0 h 1038839"/>
                <a:gd name="connsiteX2" fmla="*/ 692944 w 692944"/>
                <a:gd name="connsiteY2" fmla="*/ 2331 h 1038839"/>
                <a:gd name="connsiteX3" fmla="*/ 220661 w 692944"/>
                <a:gd name="connsiteY3" fmla="*/ 1038839 h 1038839"/>
                <a:gd name="connsiteX4" fmla="*/ 0 w 692944"/>
                <a:gd name="connsiteY4" fmla="*/ 1038633 h 1038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944" h="1038839">
                  <a:moveTo>
                    <a:pt x="0" y="1038633"/>
                  </a:moveTo>
                  <a:lnTo>
                    <a:pt x="257175" y="0"/>
                  </a:lnTo>
                  <a:lnTo>
                    <a:pt x="692944" y="2331"/>
                  </a:lnTo>
                  <a:lnTo>
                    <a:pt x="220661" y="1038839"/>
                  </a:lnTo>
                  <a:lnTo>
                    <a:pt x="0" y="103863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Isosceles Triangle 10"/>
            <p:cNvSpPr/>
            <p:nvPr/>
          </p:nvSpPr>
          <p:spPr>
            <a:xfrm flipV="1">
              <a:off x="1889202" y="5078275"/>
              <a:ext cx="658368" cy="854349"/>
            </a:xfrm>
            <a:prstGeom prst="triangle">
              <a:avLst/>
            </a:prstGeom>
            <a:solidFill>
              <a:srgbClr val="D3A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Isosceles Triangle 11"/>
            <p:cNvSpPr/>
            <p:nvPr/>
          </p:nvSpPr>
          <p:spPr>
            <a:xfrm flipV="1">
              <a:off x="2089565" y="5588128"/>
              <a:ext cx="265471" cy="344495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9201" y="4242050"/>
              <a:ext cx="219456" cy="82296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108657" y="4242052"/>
              <a:ext cx="219456" cy="82296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328113" y="4242051"/>
              <a:ext cx="219456" cy="82296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412827" y="2224936"/>
              <a:ext cx="439260" cy="96218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997695" y="2224936"/>
              <a:ext cx="439260" cy="96218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582563" y="2224936"/>
              <a:ext cx="439260" cy="96218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1885746" y="4947164"/>
              <a:ext cx="220736" cy="22291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2108717" y="4947164"/>
              <a:ext cx="220291" cy="22291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2329008" y="4947164"/>
              <a:ext cx="222017" cy="22291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2538842" y="1837102"/>
              <a:ext cx="526701" cy="526701"/>
            </a:xfrm>
            <a:prstGeom prst="ellipse">
              <a:avLst/>
            </a:prstGeom>
            <a:solidFill>
              <a:schemeClr val="accent6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</a:t>
              </a:r>
              <a:endPara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1961729" y="1837102"/>
              <a:ext cx="526701" cy="52670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altLang="zh-CN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B</a:t>
              </a:r>
              <a:endParaRPr lang="en-US" altLang="zh-CN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1362224" y="1837102"/>
              <a:ext cx="526701" cy="526701"/>
            </a:xfrm>
            <a:prstGeom prst="ellipse">
              <a:avLst/>
            </a:prstGeom>
            <a:solidFill>
              <a:schemeClr val="accent6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altLang="zh-CN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</a:t>
              </a:r>
              <a:endParaRPr lang="en-US" altLang="zh-CN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Oval 25"/>
          <p:cNvSpPr/>
          <p:nvPr/>
        </p:nvSpPr>
        <p:spPr>
          <a:xfrm>
            <a:off x="4036198" y="2414824"/>
            <a:ext cx="526701" cy="526701"/>
          </a:xfrm>
          <a:prstGeom prst="ellipse">
            <a:avLst/>
          </a:prstGeom>
          <a:solidFill>
            <a:schemeClr val="accent6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</a:t>
            </a:r>
            <a:endParaRPr lang="en-US" altLang="zh-CN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4036196" y="3603014"/>
            <a:ext cx="526701" cy="526701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</a:t>
            </a:r>
            <a:endParaRPr lang="en-US" altLang="zh-CN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4036197" y="4791204"/>
            <a:ext cx="526701" cy="526701"/>
          </a:xfrm>
          <a:prstGeom prst="ellipse">
            <a:avLst/>
          </a:prstGeom>
          <a:solidFill>
            <a:schemeClr val="accent6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</a:t>
            </a:r>
            <a:endParaRPr lang="en-US" altLang="zh-CN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635703" y="2470371"/>
            <a:ext cx="2807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30386" y="3666309"/>
            <a:ext cx="2807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633297" y="4820285"/>
            <a:ext cx="2807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456033" y="1807762"/>
            <a:ext cx="2381603" cy="4295885"/>
            <a:chOff x="8456033" y="1807762"/>
            <a:chExt cx="2381603" cy="4295885"/>
          </a:xfrm>
        </p:grpSpPr>
        <p:sp>
          <p:nvSpPr>
            <p:cNvPr id="162" name="Rounded Rectangle 161"/>
            <p:cNvSpPr/>
            <p:nvPr/>
          </p:nvSpPr>
          <p:spPr>
            <a:xfrm>
              <a:off x="10167163" y="2700917"/>
              <a:ext cx="662613" cy="590107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3" name="Rounded Rectangle 162"/>
            <p:cNvSpPr/>
            <p:nvPr/>
          </p:nvSpPr>
          <p:spPr>
            <a:xfrm>
              <a:off x="10167163" y="4551487"/>
              <a:ext cx="662613" cy="590107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4" name="Rounded Rectangle 163"/>
            <p:cNvSpPr/>
            <p:nvPr/>
          </p:nvSpPr>
          <p:spPr>
            <a:xfrm>
              <a:off x="10167163" y="3626202"/>
              <a:ext cx="662613" cy="59010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5" name="Rounded Rectangle 164"/>
            <p:cNvSpPr/>
            <p:nvPr/>
          </p:nvSpPr>
          <p:spPr>
            <a:xfrm>
              <a:off x="8461428" y="2700917"/>
              <a:ext cx="662615" cy="59010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6" name="Rounded Rectangle 165"/>
            <p:cNvSpPr/>
            <p:nvPr/>
          </p:nvSpPr>
          <p:spPr>
            <a:xfrm>
              <a:off x="8466919" y="3626202"/>
              <a:ext cx="662615" cy="590107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7" name="Rounded Rectangle 166"/>
            <p:cNvSpPr/>
            <p:nvPr/>
          </p:nvSpPr>
          <p:spPr>
            <a:xfrm>
              <a:off x="8456033" y="4551487"/>
              <a:ext cx="662615" cy="59010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8852854" y="2538771"/>
              <a:ext cx="770978" cy="91440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8852854" y="3464056"/>
              <a:ext cx="770978" cy="91440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8852854" y="4389341"/>
              <a:ext cx="770978" cy="91440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9634716" y="2538771"/>
              <a:ext cx="803637" cy="91440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9634716" y="3464056"/>
              <a:ext cx="803637" cy="91440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9634716" y="4389341"/>
              <a:ext cx="803637" cy="91440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174" name="Picture 2" descr="C:\Users\Jokomoro\Documents\iphone5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69289" y="1807762"/>
              <a:ext cx="2368347" cy="42958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KSO_Shape"/>
            <p:cNvSpPr>
              <a:spLocks/>
            </p:cNvSpPr>
            <p:nvPr/>
          </p:nvSpPr>
          <p:spPr bwMode="auto">
            <a:xfrm>
              <a:off x="8861161" y="2670426"/>
              <a:ext cx="506956" cy="502731"/>
            </a:xfrm>
            <a:custGeom>
              <a:avLst/>
              <a:gdLst>
                <a:gd name="T0" fmla="*/ 435344 w 2268537"/>
                <a:gd name="T1" fmla="*/ 1538932 h 2247901"/>
                <a:gd name="T2" fmla="*/ 495462 w 2268537"/>
                <a:gd name="T3" fmla="*/ 1635063 h 2247901"/>
                <a:gd name="T4" fmla="*/ 599590 w 2268537"/>
                <a:gd name="T5" fmla="*/ 1589945 h 2247901"/>
                <a:gd name="T6" fmla="*/ 569645 w 2268537"/>
                <a:gd name="T7" fmla="*/ 1480210 h 2247901"/>
                <a:gd name="T8" fmla="*/ 1569477 w 2268537"/>
                <a:gd name="T9" fmla="*/ 1473664 h 2247901"/>
                <a:gd name="T10" fmla="*/ 1631626 w 2268537"/>
                <a:gd name="T11" fmla="*/ 1599219 h 2247901"/>
                <a:gd name="T12" fmla="*/ 1169820 w 2268537"/>
                <a:gd name="T13" fmla="*/ 1679820 h 2247901"/>
                <a:gd name="T14" fmla="*/ 2218183 w 2268537"/>
                <a:gd name="T15" fmla="*/ 1620107 h 2247901"/>
                <a:gd name="T16" fmla="*/ 2265361 w 2268537"/>
                <a:gd name="T17" fmla="*/ 1739305 h 2247901"/>
                <a:gd name="T18" fmla="*/ 1398682 w 2268537"/>
                <a:gd name="T19" fmla="*/ 2039003 h 2247901"/>
                <a:gd name="T20" fmla="*/ 0 w 2268537"/>
                <a:gd name="T21" fmla="*/ 1401763 h 2247901"/>
                <a:gd name="T22" fmla="*/ 1802845 w 2268537"/>
                <a:gd name="T23" fmla="*/ 1254543 h 2247901"/>
                <a:gd name="T24" fmla="*/ 1896694 w 2268537"/>
                <a:gd name="T25" fmla="*/ 1346722 h 2247901"/>
                <a:gd name="T26" fmla="*/ 1801262 w 2268537"/>
                <a:gd name="T27" fmla="*/ 1343544 h 2247901"/>
                <a:gd name="T28" fmla="*/ 1952551 w 2268537"/>
                <a:gd name="T29" fmla="*/ 1373286 h 2247901"/>
                <a:gd name="T30" fmla="*/ 1959109 w 2268537"/>
                <a:gd name="T31" fmla="*/ 1284967 h 2247901"/>
                <a:gd name="T32" fmla="*/ 1883577 w 2268537"/>
                <a:gd name="T33" fmla="*/ 1210951 h 2247901"/>
                <a:gd name="T34" fmla="*/ 1924735 w 2268537"/>
                <a:gd name="T35" fmla="*/ 1183705 h 2247901"/>
                <a:gd name="T36" fmla="*/ 2066527 w 2268537"/>
                <a:gd name="T37" fmla="*/ 1199371 h 2247901"/>
                <a:gd name="T38" fmla="*/ 1998232 w 2268537"/>
                <a:gd name="T39" fmla="*/ 1451844 h 2247901"/>
                <a:gd name="T40" fmla="*/ 1739299 w 2268537"/>
                <a:gd name="T41" fmla="*/ 1420285 h 2247901"/>
                <a:gd name="T42" fmla="*/ 1733193 w 2268537"/>
                <a:gd name="T43" fmla="*/ 1158731 h 2247901"/>
                <a:gd name="T44" fmla="*/ 1233862 w 2268537"/>
                <a:gd name="T45" fmla="*/ 780369 h 2247901"/>
                <a:gd name="T46" fmla="*/ 1208472 w 2268537"/>
                <a:gd name="T47" fmla="*/ 887639 h 2247901"/>
                <a:gd name="T48" fmla="*/ 1337010 w 2268537"/>
                <a:gd name="T49" fmla="*/ 1007835 h 2247901"/>
                <a:gd name="T50" fmla="*/ 1297791 w 2268537"/>
                <a:gd name="T51" fmla="*/ 959984 h 2247901"/>
                <a:gd name="T52" fmla="*/ 1297791 w 2268537"/>
                <a:gd name="T53" fmla="*/ 1067934 h 2247901"/>
                <a:gd name="T54" fmla="*/ 1447865 w 2268537"/>
                <a:gd name="T55" fmla="*/ 1005568 h 2247901"/>
                <a:gd name="T56" fmla="*/ 1326808 w 2268537"/>
                <a:gd name="T57" fmla="*/ 866548 h 2247901"/>
                <a:gd name="T58" fmla="*/ 1320234 w 2268537"/>
                <a:gd name="T59" fmla="*/ 810532 h 2247901"/>
                <a:gd name="T60" fmla="*/ 1427235 w 2268537"/>
                <a:gd name="T61" fmla="*/ 798966 h 2247901"/>
                <a:gd name="T62" fmla="*/ 1388017 w 2268537"/>
                <a:gd name="T63" fmla="*/ 636134 h 2247901"/>
                <a:gd name="T64" fmla="*/ 1555092 w 2268537"/>
                <a:gd name="T65" fmla="*/ 745444 h 2247901"/>
                <a:gd name="T66" fmla="*/ 1611993 w 2268537"/>
                <a:gd name="T67" fmla="*/ 941614 h 2247901"/>
                <a:gd name="T68" fmla="*/ 1527662 w 2268537"/>
                <a:gd name="T69" fmla="*/ 1124630 h 2247901"/>
                <a:gd name="T70" fmla="*/ 1344717 w 2268537"/>
                <a:gd name="T71" fmla="*/ 1208994 h 2247901"/>
                <a:gd name="T72" fmla="*/ 1148398 w 2268537"/>
                <a:gd name="T73" fmla="*/ 1151844 h 2247901"/>
                <a:gd name="T74" fmla="*/ 1039356 w 2268537"/>
                <a:gd name="T75" fmla="*/ 984930 h 2247901"/>
                <a:gd name="T76" fmla="*/ 1067013 w 2268537"/>
                <a:gd name="T77" fmla="*/ 780823 h 2247901"/>
                <a:gd name="T78" fmla="*/ 1215727 w 2268537"/>
                <a:gd name="T79" fmla="*/ 648834 h 2247901"/>
                <a:gd name="T80" fmla="*/ 1814840 w 2268537"/>
                <a:gd name="T81" fmla="*/ 491075 h 2247901"/>
                <a:gd name="T82" fmla="*/ 1888564 w 2268537"/>
                <a:gd name="T83" fmla="*/ 577139 h 2247901"/>
                <a:gd name="T84" fmla="*/ 1872408 w 2268537"/>
                <a:gd name="T85" fmla="*/ 577818 h 2247901"/>
                <a:gd name="T86" fmla="*/ 1907905 w 2268537"/>
                <a:gd name="T87" fmla="*/ 640554 h 2247901"/>
                <a:gd name="T88" fmla="*/ 1942719 w 2268537"/>
                <a:gd name="T89" fmla="*/ 548375 h 2247901"/>
                <a:gd name="T90" fmla="*/ 1892432 w 2268537"/>
                <a:gd name="T91" fmla="*/ 493113 h 2247901"/>
                <a:gd name="T92" fmla="*/ 1895390 w 2268537"/>
                <a:gd name="T93" fmla="*/ 384401 h 2247901"/>
                <a:gd name="T94" fmla="*/ 2056717 w 2268537"/>
                <a:gd name="T95" fmla="*/ 536598 h 2247901"/>
                <a:gd name="T96" fmla="*/ 1929294 w 2268537"/>
                <a:gd name="T97" fmla="*/ 718464 h 2247901"/>
                <a:gd name="T98" fmla="*/ 1729512 w 2268537"/>
                <a:gd name="T99" fmla="*/ 619944 h 2247901"/>
                <a:gd name="T100" fmla="*/ 1798230 w 2268537"/>
                <a:gd name="T101" fmla="*/ 408635 h 2247901"/>
                <a:gd name="T102" fmla="*/ 1438439 w 2268537"/>
                <a:gd name="T103" fmla="*/ 111042 h 2247901"/>
                <a:gd name="T104" fmla="*/ 1512769 w 2268537"/>
                <a:gd name="T105" fmla="*/ 199876 h 2247901"/>
                <a:gd name="T106" fmla="*/ 1448183 w 2268537"/>
                <a:gd name="T107" fmla="*/ 210980 h 2247901"/>
                <a:gd name="T108" fmla="*/ 1572596 w 2268537"/>
                <a:gd name="T109" fmla="*/ 192171 h 2247901"/>
                <a:gd name="T110" fmla="*/ 1493506 w 2268537"/>
                <a:gd name="T111" fmla="*/ 107869 h 2247901"/>
                <a:gd name="T112" fmla="*/ 1558092 w 2268537"/>
                <a:gd name="T113" fmla="*/ 86114 h 2247901"/>
                <a:gd name="T114" fmla="*/ 1618146 w 2268537"/>
                <a:gd name="T115" fmla="*/ 49629 h 2247901"/>
                <a:gd name="T116" fmla="*/ 1622905 w 2268537"/>
                <a:gd name="T117" fmla="*/ 248145 h 2247901"/>
                <a:gd name="T118" fmla="*/ 1427334 w 2268537"/>
                <a:gd name="T119" fmla="*/ 281231 h 2247901"/>
                <a:gd name="T120" fmla="*/ 1366148 w 2268537"/>
                <a:gd name="T121" fmla="*/ 92686 h 2247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8537" h="2247901">
                  <a:moveTo>
                    <a:pt x="516787" y="1465473"/>
                  </a:moveTo>
                  <a:lnTo>
                    <a:pt x="512476" y="1465700"/>
                  </a:lnTo>
                  <a:lnTo>
                    <a:pt x="507939" y="1466607"/>
                  </a:lnTo>
                  <a:lnTo>
                    <a:pt x="503629" y="1467060"/>
                  </a:lnTo>
                  <a:lnTo>
                    <a:pt x="499545" y="1468194"/>
                  </a:lnTo>
                  <a:lnTo>
                    <a:pt x="495462" y="1469327"/>
                  </a:lnTo>
                  <a:lnTo>
                    <a:pt x="491151" y="1470688"/>
                  </a:lnTo>
                  <a:lnTo>
                    <a:pt x="487295" y="1472275"/>
                  </a:lnTo>
                  <a:lnTo>
                    <a:pt x="483438" y="1474089"/>
                  </a:lnTo>
                  <a:lnTo>
                    <a:pt x="479582" y="1475902"/>
                  </a:lnTo>
                  <a:lnTo>
                    <a:pt x="475952" y="1477943"/>
                  </a:lnTo>
                  <a:lnTo>
                    <a:pt x="472776" y="1480210"/>
                  </a:lnTo>
                  <a:lnTo>
                    <a:pt x="469146" y="1482704"/>
                  </a:lnTo>
                  <a:lnTo>
                    <a:pt x="465970" y="1485425"/>
                  </a:lnTo>
                  <a:lnTo>
                    <a:pt x="462794" y="1487919"/>
                  </a:lnTo>
                  <a:lnTo>
                    <a:pt x="459845" y="1490866"/>
                  </a:lnTo>
                  <a:lnTo>
                    <a:pt x="456896" y="1493814"/>
                  </a:lnTo>
                  <a:lnTo>
                    <a:pt x="454173" y="1496988"/>
                  </a:lnTo>
                  <a:lnTo>
                    <a:pt x="451451" y="1500389"/>
                  </a:lnTo>
                  <a:lnTo>
                    <a:pt x="449182" y="1503563"/>
                  </a:lnTo>
                  <a:lnTo>
                    <a:pt x="446914" y="1507190"/>
                  </a:lnTo>
                  <a:lnTo>
                    <a:pt x="444872" y="1510818"/>
                  </a:lnTo>
                  <a:lnTo>
                    <a:pt x="442830" y="1514446"/>
                  </a:lnTo>
                  <a:lnTo>
                    <a:pt x="441242" y="1518300"/>
                  </a:lnTo>
                  <a:lnTo>
                    <a:pt x="439654" y="1522381"/>
                  </a:lnTo>
                  <a:lnTo>
                    <a:pt x="438066" y="1526462"/>
                  </a:lnTo>
                  <a:lnTo>
                    <a:pt x="437159" y="1530543"/>
                  </a:lnTo>
                  <a:lnTo>
                    <a:pt x="436025" y="1534851"/>
                  </a:lnTo>
                  <a:lnTo>
                    <a:pt x="435344" y="1538932"/>
                  </a:lnTo>
                  <a:lnTo>
                    <a:pt x="434663" y="1543466"/>
                  </a:lnTo>
                  <a:lnTo>
                    <a:pt x="434437" y="1547774"/>
                  </a:lnTo>
                  <a:lnTo>
                    <a:pt x="434210" y="1552309"/>
                  </a:lnTo>
                  <a:lnTo>
                    <a:pt x="434437" y="1556843"/>
                  </a:lnTo>
                  <a:lnTo>
                    <a:pt x="434663" y="1561151"/>
                  </a:lnTo>
                  <a:lnTo>
                    <a:pt x="435344" y="1565459"/>
                  </a:lnTo>
                  <a:lnTo>
                    <a:pt x="436025" y="1569767"/>
                  </a:lnTo>
                  <a:lnTo>
                    <a:pt x="437159" y="1574074"/>
                  </a:lnTo>
                  <a:lnTo>
                    <a:pt x="438066" y="1578155"/>
                  </a:lnTo>
                  <a:lnTo>
                    <a:pt x="439654" y="1582010"/>
                  </a:lnTo>
                  <a:lnTo>
                    <a:pt x="441242" y="1586091"/>
                  </a:lnTo>
                  <a:lnTo>
                    <a:pt x="442830" y="1589945"/>
                  </a:lnTo>
                  <a:lnTo>
                    <a:pt x="444872" y="1593573"/>
                  </a:lnTo>
                  <a:lnTo>
                    <a:pt x="446914" y="1597200"/>
                  </a:lnTo>
                  <a:lnTo>
                    <a:pt x="449182" y="1600828"/>
                  </a:lnTo>
                  <a:lnTo>
                    <a:pt x="451451" y="1604229"/>
                  </a:lnTo>
                  <a:lnTo>
                    <a:pt x="454173" y="1607630"/>
                  </a:lnTo>
                  <a:lnTo>
                    <a:pt x="456896" y="1610577"/>
                  </a:lnTo>
                  <a:lnTo>
                    <a:pt x="459845" y="1613751"/>
                  </a:lnTo>
                  <a:lnTo>
                    <a:pt x="462794" y="1616472"/>
                  </a:lnTo>
                  <a:lnTo>
                    <a:pt x="465970" y="1619193"/>
                  </a:lnTo>
                  <a:lnTo>
                    <a:pt x="469146" y="1621687"/>
                  </a:lnTo>
                  <a:lnTo>
                    <a:pt x="472776" y="1624407"/>
                  </a:lnTo>
                  <a:lnTo>
                    <a:pt x="475952" y="1626675"/>
                  </a:lnTo>
                  <a:lnTo>
                    <a:pt x="479582" y="1628715"/>
                  </a:lnTo>
                  <a:lnTo>
                    <a:pt x="483438" y="1630529"/>
                  </a:lnTo>
                  <a:lnTo>
                    <a:pt x="487295" y="1632343"/>
                  </a:lnTo>
                  <a:lnTo>
                    <a:pt x="491151" y="1633930"/>
                  </a:lnTo>
                  <a:lnTo>
                    <a:pt x="495462" y="1635063"/>
                  </a:lnTo>
                  <a:lnTo>
                    <a:pt x="499545" y="1636424"/>
                  </a:lnTo>
                  <a:lnTo>
                    <a:pt x="503629" y="1637557"/>
                  </a:lnTo>
                  <a:lnTo>
                    <a:pt x="507939" y="1638011"/>
                  </a:lnTo>
                  <a:lnTo>
                    <a:pt x="512476" y="1638691"/>
                  </a:lnTo>
                  <a:lnTo>
                    <a:pt x="516787" y="1638918"/>
                  </a:lnTo>
                  <a:lnTo>
                    <a:pt x="521097" y="1638918"/>
                  </a:lnTo>
                  <a:lnTo>
                    <a:pt x="525634" y="1638918"/>
                  </a:lnTo>
                  <a:lnTo>
                    <a:pt x="529944" y="1638691"/>
                  </a:lnTo>
                  <a:lnTo>
                    <a:pt x="534255" y="1638011"/>
                  </a:lnTo>
                  <a:lnTo>
                    <a:pt x="538792" y="1637557"/>
                  </a:lnTo>
                  <a:lnTo>
                    <a:pt x="542875" y="1636424"/>
                  </a:lnTo>
                  <a:lnTo>
                    <a:pt x="546959" y="1635063"/>
                  </a:lnTo>
                  <a:lnTo>
                    <a:pt x="551042" y="1633930"/>
                  </a:lnTo>
                  <a:lnTo>
                    <a:pt x="554899" y="1632343"/>
                  </a:lnTo>
                  <a:lnTo>
                    <a:pt x="558756" y="1630529"/>
                  </a:lnTo>
                  <a:lnTo>
                    <a:pt x="562839" y="1628715"/>
                  </a:lnTo>
                  <a:lnTo>
                    <a:pt x="566242" y="1626675"/>
                  </a:lnTo>
                  <a:lnTo>
                    <a:pt x="569645" y="1624407"/>
                  </a:lnTo>
                  <a:lnTo>
                    <a:pt x="573275" y="1621687"/>
                  </a:lnTo>
                  <a:lnTo>
                    <a:pt x="576451" y="1619193"/>
                  </a:lnTo>
                  <a:lnTo>
                    <a:pt x="579854" y="1616472"/>
                  </a:lnTo>
                  <a:lnTo>
                    <a:pt x="582576" y="1613751"/>
                  </a:lnTo>
                  <a:lnTo>
                    <a:pt x="585525" y="1610577"/>
                  </a:lnTo>
                  <a:lnTo>
                    <a:pt x="588247" y="1607630"/>
                  </a:lnTo>
                  <a:lnTo>
                    <a:pt x="590743" y="1604229"/>
                  </a:lnTo>
                  <a:lnTo>
                    <a:pt x="593238" y="1600828"/>
                  </a:lnTo>
                  <a:lnTo>
                    <a:pt x="595507" y="1597200"/>
                  </a:lnTo>
                  <a:lnTo>
                    <a:pt x="597549" y="1593573"/>
                  </a:lnTo>
                  <a:lnTo>
                    <a:pt x="599590" y="1589945"/>
                  </a:lnTo>
                  <a:lnTo>
                    <a:pt x="601178" y="1586091"/>
                  </a:lnTo>
                  <a:lnTo>
                    <a:pt x="602766" y="1582010"/>
                  </a:lnTo>
                  <a:lnTo>
                    <a:pt x="604354" y="1578155"/>
                  </a:lnTo>
                  <a:lnTo>
                    <a:pt x="605262" y="1574074"/>
                  </a:lnTo>
                  <a:lnTo>
                    <a:pt x="606396" y="1569767"/>
                  </a:lnTo>
                  <a:lnTo>
                    <a:pt x="607077" y="1565459"/>
                  </a:lnTo>
                  <a:lnTo>
                    <a:pt x="607531" y="1561151"/>
                  </a:lnTo>
                  <a:lnTo>
                    <a:pt x="607984" y="1556843"/>
                  </a:lnTo>
                  <a:lnTo>
                    <a:pt x="608211" y="1552309"/>
                  </a:lnTo>
                  <a:lnTo>
                    <a:pt x="607984" y="1547774"/>
                  </a:lnTo>
                  <a:lnTo>
                    <a:pt x="607531" y="1543466"/>
                  </a:lnTo>
                  <a:lnTo>
                    <a:pt x="607077" y="1538932"/>
                  </a:lnTo>
                  <a:lnTo>
                    <a:pt x="606396" y="1534851"/>
                  </a:lnTo>
                  <a:lnTo>
                    <a:pt x="605262" y="1530543"/>
                  </a:lnTo>
                  <a:lnTo>
                    <a:pt x="604354" y="1526462"/>
                  </a:lnTo>
                  <a:lnTo>
                    <a:pt x="602766" y="1522381"/>
                  </a:lnTo>
                  <a:lnTo>
                    <a:pt x="601178" y="1518300"/>
                  </a:lnTo>
                  <a:lnTo>
                    <a:pt x="599590" y="1514446"/>
                  </a:lnTo>
                  <a:lnTo>
                    <a:pt x="597549" y="1510818"/>
                  </a:lnTo>
                  <a:lnTo>
                    <a:pt x="595507" y="1507190"/>
                  </a:lnTo>
                  <a:lnTo>
                    <a:pt x="593238" y="1503563"/>
                  </a:lnTo>
                  <a:lnTo>
                    <a:pt x="590743" y="1500389"/>
                  </a:lnTo>
                  <a:lnTo>
                    <a:pt x="588247" y="1496988"/>
                  </a:lnTo>
                  <a:lnTo>
                    <a:pt x="585525" y="1493814"/>
                  </a:lnTo>
                  <a:lnTo>
                    <a:pt x="582576" y="1490866"/>
                  </a:lnTo>
                  <a:lnTo>
                    <a:pt x="579854" y="1487919"/>
                  </a:lnTo>
                  <a:lnTo>
                    <a:pt x="576451" y="1485425"/>
                  </a:lnTo>
                  <a:lnTo>
                    <a:pt x="573275" y="1482704"/>
                  </a:lnTo>
                  <a:lnTo>
                    <a:pt x="569645" y="1480210"/>
                  </a:lnTo>
                  <a:lnTo>
                    <a:pt x="566242" y="1477943"/>
                  </a:lnTo>
                  <a:lnTo>
                    <a:pt x="562839" y="1475902"/>
                  </a:lnTo>
                  <a:lnTo>
                    <a:pt x="558756" y="1474089"/>
                  </a:lnTo>
                  <a:lnTo>
                    <a:pt x="554899" y="1472275"/>
                  </a:lnTo>
                  <a:lnTo>
                    <a:pt x="551042" y="1470688"/>
                  </a:lnTo>
                  <a:lnTo>
                    <a:pt x="546959" y="1469327"/>
                  </a:lnTo>
                  <a:lnTo>
                    <a:pt x="542875" y="1468194"/>
                  </a:lnTo>
                  <a:lnTo>
                    <a:pt x="538792" y="1467060"/>
                  </a:lnTo>
                  <a:lnTo>
                    <a:pt x="534255" y="1466607"/>
                  </a:lnTo>
                  <a:lnTo>
                    <a:pt x="529944" y="1465700"/>
                  </a:lnTo>
                  <a:lnTo>
                    <a:pt x="525634" y="1465473"/>
                  </a:lnTo>
                  <a:lnTo>
                    <a:pt x="521097" y="1465473"/>
                  </a:lnTo>
                  <a:lnTo>
                    <a:pt x="516787" y="1465473"/>
                  </a:lnTo>
                  <a:close/>
                  <a:moveTo>
                    <a:pt x="779462" y="1465263"/>
                  </a:moveTo>
                  <a:lnTo>
                    <a:pt x="795909" y="1465263"/>
                  </a:lnTo>
                  <a:lnTo>
                    <a:pt x="795118" y="1465354"/>
                  </a:lnTo>
                  <a:lnTo>
                    <a:pt x="796247" y="1465263"/>
                  </a:lnTo>
                  <a:lnTo>
                    <a:pt x="802144" y="1465263"/>
                  </a:lnTo>
                  <a:lnTo>
                    <a:pt x="997663" y="1465263"/>
                  </a:lnTo>
                  <a:lnTo>
                    <a:pt x="1331996" y="1465263"/>
                  </a:lnTo>
                  <a:lnTo>
                    <a:pt x="1527515" y="1465263"/>
                  </a:lnTo>
                  <a:lnTo>
                    <a:pt x="1532959" y="1465263"/>
                  </a:lnTo>
                  <a:lnTo>
                    <a:pt x="1538630" y="1465717"/>
                  </a:lnTo>
                  <a:lnTo>
                    <a:pt x="1543846" y="1466398"/>
                  </a:lnTo>
                  <a:lnTo>
                    <a:pt x="1549290" y="1467307"/>
                  </a:lnTo>
                  <a:lnTo>
                    <a:pt x="1554507" y="1468669"/>
                  </a:lnTo>
                  <a:lnTo>
                    <a:pt x="1559497" y="1470031"/>
                  </a:lnTo>
                  <a:lnTo>
                    <a:pt x="1564487" y="1471848"/>
                  </a:lnTo>
                  <a:lnTo>
                    <a:pt x="1569477" y="1473664"/>
                  </a:lnTo>
                  <a:lnTo>
                    <a:pt x="1574014" y="1475934"/>
                  </a:lnTo>
                  <a:lnTo>
                    <a:pt x="1578550" y="1478205"/>
                  </a:lnTo>
                  <a:lnTo>
                    <a:pt x="1583313" y="1480702"/>
                  </a:lnTo>
                  <a:lnTo>
                    <a:pt x="1587396" y="1483654"/>
                  </a:lnTo>
                  <a:lnTo>
                    <a:pt x="1591706" y="1486378"/>
                  </a:lnTo>
                  <a:lnTo>
                    <a:pt x="1595788" y="1489784"/>
                  </a:lnTo>
                  <a:lnTo>
                    <a:pt x="1599644" y="1493190"/>
                  </a:lnTo>
                  <a:lnTo>
                    <a:pt x="1603500" y="1496595"/>
                  </a:lnTo>
                  <a:lnTo>
                    <a:pt x="1607129" y="1500455"/>
                  </a:lnTo>
                  <a:lnTo>
                    <a:pt x="1610305" y="1504315"/>
                  </a:lnTo>
                  <a:lnTo>
                    <a:pt x="1613480" y="1508402"/>
                  </a:lnTo>
                  <a:lnTo>
                    <a:pt x="1616656" y="1512488"/>
                  </a:lnTo>
                  <a:lnTo>
                    <a:pt x="1619151" y="1517029"/>
                  </a:lnTo>
                  <a:lnTo>
                    <a:pt x="1621646" y="1521343"/>
                  </a:lnTo>
                  <a:lnTo>
                    <a:pt x="1624368" y="1525884"/>
                  </a:lnTo>
                  <a:lnTo>
                    <a:pt x="1626409" y="1530652"/>
                  </a:lnTo>
                  <a:lnTo>
                    <a:pt x="1628224" y="1535420"/>
                  </a:lnTo>
                  <a:lnTo>
                    <a:pt x="1630038" y="1540642"/>
                  </a:lnTo>
                  <a:lnTo>
                    <a:pt x="1631626" y="1545637"/>
                  </a:lnTo>
                  <a:lnTo>
                    <a:pt x="1632533" y="1550859"/>
                  </a:lnTo>
                  <a:lnTo>
                    <a:pt x="1633667" y="1556081"/>
                  </a:lnTo>
                  <a:lnTo>
                    <a:pt x="1634121" y="1561530"/>
                  </a:lnTo>
                  <a:lnTo>
                    <a:pt x="1634575" y="1566979"/>
                  </a:lnTo>
                  <a:lnTo>
                    <a:pt x="1634801" y="1572428"/>
                  </a:lnTo>
                  <a:lnTo>
                    <a:pt x="1634575" y="1578104"/>
                  </a:lnTo>
                  <a:lnTo>
                    <a:pt x="1634121" y="1583553"/>
                  </a:lnTo>
                  <a:lnTo>
                    <a:pt x="1633667" y="1588775"/>
                  </a:lnTo>
                  <a:lnTo>
                    <a:pt x="1632533" y="1594224"/>
                  </a:lnTo>
                  <a:lnTo>
                    <a:pt x="1631626" y="1599219"/>
                  </a:lnTo>
                  <a:lnTo>
                    <a:pt x="1630038" y="1604441"/>
                  </a:lnTo>
                  <a:lnTo>
                    <a:pt x="1628224" y="1609436"/>
                  </a:lnTo>
                  <a:lnTo>
                    <a:pt x="1626409" y="1614204"/>
                  </a:lnTo>
                  <a:lnTo>
                    <a:pt x="1624368" y="1618972"/>
                  </a:lnTo>
                  <a:lnTo>
                    <a:pt x="1621646" y="1623513"/>
                  </a:lnTo>
                  <a:lnTo>
                    <a:pt x="1619151" y="1628054"/>
                  </a:lnTo>
                  <a:lnTo>
                    <a:pt x="1616656" y="1632368"/>
                  </a:lnTo>
                  <a:lnTo>
                    <a:pt x="1613480" y="1636681"/>
                  </a:lnTo>
                  <a:lnTo>
                    <a:pt x="1610305" y="1640541"/>
                  </a:lnTo>
                  <a:lnTo>
                    <a:pt x="1607129" y="1644401"/>
                  </a:lnTo>
                  <a:lnTo>
                    <a:pt x="1603500" y="1648261"/>
                  </a:lnTo>
                  <a:lnTo>
                    <a:pt x="1599644" y="1651893"/>
                  </a:lnTo>
                  <a:lnTo>
                    <a:pt x="1595788" y="1655299"/>
                  </a:lnTo>
                  <a:lnTo>
                    <a:pt x="1591706" y="1658478"/>
                  </a:lnTo>
                  <a:lnTo>
                    <a:pt x="1587396" y="1661429"/>
                  </a:lnTo>
                  <a:lnTo>
                    <a:pt x="1583313" y="1664154"/>
                  </a:lnTo>
                  <a:lnTo>
                    <a:pt x="1578550" y="1666651"/>
                  </a:lnTo>
                  <a:lnTo>
                    <a:pt x="1574014" y="1669149"/>
                  </a:lnTo>
                  <a:lnTo>
                    <a:pt x="1569477" y="1671419"/>
                  </a:lnTo>
                  <a:lnTo>
                    <a:pt x="1564487" y="1673236"/>
                  </a:lnTo>
                  <a:lnTo>
                    <a:pt x="1559497" y="1674825"/>
                  </a:lnTo>
                  <a:lnTo>
                    <a:pt x="1554507" y="1676187"/>
                  </a:lnTo>
                  <a:lnTo>
                    <a:pt x="1549290" y="1677549"/>
                  </a:lnTo>
                  <a:lnTo>
                    <a:pt x="1543846" y="1678458"/>
                  </a:lnTo>
                  <a:lnTo>
                    <a:pt x="1538630" y="1679139"/>
                  </a:lnTo>
                  <a:lnTo>
                    <a:pt x="1532959" y="1679593"/>
                  </a:lnTo>
                  <a:lnTo>
                    <a:pt x="1527515" y="1679820"/>
                  </a:lnTo>
                  <a:lnTo>
                    <a:pt x="1331996" y="1679820"/>
                  </a:lnTo>
                  <a:lnTo>
                    <a:pt x="1169820" y="1679820"/>
                  </a:lnTo>
                  <a:lnTo>
                    <a:pt x="1169820" y="1730451"/>
                  </a:lnTo>
                  <a:lnTo>
                    <a:pt x="1527515" y="1730451"/>
                  </a:lnTo>
                  <a:lnTo>
                    <a:pt x="1537496" y="1730224"/>
                  </a:lnTo>
                  <a:lnTo>
                    <a:pt x="1547022" y="1729088"/>
                  </a:lnTo>
                  <a:lnTo>
                    <a:pt x="1556322" y="1727953"/>
                  </a:lnTo>
                  <a:lnTo>
                    <a:pt x="1565394" y="1725683"/>
                  </a:lnTo>
                  <a:lnTo>
                    <a:pt x="1574467" y="1723185"/>
                  </a:lnTo>
                  <a:lnTo>
                    <a:pt x="1583313" y="1720461"/>
                  </a:lnTo>
                  <a:lnTo>
                    <a:pt x="1591706" y="1716828"/>
                  </a:lnTo>
                  <a:lnTo>
                    <a:pt x="1600098" y="1712514"/>
                  </a:lnTo>
                  <a:lnTo>
                    <a:pt x="1608037" y="1708200"/>
                  </a:lnTo>
                  <a:lnTo>
                    <a:pt x="1615749" y="1703432"/>
                  </a:lnTo>
                  <a:lnTo>
                    <a:pt x="1623007" y="1697983"/>
                  </a:lnTo>
                  <a:lnTo>
                    <a:pt x="1630265" y="1692307"/>
                  </a:lnTo>
                  <a:lnTo>
                    <a:pt x="1637070" y="1685950"/>
                  </a:lnTo>
                  <a:lnTo>
                    <a:pt x="1643194" y="1679593"/>
                  </a:lnTo>
                  <a:lnTo>
                    <a:pt x="1649318" y="1672781"/>
                  </a:lnTo>
                  <a:lnTo>
                    <a:pt x="1654762" y="1665743"/>
                  </a:lnTo>
                  <a:lnTo>
                    <a:pt x="2174633" y="1612615"/>
                  </a:lnTo>
                  <a:lnTo>
                    <a:pt x="2179170" y="1612388"/>
                  </a:lnTo>
                  <a:lnTo>
                    <a:pt x="2183479" y="1612388"/>
                  </a:lnTo>
                  <a:lnTo>
                    <a:pt x="2188243" y="1612388"/>
                  </a:lnTo>
                  <a:lnTo>
                    <a:pt x="2192552" y="1613069"/>
                  </a:lnTo>
                  <a:lnTo>
                    <a:pt x="2197089" y="1613523"/>
                  </a:lnTo>
                  <a:lnTo>
                    <a:pt x="2201398" y="1614431"/>
                  </a:lnTo>
                  <a:lnTo>
                    <a:pt x="2205481" y="1615566"/>
                  </a:lnTo>
                  <a:lnTo>
                    <a:pt x="2209791" y="1616929"/>
                  </a:lnTo>
                  <a:lnTo>
                    <a:pt x="2214100" y="1618291"/>
                  </a:lnTo>
                  <a:lnTo>
                    <a:pt x="2218183" y="1620107"/>
                  </a:lnTo>
                  <a:lnTo>
                    <a:pt x="2222039" y="1622378"/>
                  </a:lnTo>
                  <a:lnTo>
                    <a:pt x="2225895" y="1624648"/>
                  </a:lnTo>
                  <a:lnTo>
                    <a:pt x="2229751" y="1626919"/>
                  </a:lnTo>
                  <a:lnTo>
                    <a:pt x="2233380" y="1629643"/>
                  </a:lnTo>
                  <a:lnTo>
                    <a:pt x="2237009" y="1632595"/>
                  </a:lnTo>
                  <a:lnTo>
                    <a:pt x="2240411" y="1635773"/>
                  </a:lnTo>
                  <a:lnTo>
                    <a:pt x="2243587" y="1638725"/>
                  </a:lnTo>
                  <a:lnTo>
                    <a:pt x="2246762" y="1642358"/>
                  </a:lnTo>
                  <a:lnTo>
                    <a:pt x="2249711" y="1645990"/>
                  </a:lnTo>
                  <a:lnTo>
                    <a:pt x="2252206" y="1649623"/>
                  </a:lnTo>
                  <a:lnTo>
                    <a:pt x="2254701" y="1653483"/>
                  </a:lnTo>
                  <a:lnTo>
                    <a:pt x="2257196" y="1657342"/>
                  </a:lnTo>
                  <a:lnTo>
                    <a:pt x="2259237" y="1661429"/>
                  </a:lnTo>
                  <a:lnTo>
                    <a:pt x="2261052" y="1665970"/>
                  </a:lnTo>
                  <a:lnTo>
                    <a:pt x="2262867" y="1670057"/>
                  </a:lnTo>
                  <a:lnTo>
                    <a:pt x="2264227" y="1674371"/>
                  </a:lnTo>
                  <a:lnTo>
                    <a:pt x="2265588" y="1679139"/>
                  </a:lnTo>
                  <a:lnTo>
                    <a:pt x="2266723" y="1683453"/>
                  </a:lnTo>
                  <a:lnTo>
                    <a:pt x="2267403" y="1687993"/>
                  </a:lnTo>
                  <a:lnTo>
                    <a:pt x="2267857" y="1692761"/>
                  </a:lnTo>
                  <a:lnTo>
                    <a:pt x="2268083" y="1697302"/>
                  </a:lnTo>
                  <a:lnTo>
                    <a:pt x="2268537" y="1702297"/>
                  </a:lnTo>
                  <a:lnTo>
                    <a:pt x="2268537" y="1712287"/>
                  </a:lnTo>
                  <a:lnTo>
                    <a:pt x="2268083" y="1717055"/>
                  </a:lnTo>
                  <a:lnTo>
                    <a:pt x="2267857" y="1721369"/>
                  </a:lnTo>
                  <a:lnTo>
                    <a:pt x="2267630" y="1726137"/>
                  </a:lnTo>
                  <a:lnTo>
                    <a:pt x="2266949" y="1730451"/>
                  </a:lnTo>
                  <a:lnTo>
                    <a:pt x="2266042" y="1734764"/>
                  </a:lnTo>
                  <a:lnTo>
                    <a:pt x="2265361" y="1739305"/>
                  </a:lnTo>
                  <a:lnTo>
                    <a:pt x="2264001" y="1743392"/>
                  </a:lnTo>
                  <a:lnTo>
                    <a:pt x="2262867" y="1747479"/>
                  </a:lnTo>
                  <a:lnTo>
                    <a:pt x="2261506" y="1751566"/>
                  </a:lnTo>
                  <a:lnTo>
                    <a:pt x="2259918" y="1755653"/>
                  </a:lnTo>
                  <a:lnTo>
                    <a:pt x="2258103" y="1759512"/>
                  </a:lnTo>
                  <a:lnTo>
                    <a:pt x="2256062" y="1763599"/>
                  </a:lnTo>
                  <a:lnTo>
                    <a:pt x="2254247" y="1767459"/>
                  </a:lnTo>
                  <a:lnTo>
                    <a:pt x="2251979" y="1770864"/>
                  </a:lnTo>
                  <a:lnTo>
                    <a:pt x="2249711" y="1774497"/>
                  </a:lnTo>
                  <a:lnTo>
                    <a:pt x="2247216" y="1778130"/>
                  </a:lnTo>
                  <a:lnTo>
                    <a:pt x="2244721" y="1781536"/>
                  </a:lnTo>
                  <a:lnTo>
                    <a:pt x="2241772" y="1784714"/>
                  </a:lnTo>
                  <a:lnTo>
                    <a:pt x="2239050" y="1788120"/>
                  </a:lnTo>
                  <a:lnTo>
                    <a:pt x="2236102" y="1791071"/>
                  </a:lnTo>
                  <a:lnTo>
                    <a:pt x="2233153" y="1794023"/>
                  </a:lnTo>
                  <a:lnTo>
                    <a:pt x="2229977" y="1796747"/>
                  </a:lnTo>
                  <a:lnTo>
                    <a:pt x="2226575" y="1799472"/>
                  </a:lnTo>
                  <a:lnTo>
                    <a:pt x="2223400" y="1801969"/>
                  </a:lnTo>
                  <a:lnTo>
                    <a:pt x="2219771" y="1804240"/>
                  </a:lnTo>
                  <a:lnTo>
                    <a:pt x="2216141" y="1806510"/>
                  </a:lnTo>
                  <a:lnTo>
                    <a:pt x="2212512" y="1808554"/>
                  </a:lnTo>
                  <a:lnTo>
                    <a:pt x="2208657" y="1810370"/>
                  </a:lnTo>
                  <a:lnTo>
                    <a:pt x="2204801" y="1812186"/>
                  </a:lnTo>
                  <a:lnTo>
                    <a:pt x="2200718" y="1813776"/>
                  </a:lnTo>
                  <a:lnTo>
                    <a:pt x="2196635" y="1815365"/>
                  </a:lnTo>
                  <a:lnTo>
                    <a:pt x="2192325" y="1816727"/>
                  </a:lnTo>
                  <a:lnTo>
                    <a:pt x="1439282" y="2028332"/>
                  </a:lnTo>
                  <a:lnTo>
                    <a:pt x="1418869" y="2033781"/>
                  </a:lnTo>
                  <a:lnTo>
                    <a:pt x="1398682" y="2039003"/>
                  </a:lnTo>
                  <a:lnTo>
                    <a:pt x="1378268" y="2043317"/>
                  </a:lnTo>
                  <a:lnTo>
                    <a:pt x="1357854" y="2047404"/>
                  </a:lnTo>
                  <a:lnTo>
                    <a:pt x="1337213" y="2051037"/>
                  </a:lnTo>
                  <a:lnTo>
                    <a:pt x="1316573" y="2054442"/>
                  </a:lnTo>
                  <a:lnTo>
                    <a:pt x="1295932" y="2056940"/>
                  </a:lnTo>
                  <a:lnTo>
                    <a:pt x="1275291" y="2059437"/>
                  </a:lnTo>
                  <a:lnTo>
                    <a:pt x="1254424" y="2061254"/>
                  </a:lnTo>
                  <a:lnTo>
                    <a:pt x="1233556" y="2062389"/>
                  </a:lnTo>
                  <a:lnTo>
                    <a:pt x="1212916" y="2063297"/>
                  </a:lnTo>
                  <a:lnTo>
                    <a:pt x="1192048" y="2063751"/>
                  </a:lnTo>
                  <a:lnTo>
                    <a:pt x="1171181" y="2063751"/>
                  </a:lnTo>
                  <a:lnTo>
                    <a:pt x="1150087" y="2063297"/>
                  </a:lnTo>
                  <a:lnTo>
                    <a:pt x="1129219" y="2062162"/>
                  </a:lnTo>
                  <a:lnTo>
                    <a:pt x="1108352" y="2060573"/>
                  </a:lnTo>
                  <a:lnTo>
                    <a:pt x="796701" y="2035598"/>
                  </a:lnTo>
                  <a:lnTo>
                    <a:pt x="792391" y="2035144"/>
                  </a:lnTo>
                  <a:lnTo>
                    <a:pt x="788081" y="2034463"/>
                  </a:lnTo>
                  <a:lnTo>
                    <a:pt x="783545" y="2033554"/>
                  </a:lnTo>
                  <a:lnTo>
                    <a:pt x="779462" y="2032419"/>
                  </a:lnTo>
                  <a:lnTo>
                    <a:pt x="779462" y="1468438"/>
                  </a:lnTo>
                  <a:lnTo>
                    <a:pt x="779462" y="1467534"/>
                  </a:lnTo>
                  <a:lnTo>
                    <a:pt x="779462" y="1465263"/>
                  </a:lnTo>
                  <a:close/>
                  <a:moveTo>
                    <a:pt x="0" y="1401763"/>
                  </a:moveTo>
                  <a:lnTo>
                    <a:pt x="695325" y="1401763"/>
                  </a:lnTo>
                  <a:lnTo>
                    <a:pt x="695325" y="1572487"/>
                  </a:lnTo>
                  <a:lnTo>
                    <a:pt x="695325" y="1927085"/>
                  </a:lnTo>
                  <a:lnTo>
                    <a:pt x="695325" y="2247901"/>
                  </a:lnTo>
                  <a:lnTo>
                    <a:pt x="0" y="2247901"/>
                  </a:lnTo>
                  <a:lnTo>
                    <a:pt x="0" y="1401763"/>
                  </a:lnTo>
                  <a:close/>
                  <a:moveTo>
                    <a:pt x="1870009" y="1163726"/>
                  </a:moveTo>
                  <a:lnTo>
                    <a:pt x="1870009" y="1180300"/>
                  </a:lnTo>
                  <a:lnTo>
                    <a:pt x="1861189" y="1180981"/>
                  </a:lnTo>
                  <a:lnTo>
                    <a:pt x="1853274" y="1182343"/>
                  </a:lnTo>
                  <a:lnTo>
                    <a:pt x="1845586" y="1183705"/>
                  </a:lnTo>
                  <a:lnTo>
                    <a:pt x="1838575" y="1185522"/>
                  </a:lnTo>
                  <a:lnTo>
                    <a:pt x="1832243" y="1188019"/>
                  </a:lnTo>
                  <a:lnTo>
                    <a:pt x="1826138" y="1190290"/>
                  </a:lnTo>
                  <a:lnTo>
                    <a:pt x="1820936" y="1193014"/>
                  </a:lnTo>
                  <a:lnTo>
                    <a:pt x="1816187" y="1196193"/>
                  </a:lnTo>
                  <a:lnTo>
                    <a:pt x="1811891" y="1199825"/>
                  </a:lnTo>
                  <a:lnTo>
                    <a:pt x="1810081" y="1201642"/>
                  </a:lnTo>
                  <a:lnTo>
                    <a:pt x="1808272" y="1203458"/>
                  </a:lnTo>
                  <a:lnTo>
                    <a:pt x="1806689" y="1205501"/>
                  </a:lnTo>
                  <a:lnTo>
                    <a:pt x="1805106" y="1207545"/>
                  </a:lnTo>
                  <a:lnTo>
                    <a:pt x="1803749" y="1209588"/>
                  </a:lnTo>
                  <a:lnTo>
                    <a:pt x="1802619" y="1211859"/>
                  </a:lnTo>
                  <a:lnTo>
                    <a:pt x="1801488" y="1214356"/>
                  </a:lnTo>
                  <a:lnTo>
                    <a:pt x="1800583" y="1216627"/>
                  </a:lnTo>
                  <a:lnTo>
                    <a:pt x="1799679" y="1219124"/>
                  </a:lnTo>
                  <a:lnTo>
                    <a:pt x="1799227" y="1221395"/>
                  </a:lnTo>
                  <a:lnTo>
                    <a:pt x="1798548" y="1226844"/>
                  </a:lnTo>
                  <a:lnTo>
                    <a:pt x="1798096" y="1232520"/>
                  </a:lnTo>
                  <a:lnTo>
                    <a:pt x="1798096" y="1236379"/>
                  </a:lnTo>
                  <a:lnTo>
                    <a:pt x="1798774" y="1240239"/>
                  </a:lnTo>
                  <a:lnTo>
                    <a:pt x="1799227" y="1243872"/>
                  </a:lnTo>
                  <a:lnTo>
                    <a:pt x="1800357" y="1247504"/>
                  </a:lnTo>
                  <a:lnTo>
                    <a:pt x="1801488" y="1251137"/>
                  </a:lnTo>
                  <a:lnTo>
                    <a:pt x="1802845" y="1254543"/>
                  </a:lnTo>
                  <a:lnTo>
                    <a:pt x="1804654" y="1257948"/>
                  </a:lnTo>
                  <a:lnTo>
                    <a:pt x="1806689" y="1261354"/>
                  </a:lnTo>
                  <a:lnTo>
                    <a:pt x="1808725" y="1264079"/>
                  </a:lnTo>
                  <a:lnTo>
                    <a:pt x="1810986" y="1267257"/>
                  </a:lnTo>
                  <a:lnTo>
                    <a:pt x="1813474" y="1269755"/>
                  </a:lnTo>
                  <a:lnTo>
                    <a:pt x="1815961" y="1272252"/>
                  </a:lnTo>
                  <a:lnTo>
                    <a:pt x="1818449" y="1274750"/>
                  </a:lnTo>
                  <a:lnTo>
                    <a:pt x="1821162" y="1277020"/>
                  </a:lnTo>
                  <a:lnTo>
                    <a:pt x="1823876" y="1278836"/>
                  </a:lnTo>
                  <a:lnTo>
                    <a:pt x="1826816" y="1280653"/>
                  </a:lnTo>
                  <a:lnTo>
                    <a:pt x="1834053" y="1284740"/>
                  </a:lnTo>
                  <a:lnTo>
                    <a:pt x="1843777" y="1289734"/>
                  </a:lnTo>
                  <a:lnTo>
                    <a:pt x="1855988" y="1295638"/>
                  </a:lnTo>
                  <a:lnTo>
                    <a:pt x="1870914" y="1302676"/>
                  </a:lnTo>
                  <a:lnTo>
                    <a:pt x="1875436" y="1304719"/>
                  </a:lnTo>
                  <a:lnTo>
                    <a:pt x="1879507" y="1306763"/>
                  </a:lnTo>
                  <a:lnTo>
                    <a:pt x="1883125" y="1309033"/>
                  </a:lnTo>
                  <a:lnTo>
                    <a:pt x="1886065" y="1311077"/>
                  </a:lnTo>
                  <a:lnTo>
                    <a:pt x="1889005" y="1312893"/>
                  </a:lnTo>
                  <a:lnTo>
                    <a:pt x="1891040" y="1314936"/>
                  </a:lnTo>
                  <a:lnTo>
                    <a:pt x="1892623" y="1316980"/>
                  </a:lnTo>
                  <a:lnTo>
                    <a:pt x="1893528" y="1318796"/>
                  </a:lnTo>
                  <a:lnTo>
                    <a:pt x="1894432" y="1320839"/>
                  </a:lnTo>
                  <a:lnTo>
                    <a:pt x="1895111" y="1323110"/>
                  </a:lnTo>
                  <a:lnTo>
                    <a:pt x="1895563" y="1325834"/>
                  </a:lnTo>
                  <a:lnTo>
                    <a:pt x="1896241" y="1328559"/>
                  </a:lnTo>
                  <a:lnTo>
                    <a:pt x="1896694" y="1335597"/>
                  </a:lnTo>
                  <a:lnTo>
                    <a:pt x="1896920" y="1343544"/>
                  </a:lnTo>
                  <a:lnTo>
                    <a:pt x="1896694" y="1346722"/>
                  </a:lnTo>
                  <a:lnTo>
                    <a:pt x="1896241" y="1349447"/>
                  </a:lnTo>
                  <a:lnTo>
                    <a:pt x="1894885" y="1352171"/>
                  </a:lnTo>
                  <a:lnTo>
                    <a:pt x="1893302" y="1353988"/>
                  </a:lnTo>
                  <a:lnTo>
                    <a:pt x="1892623" y="1354669"/>
                  </a:lnTo>
                  <a:lnTo>
                    <a:pt x="1891492" y="1355577"/>
                  </a:lnTo>
                  <a:lnTo>
                    <a:pt x="1889005" y="1356485"/>
                  </a:lnTo>
                  <a:lnTo>
                    <a:pt x="1886065" y="1357393"/>
                  </a:lnTo>
                  <a:lnTo>
                    <a:pt x="1882899" y="1357620"/>
                  </a:lnTo>
                  <a:lnTo>
                    <a:pt x="1880864" y="1357620"/>
                  </a:lnTo>
                  <a:lnTo>
                    <a:pt x="1879055" y="1357393"/>
                  </a:lnTo>
                  <a:lnTo>
                    <a:pt x="1877472" y="1356712"/>
                  </a:lnTo>
                  <a:lnTo>
                    <a:pt x="1875889" y="1356258"/>
                  </a:lnTo>
                  <a:lnTo>
                    <a:pt x="1874532" y="1355577"/>
                  </a:lnTo>
                  <a:lnTo>
                    <a:pt x="1873627" y="1354669"/>
                  </a:lnTo>
                  <a:lnTo>
                    <a:pt x="1872723" y="1353761"/>
                  </a:lnTo>
                  <a:lnTo>
                    <a:pt x="1872270" y="1352398"/>
                  </a:lnTo>
                  <a:lnTo>
                    <a:pt x="1871818" y="1350809"/>
                  </a:lnTo>
                  <a:lnTo>
                    <a:pt x="1871140" y="1348993"/>
                  </a:lnTo>
                  <a:lnTo>
                    <a:pt x="1870461" y="1343544"/>
                  </a:lnTo>
                  <a:lnTo>
                    <a:pt x="1870235" y="1336051"/>
                  </a:lnTo>
                  <a:lnTo>
                    <a:pt x="1870009" y="1326515"/>
                  </a:lnTo>
                  <a:lnTo>
                    <a:pt x="1870009" y="1314028"/>
                  </a:lnTo>
                  <a:lnTo>
                    <a:pt x="1799227" y="1314028"/>
                  </a:lnTo>
                  <a:lnTo>
                    <a:pt x="1799227" y="1324018"/>
                  </a:lnTo>
                  <a:lnTo>
                    <a:pt x="1799227" y="1328332"/>
                  </a:lnTo>
                  <a:lnTo>
                    <a:pt x="1799453" y="1332192"/>
                  </a:lnTo>
                  <a:lnTo>
                    <a:pt x="1799905" y="1336278"/>
                  </a:lnTo>
                  <a:lnTo>
                    <a:pt x="1800583" y="1339911"/>
                  </a:lnTo>
                  <a:lnTo>
                    <a:pt x="1801262" y="1343544"/>
                  </a:lnTo>
                  <a:lnTo>
                    <a:pt x="1802166" y="1346949"/>
                  </a:lnTo>
                  <a:lnTo>
                    <a:pt x="1803071" y="1350355"/>
                  </a:lnTo>
                  <a:lnTo>
                    <a:pt x="1804428" y="1353534"/>
                  </a:lnTo>
                  <a:lnTo>
                    <a:pt x="1806011" y="1356258"/>
                  </a:lnTo>
                  <a:lnTo>
                    <a:pt x="1807368" y="1359210"/>
                  </a:lnTo>
                  <a:lnTo>
                    <a:pt x="1809177" y="1361707"/>
                  </a:lnTo>
                  <a:lnTo>
                    <a:pt x="1810986" y="1364205"/>
                  </a:lnTo>
                  <a:lnTo>
                    <a:pt x="1813021" y="1366702"/>
                  </a:lnTo>
                  <a:lnTo>
                    <a:pt x="1815509" y="1368746"/>
                  </a:lnTo>
                  <a:lnTo>
                    <a:pt x="1817770" y="1370562"/>
                  </a:lnTo>
                  <a:lnTo>
                    <a:pt x="1820258" y="1372378"/>
                  </a:lnTo>
                  <a:lnTo>
                    <a:pt x="1825685" y="1375557"/>
                  </a:lnTo>
                  <a:lnTo>
                    <a:pt x="1831339" y="1378508"/>
                  </a:lnTo>
                  <a:lnTo>
                    <a:pt x="1837219" y="1381006"/>
                  </a:lnTo>
                  <a:lnTo>
                    <a:pt x="1843551" y="1383276"/>
                  </a:lnTo>
                  <a:lnTo>
                    <a:pt x="1849656" y="1385093"/>
                  </a:lnTo>
                  <a:lnTo>
                    <a:pt x="1856214" y="1386455"/>
                  </a:lnTo>
                  <a:lnTo>
                    <a:pt x="1862999" y="1387590"/>
                  </a:lnTo>
                  <a:lnTo>
                    <a:pt x="1870009" y="1388271"/>
                  </a:lnTo>
                  <a:lnTo>
                    <a:pt x="1870009" y="1408479"/>
                  </a:lnTo>
                  <a:lnTo>
                    <a:pt x="1902573" y="1408479"/>
                  </a:lnTo>
                  <a:lnTo>
                    <a:pt x="1902573" y="1388725"/>
                  </a:lnTo>
                  <a:lnTo>
                    <a:pt x="1911393" y="1387817"/>
                  </a:lnTo>
                  <a:lnTo>
                    <a:pt x="1919534" y="1386228"/>
                  </a:lnTo>
                  <a:lnTo>
                    <a:pt x="1927223" y="1384411"/>
                  </a:lnTo>
                  <a:lnTo>
                    <a:pt x="1934460" y="1382141"/>
                  </a:lnTo>
                  <a:lnTo>
                    <a:pt x="1941018" y="1379417"/>
                  </a:lnTo>
                  <a:lnTo>
                    <a:pt x="1947124" y="1376692"/>
                  </a:lnTo>
                  <a:lnTo>
                    <a:pt x="1952551" y="1373286"/>
                  </a:lnTo>
                  <a:lnTo>
                    <a:pt x="1954812" y="1371470"/>
                  </a:lnTo>
                  <a:lnTo>
                    <a:pt x="1957300" y="1369427"/>
                  </a:lnTo>
                  <a:lnTo>
                    <a:pt x="1959561" y="1367610"/>
                  </a:lnTo>
                  <a:lnTo>
                    <a:pt x="1961597" y="1365567"/>
                  </a:lnTo>
                  <a:lnTo>
                    <a:pt x="1963632" y="1363296"/>
                  </a:lnTo>
                  <a:lnTo>
                    <a:pt x="1965441" y="1360799"/>
                  </a:lnTo>
                  <a:lnTo>
                    <a:pt x="1967024" y="1358529"/>
                  </a:lnTo>
                  <a:lnTo>
                    <a:pt x="1968381" y="1356031"/>
                  </a:lnTo>
                  <a:lnTo>
                    <a:pt x="1969738" y="1353534"/>
                  </a:lnTo>
                  <a:lnTo>
                    <a:pt x="1971095" y="1350809"/>
                  </a:lnTo>
                  <a:lnTo>
                    <a:pt x="1971999" y="1348085"/>
                  </a:lnTo>
                  <a:lnTo>
                    <a:pt x="1972904" y="1345133"/>
                  </a:lnTo>
                  <a:lnTo>
                    <a:pt x="1973808" y="1342408"/>
                  </a:lnTo>
                  <a:lnTo>
                    <a:pt x="1974487" y="1339230"/>
                  </a:lnTo>
                  <a:lnTo>
                    <a:pt x="1975165" y="1333100"/>
                  </a:lnTo>
                  <a:lnTo>
                    <a:pt x="1975391" y="1326288"/>
                  </a:lnTo>
                  <a:lnTo>
                    <a:pt x="1975391" y="1321975"/>
                  </a:lnTo>
                  <a:lnTo>
                    <a:pt x="1975165" y="1318115"/>
                  </a:lnTo>
                  <a:lnTo>
                    <a:pt x="1974713" y="1314255"/>
                  </a:lnTo>
                  <a:lnTo>
                    <a:pt x="1973808" y="1310395"/>
                  </a:lnTo>
                  <a:lnTo>
                    <a:pt x="1972904" y="1306990"/>
                  </a:lnTo>
                  <a:lnTo>
                    <a:pt x="1971773" y="1303584"/>
                  </a:lnTo>
                  <a:lnTo>
                    <a:pt x="1970190" y="1300406"/>
                  </a:lnTo>
                  <a:lnTo>
                    <a:pt x="1968607" y="1297454"/>
                  </a:lnTo>
                  <a:lnTo>
                    <a:pt x="1967024" y="1294502"/>
                  </a:lnTo>
                  <a:lnTo>
                    <a:pt x="1965215" y="1292005"/>
                  </a:lnTo>
                  <a:lnTo>
                    <a:pt x="1963406" y="1289507"/>
                  </a:lnTo>
                  <a:lnTo>
                    <a:pt x="1961371" y="1287237"/>
                  </a:lnTo>
                  <a:lnTo>
                    <a:pt x="1959109" y="1284967"/>
                  </a:lnTo>
                  <a:lnTo>
                    <a:pt x="1956848" y="1282923"/>
                  </a:lnTo>
                  <a:lnTo>
                    <a:pt x="1954586" y="1281107"/>
                  </a:lnTo>
                  <a:lnTo>
                    <a:pt x="1952325" y="1279518"/>
                  </a:lnTo>
                  <a:lnTo>
                    <a:pt x="1945993" y="1275885"/>
                  </a:lnTo>
                  <a:lnTo>
                    <a:pt x="1938078" y="1271798"/>
                  </a:lnTo>
                  <a:lnTo>
                    <a:pt x="1927901" y="1267030"/>
                  </a:lnTo>
                  <a:lnTo>
                    <a:pt x="1915464" y="1261581"/>
                  </a:lnTo>
                  <a:lnTo>
                    <a:pt x="1900990" y="1254997"/>
                  </a:lnTo>
                  <a:lnTo>
                    <a:pt x="1889909" y="1249548"/>
                  </a:lnTo>
                  <a:lnTo>
                    <a:pt x="1881995" y="1245461"/>
                  </a:lnTo>
                  <a:lnTo>
                    <a:pt x="1879281" y="1243872"/>
                  </a:lnTo>
                  <a:lnTo>
                    <a:pt x="1877246" y="1242510"/>
                  </a:lnTo>
                  <a:lnTo>
                    <a:pt x="1875663" y="1241147"/>
                  </a:lnTo>
                  <a:lnTo>
                    <a:pt x="1874306" y="1239558"/>
                  </a:lnTo>
                  <a:lnTo>
                    <a:pt x="1872949" y="1237742"/>
                  </a:lnTo>
                  <a:lnTo>
                    <a:pt x="1872270" y="1235925"/>
                  </a:lnTo>
                  <a:lnTo>
                    <a:pt x="1871592" y="1233655"/>
                  </a:lnTo>
                  <a:lnTo>
                    <a:pt x="1870914" y="1231157"/>
                  </a:lnTo>
                  <a:lnTo>
                    <a:pt x="1870687" y="1228433"/>
                  </a:lnTo>
                  <a:lnTo>
                    <a:pt x="1870461" y="1225708"/>
                  </a:lnTo>
                  <a:lnTo>
                    <a:pt x="1870687" y="1222076"/>
                  </a:lnTo>
                  <a:lnTo>
                    <a:pt x="1871140" y="1219124"/>
                  </a:lnTo>
                  <a:lnTo>
                    <a:pt x="1872270" y="1216627"/>
                  </a:lnTo>
                  <a:lnTo>
                    <a:pt x="1873853" y="1214583"/>
                  </a:lnTo>
                  <a:lnTo>
                    <a:pt x="1874532" y="1213675"/>
                  </a:lnTo>
                  <a:lnTo>
                    <a:pt x="1875663" y="1212994"/>
                  </a:lnTo>
                  <a:lnTo>
                    <a:pt x="1877924" y="1211859"/>
                  </a:lnTo>
                  <a:lnTo>
                    <a:pt x="1880412" y="1211178"/>
                  </a:lnTo>
                  <a:lnTo>
                    <a:pt x="1883577" y="1210951"/>
                  </a:lnTo>
                  <a:lnTo>
                    <a:pt x="1887196" y="1211178"/>
                  </a:lnTo>
                  <a:lnTo>
                    <a:pt x="1888779" y="1211405"/>
                  </a:lnTo>
                  <a:lnTo>
                    <a:pt x="1889909" y="1211859"/>
                  </a:lnTo>
                  <a:lnTo>
                    <a:pt x="1891266" y="1212767"/>
                  </a:lnTo>
                  <a:lnTo>
                    <a:pt x="1892397" y="1213221"/>
                  </a:lnTo>
                  <a:lnTo>
                    <a:pt x="1893302" y="1214356"/>
                  </a:lnTo>
                  <a:lnTo>
                    <a:pt x="1894206" y="1215037"/>
                  </a:lnTo>
                  <a:lnTo>
                    <a:pt x="1894658" y="1216400"/>
                  </a:lnTo>
                  <a:lnTo>
                    <a:pt x="1895111" y="1217989"/>
                  </a:lnTo>
                  <a:lnTo>
                    <a:pt x="1896015" y="1221849"/>
                  </a:lnTo>
                  <a:lnTo>
                    <a:pt x="1896468" y="1226844"/>
                  </a:lnTo>
                  <a:lnTo>
                    <a:pt x="1896468" y="1233201"/>
                  </a:lnTo>
                  <a:lnTo>
                    <a:pt x="1896468" y="1241601"/>
                  </a:lnTo>
                  <a:lnTo>
                    <a:pt x="1967250" y="1241601"/>
                  </a:lnTo>
                  <a:lnTo>
                    <a:pt x="1967703" y="1235925"/>
                  </a:lnTo>
                  <a:lnTo>
                    <a:pt x="1967929" y="1231838"/>
                  </a:lnTo>
                  <a:lnTo>
                    <a:pt x="1967703" y="1226389"/>
                  </a:lnTo>
                  <a:lnTo>
                    <a:pt x="1967024" y="1220940"/>
                  </a:lnTo>
                  <a:lnTo>
                    <a:pt x="1965667" y="1216173"/>
                  </a:lnTo>
                  <a:lnTo>
                    <a:pt x="1963858" y="1211405"/>
                  </a:lnTo>
                  <a:lnTo>
                    <a:pt x="1961597" y="1207318"/>
                  </a:lnTo>
                  <a:lnTo>
                    <a:pt x="1958657" y="1203231"/>
                  </a:lnTo>
                  <a:lnTo>
                    <a:pt x="1955491" y="1199598"/>
                  </a:lnTo>
                  <a:lnTo>
                    <a:pt x="1951646" y="1196193"/>
                  </a:lnTo>
                  <a:lnTo>
                    <a:pt x="1947350" y="1193014"/>
                  </a:lnTo>
                  <a:lnTo>
                    <a:pt x="1942375" y="1190290"/>
                  </a:lnTo>
                  <a:lnTo>
                    <a:pt x="1937173" y="1187565"/>
                  </a:lnTo>
                  <a:lnTo>
                    <a:pt x="1931067" y="1185522"/>
                  </a:lnTo>
                  <a:lnTo>
                    <a:pt x="1924735" y="1183705"/>
                  </a:lnTo>
                  <a:lnTo>
                    <a:pt x="1917951" y="1182343"/>
                  </a:lnTo>
                  <a:lnTo>
                    <a:pt x="1910488" y="1180981"/>
                  </a:lnTo>
                  <a:lnTo>
                    <a:pt x="1902573" y="1180300"/>
                  </a:lnTo>
                  <a:lnTo>
                    <a:pt x="1902573" y="1163726"/>
                  </a:lnTo>
                  <a:lnTo>
                    <a:pt x="1870009" y="1163726"/>
                  </a:lnTo>
                  <a:close/>
                  <a:moveTo>
                    <a:pt x="1886970" y="1085850"/>
                  </a:moveTo>
                  <a:lnTo>
                    <a:pt x="1896920" y="1086304"/>
                  </a:lnTo>
                  <a:lnTo>
                    <a:pt x="1907322" y="1086985"/>
                  </a:lnTo>
                  <a:lnTo>
                    <a:pt x="1917047" y="1088347"/>
                  </a:lnTo>
                  <a:lnTo>
                    <a:pt x="1926997" y="1090164"/>
                  </a:lnTo>
                  <a:lnTo>
                    <a:pt x="1936495" y="1092434"/>
                  </a:lnTo>
                  <a:lnTo>
                    <a:pt x="1945993" y="1094931"/>
                  </a:lnTo>
                  <a:lnTo>
                    <a:pt x="1955265" y="1098110"/>
                  </a:lnTo>
                  <a:lnTo>
                    <a:pt x="1964310" y="1101743"/>
                  </a:lnTo>
                  <a:lnTo>
                    <a:pt x="1973130" y="1105830"/>
                  </a:lnTo>
                  <a:lnTo>
                    <a:pt x="1981723" y="1110143"/>
                  </a:lnTo>
                  <a:lnTo>
                    <a:pt x="1990091" y="1114911"/>
                  </a:lnTo>
                  <a:lnTo>
                    <a:pt x="1998232" y="1120133"/>
                  </a:lnTo>
                  <a:lnTo>
                    <a:pt x="2005921" y="1125809"/>
                  </a:lnTo>
                  <a:lnTo>
                    <a:pt x="2013383" y="1131712"/>
                  </a:lnTo>
                  <a:lnTo>
                    <a:pt x="2020620" y="1137843"/>
                  </a:lnTo>
                  <a:lnTo>
                    <a:pt x="2027630" y="1144654"/>
                  </a:lnTo>
                  <a:lnTo>
                    <a:pt x="2034415" y="1151465"/>
                  </a:lnTo>
                  <a:lnTo>
                    <a:pt x="2040520" y="1158731"/>
                  </a:lnTo>
                  <a:lnTo>
                    <a:pt x="2046400" y="1166223"/>
                  </a:lnTo>
                  <a:lnTo>
                    <a:pt x="2052054" y="1174170"/>
                  </a:lnTo>
                  <a:lnTo>
                    <a:pt x="2057255" y="1182343"/>
                  </a:lnTo>
                  <a:lnTo>
                    <a:pt x="2062004" y="1190744"/>
                  </a:lnTo>
                  <a:lnTo>
                    <a:pt x="2066527" y="1199371"/>
                  </a:lnTo>
                  <a:lnTo>
                    <a:pt x="2070371" y="1207999"/>
                  </a:lnTo>
                  <a:lnTo>
                    <a:pt x="2073989" y="1217081"/>
                  </a:lnTo>
                  <a:lnTo>
                    <a:pt x="2076929" y="1226389"/>
                  </a:lnTo>
                  <a:lnTo>
                    <a:pt x="2079869" y="1235925"/>
                  </a:lnTo>
                  <a:lnTo>
                    <a:pt x="2081904" y="1245688"/>
                  </a:lnTo>
                  <a:lnTo>
                    <a:pt x="2083714" y="1255678"/>
                  </a:lnTo>
                  <a:lnTo>
                    <a:pt x="2085070" y="1265668"/>
                  </a:lnTo>
                  <a:lnTo>
                    <a:pt x="2085749" y="1275658"/>
                  </a:lnTo>
                  <a:lnTo>
                    <a:pt x="2085975" y="1286102"/>
                  </a:lnTo>
                  <a:lnTo>
                    <a:pt x="2085749" y="1296319"/>
                  </a:lnTo>
                  <a:lnTo>
                    <a:pt x="2085070" y="1306536"/>
                  </a:lnTo>
                  <a:lnTo>
                    <a:pt x="2083714" y="1316526"/>
                  </a:lnTo>
                  <a:lnTo>
                    <a:pt x="2081904" y="1326288"/>
                  </a:lnTo>
                  <a:lnTo>
                    <a:pt x="2079869" y="1335824"/>
                  </a:lnTo>
                  <a:lnTo>
                    <a:pt x="2076929" y="1345360"/>
                  </a:lnTo>
                  <a:lnTo>
                    <a:pt x="2073989" y="1354669"/>
                  </a:lnTo>
                  <a:lnTo>
                    <a:pt x="2070371" y="1363751"/>
                  </a:lnTo>
                  <a:lnTo>
                    <a:pt x="2066527" y="1372832"/>
                  </a:lnTo>
                  <a:lnTo>
                    <a:pt x="2062004" y="1381233"/>
                  </a:lnTo>
                  <a:lnTo>
                    <a:pt x="2057255" y="1389633"/>
                  </a:lnTo>
                  <a:lnTo>
                    <a:pt x="2052054" y="1397807"/>
                  </a:lnTo>
                  <a:lnTo>
                    <a:pt x="2046400" y="1405527"/>
                  </a:lnTo>
                  <a:lnTo>
                    <a:pt x="2040520" y="1413019"/>
                  </a:lnTo>
                  <a:lnTo>
                    <a:pt x="2034415" y="1420285"/>
                  </a:lnTo>
                  <a:lnTo>
                    <a:pt x="2027630" y="1427323"/>
                  </a:lnTo>
                  <a:lnTo>
                    <a:pt x="2020620" y="1433907"/>
                  </a:lnTo>
                  <a:lnTo>
                    <a:pt x="2013383" y="1440265"/>
                  </a:lnTo>
                  <a:lnTo>
                    <a:pt x="2005921" y="1446168"/>
                  </a:lnTo>
                  <a:lnTo>
                    <a:pt x="1998232" y="1451844"/>
                  </a:lnTo>
                  <a:lnTo>
                    <a:pt x="1990091" y="1456839"/>
                  </a:lnTo>
                  <a:lnTo>
                    <a:pt x="1981723" y="1461834"/>
                  </a:lnTo>
                  <a:lnTo>
                    <a:pt x="1973130" y="1466147"/>
                  </a:lnTo>
                  <a:lnTo>
                    <a:pt x="1964310" y="1470007"/>
                  </a:lnTo>
                  <a:lnTo>
                    <a:pt x="1955265" y="1473640"/>
                  </a:lnTo>
                  <a:lnTo>
                    <a:pt x="1945993" y="1476819"/>
                  </a:lnTo>
                  <a:lnTo>
                    <a:pt x="1936495" y="1479770"/>
                  </a:lnTo>
                  <a:lnTo>
                    <a:pt x="1926997" y="1481813"/>
                  </a:lnTo>
                  <a:lnTo>
                    <a:pt x="1917047" y="1483630"/>
                  </a:lnTo>
                  <a:lnTo>
                    <a:pt x="1907322" y="1484765"/>
                  </a:lnTo>
                  <a:lnTo>
                    <a:pt x="1896920" y="1485673"/>
                  </a:lnTo>
                  <a:lnTo>
                    <a:pt x="1886970" y="1485900"/>
                  </a:lnTo>
                  <a:lnTo>
                    <a:pt x="1876567" y="1485673"/>
                  </a:lnTo>
                  <a:lnTo>
                    <a:pt x="1866391" y="1484765"/>
                  </a:lnTo>
                  <a:lnTo>
                    <a:pt x="1856667" y="1483630"/>
                  </a:lnTo>
                  <a:lnTo>
                    <a:pt x="1846490" y="1481813"/>
                  </a:lnTo>
                  <a:lnTo>
                    <a:pt x="1836992" y="1479770"/>
                  </a:lnTo>
                  <a:lnTo>
                    <a:pt x="1827494" y="1476819"/>
                  </a:lnTo>
                  <a:lnTo>
                    <a:pt x="1818223" y="1473640"/>
                  </a:lnTo>
                  <a:lnTo>
                    <a:pt x="1809177" y="1470007"/>
                  </a:lnTo>
                  <a:lnTo>
                    <a:pt x="1800583" y="1466147"/>
                  </a:lnTo>
                  <a:lnTo>
                    <a:pt x="1791764" y="1461834"/>
                  </a:lnTo>
                  <a:lnTo>
                    <a:pt x="1783623" y="1456839"/>
                  </a:lnTo>
                  <a:lnTo>
                    <a:pt x="1775256" y="1451844"/>
                  </a:lnTo>
                  <a:lnTo>
                    <a:pt x="1767567" y="1446168"/>
                  </a:lnTo>
                  <a:lnTo>
                    <a:pt x="1760104" y="1440265"/>
                  </a:lnTo>
                  <a:lnTo>
                    <a:pt x="1752867" y="1433907"/>
                  </a:lnTo>
                  <a:lnTo>
                    <a:pt x="1746083" y="1427323"/>
                  </a:lnTo>
                  <a:lnTo>
                    <a:pt x="1739299" y="1420285"/>
                  </a:lnTo>
                  <a:lnTo>
                    <a:pt x="1733193" y="1413019"/>
                  </a:lnTo>
                  <a:lnTo>
                    <a:pt x="1727313" y="1405527"/>
                  </a:lnTo>
                  <a:lnTo>
                    <a:pt x="1721660" y="1397807"/>
                  </a:lnTo>
                  <a:lnTo>
                    <a:pt x="1716458" y="1389633"/>
                  </a:lnTo>
                  <a:lnTo>
                    <a:pt x="1711483" y="1381233"/>
                  </a:lnTo>
                  <a:lnTo>
                    <a:pt x="1707187" y="1372832"/>
                  </a:lnTo>
                  <a:lnTo>
                    <a:pt x="1703342" y="1363751"/>
                  </a:lnTo>
                  <a:lnTo>
                    <a:pt x="1699724" y="1354669"/>
                  </a:lnTo>
                  <a:lnTo>
                    <a:pt x="1696558" y="1345360"/>
                  </a:lnTo>
                  <a:lnTo>
                    <a:pt x="1693844" y="1335824"/>
                  </a:lnTo>
                  <a:lnTo>
                    <a:pt x="1691809" y="1326288"/>
                  </a:lnTo>
                  <a:lnTo>
                    <a:pt x="1690000" y="1316526"/>
                  </a:lnTo>
                  <a:lnTo>
                    <a:pt x="1688643" y="1306536"/>
                  </a:lnTo>
                  <a:lnTo>
                    <a:pt x="1687965" y="1296319"/>
                  </a:lnTo>
                  <a:lnTo>
                    <a:pt x="1687512" y="1286102"/>
                  </a:lnTo>
                  <a:lnTo>
                    <a:pt x="1687965" y="1275658"/>
                  </a:lnTo>
                  <a:lnTo>
                    <a:pt x="1688643" y="1265668"/>
                  </a:lnTo>
                  <a:lnTo>
                    <a:pt x="1690000" y="1255678"/>
                  </a:lnTo>
                  <a:lnTo>
                    <a:pt x="1691809" y="1245688"/>
                  </a:lnTo>
                  <a:lnTo>
                    <a:pt x="1693844" y="1235925"/>
                  </a:lnTo>
                  <a:lnTo>
                    <a:pt x="1696558" y="1226389"/>
                  </a:lnTo>
                  <a:lnTo>
                    <a:pt x="1699724" y="1217081"/>
                  </a:lnTo>
                  <a:lnTo>
                    <a:pt x="1703342" y="1207999"/>
                  </a:lnTo>
                  <a:lnTo>
                    <a:pt x="1707187" y="1199371"/>
                  </a:lnTo>
                  <a:lnTo>
                    <a:pt x="1711483" y="1190744"/>
                  </a:lnTo>
                  <a:lnTo>
                    <a:pt x="1716458" y="1182343"/>
                  </a:lnTo>
                  <a:lnTo>
                    <a:pt x="1721660" y="1174170"/>
                  </a:lnTo>
                  <a:lnTo>
                    <a:pt x="1727313" y="1166223"/>
                  </a:lnTo>
                  <a:lnTo>
                    <a:pt x="1733193" y="1158731"/>
                  </a:lnTo>
                  <a:lnTo>
                    <a:pt x="1739299" y="1151465"/>
                  </a:lnTo>
                  <a:lnTo>
                    <a:pt x="1746083" y="1144654"/>
                  </a:lnTo>
                  <a:lnTo>
                    <a:pt x="1752867" y="1137843"/>
                  </a:lnTo>
                  <a:lnTo>
                    <a:pt x="1760104" y="1131712"/>
                  </a:lnTo>
                  <a:lnTo>
                    <a:pt x="1767567" y="1125809"/>
                  </a:lnTo>
                  <a:lnTo>
                    <a:pt x="1775256" y="1120133"/>
                  </a:lnTo>
                  <a:lnTo>
                    <a:pt x="1783623" y="1114911"/>
                  </a:lnTo>
                  <a:lnTo>
                    <a:pt x="1791764" y="1110143"/>
                  </a:lnTo>
                  <a:lnTo>
                    <a:pt x="1800583" y="1105830"/>
                  </a:lnTo>
                  <a:lnTo>
                    <a:pt x="1809177" y="1101743"/>
                  </a:lnTo>
                  <a:lnTo>
                    <a:pt x="1818223" y="1098110"/>
                  </a:lnTo>
                  <a:lnTo>
                    <a:pt x="1827494" y="1094931"/>
                  </a:lnTo>
                  <a:lnTo>
                    <a:pt x="1836992" y="1092434"/>
                  </a:lnTo>
                  <a:lnTo>
                    <a:pt x="1846490" y="1090164"/>
                  </a:lnTo>
                  <a:lnTo>
                    <a:pt x="1856667" y="1088347"/>
                  </a:lnTo>
                  <a:lnTo>
                    <a:pt x="1866391" y="1086985"/>
                  </a:lnTo>
                  <a:lnTo>
                    <a:pt x="1876567" y="1086304"/>
                  </a:lnTo>
                  <a:lnTo>
                    <a:pt x="1886970" y="1085850"/>
                  </a:lnTo>
                  <a:close/>
                  <a:moveTo>
                    <a:pt x="1297791" y="741362"/>
                  </a:moveTo>
                  <a:lnTo>
                    <a:pt x="1297791" y="765402"/>
                  </a:lnTo>
                  <a:lnTo>
                    <a:pt x="1285096" y="766762"/>
                  </a:lnTo>
                  <a:lnTo>
                    <a:pt x="1273308" y="768577"/>
                  </a:lnTo>
                  <a:lnTo>
                    <a:pt x="1262200" y="770844"/>
                  </a:lnTo>
                  <a:lnTo>
                    <a:pt x="1256986" y="771978"/>
                  </a:lnTo>
                  <a:lnTo>
                    <a:pt x="1251772" y="773566"/>
                  </a:lnTo>
                  <a:lnTo>
                    <a:pt x="1247238" y="775153"/>
                  </a:lnTo>
                  <a:lnTo>
                    <a:pt x="1242477" y="776741"/>
                  </a:lnTo>
                  <a:lnTo>
                    <a:pt x="1238170" y="778555"/>
                  </a:lnTo>
                  <a:lnTo>
                    <a:pt x="1233862" y="780369"/>
                  </a:lnTo>
                  <a:lnTo>
                    <a:pt x="1230009" y="782410"/>
                  </a:lnTo>
                  <a:lnTo>
                    <a:pt x="1226155" y="784452"/>
                  </a:lnTo>
                  <a:lnTo>
                    <a:pt x="1222528" y="786493"/>
                  </a:lnTo>
                  <a:lnTo>
                    <a:pt x="1219127" y="788760"/>
                  </a:lnTo>
                  <a:lnTo>
                    <a:pt x="1215953" y="791482"/>
                  </a:lnTo>
                  <a:lnTo>
                    <a:pt x="1213006" y="793977"/>
                  </a:lnTo>
                  <a:lnTo>
                    <a:pt x="1210286" y="796698"/>
                  </a:lnTo>
                  <a:lnTo>
                    <a:pt x="1207792" y="799419"/>
                  </a:lnTo>
                  <a:lnTo>
                    <a:pt x="1205525" y="802368"/>
                  </a:lnTo>
                  <a:lnTo>
                    <a:pt x="1203032" y="805316"/>
                  </a:lnTo>
                  <a:lnTo>
                    <a:pt x="1201218" y="808491"/>
                  </a:lnTo>
                  <a:lnTo>
                    <a:pt x="1199631" y="811893"/>
                  </a:lnTo>
                  <a:lnTo>
                    <a:pt x="1198044" y="815068"/>
                  </a:lnTo>
                  <a:lnTo>
                    <a:pt x="1196684" y="818469"/>
                  </a:lnTo>
                  <a:lnTo>
                    <a:pt x="1195551" y="822098"/>
                  </a:lnTo>
                  <a:lnTo>
                    <a:pt x="1194644" y="825727"/>
                  </a:lnTo>
                  <a:lnTo>
                    <a:pt x="1193737" y="829582"/>
                  </a:lnTo>
                  <a:lnTo>
                    <a:pt x="1193284" y="833437"/>
                  </a:lnTo>
                  <a:lnTo>
                    <a:pt x="1193057" y="837519"/>
                  </a:lnTo>
                  <a:lnTo>
                    <a:pt x="1193057" y="841828"/>
                  </a:lnTo>
                  <a:lnTo>
                    <a:pt x="1193284" y="847498"/>
                  </a:lnTo>
                  <a:lnTo>
                    <a:pt x="1193737" y="853168"/>
                  </a:lnTo>
                  <a:lnTo>
                    <a:pt x="1194871" y="858384"/>
                  </a:lnTo>
                  <a:lnTo>
                    <a:pt x="1196231" y="863600"/>
                  </a:lnTo>
                  <a:lnTo>
                    <a:pt x="1198044" y="868816"/>
                  </a:lnTo>
                  <a:lnTo>
                    <a:pt x="1200085" y="873805"/>
                  </a:lnTo>
                  <a:lnTo>
                    <a:pt x="1202578" y="878568"/>
                  </a:lnTo>
                  <a:lnTo>
                    <a:pt x="1205525" y="883330"/>
                  </a:lnTo>
                  <a:lnTo>
                    <a:pt x="1208472" y="887639"/>
                  </a:lnTo>
                  <a:lnTo>
                    <a:pt x="1211873" y="891721"/>
                  </a:lnTo>
                  <a:lnTo>
                    <a:pt x="1215273" y="895803"/>
                  </a:lnTo>
                  <a:lnTo>
                    <a:pt x="1218900" y="899432"/>
                  </a:lnTo>
                  <a:lnTo>
                    <a:pt x="1222754" y="902834"/>
                  </a:lnTo>
                  <a:lnTo>
                    <a:pt x="1226608" y="906235"/>
                  </a:lnTo>
                  <a:lnTo>
                    <a:pt x="1230689" y="908957"/>
                  </a:lnTo>
                  <a:lnTo>
                    <a:pt x="1234769" y="911678"/>
                  </a:lnTo>
                  <a:lnTo>
                    <a:pt x="1245197" y="917575"/>
                  </a:lnTo>
                  <a:lnTo>
                    <a:pt x="1259253" y="924832"/>
                  </a:lnTo>
                  <a:lnTo>
                    <a:pt x="1277388" y="933223"/>
                  </a:lnTo>
                  <a:lnTo>
                    <a:pt x="1299151" y="943428"/>
                  </a:lnTo>
                  <a:lnTo>
                    <a:pt x="1305725" y="946377"/>
                  </a:lnTo>
                  <a:lnTo>
                    <a:pt x="1311620" y="949552"/>
                  </a:lnTo>
                  <a:lnTo>
                    <a:pt x="1317060" y="952500"/>
                  </a:lnTo>
                  <a:lnTo>
                    <a:pt x="1321368" y="955675"/>
                  </a:lnTo>
                  <a:lnTo>
                    <a:pt x="1325448" y="958623"/>
                  </a:lnTo>
                  <a:lnTo>
                    <a:pt x="1328395" y="961344"/>
                  </a:lnTo>
                  <a:lnTo>
                    <a:pt x="1330662" y="964293"/>
                  </a:lnTo>
                  <a:lnTo>
                    <a:pt x="1332249" y="967014"/>
                  </a:lnTo>
                  <a:lnTo>
                    <a:pt x="1333383" y="969962"/>
                  </a:lnTo>
                  <a:lnTo>
                    <a:pt x="1334289" y="973137"/>
                  </a:lnTo>
                  <a:lnTo>
                    <a:pt x="1335196" y="976993"/>
                  </a:lnTo>
                  <a:lnTo>
                    <a:pt x="1335876" y="981528"/>
                  </a:lnTo>
                  <a:lnTo>
                    <a:pt x="1336330" y="986064"/>
                  </a:lnTo>
                  <a:lnTo>
                    <a:pt x="1337010" y="991280"/>
                  </a:lnTo>
                  <a:lnTo>
                    <a:pt x="1337010" y="996950"/>
                  </a:lnTo>
                  <a:lnTo>
                    <a:pt x="1337236" y="1002846"/>
                  </a:lnTo>
                  <a:lnTo>
                    <a:pt x="1337010" y="1005568"/>
                  </a:lnTo>
                  <a:lnTo>
                    <a:pt x="1337010" y="1007835"/>
                  </a:lnTo>
                  <a:lnTo>
                    <a:pt x="1336330" y="1009877"/>
                  </a:lnTo>
                  <a:lnTo>
                    <a:pt x="1335876" y="1011918"/>
                  </a:lnTo>
                  <a:lnTo>
                    <a:pt x="1335196" y="1013732"/>
                  </a:lnTo>
                  <a:lnTo>
                    <a:pt x="1334289" y="1015319"/>
                  </a:lnTo>
                  <a:lnTo>
                    <a:pt x="1333383" y="1016907"/>
                  </a:lnTo>
                  <a:lnTo>
                    <a:pt x="1332022" y="1018041"/>
                  </a:lnTo>
                  <a:lnTo>
                    <a:pt x="1330662" y="1019402"/>
                  </a:lnTo>
                  <a:lnTo>
                    <a:pt x="1329302" y="1020535"/>
                  </a:lnTo>
                  <a:lnTo>
                    <a:pt x="1327488" y="1021216"/>
                  </a:lnTo>
                  <a:lnTo>
                    <a:pt x="1325675" y="1021896"/>
                  </a:lnTo>
                  <a:lnTo>
                    <a:pt x="1323635" y="1022577"/>
                  </a:lnTo>
                  <a:lnTo>
                    <a:pt x="1321141" y="1023030"/>
                  </a:lnTo>
                  <a:lnTo>
                    <a:pt x="1318874" y="1023257"/>
                  </a:lnTo>
                  <a:lnTo>
                    <a:pt x="1316380" y="1023257"/>
                  </a:lnTo>
                  <a:lnTo>
                    <a:pt x="1313433" y="1023030"/>
                  </a:lnTo>
                  <a:lnTo>
                    <a:pt x="1310940" y="1022803"/>
                  </a:lnTo>
                  <a:lnTo>
                    <a:pt x="1308673" y="1022123"/>
                  </a:lnTo>
                  <a:lnTo>
                    <a:pt x="1306406" y="1021443"/>
                  </a:lnTo>
                  <a:lnTo>
                    <a:pt x="1304819" y="1020535"/>
                  </a:lnTo>
                  <a:lnTo>
                    <a:pt x="1303232" y="1019175"/>
                  </a:lnTo>
                  <a:lnTo>
                    <a:pt x="1301872" y="1017587"/>
                  </a:lnTo>
                  <a:lnTo>
                    <a:pt x="1301192" y="1015773"/>
                  </a:lnTo>
                  <a:lnTo>
                    <a:pt x="1300285" y="1013732"/>
                  </a:lnTo>
                  <a:lnTo>
                    <a:pt x="1299605" y="1010784"/>
                  </a:lnTo>
                  <a:lnTo>
                    <a:pt x="1299151" y="1007382"/>
                  </a:lnTo>
                  <a:lnTo>
                    <a:pt x="1298471" y="1002846"/>
                  </a:lnTo>
                  <a:lnTo>
                    <a:pt x="1298018" y="991960"/>
                  </a:lnTo>
                  <a:lnTo>
                    <a:pt x="1297791" y="978353"/>
                  </a:lnTo>
                  <a:lnTo>
                    <a:pt x="1297791" y="959984"/>
                  </a:lnTo>
                  <a:lnTo>
                    <a:pt x="1194644" y="959984"/>
                  </a:lnTo>
                  <a:lnTo>
                    <a:pt x="1194644" y="974725"/>
                  </a:lnTo>
                  <a:lnTo>
                    <a:pt x="1194644" y="980621"/>
                  </a:lnTo>
                  <a:lnTo>
                    <a:pt x="1195097" y="986744"/>
                  </a:lnTo>
                  <a:lnTo>
                    <a:pt x="1195551" y="992414"/>
                  </a:lnTo>
                  <a:lnTo>
                    <a:pt x="1196457" y="997630"/>
                  </a:lnTo>
                  <a:lnTo>
                    <a:pt x="1197364" y="1002846"/>
                  </a:lnTo>
                  <a:lnTo>
                    <a:pt x="1198951" y="1008062"/>
                  </a:lnTo>
                  <a:lnTo>
                    <a:pt x="1200538" y="1012598"/>
                  </a:lnTo>
                  <a:lnTo>
                    <a:pt x="1202352" y="1017360"/>
                  </a:lnTo>
                  <a:lnTo>
                    <a:pt x="1204392" y="1021443"/>
                  </a:lnTo>
                  <a:lnTo>
                    <a:pt x="1206659" y="1025525"/>
                  </a:lnTo>
                  <a:lnTo>
                    <a:pt x="1209152" y="1029380"/>
                  </a:lnTo>
                  <a:lnTo>
                    <a:pt x="1211873" y="1032782"/>
                  </a:lnTo>
                  <a:lnTo>
                    <a:pt x="1215047" y="1036184"/>
                  </a:lnTo>
                  <a:lnTo>
                    <a:pt x="1218447" y="1039359"/>
                  </a:lnTo>
                  <a:lnTo>
                    <a:pt x="1221621" y="1042080"/>
                  </a:lnTo>
                  <a:lnTo>
                    <a:pt x="1225475" y="1045028"/>
                  </a:lnTo>
                  <a:lnTo>
                    <a:pt x="1229329" y="1047296"/>
                  </a:lnTo>
                  <a:lnTo>
                    <a:pt x="1233182" y="1049564"/>
                  </a:lnTo>
                  <a:lnTo>
                    <a:pt x="1237490" y="1051832"/>
                  </a:lnTo>
                  <a:lnTo>
                    <a:pt x="1241570" y="1053646"/>
                  </a:lnTo>
                  <a:lnTo>
                    <a:pt x="1245877" y="1055687"/>
                  </a:lnTo>
                  <a:lnTo>
                    <a:pt x="1249958" y="1057502"/>
                  </a:lnTo>
                  <a:lnTo>
                    <a:pt x="1259026" y="1060677"/>
                  </a:lnTo>
                  <a:lnTo>
                    <a:pt x="1268094" y="1063171"/>
                  </a:lnTo>
                  <a:lnTo>
                    <a:pt x="1277615" y="1065212"/>
                  </a:lnTo>
                  <a:lnTo>
                    <a:pt x="1287590" y="1066800"/>
                  </a:lnTo>
                  <a:lnTo>
                    <a:pt x="1297791" y="1067934"/>
                  </a:lnTo>
                  <a:lnTo>
                    <a:pt x="1297791" y="1096962"/>
                  </a:lnTo>
                  <a:lnTo>
                    <a:pt x="1345171" y="1096962"/>
                  </a:lnTo>
                  <a:lnTo>
                    <a:pt x="1345171" y="1068841"/>
                  </a:lnTo>
                  <a:lnTo>
                    <a:pt x="1351972" y="1068160"/>
                  </a:lnTo>
                  <a:lnTo>
                    <a:pt x="1358093" y="1067253"/>
                  </a:lnTo>
                  <a:lnTo>
                    <a:pt x="1364213" y="1066346"/>
                  </a:lnTo>
                  <a:lnTo>
                    <a:pt x="1370108" y="1064985"/>
                  </a:lnTo>
                  <a:lnTo>
                    <a:pt x="1375775" y="1063852"/>
                  </a:lnTo>
                  <a:lnTo>
                    <a:pt x="1381442" y="1062491"/>
                  </a:lnTo>
                  <a:lnTo>
                    <a:pt x="1386656" y="1060903"/>
                  </a:lnTo>
                  <a:lnTo>
                    <a:pt x="1391870" y="1059089"/>
                  </a:lnTo>
                  <a:lnTo>
                    <a:pt x="1396858" y="1057275"/>
                  </a:lnTo>
                  <a:lnTo>
                    <a:pt x="1401392" y="1055234"/>
                  </a:lnTo>
                  <a:lnTo>
                    <a:pt x="1405699" y="1053193"/>
                  </a:lnTo>
                  <a:lnTo>
                    <a:pt x="1410233" y="1050925"/>
                  </a:lnTo>
                  <a:lnTo>
                    <a:pt x="1414087" y="1048430"/>
                  </a:lnTo>
                  <a:lnTo>
                    <a:pt x="1417941" y="1045935"/>
                  </a:lnTo>
                  <a:lnTo>
                    <a:pt x="1421568" y="1043441"/>
                  </a:lnTo>
                  <a:lnTo>
                    <a:pt x="1425195" y="1040493"/>
                  </a:lnTo>
                  <a:lnTo>
                    <a:pt x="1428142" y="1037771"/>
                  </a:lnTo>
                  <a:lnTo>
                    <a:pt x="1431316" y="1034596"/>
                  </a:lnTo>
                  <a:lnTo>
                    <a:pt x="1434036" y="1031421"/>
                  </a:lnTo>
                  <a:lnTo>
                    <a:pt x="1436756" y="1028246"/>
                  </a:lnTo>
                  <a:lnTo>
                    <a:pt x="1439023" y="1024844"/>
                  </a:lnTo>
                  <a:lnTo>
                    <a:pt x="1441290" y="1021216"/>
                  </a:lnTo>
                  <a:lnTo>
                    <a:pt x="1443104" y="1017360"/>
                  </a:lnTo>
                  <a:lnTo>
                    <a:pt x="1444918" y="1013505"/>
                  </a:lnTo>
                  <a:lnTo>
                    <a:pt x="1446504" y="1009650"/>
                  </a:lnTo>
                  <a:lnTo>
                    <a:pt x="1447865" y="1005568"/>
                  </a:lnTo>
                  <a:lnTo>
                    <a:pt x="1448998" y="1001032"/>
                  </a:lnTo>
                  <a:lnTo>
                    <a:pt x="1449905" y="996723"/>
                  </a:lnTo>
                  <a:lnTo>
                    <a:pt x="1450585" y="992414"/>
                  </a:lnTo>
                  <a:lnTo>
                    <a:pt x="1451265" y="987425"/>
                  </a:lnTo>
                  <a:lnTo>
                    <a:pt x="1451492" y="982889"/>
                  </a:lnTo>
                  <a:lnTo>
                    <a:pt x="1451719" y="977900"/>
                  </a:lnTo>
                  <a:lnTo>
                    <a:pt x="1451492" y="971777"/>
                  </a:lnTo>
                  <a:lnTo>
                    <a:pt x="1450812" y="965653"/>
                  </a:lnTo>
                  <a:lnTo>
                    <a:pt x="1450132" y="959984"/>
                  </a:lnTo>
                  <a:lnTo>
                    <a:pt x="1448998" y="954994"/>
                  </a:lnTo>
                  <a:lnTo>
                    <a:pt x="1447865" y="949778"/>
                  </a:lnTo>
                  <a:lnTo>
                    <a:pt x="1446051" y="944789"/>
                  </a:lnTo>
                  <a:lnTo>
                    <a:pt x="1444237" y="940253"/>
                  </a:lnTo>
                  <a:lnTo>
                    <a:pt x="1441971" y="935944"/>
                  </a:lnTo>
                  <a:lnTo>
                    <a:pt x="1439250" y="931862"/>
                  </a:lnTo>
                  <a:lnTo>
                    <a:pt x="1436756" y="928007"/>
                  </a:lnTo>
                  <a:lnTo>
                    <a:pt x="1433809" y="924605"/>
                  </a:lnTo>
                  <a:lnTo>
                    <a:pt x="1430862" y="921203"/>
                  </a:lnTo>
                  <a:lnTo>
                    <a:pt x="1427689" y="918028"/>
                  </a:lnTo>
                  <a:lnTo>
                    <a:pt x="1424515" y="914853"/>
                  </a:lnTo>
                  <a:lnTo>
                    <a:pt x="1421341" y="912359"/>
                  </a:lnTo>
                  <a:lnTo>
                    <a:pt x="1417714" y="910091"/>
                  </a:lnTo>
                  <a:lnTo>
                    <a:pt x="1413860" y="907369"/>
                  </a:lnTo>
                  <a:lnTo>
                    <a:pt x="1408873" y="904875"/>
                  </a:lnTo>
                  <a:lnTo>
                    <a:pt x="1397084" y="898752"/>
                  </a:lnTo>
                  <a:lnTo>
                    <a:pt x="1382122" y="891721"/>
                  </a:lnTo>
                  <a:lnTo>
                    <a:pt x="1363987" y="883557"/>
                  </a:lnTo>
                  <a:lnTo>
                    <a:pt x="1343131" y="874259"/>
                  </a:lnTo>
                  <a:lnTo>
                    <a:pt x="1326808" y="866548"/>
                  </a:lnTo>
                  <a:lnTo>
                    <a:pt x="1320461" y="863373"/>
                  </a:lnTo>
                  <a:lnTo>
                    <a:pt x="1315247" y="860652"/>
                  </a:lnTo>
                  <a:lnTo>
                    <a:pt x="1311166" y="857930"/>
                  </a:lnTo>
                  <a:lnTo>
                    <a:pt x="1308219" y="856116"/>
                  </a:lnTo>
                  <a:lnTo>
                    <a:pt x="1305952" y="854075"/>
                  </a:lnTo>
                  <a:lnTo>
                    <a:pt x="1303912" y="852034"/>
                  </a:lnTo>
                  <a:lnTo>
                    <a:pt x="1302325" y="849539"/>
                  </a:lnTo>
                  <a:lnTo>
                    <a:pt x="1301192" y="846364"/>
                  </a:lnTo>
                  <a:lnTo>
                    <a:pt x="1299831" y="843189"/>
                  </a:lnTo>
                  <a:lnTo>
                    <a:pt x="1299151" y="839560"/>
                  </a:lnTo>
                  <a:lnTo>
                    <a:pt x="1298698" y="835705"/>
                  </a:lnTo>
                  <a:lnTo>
                    <a:pt x="1298471" y="831396"/>
                  </a:lnTo>
                  <a:lnTo>
                    <a:pt x="1298471" y="828902"/>
                  </a:lnTo>
                  <a:lnTo>
                    <a:pt x="1298698" y="826407"/>
                  </a:lnTo>
                  <a:lnTo>
                    <a:pt x="1299378" y="824139"/>
                  </a:lnTo>
                  <a:lnTo>
                    <a:pt x="1299831" y="822098"/>
                  </a:lnTo>
                  <a:lnTo>
                    <a:pt x="1300285" y="820284"/>
                  </a:lnTo>
                  <a:lnTo>
                    <a:pt x="1301192" y="818469"/>
                  </a:lnTo>
                  <a:lnTo>
                    <a:pt x="1302098" y="816882"/>
                  </a:lnTo>
                  <a:lnTo>
                    <a:pt x="1303232" y="815748"/>
                  </a:lnTo>
                  <a:lnTo>
                    <a:pt x="1304365" y="814387"/>
                  </a:lnTo>
                  <a:lnTo>
                    <a:pt x="1305952" y="813253"/>
                  </a:lnTo>
                  <a:lnTo>
                    <a:pt x="1307539" y="812346"/>
                  </a:lnTo>
                  <a:lnTo>
                    <a:pt x="1309126" y="811439"/>
                  </a:lnTo>
                  <a:lnTo>
                    <a:pt x="1311166" y="810985"/>
                  </a:lnTo>
                  <a:lnTo>
                    <a:pt x="1312980" y="810532"/>
                  </a:lnTo>
                  <a:lnTo>
                    <a:pt x="1315247" y="810305"/>
                  </a:lnTo>
                  <a:lnTo>
                    <a:pt x="1317287" y="810305"/>
                  </a:lnTo>
                  <a:lnTo>
                    <a:pt x="1320234" y="810532"/>
                  </a:lnTo>
                  <a:lnTo>
                    <a:pt x="1322728" y="810759"/>
                  </a:lnTo>
                  <a:lnTo>
                    <a:pt x="1324995" y="811212"/>
                  </a:lnTo>
                  <a:lnTo>
                    <a:pt x="1327035" y="811893"/>
                  </a:lnTo>
                  <a:lnTo>
                    <a:pt x="1328849" y="812573"/>
                  </a:lnTo>
                  <a:lnTo>
                    <a:pt x="1330435" y="813934"/>
                  </a:lnTo>
                  <a:lnTo>
                    <a:pt x="1331796" y="814841"/>
                  </a:lnTo>
                  <a:lnTo>
                    <a:pt x="1332702" y="816428"/>
                  </a:lnTo>
                  <a:lnTo>
                    <a:pt x="1333609" y="818243"/>
                  </a:lnTo>
                  <a:lnTo>
                    <a:pt x="1334289" y="820284"/>
                  </a:lnTo>
                  <a:lnTo>
                    <a:pt x="1334969" y="823005"/>
                  </a:lnTo>
                  <a:lnTo>
                    <a:pt x="1335423" y="825953"/>
                  </a:lnTo>
                  <a:lnTo>
                    <a:pt x="1336103" y="833210"/>
                  </a:lnTo>
                  <a:lnTo>
                    <a:pt x="1336330" y="842509"/>
                  </a:lnTo>
                  <a:lnTo>
                    <a:pt x="1336330" y="854982"/>
                  </a:lnTo>
                  <a:lnTo>
                    <a:pt x="1439477" y="854982"/>
                  </a:lnTo>
                  <a:lnTo>
                    <a:pt x="1440384" y="846591"/>
                  </a:lnTo>
                  <a:lnTo>
                    <a:pt x="1440610" y="840694"/>
                  </a:lnTo>
                  <a:lnTo>
                    <a:pt x="1440610" y="836612"/>
                  </a:lnTo>
                  <a:lnTo>
                    <a:pt x="1440384" y="832757"/>
                  </a:lnTo>
                  <a:lnTo>
                    <a:pt x="1439704" y="828902"/>
                  </a:lnTo>
                  <a:lnTo>
                    <a:pt x="1439023" y="825046"/>
                  </a:lnTo>
                  <a:lnTo>
                    <a:pt x="1438343" y="821418"/>
                  </a:lnTo>
                  <a:lnTo>
                    <a:pt x="1437210" y="817789"/>
                  </a:lnTo>
                  <a:lnTo>
                    <a:pt x="1436303" y="814387"/>
                  </a:lnTo>
                  <a:lnTo>
                    <a:pt x="1434716" y="810985"/>
                  </a:lnTo>
                  <a:lnTo>
                    <a:pt x="1433129" y="808037"/>
                  </a:lnTo>
                  <a:lnTo>
                    <a:pt x="1431316" y="804862"/>
                  </a:lnTo>
                  <a:lnTo>
                    <a:pt x="1429502" y="801687"/>
                  </a:lnTo>
                  <a:lnTo>
                    <a:pt x="1427235" y="798966"/>
                  </a:lnTo>
                  <a:lnTo>
                    <a:pt x="1424968" y="796244"/>
                  </a:lnTo>
                  <a:lnTo>
                    <a:pt x="1422475" y="793750"/>
                  </a:lnTo>
                  <a:lnTo>
                    <a:pt x="1419754" y="791255"/>
                  </a:lnTo>
                  <a:lnTo>
                    <a:pt x="1416807" y="788534"/>
                  </a:lnTo>
                  <a:lnTo>
                    <a:pt x="1413860" y="786493"/>
                  </a:lnTo>
                  <a:lnTo>
                    <a:pt x="1410686" y="784225"/>
                  </a:lnTo>
                  <a:lnTo>
                    <a:pt x="1407059" y="782184"/>
                  </a:lnTo>
                  <a:lnTo>
                    <a:pt x="1403432" y="780143"/>
                  </a:lnTo>
                  <a:lnTo>
                    <a:pt x="1399578" y="778328"/>
                  </a:lnTo>
                  <a:lnTo>
                    <a:pt x="1395724" y="776514"/>
                  </a:lnTo>
                  <a:lnTo>
                    <a:pt x="1391644" y="774927"/>
                  </a:lnTo>
                  <a:lnTo>
                    <a:pt x="1387110" y="773339"/>
                  </a:lnTo>
                  <a:lnTo>
                    <a:pt x="1382576" y="771978"/>
                  </a:lnTo>
                  <a:lnTo>
                    <a:pt x="1377589" y="770844"/>
                  </a:lnTo>
                  <a:lnTo>
                    <a:pt x="1367614" y="768577"/>
                  </a:lnTo>
                  <a:lnTo>
                    <a:pt x="1356732" y="766762"/>
                  </a:lnTo>
                  <a:lnTo>
                    <a:pt x="1345171" y="765402"/>
                  </a:lnTo>
                  <a:lnTo>
                    <a:pt x="1345171" y="741362"/>
                  </a:lnTo>
                  <a:lnTo>
                    <a:pt x="1297791" y="741362"/>
                  </a:lnTo>
                  <a:close/>
                  <a:moveTo>
                    <a:pt x="1322274" y="628650"/>
                  </a:moveTo>
                  <a:lnTo>
                    <a:pt x="1329755" y="628877"/>
                  </a:lnTo>
                  <a:lnTo>
                    <a:pt x="1337236" y="629330"/>
                  </a:lnTo>
                  <a:lnTo>
                    <a:pt x="1344717" y="629557"/>
                  </a:lnTo>
                  <a:lnTo>
                    <a:pt x="1351972" y="630237"/>
                  </a:lnTo>
                  <a:lnTo>
                    <a:pt x="1359453" y="631144"/>
                  </a:lnTo>
                  <a:lnTo>
                    <a:pt x="1366480" y="632052"/>
                  </a:lnTo>
                  <a:lnTo>
                    <a:pt x="1373735" y="633412"/>
                  </a:lnTo>
                  <a:lnTo>
                    <a:pt x="1380762" y="634546"/>
                  </a:lnTo>
                  <a:lnTo>
                    <a:pt x="1388017" y="636134"/>
                  </a:lnTo>
                  <a:lnTo>
                    <a:pt x="1395044" y="637948"/>
                  </a:lnTo>
                  <a:lnTo>
                    <a:pt x="1401845" y="639762"/>
                  </a:lnTo>
                  <a:lnTo>
                    <a:pt x="1408646" y="641803"/>
                  </a:lnTo>
                  <a:lnTo>
                    <a:pt x="1415674" y="643844"/>
                  </a:lnTo>
                  <a:lnTo>
                    <a:pt x="1422248" y="646566"/>
                  </a:lnTo>
                  <a:lnTo>
                    <a:pt x="1428822" y="648834"/>
                  </a:lnTo>
                  <a:lnTo>
                    <a:pt x="1435396" y="651555"/>
                  </a:lnTo>
                  <a:lnTo>
                    <a:pt x="1441971" y="654503"/>
                  </a:lnTo>
                  <a:lnTo>
                    <a:pt x="1448318" y="657225"/>
                  </a:lnTo>
                  <a:lnTo>
                    <a:pt x="1454439" y="660400"/>
                  </a:lnTo>
                  <a:lnTo>
                    <a:pt x="1460786" y="663802"/>
                  </a:lnTo>
                  <a:lnTo>
                    <a:pt x="1466907" y="667203"/>
                  </a:lnTo>
                  <a:lnTo>
                    <a:pt x="1472801" y="670832"/>
                  </a:lnTo>
                  <a:lnTo>
                    <a:pt x="1478695" y="674687"/>
                  </a:lnTo>
                  <a:lnTo>
                    <a:pt x="1484590" y="678543"/>
                  </a:lnTo>
                  <a:lnTo>
                    <a:pt x="1490257" y="682398"/>
                  </a:lnTo>
                  <a:lnTo>
                    <a:pt x="1495924" y="686480"/>
                  </a:lnTo>
                  <a:lnTo>
                    <a:pt x="1501592" y="690562"/>
                  </a:lnTo>
                  <a:lnTo>
                    <a:pt x="1507033" y="695098"/>
                  </a:lnTo>
                  <a:lnTo>
                    <a:pt x="1512473" y="699634"/>
                  </a:lnTo>
                  <a:lnTo>
                    <a:pt x="1517687" y="704169"/>
                  </a:lnTo>
                  <a:lnTo>
                    <a:pt x="1522901" y="708932"/>
                  </a:lnTo>
                  <a:lnTo>
                    <a:pt x="1527662" y="713921"/>
                  </a:lnTo>
                  <a:lnTo>
                    <a:pt x="1532649" y="718684"/>
                  </a:lnTo>
                  <a:lnTo>
                    <a:pt x="1537183" y="723900"/>
                  </a:lnTo>
                  <a:lnTo>
                    <a:pt x="1541944" y="729116"/>
                  </a:lnTo>
                  <a:lnTo>
                    <a:pt x="1546478" y="734332"/>
                  </a:lnTo>
                  <a:lnTo>
                    <a:pt x="1551012" y="739775"/>
                  </a:lnTo>
                  <a:lnTo>
                    <a:pt x="1555092" y="745444"/>
                  </a:lnTo>
                  <a:lnTo>
                    <a:pt x="1559173" y="751114"/>
                  </a:lnTo>
                  <a:lnTo>
                    <a:pt x="1563027" y="756784"/>
                  </a:lnTo>
                  <a:lnTo>
                    <a:pt x="1566881" y="762907"/>
                  </a:lnTo>
                  <a:lnTo>
                    <a:pt x="1570735" y="768803"/>
                  </a:lnTo>
                  <a:lnTo>
                    <a:pt x="1574362" y="774700"/>
                  </a:lnTo>
                  <a:lnTo>
                    <a:pt x="1577762" y="780823"/>
                  </a:lnTo>
                  <a:lnTo>
                    <a:pt x="1581163" y="786946"/>
                  </a:lnTo>
                  <a:lnTo>
                    <a:pt x="1584110" y="793296"/>
                  </a:lnTo>
                  <a:lnTo>
                    <a:pt x="1587057" y="799646"/>
                  </a:lnTo>
                  <a:lnTo>
                    <a:pt x="1589777" y="806223"/>
                  </a:lnTo>
                  <a:lnTo>
                    <a:pt x="1592724" y="812800"/>
                  </a:lnTo>
                  <a:lnTo>
                    <a:pt x="1594991" y="819377"/>
                  </a:lnTo>
                  <a:lnTo>
                    <a:pt x="1597712" y="825953"/>
                  </a:lnTo>
                  <a:lnTo>
                    <a:pt x="1599752" y="832984"/>
                  </a:lnTo>
                  <a:lnTo>
                    <a:pt x="1601792" y="839560"/>
                  </a:lnTo>
                  <a:lnTo>
                    <a:pt x="1603606" y="846591"/>
                  </a:lnTo>
                  <a:lnTo>
                    <a:pt x="1605419" y="853621"/>
                  </a:lnTo>
                  <a:lnTo>
                    <a:pt x="1606779" y="860878"/>
                  </a:lnTo>
                  <a:lnTo>
                    <a:pt x="1608140" y="867682"/>
                  </a:lnTo>
                  <a:lnTo>
                    <a:pt x="1609500" y="874939"/>
                  </a:lnTo>
                  <a:lnTo>
                    <a:pt x="1610407" y="882196"/>
                  </a:lnTo>
                  <a:lnTo>
                    <a:pt x="1611313" y="889680"/>
                  </a:lnTo>
                  <a:lnTo>
                    <a:pt x="1611993" y="896937"/>
                  </a:lnTo>
                  <a:lnTo>
                    <a:pt x="1612220" y="904421"/>
                  </a:lnTo>
                  <a:lnTo>
                    <a:pt x="1612447" y="911905"/>
                  </a:lnTo>
                  <a:lnTo>
                    <a:pt x="1612900" y="919389"/>
                  </a:lnTo>
                  <a:lnTo>
                    <a:pt x="1612447" y="926873"/>
                  </a:lnTo>
                  <a:lnTo>
                    <a:pt x="1612220" y="934357"/>
                  </a:lnTo>
                  <a:lnTo>
                    <a:pt x="1611993" y="941614"/>
                  </a:lnTo>
                  <a:lnTo>
                    <a:pt x="1611313" y="949098"/>
                  </a:lnTo>
                  <a:lnTo>
                    <a:pt x="1610407" y="956128"/>
                  </a:lnTo>
                  <a:lnTo>
                    <a:pt x="1609500" y="963385"/>
                  </a:lnTo>
                  <a:lnTo>
                    <a:pt x="1608140" y="970643"/>
                  </a:lnTo>
                  <a:lnTo>
                    <a:pt x="1606779" y="977900"/>
                  </a:lnTo>
                  <a:lnTo>
                    <a:pt x="1605419" y="984930"/>
                  </a:lnTo>
                  <a:lnTo>
                    <a:pt x="1603606" y="991734"/>
                  </a:lnTo>
                  <a:lnTo>
                    <a:pt x="1601792" y="998764"/>
                  </a:lnTo>
                  <a:lnTo>
                    <a:pt x="1599752" y="1005794"/>
                  </a:lnTo>
                  <a:lnTo>
                    <a:pt x="1597712" y="1012371"/>
                  </a:lnTo>
                  <a:lnTo>
                    <a:pt x="1594991" y="1019175"/>
                  </a:lnTo>
                  <a:lnTo>
                    <a:pt x="1592724" y="1025752"/>
                  </a:lnTo>
                  <a:lnTo>
                    <a:pt x="1589777" y="1032328"/>
                  </a:lnTo>
                  <a:lnTo>
                    <a:pt x="1587057" y="1038678"/>
                  </a:lnTo>
                  <a:lnTo>
                    <a:pt x="1584110" y="1045255"/>
                  </a:lnTo>
                  <a:lnTo>
                    <a:pt x="1581163" y="1051605"/>
                  </a:lnTo>
                  <a:lnTo>
                    <a:pt x="1577762" y="1057728"/>
                  </a:lnTo>
                  <a:lnTo>
                    <a:pt x="1574362" y="1063852"/>
                  </a:lnTo>
                  <a:lnTo>
                    <a:pt x="1570735" y="1069975"/>
                  </a:lnTo>
                  <a:lnTo>
                    <a:pt x="1566881" y="1075871"/>
                  </a:lnTo>
                  <a:lnTo>
                    <a:pt x="1563027" y="1081768"/>
                  </a:lnTo>
                  <a:lnTo>
                    <a:pt x="1559173" y="1087437"/>
                  </a:lnTo>
                  <a:lnTo>
                    <a:pt x="1555092" y="1093107"/>
                  </a:lnTo>
                  <a:lnTo>
                    <a:pt x="1551012" y="1098550"/>
                  </a:lnTo>
                  <a:lnTo>
                    <a:pt x="1546478" y="1103993"/>
                  </a:lnTo>
                  <a:lnTo>
                    <a:pt x="1541944" y="1109435"/>
                  </a:lnTo>
                  <a:lnTo>
                    <a:pt x="1537183" y="1114652"/>
                  </a:lnTo>
                  <a:lnTo>
                    <a:pt x="1532649" y="1119641"/>
                  </a:lnTo>
                  <a:lnTo>
                    <a:pt x="1527662" y="1124630"/>
                  </a:lnTo>
                  <a:lnTo>
                    <a:pt x="1522901" y="1129619"/>
                  </a:lnTo>
                  <a:lnTo>
                    <a:pt x="1517687" y="1134382"/>
                  </a:lnTo>
                  <a:lnTo>
                    <a:pt x="1512473" y="1139144"/>
                  </a:lnTo>
                  <a:lnTo>
                    <a:pt x="1507033" y="1143453"/>
                  </a:lnTo>
                  <a:lnTo>
                    <a:pt x="1501592" y="1147762"/>
                  </a:lnTo>
                  <a:lnTo>
                    <a:pt x="1495924" y="1151844"/>
                  </a:lnTo>
                  <a:lnTo>
                    <a:pt x="1490257" y="1156153"/>
                  </a:lnTo>
                  <a:lnTo>
                    <a:pt x="1484590" y="1160235"/>
                  </a:lnTo>
                  <a:lnTo>
                    <a:pt x="1478695" y="1164091"/>
                  </a:lnTo>
                  <a:lnTo>
                    <a:pt x="1472801" y="1167719"/>
                  </a:lnTo>
                  <a:lnTo>
                    <a:pt x="1466907" y="1171348"/>
                  </a:lnTo>
                  <a:lnTo>
                    <a:pt x="1460786" y="1174750"/>
                  </a:lnTo>
                  <a:lnTo>
                    <a:pt x="1454439" y="1177925"/>
                  </a:lnTo>
                  <a:lnTo>
                    <a:pt x="1448318" y="1181100"/>
                  </a:lnTo>
                  <a:lnTo>
                    <a:pt x="1441971" y="1184275"/>
                  </a:lnTo>
                  <a:lnTo>
                    <a:pt x="1435396" y="1186996"/>
                  </a:lnTo>
                  <a:lnTo>
                    <a:pt x="1428822" y="1189491"/>
                  </a:lnTo>
                  <a:lnTo>
                    <a:pt x="1422248" y="1192212"/>
                  </a:lnTo>
                  <a:lnTo>
                    <a:pt x="1415674" y="1194480"/>
                  </a:lnTo>
                  <a:lnTo>
                    <a:pt x="1408646" y="1196748"/>
                  </a:lnTo>
                  <a:lnTo>
                    <a:pt x="1401845" y="1198562"/>
                  </a:lnTo>
                  <a:lnTo>
                    <a:pt x="1395044" y="1200603"/>
                  </a:lnTo>
                  <a:lnTo>
                    <a:pt x="1388017" y="1202191"/>
                  </a:lnTo>
                  <a:lnTo>
                    <a:pt x="1380762" y="1203778"/>
                  </a:lnTo>
                  <a:lnTo>
                    <a:pt x="1373735" y="1205366"/>
                  </a:lnTo>
                  <a:lnTo>
                    <a:pt x="1366480" y="1206273"/>
                  </a:lnTo>
                  <a:lnTo>
                    <a:pt x="1359453" y="1207407"/>
                  </a:lnTo>
                  <a:lnTo>
                    <a:pt x="1351972" y="1208087"/>
                  </a:lnTo>
                  <a:lnTo>
                    <a:pt x="1344717" y="1208994"/>
                  </a:lnTo>
                  <a:lnTo>
                    <a:pt x="1337236" y="1209448"/>
                  </a:lnTo>
                  <a:lnTo>
                    <a:pt x="1329755" y="1209675"/>
                  </a:lnTo>
                  <a:lnTo>
                    <a:pt x="1322274" y="1209675"/>
                  </a:lnTo>
                  <a:lnTo>
                    <a:pt x="1314793" y="1209675"/>
                  </a:lnTo>
                  <a:lnTo>
                    <a:pt x="1307312" y="1209448"/>
                  </a:lnTo>
                  <a:lnTo>
                    <a:pt x="1300058" y="1208994"/>
                  </a:lnTo>
                  <a:lnTo>
                    <a:pt x="1292577" y="1208087"/>
                  </a:lnTo>
                  <a:lnTo>
                    <a:pt x="1285323" y="1207407"/>
                  </a:lnTo>
                  <a:lnTo>
                    <a:pt x="1278068" y="1206273"/>
                  </a:lnTo>
                  <a:lnTo>
                    <a:pt x="1271041" y="1205366"/>
                  </a:lnTo>
                  <a:lnTo>
                    <a:pt x="1263787" y="1203778"/>
                  </a:lnTo>
                  <a:lnTo>
                    <a:pt x="1256759" y="1202191"/>
                  </a:lnTo>
                  <a:lnTo>
                    <a:pt x="1249731" y="1200603"/>
                  </a:lnTo>
                  <a:lnTo>
                    <a:pt x="1242930" y="1198562"/>
                  </a:lnTo>
                  <a:lnTo>
                    <a:pt x="1235903" y="1196748"/>
                  </a:lnTo>
                  <a:lnTo>
                    <a:pt x="1229102" y="1194480"/>
                  </a:lnTo>
                  <a:lnTo>
                    <a:pt x="1222528" y="1192212"/>
                  </a:lnTo>
                  <a:lnTo>
                    <a:pt x="1215727" y="1189491"/>
                  </a:lnTo>
                  <a:lnTo>
                    <a:pt x="1209379" y="1186996"/>
                  </a:lnTo>
                  <a:lnTo>
                    <a:pt x="1202805" y="1184275"/>
                  </a:lnTo>
                  <a:lnTo>
                    <a:pt x="1196457" y="1181100"/>
                  </a:lnTo>
                  <a:lnTo>
                    <a:pt x="1189883" y="1177925"/>
                  </a:lnTo>
                  <a:lnTo>
                    <a:pt x="1183762" y="1174750"/>
                  </a:lnTo>
                  <a:lnTo>
                    <a:pt x="1177868" y="1171348"/>
                  </a:lnTo>
                  <a:lnTo>
                    <a:pt x="1171747" y="1167719"/>
                  </a:lnTo>
                  <a:lnTo>
                    <a:pt x="1165853" y="1164091"/>
                  </a:lnTo>
                  <a:lnTo>
                    <a:pt x="1159732" y="1160235"/>
                  </a:lnTo>
                  <a:lnTo>
                    <a:pt x="1154065" y="1156153"/>
                  </a:lnTo>
                  <a:lnTo>
                    <a:pt x="1148398" y="1151844"/>
                  </a:lnTo>
                  <a:lnTo>
                    <a:pt x="1142957" y="1147762"/>
                  </a:lnTo>
                  <a:lnTo>
                    <a:pt x="1137743" y="1143453"/>
                  </a:lnTo>
                  <a:lnTo>
                    <a:pt x="1132302" y="1139144"/>
                  </a:lnTo>
                  <a:lnTo>
                    <a:pt x="1127088" y="1134382"/>
                  </a:lnTo>
                  <a:lnTo>
                    <a:pt x="1121874" y="1129619"/>
                  </a:lnTo>
                  <a:lnTo>
                    <a:pt x="1117113" y="1124630"/>
                  </a:lnTo>
                  <a:lnTo>
                    <a:pt x="1112126" y="1119641"/>
                  </a:lnTo>
                  <a:lnTo>
                    <a:pt x="1107139" y="1114652"/>
                  </a:lnTo>
                  <a:lnTo>
                    <a:pt x="1102605" y="1109435"/>
                  </a:lnTo>
                  <a:lnTo>
                    <a:pt x="1098298" y="1103993"/>
                  </a:lnTo>
                  <a:lnTo>
                    <a:pt x="1093764" y="1098550"/>
                  </a:lnTo>
                  <a:lnTo>
                    <a:pt x="1089683" y="1093107"/>
                  </a:lnTo>
                  <a:lnTo>
                    <a:pt x="1085602" y="1087437"/>
                  </a:lnTo>
                  <a:lnTo>
                    <a:pt x="1081522" y="1081768"/>
                  </a:lnTo>
                  <a:lnTo>
                    <a:pt x="1077668" y="1075871"/>
                  </a:lnTo>
                  <a:lnTo>
                    <a:pt x="1074041" y="1069975"/>
                  </a:lnTo>
                  <a:lnTo>
                    <a:pt x="1070414" y="1063852"/>
                  </a:lnTo>
                  <a:lnTo>
                    <a:pt x="1067013" y="1057728"/>
                  </a:lnTo>
                  <a:lnTo>
                    <a:pt x="1063613" y="1051605"/>
                  </a:lnTo>
                  <a:lnTo>
                    <a:pt x="1060439" y="1045255"/>
                  </a:lnTo>
                  <a:lnTo>
                    <a:pt x="1057492" y="1038678"/>
                  </a:lnTo>
                  <a:lnTo>
                    <a:pt x="1054545" y="1032328"/>
                  </a:lnTo>
                  <a:lnTo>
                    <a:pt x="1052051" y="1025752"/>
                  </a:lnTo>
                  <a:lnTo>
                    <a:pt x="1049558" y="1019175"/>
                  </a:lnTo>
                  <a:lnTo>
                    <a:pt x="1047064" y="1012371"/>
                  </a:lnTo>
                  <a:lnTo>
                    <a:pt x="1044797" y="1005794"/>
                  </a:lnTo>
                  <a:lnTo>
                    <a:pt x="1042757" y="998764"/>
                  </a:lnTo>
                  <a:lnTo>
                    <a:pt x="1040943" y="991734"/>
                  </a:lnTo>
                  <a:lnTo>
                    <a:pt x="1039356" y="984930"/>
                  </a:lnTo>
                  <a:lnTo>
                    <a:pt x="1037769" y="977900"/>
                  </a:lnTo>
                  <a:lnTo>
                    <a:pt x="1036409" y="970643"/>
                  </a:lnTo>
                  <a:lnTo>
                    <a:pt x="1035276" y="963385"/>
                  </a:lnTo>
                  <a:lnTo>
                    <a:pt x="1034142" y="956128"/>
                  </a:lnTo>
                  <a:lnTo>
                    <a:pt x="1033462" y="949098"/>
                  </a:lnTo>
                  <a:lnTo>
                    <a:pt x="1032782" y="941614"/>
                  </a:lnTo>
                  <a:lnTo>
                    <a:pt x="1032102" y="934357"/>
                  </a:lnTo>
                  <a:lnTo>
                    <a:pt x="1031875" y="926873"/>
                  </a:lnTo>
                  <a:lnTo>
                    <a:pt x="1031875" y="919389"/>
                  </a:lnTo>
                  <a:lnTo>
                    <a:pt x="1031875" y="911905"/>
                  </a:lnTo>
                  <a:lnTo>
                    <a:pt x="1032102" y="904421"/>
                  </a:lnTo>
                  <a:lnTo>
                    <a:pt x="1032782" y="896937"/>
                  </a:lnTo>
                  <a:lnTo>
                    <a:pt x="1033462" y="889680"/>
                  </a:lnTo>
                  <a:lnTo>
                    <a:pt x="1034142" y="882196"/>
                  </a:lnTo>
                  <a:lnTo>
                    <a:pt x="1035276" y="874939"/>
                  </a:lnTo>
                  <a:lnTo>
                    <a:pt x="1036409" y="867682"/>
                  </a:lnTo>
                  <a:lnTo>
                    <a:pt x="1037769" y="860878"/>
                  </a:lnTo>
                  <a:lnTo>
                    <a:pt x="1039356" y="853621"/>
                  </a:lnTo>
                  <a:lnTo>
                    <a:pt x="1040943" y="846591"/>
                  </a:lnTo>
                  <a:lnTo>
                    <a:pt x="1042757" y="839560"/>
                  </a:lnTo>
                  <a:lnTo>
                    <a:pt x="1044797" y="832984"/>
                  </a:lnTo>
                  <a:lnTo>
                    <a:pt x="1047064" y="825953"/>
                  </a:lnTo>
                  <a:lnTo>
                    <a:pt x="1049558" y="819377"/>
                  </a:lnTo>
                  <a:lnTo>
                    <a:pt x="1052051" y="812800"/>
                  </a:lnTo>
                  <a:lnTo>
                    <a:pt x="1054545" y="806223"/>
                  </a:lnTo>
                  <a:lnTo>
                    <a:pt x="1057492" y="799646"/>
                  </a:lnTo>
                  <a:lnTo>
                    <a:pt x="1060439" y="793296"/>
                  </a:lnTo>
                  <a:lnTo>
                    <a:pt x="1063613" y="786946"/>
                  </a:lnTo>
                  <a:lnTo>
                    <a:pt x="1067013" y="780823"/>
                  </a:lnTo>
                  <a:lnTo>
                    <a:pt x="1070414" y="774700"/>
                  </a:lnTo>
                  <a:lnTo>
                    <a:pt x="1074041" y="768803"/>
                  </a:lnTo>
                  <a:lnTo>
                    <a:pt x="1077668" y="762907"/>
                  </a:lnTo>
                  <a:lnTo>
                    <a:pt x="1081522" y="756784"/>
                  </a:lnTo>
                  <a:lnTo>
                    <a:pt x="1085602" y="751114"/>
                  </a:lnTo>
                  <a:lnTo>
                    <a:pt x="1089683" y="745444"/>
                  </a:lnTo>
                  <a:lnTo>
                    <a:pt x="1093764" y="739775"/>
                  </a:lnTo>
                  <a:lnTo>
                    <a:pt x="1098298" y="734332"/>
                  </a:lnTo>
                  <a:lnTo>
                    <a:pt x="1102605" y="729116"/>
                  </a:lnTo>
                  <a:lnTo>
                    <a:pt x="1107139" y="723900"/>
                  </a:lnTo>
                  <a:lnTo>
                    <a:pt x="1112126" y="718684"/>
                  </a:lnTo>
                  <a:lnTo>
                    <a:pt x="1117113" y="713921"/>
                  </a:lnTo>
                  <a:lnTo>
                    <a:pt x="1121874" y="708932"/>
                  </a:lnTo>
                  <a:lnTo>
                    <a:pt x="1127088" y="704169"/>
                  </a:lnTo>
                  <a:lnTo>
                    <a:pt x="1132302" y="699634"/>
                  </a:lnTo>
                  <a:lnTo>
                    <a:pt x="1137743" y="695098"/>
                  </a:lnTo>
                  <a:lnTo>
                    <a:pt x="1142957" y="690562"/>
                  </a:lnTo>
                  <a:lnTo>
                    <a:pt x="1148398" y="686480"/>
                  </a:lnTo>
                  <a:lnTo>
                    <a:pt x="1154065" y="682398"/>
                  </a:lnTo>
                  <a:lnTo>
                    <a:pt x="1159732" y="678543"/>
                  </a:lnTo>
                  <a:lnTo>
                    <a:pt x="1165853" y="674687"/>
                  </a:lnTo>
                  <a:lnTo>
                    <a:pt x="1171747" y="670832"/>
                  </a:lnTo>
                  <a:lnTo>
                    <a:pt x="1177868" y="667203"/>
                  </a:lnTo>
                  <a:lnTo>
                    <a:pt x="1183762" y="663802"/>
                  </a:lnTo>
                  <a:lnTo>
                    <a:pt x="1189883" y="660400"/>
                  </a:lnTo>
                  <a:lnTo>
                    <a:pt x="1196457" y="657225"/>
                  </a:lnTo>
                  <a:lnTo>
                    <a:pt x="1202805" y="654503"/>
                  </a:lnTo>
                  <a:lnTo>
                    <a:pt x="1209379" y="651555"/>
                  </a:lnTo>
                  <a:lnTo>
                    <a:pt x="1215727" y="648834"/>
                  </a:lnTo>
                  <a:lnTo>
                    <a:pt x="1222528" y="646566"/>
                  </a:lnTo>
                  <a:lnTo>
                    <a:pt x="1229102" y="643844"/>
                  </a:lnTo>
                  <a:lnTo>
                    <a:pt x="1235903" y="641803"/>
                  </a:lnTo>
                  <a:lnTo>
                    <a:pt x="1242930" y="639762"/>
                  </a:lnTo>
                  <a:lnTo>
                    <a:pt x="1249731" y="637948"/>
                  </a:lnTo>
                  <a:lnTo>
                    <a:pt x="1256759" y="636134"/>
                  </a:lnTo>
                  <a:lnTo>
                    <a:pt x="1263787" y="634546"/>
                  </a:lnTo>
                  <a:lnTo>
                    <a:pt x="1271041" y="633412"/>
                  </a:lnTo>
                  <a:lnTo>
                    <a:pt x="1278068" y="632052"/>
                  </a:lnTo>
                  <a:lnTo>
                    <a:pt x="1285323" y="631144"/>
                  </a:lnTo>
                  <a:lnTo>
                    <a:pt x="1292577" y="630237"/>
                  </a:lnTo>
                  <a:lnTo>
                    <a:pt x="1300058" y="629557"/>
                  </a:lnTo>
                  <a:lnTo>
                    <a:pt x="1307312" y="629330"/>
                  </a:lnTo>
                  <a:lnTo>
                    <a:pt x="1314793" y="628877"/>
                  </a:lnTo>
                  <a:lnTo>
                    <a:pt x="1322274" y="628650"/>
                  </a:lnTo>
                  <a:close/>
                  <a:moveTo>
                    <a:pt x="1872408" y="450081"/>
                  </a:moveTo>
                  <a:lnTo>
                    <a:pt x="1872408" y="463897"/>
                  </a:lnTo>
                  <a:lnTo>
                    <a:pt x="1864899" y="464803"/>
                  </a:lnTo>
                  <a:lnTo>
                    <a:pt x="1857846" y="465709"/>
                  </a:lnTo>
                  <a:lnTo>
                    <a:pt x="1851474" y="467068"/>
                  </a:lnTo>
                  <a:lnTo>
                    <a:pt x="1845558" y="468880"/>
                  </a:lnTo>
                  <a:lnTo>
                    <a:pt x="1839870" y="470691"/>
                  </a:lnTo>
                  <a:lnTo>
                    <a:pt x="1834864" y="472730"/>
                  </a:lnTo>
                  <a:lnTo>
                    <a:pt x="1830313" y="474995"/>
                  </a:lnTo>
                  <a:lnTo>
                    <a:pt x="1826218" y="477939"/>
                  </a:lnTo>
                  <a:lnTo>
                    <a:pt x="1822577" y="480657"/>
                  </a:lnTo>
                  <a:lnTo>
                    <a:pt x="1819391" y="483827"/>
                  </a:lnTo>
                  <a:lnTo>
                    <a:pt x="1816888" y="487451"/>
                  </a:lnTo>
                  <a:lnTo>
                    <a:pt x="1814840" y="491075"/>
                  </a:lnTo>
                  <a:lnTo>
                    <a:pt x="1813020" y="495152"/>
                  </a:lnTo>
                  <a:lnTo>
                    <a:pt x="1811882" y="499228"/>
                  </a:lnTo>
                  <a:lnTo>
                    <a:pt x="1811200" y="503984"/>
                  </a:lnTo>
                  <a:lnTo>
                    <a:pt x="1810745" y="508514"/>
                  </a:lnTo>
                  <a:lnTo>
                    <a:pt x="1810745" y="511911"/>
                  </a:lnTo>
                  <a:lnTo>
                    <a:pt x="1811427" y="515309"/>
                  </a:lnTo>
                  <a:lnTo>
                    <a:pt x="1811882" y="518253"/>
                  </a:lnTo>
                  <a:lnTo>
                    <a:pt x="1812565" y="521424"/>
                  </a:lnTo>
                  <a:lnTo>
                    <a:pt x="1813703" y="524594"/>
                  </a:lnTo>
                  <a:lnTo>
                    <a:pt x="1815068" y="527312"/>
                  </a:lnTo>
                  <a:lnTo>
                    <a:pt x="1816206" y="530257"/>
                  </a:lnTo>
                  <a:lnTo>
                    <a:pt x="1818026" y="532974"/>
                  </a:lnTo>
                  <a:lnTo>
                    <a:pt x="1819846" y="535692"/>
                  </a:lnTo>
                  <a:lnTo>
                    <a:pt x="1821894" y="537957"/>
                  </a:lnTo>
                  <a:lnTo>
                    <a:pt x="1823942" y="540222"/>
                  </a:lnTo>
                  <a:lnTo>
                    <a:pt x="1826218" y="542487"/>
                  </a:lnTo>
                  <a:lnTo>
                    <a:pt x="1828265" y="544298"/>
                  </a:lnTo>
                  <a:lnTo>
                    <a:pt x="1830541" y="546337"/>
                  </a:lnTo>
                  <a:lnTo>
                    <a:pt x="1832816" y="547922"/>
                  </a:lnTo>
                  <a:lnTo>
                    <a:pt x="1835547" y="549508"/>
                  </a:lnTo>
                  <a:lnTo>
                    <a:pt x="1841463" y="552905"/>
                  </a:lnTo>
                  <a:lnTo>
                    <a:pt x="1849654" y="557208"/>
                  </a:lnTo>
                  <a:lnTo>
                    <a:pt x="1860349" y="562191"/>
                  </a:lnTo>
                  <a:lnTo>
                    <a:pt x="1873319" y="568079"/>
                  </a:lnTo>
                  <a:lnTo>
                    <a:pt x="1877187" y="569891"/>
                  </a:lnTo>
                  <a:lnTo>
                    <a:pt x="1880827" y="571703"/>
                  </a:lnTo>
                  <a:lnTo>
                    <a:pt x="1883785" y="573515"/>
                  </a:lnTo>
                  <a:lnTo>
                    <a:pt x="1886516" y="575327"/>
                  </a:lnTo>
                  <a:lnTo>
                    <a:pt x="1888564" y="577139"/>
                  </a:lnTo>
                  <a:lnTo>
                    <a:pt x="1890384" y="578497"/>
                  </a:lnTo>
                  <a:lnTo>
                    <a:pt x="1891749" y="580083"/>
                  </a:lnTo>
                  <a:lnTo>
                    <a:pt x="1892660" y="581895"/>
                  </a:lnTo>
                  <a:lnTo>
                    <a:pt x="1893342" y="583480"/>
                  </a:lnTo>
                  <a:lnTo>
                    <a:pt x="1894025" y="585518"/>
                  </a:lnTo>
                  <a:lnTo>
                    <a:pt x="1894707" y="590501"/>
                  </a:lnTo>
                  <a:lnTo>
                    <a:pt x="1895390" y="596163"/>
                  </a:lnTo>
                  <a:lnTo>
                    <a:pt x="1895390" y="602958"/>
                  </a:lnTo>
                  <a:lnTo>
                    <a:pt x="1895390" y="605675"/>
                  </a:lnTo>
                  <a:lnTo>
                    <a:pt x="1894707" y="608167"/>
                  </a:lnTo>
                  <a:lnTo>
                    <a:pt x="1894025" y="610205"/>
                  </a:lnTo>
                  <a:lnTo>
                    <a:pt x="1892660" y="611791"/>
                  </a:lnTo>
                  <a:lnTo>
                    <a:pt x="1890839" y="613149"/>
                  </a:lnTo>
                  <a:lnTo>
                    <a:pt x="1888791" y="614055"/>
                  </a:lnTo>
                  <a:lnTo>
                    <a:pt x="1886061" y="614735"/>
                  </a:lnTo>
                  <a:lnTo>
                    <a:pt x="1883330" y="614961"/>
                  </a:lnTo>
                  <a:lnTo>
                    <a:pt x="1880145" y="614735"/>
                  </a:lnTo>
                  <a:lnTo>
                    <a:pt x="1878552" y="614055"/>
                  </a:lnTo>
                  <a:lnTo>
                    <a:pt x="1877414" y="613602"/>
                  </a:lnTo>
                  <a:lnTo>
                    <a:pt x="1876277" y="613149"/>
                  </a:lnTo>
                  <a:lnTo>
                    <a:pt x="1875594" y="612243"/>
                  </a:lnTo>
                  <a:lnTo>
                    <a:pt x="1874684" y="611564"/>
                  </a:lnTo>
                  <a:lnTo>
                    <a:pt x="1874229" y="610432"/>
                  </a:lnTo>
                  <a:lnTo>
                    <a:pt x="1873774" y="609299"/>
                  </a:lnTo>
                  <a:lnTo>
                    <a:pt x="1873546" y="607487"/>
                  </a:lnTo>
                  <a:lnTo>
                    <a:pt x="1872863" y="602731"/>
                  </a:lnTo>
                  <a:lnTo>
                    <a:pt x="1872408" y="596616"/>
                  </a:lnTo>
                  <a:lnTo>
                    <a:pt x="1872408" y="588689"/>
                  </a:lnTo>
                  <a:lnTo>
                    <a:pt x="1872408" y="577818"/>
                  </a:lnTo>
                  <a:lnTo>
                    <a:pt x="1811655" y="577818"/>
                  </a:lnTo>
                  <a:lnTo>
                    <a:pt x="1811655" y="586424"/>
                  </a:lnTo>
                  <a:lnTo>
                    <a:pt x="1811882" y="593445"/>
                  </a:lnTo>
                  <a:lnTo>
                    <a:pt x="1812338" y="596616"/>
                  </a:lnTo>
                  <a:lnTo>
                    <a:pt x="1813020" y="600013"/>
                  </a:lnTo>
                  <a:lnTo>
                    <a:pt x="1813475" y="602958"/>
                  </a:lnTo>
                  <a:lnTo>
                    <a:pt x="1814158" y="605902"/>
                  </a:lnTo>
                  <a:lnTo>
                    <a:pt x="1815296" y="608620"/>
                  </a:lnTo>
                  <a:lnTo>
                    <a:pt x="1816206" y="611338"/>
                  </a:lnTo>
                  <a:lnTo>
                    <a:pt x="1817343" y="613829"/>
                  </a:lnTo>
                  <a:lnTo>
                    <a:pt x="1818936" y="616094"/>
                  </a:lnTo>
                  <a:lnTo>
                    <a:pt x="1820074" y="618359"/>
                  </a:lnTo>
                  <a:lnTo>
                    <a:pt x="1821894" y="620623"/>
                  </a:lnTo>
                  <a:lnTo>
                    <a:pt x="1823715" y="622435"/>
                  </a:lnTo>
                  <a:lnTo>
                    <a:pt x="1825535" y="624247"/>
                  </a:lnTo>
                  <a:lnTo>
                    <a:pt x="1827583" y="626059"/>
                  </a:lnTo>
                  <a:lnTo>
                    <a:pt x="1829631" y="627418"/>
                  </a:lnTo>
                  <a:lnTo>
                    <a:pt x="1834409" y="630136"/>
                  </a:lnTo>
                  <a:lnTo>
                    <a:pt x="1839415" y="632627"/>
                  </a:lnTo>
                  <a:lnTo>
                    <a:pt x="1844193" y="634665"/>
                  </a:lnTo>
                  <a:lnTo>
                    <a:pt x="1849654" y="636704"/>
                  </a:lnTo>
                  <a:lnTo>
                    <a:pt x="1855115" y="638289"/>
                  </a:lnTo>
                  <a:lnTo>
                    <a:pt x="1860576" y="639421"/>
                  </a:lnTo>
                  <a:lnTo>
                    <a:pt x="1866492" y="640327"/>
                  </a:lnTo>
                  <a:lnTo>
                    <a:pt x="1872408" y="641007"/>
                  </a:lnTo>
                  <a:lnTo>
                    <a:pt x="1872408" y="657993"/>
                  </a:lnTo>
                  <a:lnTo>
                    <a:pt x="1900396" y="657993"/>
                  </a:lnTo>
                  <a:lnTo>
                    <a:pt x="1900396" y="641460"/>
                  </a:lnTo>
                  <a:lnTo>
                    <a:pt x="1907905" y="640554"/>
                  </a:lnTo>
                  <a:lnTo>
                    <a:pt x="1914959" y="639421"/>
                  </a:lnTo>
                  <a:lnTo>
                    <a:pt x="1921557" y="637610"/>
                  </a:lnTo>
                  <a:lnTo>
                    <a:pt x="1927474" y="635798"/>
                  </a:lnTo>
                  <a:lnTo>
                    <a:pt x="1933162" y="633533"/>
                  </a:lnTo>
                  <a:lnTo>
                    <a:pt x="1938396" y="631042"/>
                  </a:lnTo>
                  <a:lnTo>
                    <a:pt x="1943174" y="628324"/>
                  </a:lnTo>
                  <a:lnTo>
                    <a:pt x="1947270" y="624927"/>
                  </a:lnTo>
                  <a:lnTo>
                    <a:pt x="1950910" y="621529"/>
                  </a:lnTo>
                  <a:lnTo>
                    <a:pt x="1953868" y="617679"/>
                  </a:lnTo>
                  <a:lnTo>
                    <a:pt x="1956826" y="613602"/>
                  </a:lnTo>
                  <a:lnTo>
                    <a:pt x="1958874" y="609299"/>
                  </a:lnTo>
                  <a:lnTo>
                    <a:pt x="1960695" y="604317"/>
                  </a:lnTo>
                  <a:lnTo>
                    <a:pt x="1962060" y="599107"/>
                  </a:lnTo>
                  <a:lnTo>
                    <a:pt x="1962515" y="593672"/>
                  </a:lnTo>
                  <a:lnTo>
                    <a:pt x="1962743" y="588010"/>
                  </a:lnTo>
                  <a:lnTo>
                    <a:pt x="1962743" y="584613"/>
                  </a:lnTo>
                  <a:lnTo>
                    <a:pt x="1962515" y="581215"/>
                  </a:lnTo>
                  <a:lnTo>
                    <a:pt x="1962060" y="577818"/>
                  </a:lnTo>
                  <a:lnTo>
                    <a:pt x="1961377" y="574647"/>
                  </a:lnTo>
                  <a:lnTo>
                    <a:pt x="1960695" y="571929"/>
                  </a:lnTo>
                  <a:lnTo>
                    <a:pt x="1959557" y="568985"/>
                  </a:lnTo>
                  <a:lnTo>
                    <a:pt x="1958419" y="566267"/>
                  </a:lnTo>
                  <a:lnTo>
                    <a:pt x="1957054" y="563550"/>
                  </a:lnTo>
                  <a:lnTo>
                    <a:pt x="1953868" y="559020"/>
                  </a:lnTo>
                  <a:lnTo>
                    <a:pt x="1950683" y="555170"/>
                  </a:lnTo>
                  <a:lnTo>
                    <a:pt x="1948862" y="553358"/>
                  </a:lnTo>
                  <a:lnTo>
                    <a:pt x="1947042" y="551546"/>
                  </a:lnTo>
                  <a:lnTo>
                    <a:pt x="1944994" y="549961"/>
                  </a:lnTo>
                  <a:lnTo>
                    <a:pt x="1942719" y="548375"/>
                  </a:lnTo>
                  <a:lnTo>
                    <a:pt x="1937713" y="545657"/>
                  </a:lnTo>
                  <a:lnTo>
                    <a:pt x="1930659" y="542034"/>
                  </a:lnTo>
                  <a:lnTo>
                    <a:pt x="1921785" y="537957"/>
                  </a:lnTo>
                  <a:lnTo>
                    <a:pt x="1911318" y="532974"/>
                  </a:lnTo>
                  <a:lnTo>
                    <a:pt x="1899031" y="527539"/>
                  </a:lnTo>
                  <a:lnTo>
                    <a:pt x="1889474" y="523236"/>
                  </a:lnTo>
                  <a:lnTo>
                    <a:pt x="1882875" y="519612"/>
                  </a:lnTo>
                  <a:lnTo>
                    <a:pt x="1878552" y="517120"/>
                  </a:lnTo>
                  <a:lnTo>
                    <a:pt x="1877187" y="515988"/>
                  </a:lnTo>
                  <a:lnTo>
                    <a:pt x="1876049" y="514629"/>
                  </a:lnTo>
                  <a:lnTo>
                    <a:pt x="1875139" y="513270"/>
                  </a:lnTo>
                  <a:lnTo>
                    <a:pt x="1874229" y="511458"/>
                  </a:lnTo>
                  <a:lnTo>
                    <a:pt x="1873774" y="509647"/>
                  </a:lnTo>
                  <a:lnTo>
                    <a:pt x="1873319" y="507608"/>
                  </a:lnTo>
                  <a:lnTo>
                    <a:pt x="1872863" y="505117"/>
                  </a:lnTo>
                  <a:lnTo>
                    <a:pt x="1872863" y="502626"/>
                  </a:lnTo>
                  <a:lnTo>
                    <a:pt x="1872863" y="499681"/>
                  </a:lnTo>
                  <a:lnTo>
                    <a:pt x="1873546" y="497190"/>
                  </a:lnTo>
                  <a:lnTo>
                    <a:pt x="1874456" y="495152"/>
                  </a:lnTo>
                  <a:lnTo>
                    <a:pt x="1875594" y="493340"/>
                  </a:lnTo>
                  <a:lnTo>
                    <a:pt x="1877187" y="491981"/>
                  </a:lnTo>
                  <a:lnTo>
                    <a:pt x="1879235" y="491075"/>
                  </a:lnTo>
                  <a:lnTo>
                    <a:pt x="1881282" y="490622"/>
                  </a:lnTo>
                  <a:lnTo>
                    <a:pt x="1883785" y="490169"/>
                  </a:lnTo>
                  <a:lnTo>
                    <a:pt x="1887199" y="490622"/>
                  </a:lnTo>
                  <a:lnTo>
                    <a:pt x="1889702" y="491301"/>
                  </a:lnTo>
                  <a:lnTo>
                    <a:pt x="1890839" y="491528"/>
                  </a:lnTo>
                  <a:lnTo>
                    <a:pt x="1891522" y="492207"/>
                  </a:lnTo>
                  <a:lnTo>
                    <a:pt x="1892432" y="493113"/>
                  </a:lnTo>
                  <a:lnTo>
                    <a:pt x="1892887" y="493793"/>
                  </a:lnTo>
                  <a:lnTo>
                    <a:pt x="1894025" y="496284"/>
                  </a:lnTo>
                  <a:lnTo>
                    <a:pt x="1894480" y="499455"/>
                  </a:lnTo>
                  <a:lnTo>
                    <a:pt x="1894935" y="503758"/>
                  </a:lnTo>
                  <a:lnTo>
                    <a:pt x="1895163" y="508967"/>
                  </a:lnTo>
                  <a:lnTo>
                    <a:pt x="1895163" y="516215"/>
                  </a:lnTo>
                  <a:lnTo>
                    <a:pt x="1955689" y="516215"/>
                  </a:lnTo>
                  <a:lnTo>
                    <a:pt x="1956371" y="511458"/>
                  </a:lnTo>
                  <a:lnTo>
                    <a:pt x="1956371" y="508061"/>
                  </a:lnTo>
                  <a:lnTo>
                    <a:pt x="1955916" y="503305"/>
                  </a:lnTo>
                  <a:lnTo>
                    <a:pt x="1955461" y="498775"/>
                  </a:lnTo>
                  <a:lnTo>
                    <a:pt x="1954551" y="494699"/>
                  </a:lnTo>
                  <a:lnTo>
                    <a:pt x="1952958" y="490848"/>
                  </a:lnTo>
                  <a:lnTo>
                    <a:pt x="1950910" y="487225"/>
                  </a:lnTo>
                  <a:lnTo>
                    <a:pt x="1948635" y="483601"/>
                  </a:lnTo>
                  <a:lnTo>
                    <a:pt x="1945677" y="480430"/>
                  </a:lnTo>
                  <a:lnTo>
                    <a:pt x="1942264" y="477712"/>
                  </a:lnTo>
                  <a:lnTo>
                    <a:pt x="1938623" y="474995"/>
                  </a:lnTo>
                  <a:lnTo>
                    <a:pt x="1934527" y="472730"/>
                  </a:lnTo>
                  <a:lnTo>
                    <a:pt x="1929976" y="470465"/>
                  </a:lnTo>
                  <a:lnTo>
                    <a:pt x="1924971" y="468653"/>
                  </a:lnTo>
                  <a:lnTo>
                    <a:pt x="1919510" y="467068"/>
                  </a:lnTo>
                  <a:lnTo>
                    <a:pt x="1913593" y="465709"/>
                  </a:lnTo>
                  <a:lnTo>
                    <a:pt x="1907222" y="464803"/>
                  </a:lnTo>
                  <a:lnTo>
                    <a:pt x="1900396" y="463897"/>
                  </a:lnTo>
                  <a:lnTo>
                    <a:pt x="1900396" y="450081"/>
                  </a:lnTo>
                  <a:lnTo>
                    <a:pt x="1872408" y="450081"/>
                  </a:lnTo>
                  <a:close/>
                  <a:moveTo>
                    <a:pt x="1886971" y="384175"/>
                  </a:moveTo>
                  <a:lnTo>
                    <a:pt x="1895390" y="384401"/>
                  </a:lnTo>
                  <a:lnTo>
                    <a:pt x="1904264" y="384854"/>
                  </a:lnTo>
                  <a:lnTo>
                    <a:pt x="1912911" y="385987"/>
                  </a:lnTo>
                  <a:lnTo>
                    <a:pt x="1921102" y="387572"/>
                  </a:lnTo>
                  <a:lnTo>
                    <a:pt x="1929294" y="389610"/>
                  </a:lnTo>
                  <a:lnTo>
                    <a:pt x="1937713" y="391649"/>
                  </a:lnTo>
                  <a:lnTo>
                    <a:pt x="1945449" y="394367"/>
                  </a:lnTo>
                  <a:lnTo>
                    <a:pt x="1953186" y="397537"/>
                  </a:lnTo>
                  <a:lnTo>
                    <a:pt x="1960922" y="400935"/>
                  </a:lnTo>
                  <a:lnTo>
                    <a:pt x="1968204" y="404558"/>
                  </a:lnTo>
                  <a:lnTo>
                    <a:pt x="1975485" y="408635"/>
                  </a:lnTo>
                  <a:lnTo>
                    <a:pt x="1982084" y="412938"/>
                  </a:lnTo>
                  <a:lnTo>
                    <a:pt x="1988910" y="417921"/>
                  </a:lnTo>
                  <a:lnTo>
                    <a:pt x="1995281" y="422677"/>
                  </a:lnTo>
                  <a:lnTo>
                    <a:pt x="2001652" y="428113"/>
                  </a:lnTo>
                  <a:lnTo>
                    <a:pt x="2007568" y="433775"/>
                  </a:lnTo>
                  <a:lnTo>
                    <a:pt x="2013257" y="439890"/>
                  </a:lnTo>
                  <a:lnTo>
                    <a:pt x="2018718" y="446005"/>
                  </a:lnTo>
                  <a:lnTo>
                    <a:pt x="2023496" y="452346"/>
                  </a:lnTo>
                  <a:lnTo>
                    <a:pt x="2028502" y="459141"/>
                  </a:lnTo>
                  <a:lnTo>
                    <a:pt x="2032825" y="465709"/>
                  </a:lnTo>
                  <a:lnTo>
                    <a:pt x="2036921" y="472956"/>
                  </a:lnTo>
                  <a:lnTo>
                    <a:pt x="2040562" y="480430"/>
                  </a:lnTo>
                  <a:lnTo>
                    <a:pt x="2043975" y="487904"/>
                  </a:lnTo>
                  <a:lnTo>
                    <a:pt x="2047161" y="495605"/>
                  </a:lnTo>
                  <a:lnTo>
                    <a:pt x="2049891" y="503305"/>
                  </a:lnTo>
                  <a:lnTo>
                    <a:pt x="2052394" y="511685"/>
                  </a:lnTo>
                  <a:lnTo>
                    <a:pt x="2054214" y="519838"/>
                  </a:lnTo>
                  <a:lnTo>
                    <a:pt x="2055580" y="528218"/>
                  </a:lnTo>
                  <a:lnTo>
                    <a:pt x="2056717" y="536598"/>
                  </a:lnTo>
                  <a:lnTo>
                    <a:pt x="2057172" y="545431"/>
                  </a:lnTo>
                  <a:lnTo>
                    <a:pt x="2057400" y="553811"/>
                  </a:lnTo>
                  <a:lnTo>
                    <a:pt x="2057172" y="562644"/>
                  </a:lnTo>
                  <a:lnTo>
                    <a:pt x="2056717" y="571476"/>
                  </a:lnTo>
                  <a:lnTo>
                    <a:pt x="2055580" y="579856"/>
                  </a:lnTo>
                  <a:lnTo>
                    <a:pt x="2054214" y="588010"/>
                  </a:lnTo>
                  <a:lnTo>
                    <a:pt x="2052394" y="596390"/>
                  </a:lnTo>
                  <a:lnTo>
                    <a:pt x="2049891" y="604543"/>
                  </a:lnTo>
                  <a:lnTo>
                    <a:pt x="2047161" y="612243"/>
                  </a:lnTo>
                  <a:lnTo>
                    <a:pt x="2043975" y="619944"/>
                  </a:lnTo>
                  <a:lnTo>
                    <a:pt x="2040562" y="627418"/>
                  </a:lnTo>
                  <a:lnTo>
                    <a:pt x="2036921" y="634892"/>
                  </a:lnTo>
                  <a:lnTo>
                    <a:pt x="2032825" y="642139"/>
                  </a:lnTo>
                  <a:lnTo>
                    <a:pt x="2028502" y="648934"/>
                  </a:lnTo>
                  <a:lnTo>
                    <a:pt x="2023496" y="655502"/>
                  </a:lnTo>
                  <a:lnTo>
                    <a:pt x="2018718" y="662070"/>
                  </a:lnTo>
                  <a:lnTo>
                    <a:pt x="2013257" y="668185"/>
                  </a:lnTo>
                  <a:lnTo>
                    <a:pt x="2007568" y="674073"/>
                  </a:lnTo>
                  <a:lnTo>
                    <a:pt x="2001652" y="679736"/>
                  </a:lnTo>
                  <a:lnTo>
                    <a:pt x="1995281" y="685171"/>
                  </a:lnTo>
                  <a:lnTo>
                    <a:pt x="1988910" y="690154"/>
                  </a:lnTo>
                  <a:lnTo>
                    <a:pt x="1982084" y="694683"/>
                  </a:lnTo>
                  <a:lnTo>
                    <a:pt x="1975485" y="699440"/>
                  </a:lnTo>
                  <a:lnTo>
                    <a:pt x="1968204" y="703516"/>
                  </a:lnTo>
                  <a:lnTo>
                    <a:pt x="1960922" y="707140"/>
                  </a:lnTo>
                  <a:lnTo>
                    <a:pt x="1953186" y="710537"/>
                  </a:lnTo>
                  <a:lnTo>
                    <a:pt x="1945449" y="713482"/>
                  </a:lnTo>
                  <a:lnTo>
                    <a:pt x="1937713" y="716199"/>
                  </a:lnTo>
                  <a:lnTo>
                    <a:pt x="1929294" y="718464"/>
                  </a:lnTo>
                  <a:lnTo>
                    <a:pt x="1921102" y="720503"/>
                  </a:lnTo>
                  <a:lnTo>
                    <a:pt x="1912911" y="722088"/>
                  </a:lnTo>
                  <a:lnTo>
                    <a:pt x="1904264" y="722994"/>
                  </a:lnTo>
                  <a:lnTo>
                    <a:pt x="1895390" y="723673"/>
                  </a:lnTo>
                  <a:lnTo>
                    <a:pt x="1886971" y="723900"/>
                  </a:lnTo>
                  <a:lnTo>
                    <a:pt x="1878097" y="723673"/>
                  </a:lnTo>
                  <a:lnTo>
                    <a:pt x="1869223" y="722994"/>
                  </a:lnTo>
                  <a:lnTo>
                    <a:pt x="1860804" y="722088"/>
                  </a:lnTo>
                  <a:lnTo>
                    <a:pt x="1852612" y="720503"/>
                  </a:lnTo>
                  <a:lnTo>
                    <a:pt x="1844193" y="718464"/>
                  </a:lnTo>
                  <a:lnTo>
                    <a:pt x="1836002" y="716199"/>
                  </a:lnTo>
                  <a:lnTo>
                    <a:pt x="1828265" y="713482"/>
                  </a:lnTo>
                  <a:lnTo>
                    <a:pt x="1820529" y="710537"/>
                  </a:lnTo>
                  <a:lnTo>
                    <a:pt x="1812565" y="707140"/>
                  </a:lnTo>
                  <a:lnTo>
                    <a:pt x="1805511" y="703516"/>
                  </a:lnTo>
                  <a:lnTo>
                    <a:pt x="1798230" y="699440"/>
                  </a:lnTo>
                  <a:lnTo>
                    <a:pt x="1791404" y="694683"/>
                  </a:lnTo>
                  <a:lnTo>
                    <a:pt x="1784805" y="690154"/>
                  </a:lnTo>
                  <a:lnTo>
                    <a:pt x="1778206" y="685171"/>
                  </a:lnTo>
                  <a:lnTo>
                    <a:pt x="1772063" y="679736"/>
                  </a:lnTo>
                  <a:lnTo>
                    <a:pt x="1766146" y="674073"/>
                  </a:lnTo>
                  <a:lnTo>
                    <a:pt x="1760458" y="668185"/>
                  </a:lnTo>
                  <a:lnTo>
                    <a:pt x="1754997" y="662070"/>
                  </a:lnTo>
                  <a:lnTo>
                    <a:pt x="1749991" y="655502"/>
                  </a:lnTo>
                  <a:lnTo>
                    <a:pt x="1745213" y="648934"/>
                  </a:lnTo>
                  <a:lnTo>
                    <a:pt x="1740662" y="642139"/>
                  </a:lnTo>
                  <a:lnTo>
                    <a:pt x="1736566" y="634892"/>
                  </a:lnTo>
                  <a:lnTo>
                    <a:pt x="1732925" y="627418"/>
                  </a:lnTo>
                  <a:lnTo>
                    <a:pt x="1729512" y="619944"/>
                  </a:lnTo>
                  <a:lnTo>
                    <a:pt x="1726554" y="612243"/>
                  </a:lnTo>
                  <a:lnTo>
                    <a:pt x="1723596" y="604543"/>
                  </a:lnTo>
                  <a:lnTo>
                    <a:pt x="1721548" y="596390"/>
                  </a:lnTo>
                  <a:lnTo>
                    <a:pt x="1719500" y="588010"/>
                  </a:lnTo>
                  <a:lnTo>
                    <a:pt x="1717908" y="579856"/>
                  </a:lnTo>
                  <a:lnTo>
                    <a:pt x="1716997" y="571476"/>
                  </a:lnTo>
                  <a:lnTo>
                    <a:pt x="1716315" y="562644"/>
                  </a:lnTo>
                  <a:lnTo>
                    <a:pt x="1716087" y="553811"/>
                  </a:lnTo>
                  <a:lnTo>
                    <a:pt x="1716315" y="545431"/>
                  </a:lnTo>
                  <a:lnTo>
                    <a:pt x="1716997" y="536598"/>
                  </a:lnTo>
                  <a:lnTo>
                    <a:pt x="1717908" y="528218"/>
                  </a:lnTo>
                  <a:lnTo>
                    <a:pt x="1719500" y="519838"/>
                  </a:lnTo>
                  <a:lnTo>
                    <a:pt x="1721548" y="511685"/>
                  </a:lnTo>
                  <a:lnTo>
                    <a:pt x="1723596" y="503305"/>
                  </a:lnTo>
                  <a:lnTo>
                    <a:pt x="1726554" y="495605"/>
                  </a:lnTo>
                  <a:lnTo>
                    <a:pt x="1729512" y="487904"/>
                  </a:lnTo>
                  <a:lnTo>
                    <a:pt x="1732925" y="480430"/>
                  </a:lnTo>
                  <a:lnTo>
                    <a:pt x="1736566" y="472956"/>
                  </a:lnTo>
                  <a:lnTo>
                    <a:pt x="1740662" y="465709"/>
                  </a:lnTo>
                  <a:lnTo>
                    <a:pt x="1745213" y="459141"/>
                  </a:lnTo>
                  <a:lnTo>
                    <a:pt x="1749991" y="452346"/>
                  </a:lnTo>
                  <a:lnTo>
                    <a:pt x="1754997" y="446005"/>
                  </a:lnTo>
                  <a:lnTo>
                    <a:pt x="1760458" y="439890"/>
                  </a:lnTo>
                  <a:lnTo>
                    <a:pt x="1766146" y="433775"/>
                  </a:lnTo>
                  <a:lnTo>
                    <a:pt x="1772063" y="428113"/>
                  </a:lnTo>
                  <a:lnTo>
                    <a:pt x="1778206" y="422677"/>
                  </a:lnTo>
                  <a:lnTo>
                    <a:pt x="1784805" y="417921"/>
                  </a:lnTo>
                  <a:lnTo>
                    <a:pt x="1791404" y="412938"/>
                  </a:lnTo>
                  <a:lnTo>
                    <a:pt x="1798230" y="408635"/>
                  </a:lnTo>
                  <a:lnTo>
                    <a:pt x="1805511" y="404558"/>
                  </a:lnTo>
                  <a:lnTo>
                    <a:pt x="1812565" y="400935"/>
                  </a:lnTo>
                  <a:lnTo>
                    <a:pt x="1820529" y="397537"/>
                  </a:lnTo>
                  <a:lnTo>
                    <a:pt x="1828265" y="394367"/>
                  </a:lnTo>
                  <a:lnTo>
                    <a:pt x="1836002" y="391649"/>
                  </a:lnTo>
                  <a:lnTo>
                    <a:pt x="1844193" y="389610"/>
                  </a:lnTo>
                  <a:lnTo>
                    <a:pt x="1852612" y="387572"/>
                  </a:lnTo>
                  <a:lnTo>
                    <a:pt x="1860804" y="385987"/>
                  </a:lnTo>
                  <a:lnTo>
                    <a:pt x="1869223" y="384854"/>
                  </a:lnTo>
                  <a:lnTo>
                    <a:pt x="1878097" y="384401"/>
                  </a:lnTo>
                  <a:lnTo>
                    <a:pt x="1886971" y="384175"/>
                  </a:lnTo>
                  <a:close/>
                  <a:moveTo>
                    <a:pt x="1493053" y="58920"/>
                  </a:moveTo>
                  <a:lnTo>
                    <a:pt x="1493053" y="71384"/>
                  </a:lnTo>
                  <a:lnTo>
                    <a:pt x="1486255" y="72064"/>
                  </a:lnTo>
                  <a:lnTo>
                    <a:pt x="1480136" y="72970"/>
                  </a:lnTo>
                  <a:lnTo>
                    <a:pt x="1474471" y="74103"/>
                  </a:lnTo>
                  <a:lnTo>
                    <a:pt x="1469032" y="75463"/>
                  </a:lnTo>
                  <a:lnTo>
                    <a:pt x="1464046" y="77276"/>
                  </a:lnTo>
                  <a:lnTo>
                    <a:pt x="1459741" y="79089"/>
                  </a:lnTo>
                  <a:lnTo>
                    <a:pt x="1455661" y="81128"/>
                  </a:lnTo>
                  <a:lnTo>
                    <a:pt x="1452036" y="83621"/>
                  </a:lnTo>
                  <a:lnTo>
                    <a:pt x="1448863" y="86341"/>
                  </a:lnTo>
                  <a:lnTo>
                    <a:pt x="1446144" y="89060"/>
                  </a:lnTo>
                  <a:lnTo>
                    <a:pt x="1443877" y="92233"/>
                  </a:lnTo>
                  <a:lnTo>
                    <a:pt x="1441611" y="95632"/>
                  </a:lnTo>
                  <a:lnTo>
                    <a:pt x="1440252" y="99258"/>
                  </a:lnTo>
                  <a:lnTo>
                    <a:pt x="1439118" y="102657"/>
                  </a:lnTo>
                  <a:lnTo>
                    <a:pt x="1438665" y="106963"/>
                  </a:lnTo>
                  <a:lnTo>
                    <a:pt x="1438439" y="111042"/>
                  </a:lnTo>
                  <a:lnTo>
                    <a:pt x="1438439" y="113988"/>
                  </a:lnTo>
                  <a:lnTo>
                    <a:pt x="1438665" y="116934"/>
                  </a:lnTo>
                  <a:lnTo>
                    <a:pt x="1439118" y="119880"/>
                  </a:lnTo>
                  <a:lnTo>
                    <a:pt x="1439798" y="122599"/>
                  </a:lnTo>
                  <a:lnTo>
                    <a:pt x="1440931" y="125092"/>
                  </a:lnTo>
                  <a:lnTo>
                    <a:pt x="1442064" y="127812"/>
                  </a:lnTo>
                  <a:lnTo>
                    <a:pt x="1443198" y="130304"/>
                  </a:lnTo>
                  <a:lnTo>
                    <a:pt x="1444784" y="132797"/>
                  </a:lnTo>
                  <a:lnTo>
                    <a:pt x="1448183" y="137329"/>
                  </a:lnTo>
                  <a:lnTo>
                    <a:pt x="1451809" y="141409"/>
                  </a:lnTo>
                  <a:lnTo>
                    <a:pt x="1455888" y="144808"/>
                  </a:lnTo>
                  <a:lnTo>
                    <a:pt x="1460194" y="147527"/>
                  </a:lnTo>
                  <a:lnTo>
                    <a:pt x="1465633" y="150700"/>
                  </a:lnTo>
                  <a:lnTo>
                    <a:pt x="1472884" y="154552"/>
                  </a:lnTo>
                  <a:lnTo>
                    <a:pt x="1482402" y="158858"/>
                  </a:lnTo>
                  <a:lnTo>
                    <a:pt x="1493733" y="164070"/>
                  </a:lnTo>
                  <a:lnTo>
                    <a:pt x="1500532" y="167469"/>
                  </a:lnTo>
                  <a:lnTo>
                    <a:pt x="1503024" y="169056"/>
                  </a:lnTo>
                  <a:lnTo>
                    <a:pt x="1505291" y="170642"/>
                  </a:lnTo>
                  <a:lnTo>
                    <a:pt x="1507330" y="172002"/>
                  </a:lnTo>
                  <a:lnTo>
                    <a:pt x="1508916" y="173588"/>
                  </a:lnTo>
                  <a:lnTo>
                    <a:pt x="1510276" y="175174"/>
                  </a:lnTo>
                  <a:lnTo>
                    <a:pt x="1510956" y="176534"/>
                  </a:lnTo>
                  <a:lnTo>
                    <a:pt x="1512089" y="179707"/>
                  </a:lnTo>
                  <a:lnTo>
                    <a:pt x="1512769" y="184012"/>
                  </a:lnTo>
                  <a:lnTo>
                    <a:pt x="1513449" y="189451"/>
                  </a:lnTo>
                  <a:lnTo>
                    <a:pt x="1513675" y="195343"/>
                  </a:lnTo>
                  <a:lnTo>
                    <a:pt x="1513449" y="197836"/>
                  </a:lnTo>
                  <a:lnTo>
                    <a:pt x="1512769" y="199876"/>
                  </a:lnTo>
                  <a:lnTo>
                    <a:pt x="1512089" y="201689"/>
                  </a:lnTo>
                  <a:lnTo>
                    <a:pt x="1510956" y="203275"/>
                  </a:lnTo>
                  <a:lnTo>
                    <a:pt x="1509596" y="204181"/>
                  </a:lnTo>
                  <a:lnTo>
                    <a:pt x="1507783" y="205314"/>
                  </a:lnTo>
                  <a:lnTo>
                    <a:pt x="1505291" y="205768"/>
                  </a:lnTo>
                  <a:lnTo>
                    <a:pt x="1502798" y="205768"/>
                  </a:lnTo>
                  <a:lnTo>
                    <a:pt x="1499852" y="205541"/>
                  </a:lnTo>
                  <a:lnTo>
                    <a:pt x="1498719" y="205314"/>
                  </a:lnTo>
                  <a:lnTo>
                    <a:pt x="1497586" y="204861"/>
                  </a:lnTo>
                  <a:lnTo>
                    <a:pt x="1496679" y="204181"/>
                  </a:lnTo>
                  <a:lnTo>
                    <a:pt x="1495773" y="203728"/>
                  </a:lnTo>
                  <a:lnTo>
                    <a:pt x="1495319" y="203048"/>
                  </a:lnTo>
                  <a:lnTo>
                    <a:pt x="1494866" y="201915"/>
                  </a:lnTo>
                  <a:lnTo>
                    <a:pt x="1493960" y="199422"/>
                  </a:lnTo>
                  <a:lnTo>
                    <a:pt x="1493506" y="195343"/>
                  </a:lnTo>
                  <a:lnTo>
                    <a:pt x="1493280" y="189678"/>
                  </a:lnTo>
                  <a:lnTo>
                    <a:pt x="1493053" y="182426"/>
                  </a:lnTo>
                  <a:lnTo>
                    <a:pt x="1493053" y="172908"/>
                  </a:lnTo>
                  <a:lnTo>
                    <a:pt x="1439118" y="172908"/>
                  </a:lnTo>
                  <a:lnTo>
                    <a:pt x="1439118" y="180613"/>
                  </a:lnTo>
                  <a:lnTo>
                    <a:pt x="1439345" y="186732"/>
                  </a:lnTo>
                  <a:lnTo>
                    <a:pt x="1440252" y="192624"/>
                  </a:lnTo>
                  <a:lnTo>
                    <a:pt x="1441385" y="197836"/>
                  </a:lnTo>
                  <a:lnTo>
                    <a:pt x="1442291" y="200329"/>
                  </a:lnTo>
                  <a:lnTo>
                    <a:pt x="1443198" y="202822"/>
                  </a:lnTo>
                  <a:lnTo>
                    <a:pt x="1444331" y="205088"/>
                  </a:lnTo>
                  <a:lnTo>
                    <a:pt x="1445237" y="207127"/>
                  </a:lnTo>
                  <a:lnTo>
                    <a:pt x="1446823" y="209167"/>
                  </a:lnTo>
                  <a:lnTo>
                    <a:pt x="1448183" y="210980"/>
                  </a:lnTo>
                  <a:lnTo>
                    <a:pt x="1449769" y="212793"/>
                  </a:lnTo>
                  <a:lnTo>
                    <a:pt x="1451582" y="214379"/>
                  </a:lnTo>
                  <a:lnTo>
                    <a:pt x="1453395" y="215965"/>
                  </a:lnTo>
                  <a:lnTo>
                    <a:pt x="1455435" y="217098"/>
                  </a:lnTo>
                  <a:lnTo>
                    <a:pt x="1459514" y="219818"/>
                  </a:lnTo>
                  <a:lnTo>
                    <a:pt x="1463593" y="221857"/>
                  </a:lnTo>
                  <a:lnTo>
                    <a:pt x="1468352" y="223897"/>
                  </a:lnTo>
                  <a:lnTo>
                    <a:pt x="1472884" y="225483"/>
                  </a:lnTo>
                  <a:lnTo>
                    <a:pt x="1477643" y="226616"/>
                  </a:lnTo>
                  <a:lnTo>
                    <a:pt x="1482629" y="227976"/>
                  </a:lnTo>
                  <a:lnTo>
                    <a:pt x="1487841" y="228656"/>
                  </a:lnTo>
                  <a:lnTo>
                    <a:pt x="1493053" y="229336"/>
                  </a:lnTo>
                  <a:lnTo>
                    <a:pt x="1493053" y="244519"/>
                  </a:lnTo>
                  <a:lnTo>
                    <a:pt x="1517981" y="244519"/>
                  </a:lnTo>
                  <a:lnTo>
                    <a:pt x="1517981" y="229789"/>
                  </a:lnTo>
                  <a:lnTo>
                    <a:pt x="1524780" y="228656"/>
                  </a:lnTo>
                  <a:lnTo>
                    <a:pt x="1530898" y="227749"/>
                  </a:lnTo>
                  <a:lnTo>
                    <a:pt x="1536790" y="226163"/>
                  </a:lnTo>
                  <a:lnTo>
                    <a:pt x="1542229" y="224577"/>
                  </a:lnTo>
                  <a:lnTo>
                    <a:pt x="1547215" y="222537"/>
                  </a:lnTo>
                  <a:lnTo>
                    <a:pt x="1551747" y="220271"/>
                  </a:lnTo>
                  <a:lnTo>
                    <a:pt x="1555826" y="218005"/>
                  </a:lnTo>
                  <a:lnTo>
                    <a:pt x="1559452" y="215059"/>
                  </a:lnTo>
                  <a:lnTo>
                    <a:pt x="1562851" y="211660"/>
                  </a:lnTo>
                  <a:lnTo>
                    <a:pt x="1565571" y="208487"/>
                  </a:lnTo>
                  <a:lnTo>
                    <a:pt x="1568063" y="204861"/>
                  </a:lnTo>
                  <a:lnTo>
                    <a:pt x="1569876" y="201009"/>
                  </a:lnTo>
                  <a:lnTo>
                    <a:pt x="1571236" y="196476"/>
                  </a:lnTo>
                  <a:lnTo>
                    <a:pt x="1572596" y="192171"/>
                  </a:lnTo>
                  <a:lnTo>
                    <a:pt x="1573049" y="187185"/>
                  </a:lnTo>
                  <a:lnTo>
                    <a:pt x="1573502" y="182199"/>
                  </a:lnTo>
                  <a:lnTo>
                    <a:pt x="1573502" y="179027"/>
                  </a:lnTo>
                  <a:lnTo>
                    <a:pt x="1573049" y="175854"/>
                  </a:lnTo>
                  <a:lnTo>
                    <a:pt x="1572596" y="172908"/>
                  </a:lnTo>
                  <a:lnTo>
                    <a:pt x="1572142" y="170189"/>
                  </a:lnTo>
                  <a:lnTo>
                    <a:pt x="1571236" y="167469"/>
                  </a:lnTo>
                  <a:lnTo>
                    <a:pt x="1570556" y="164750"/>
                  </a:lnTo>
                  <a:lnTo>
                    <a:pt x="1569650" y="162484"/>
                  </a:lnTo>
                  <a:lnTo>
                    <a:pt x="1568290" y="160218"/>
                  </a:lnTo>
                  <a:lnTo>
                    <a:pt x="1565344" y="156139"/>
                  </a:lnTo>
                  <a:lnTo>
                    <a:pt x="1562625" y="152513"/>
                  </a:lnTo>
                  <a:lnTo>
                    <a:pt x="1559225" y="149340"/>
                  </a:lnTo>
                  <a:lnTo>
                    <a:pt x="1555599" y="146847"/>
                  </a:lnTo>
                  <a:lnTo>
                    <a:pt x="1551067" y="144355"/>
                  </a:lnTo>
                  <a:lnTo>
                    <a:pt x="1544722" y="140955"/>
                  </a:lnTo>
                  <a:lnTo>
                    <a:pt x="1537017" y="137329"/>
                  </a:lnTo>
                  <a:lnTo>
                    <a:pt x="1527499" y="132797"/>
                  </a:lnTo>
                  <a:lnTo>
                    <a:pt x="1516621" y="128038"/>
                  </a:lnTo>
                  <a:lnTo>
                    <a:pt x="1508237" y="124186"/>
                  </a:lnTo>
                  <a:lnTo>
                    <a:pt x="1502344" y="120786"/>
                  </a:lnTo>
                  <a:lnTo>
                    <a:pt x="1498719" y="118747"/>
                  </a:lnTo>
                  <a:lnTo>
                    <a:pt x="1497359" y="117614"/>
                  </a:lnTo>
                  <a:lnTo>
                    <a:pt x="1496452" y="116481"/>
                  </a:lnTo>
                  <a:lnTo>
                    <a:pt x="1495319" y="115121"/>
                  </a:lnTo>
                  <a:lnTo>
                    <a:pt x="1494866" y="113535"/>
                  </a:lnTo>
                  <a:lnTo>
                    <a:pt x="1493960" y="111948"/>
                  </a:lnTo>
                  <a:lnTo>
                    <a:pt x="1493733" y="109909"/>
                  </a:lnTo>
                  <a:lnTo>
                    <a:pt x="1493506" y="107869"/>
                  </a:lnTo>
                  <a:lnTo>
                    <a:pt x="1493506" y="105830"/>
                  </a:lnTo>
                  <a:lnTo>
                    <a:pt x="1493506" y="103337"/>
                  </a:lnTo>
                  <a:lnTo>
                    <a:pt x="1493960" y="100844"/>
                  </a:lnTo>
                  <a:lnTo>
                    <a:pt x="1494866" y="99258"/>
                  </a:lnTo>
                  <a:lnTo>
                    <a:pt x="1495773" y="97672"/>
                  </a:lnTo>
                  <a:lnTo>
                    <a:pt x="1497359" y="96312"/>
                  </a:lnTo>
                  <a:lnTo>
                    <a:pt x="1498945" y="95632"/>
                  </a:lnTo>
                  <a:lnTo>
                    <a:pt x="1500985" y="94952"/>
                  </a:lnTo>
                  <a:lnTo>
                    <a:pt x="1503251" y="94725"/>
                  </a:lnTo>
                  <a:lnTo>
                    <a:pt x="1506197" y="94952"/>
                  </a:lnTo>
                  <a:lnTo>
                    <a:pt x="1508463" y="95632"/>
                  </a:lnTo>
                  <a:lnTo>
                    <a:pt x="1510049" y="96538"/>
                  </a:lnTo>
                  <a:lnTo>
                    <a:pt x="1510729" y="96992"/>
                  </a:lnTo>
                  <a:lnTo>
                    <a:pt x="1511409" y="97898"/>
                  </a:lnTo>
                  <a:lnTo>
                    <a:pt x="1512089" y="99938"/>
                  </a:lnTo>
                  <a:lnTo>
                    <a:pt x="1512769" y="103110"/>
                  </a:lnTo>
                  <a:lnTo>
                    <a:pt x="1512995" y="106963"/>
                  </a:lnTo>
                  <a:lnTo>
                    <a:pt x="1512995" y="111495"/>
                  </a:lnTo>
                  <a:lnTo>
                    <a:pt x="1512995" y="118067"/>
                  </a:lnTo>
                  <a:lnTo>
                    <a:pt x="1567157" y="118067"/>
                  </a:lnTo>
                  <a:lnTo>
                    <a:pt x="1567383" y="113535"/>
                  </a:lnTo>
                  <a:lnTo>
                    <a:pt x="1567837" y="110815"/>
                  </a:lnTo>
                  <a:lnTo>
                    <a:pt x="1567383" y="106283"/>
                  </a:lnTo>
                  <a:lnTo>
                    <a:pt x="1566930" y="102430"/>
                  </a:lnTo>
                  <a:lnTo>
                    <a:pt x="1566024" y="98578"/>
                  </a:lnTo>
                  <a:lnTo>
                    <a:pt x="1564664" y="95179"/>
                  </a:lnTo>
                  <a:lnTo>
                    <a:pt x="1562851" y="92006"/>
                  </a:lnTo>
                  <a:lnTo>
                    <a:pt x="1560812" y="88833"/>
                  </a:lnTo>
                  <a:lnTo>
                    <a:pt x="1558092" y="86114"/>
                  </a:lnTo>
                  <a:lnTo>
                    <a:pt x="1555373" y="83395"/>
                  </a:lnTo>
                  <a:lnTo>
                    <a:pt x="1551974" y="81128"/>
                  </a:lnTo>
                  <a:lnTo>
                    <a:pt x="1548121" y="79089"/>
                  </a:lnTo>
                  <a:lnTo>
                    <a:pt x="1544269" y="77276"/>
                  </a:lnTo>
                  <a:lnTo>
                    <a:pt x="1539736" y="75463"/>
                  </a:lnTo>
                  <a:lnTo>
                    <a:pt x="1534751" y="74103"/>
                  </a:lnTo>
                  <a:lnTo>
                    <a:pt x="1529538" y="72970"/>
                  </a:lnTo>
                  <a:lnTo>
                    <a:pt x="1523873" y="72064"/>
                  </a:lnTo>
                  <a:lnTo>
                    <a:pt x="1517981" y="71384"/>
                  </a:lnTo>
                  <a:lnTo>
                    <a:pt x="1517981" y="58920"/>
                  </a:lnTo>
                  <a:lnTo>
                    <a:pt x="1493053" y="58920"/>
                  </a:lnTo>
                  <a:close/>
                  <a:moveTo>
                    <a:pt x="1505970" y="0"/>
                  </a:moveTo>
                  <a:lnTo>
                    <a:pt x="1513675" y="226"/>
                  </a:lnTo>
                  <a:lnTo>
                    <a:pt x="1521380" y="680"/>
                  </a:lnTo>
                  <a:lnTo>
                    <a:pt x="1528859" y="1813"/>
                  </a:lnTo>
                  <a:lnTo>
                    <a:pt x="1536337" y="2946"/>
                  </a:lnTo>
                  <a:lnTo>
                    <a:pt x="1543815" y="4759"/>
                  </a:lnTo>
                  <a:lnTo>
                    <a:pt x="1551067" y="6798"/>
                  </a:lnTo>
                  <a:lnTo>
                    <a:pt x="1557866" y="9291"/>
                  </a:lnTo>
                  <a:lnTo>
                    <a:pt x="1564891" y="11784"/>
                  </a:lnTo>
                  <a:lnTo>
                    <a:pt x="1571689" y="14956"/>
                  </a:lnTo>
                  <a:lnTo>
                    <a:pt x="1578034" y="18129"/>
                  </a:lnTo>
                  <a:lnTo>
                    <a:pt x="1584380" y="21755"/>
                  </a:lnTo>
                  <a:lnTo>
                    <a:pt x="1590725" y="26061"/>
                  </a:lnTo>
                  <a:lnTo>
                    <a:pt x="1596617" y="30140"/>
                  </a:lnTo>
                  <a:lnTo>
                    <a:pt x="1602282" y="34445"/>
                  </a:lnTo>
                  <a:lnTo>
                    <a:pt x="1607948" y="39431"/>
                  </a:lnTo>
                  <a:lnTo>
                    <a:pt x="1613160" y="44190"/>
                  </a:lnTo>
                  <a:lnTo>
                    <a:pt x="1618146" y="49629"/>
                  </a:lnTo>
                  <a:lnTo>
                    <a:pt x="1622905" y="55068"/>
                  </a:lnTo>
                  <a:lnTo>
                    <a:pt x="1627437" y="60960"/>
                  </a:lnTo>
                  <a:lnTo>
                    <a:pt x="1631743" y="66852"/>
                  </a:lnTo>
                  <a:lnTo>
                    <a:pt x="1635595" y="72970"/>
                  </a:lnTo>
                  <a:lnTo>
                    <a:pt x="1639221" y="79316"/>
                  </a:lnTo>
                  <a:lnTo>
                    <a:pt x="1642394" y="85661"/>
                  </a:lnTo>
                  <a:lnTo>
                    <a:pt x="1645566" y="92686"/>
                  </a:lnTo>
                  <a:lnTo>
                    <a:pt x="1648512" y="99484"/>
                  </a:lnTo>
                  <a:lnTo>
                    <a:pt x="1650778" y="106736"/>
                  </a:lnTo>
                  <a:lnTo>
                    <a:pt x="1652818" y="113761"/>
                  </a:lnTo>
                  <a:lnTo>
                    <a:pt x="1654404" y="121013"/>
                  </a:lnTo>
                  <a:lnTo>
                    <a:pt x="1655991" y="128491"/>
                  </a:lnTo>
                  <a:lnTo>
                    <a:pt x="1656670" y="135970"/>
                  </a:lnTo>
                  <a:lnTo>
                    <a:pt x="1657350" y="143675"/>
                  </a:lnTo>
                  <a:lnTo>
                    <a:pt x="1657350" y="151833"/>
                  </a:lnTo>
                  <a:lnTo>
                    <a:pt x="1657350" y="159538"/>
                  </a:lnTo>
                  <a:lnTo>
                    <a:pt x="1656670" y="167243"/>
                  </a:lnTo>
                  <a:lnTo>
                    <a:pt x="1655991" y="174721"/>
                  </a:lnTo>
                  <a:lnTo>
                    <a:pt x="1654404" y="182199"/>
                  </a:lnTo>
                  <a:lnTo>
                    <a:pt x="1652818" y="189678"/>
                  </a:lnTo>
                  <a:lnTo>
                    <a:pt x="1650778" y="196703"/>
                  </a:lnTo>
                  <a:lnTo>
                    <a:pt x="1648512" y="203728"/>
                  </a:lnTo>
                  <a:lnTo>
                    <a:pt x="1645566" y="210753"/>
                  </a:lnTo>
                  <a:lnTo>
                    <a:pt x="1642394" y="217325"/>
                  </a:lnTo>
                  <a:lnTo>
                    <a:pt x="1639221" y="223897"/>
                  </a:lnTo>
                  <a:lnTo>
                    <a:pt x="1635595" y="230242"/>
                  </a:lnTo>
                  <a:lnTo>
                    <a:pt x="1631743" y="236587"/>
                  </a:lnTo>
                  <a:lnTo>
                    <a:pt x="1627437" y="242480"/>
                  </a:lnTo>
                  <a:lnTo>
                    <a:pt x="1622905" y="248145"/>
                  </a:lnTo>
                  <a:lnTo>
                    <a:pt x="1618146" y="253584"/>
                  </a:lnTo>
                  <a:lnTo>
                    <a:pt x="1613160" y="259023"/>
                  </a:lnTo>
                  <a:lnTo>
                    <a:pt x="1607948" y="263781"/>
                  </a:lnTo>
                  <a:lnTo>
                    <a:pt x="1602282" y="268767"/>
                  </a:lnTo>
                  <a:lnTo>
                    <a:pt x="1596617" y="273073"/>
                  </a:lnTo>
                  <a:lnTo>
                    <a:pt x="1590725" y="277378"/>
                  </a:lnTo>
                  <a:lnTo>
                    <a:pt x="1584380" y="281231"/>
                  </a:lnTo>
                  <a:lnTo>
                    <a:pt x="1578034" y="284857"/>
                  </a:lnTo>
                  <a:lnTo>
                    <a:pt x="1571689" y="288256"/>
                  </a:lnTo>
                  <a:lnTo>
                    <a:pt x="1564891" y="291429"/>
                  </a:lnTo>
                  <a:lnTo>
                    <a:pt x="1557866" y="293921"/>
                  </a:lnTo>
                  <a:lnTo>
                    <a:pt x="1551067" y="296641"/>
                  </a:lnTo>
                  <a:lnTo>
                    <a:pt x="1543815" y="298454"/>
                  </a:lnTo>
                  <a:lnTo>
                    <a:pt x="1536337" y="300040"/>
                  </a:lnTo>
                  <a:lnTo>
                    <a:pt x="1528859" y="301400"/>
                  </a:lnTo>
                  <a:lnTo>
                    <a:pt x="1521380" y="302533"/>
                  </a:lnTo>
                  <a:lnTo>
                    <a:pt x="1513675" y="302986"/>
                  </a:lnTo>
                  <a:lnTo>
                    <a:pt x="1505970" y="303213"/>
                  </a:lnTo>
                  <a:lnTo>
                    <a:pt x="1498265" y="302986"/>
                  </a:lnTo>
                  <a:lnTo>
                    <a:pt x="1490334" y="302533"/>
                  </a:lnTo>
                  <a:lnTo>
                    <a:pt x="1482629" y="301400"/>
                  </a:lnTo>
                  <a:lnTo>
                    <a:pt x="1475151" y="300040"/>
                  </a:lnTo>
                  <a:lnTo>
                    <a:pt x="1467899" y="298454"/>
                  </a:lnTo>
                  <a:lnTo>
                    <a:pt x="1460874" y="296641"/>
                  </a:lnTo>
                  <a:lnTo>
                    <a:pt x="1453849" y="293921"/>
                  </a:lnTo>
                  <a:lnTo>
                    <a:pt x="1446823" y="291429"/>
                  </a:lnTo>
                  <a:lnTo>
                    <a:pt x="1440252" y="288256"/>
                  </a:lnTo>
                  <a:lnTo>
                    <a:pt x="1433453" y="284857"/>
                  </a:lnTo>
                  <a:lnTo>
                    <a:pt x="1427334" y="281231"/>
                  </a:lnTo>
                  <a:lnTo>
                    <a:pt x="1420989" y="277378"/>
                  </a:lnTo>
                  <a:lnTo>
                    <a:pt x="1415097" y="273073"/>
                  </a:lnTo>
                  <a:lnTo>
                    <a:pt x="1409432" y="268767"/>
                  </a:lnTo>
                  <a:lnTo>
                    <a:pt x="1403766" y="263781"/>
                  </a:lnTo>
                  <a:lnTo>
                    <a:pt x="1398781" y="259023"/>
                  </a:lnTo>
                  <a:lnTo>
                    <a:pt x="1393569" y="253584"/>
                  </a:lnTo>
                  <a:lnTo>
                    <a:pt x="1388810" y="248145"/>
                  </a:lnTo>
                  <a:lnTo>
                    <a:pt x="1384277" y="242480"/>
                  </a:lnTo>
                  <a:lnTo>
                    <a:pt x="1380198" y="236587"/>
                  </a:lnTo>
                  <a:lnTo>
                    <a:pt x="1376346" y="230242"/>
                  </a:lnTo>
                  <a:lnTo>
                    <a:pt x="1372267" y="223897"/>
                  </a:lnTo>
                  <a:lnTo>
                    <a:pt x="1369094" y="217325"/>
                  </a:lnTo>
                  <a:lnTo>
                    <a:pt x="1366148" y="210753"/>
                  </a:lnTo>
                  <a:lnTo>
                    <a:pt x="1363429" y="203728"/>
                  </a:lnTo>
                  <a:lnTo>
                    <a:pt x="1360936" y="196703"/>
                  </a:lnTo>
                  <a:lnTo>
                    <a:pt x="1358896" y="189678"/>
                  </a:lnTo>
                  <a:lnTo>
                    <a:pt x="1357083" y="182199"/>
                  </a:lnTo>
                  <a:lnTo>
                    <a:pt x="1355950" y="174721"/>
                  </a:lnTo>
                  <a:lnTo>
                    <a:pt x="1354817" y="167243"/>
                  </a:lnTo>
                  <a:lnTo>
                    <a:pt x="1354364" y="159538"/>
                  </a:lnTo>
                  <a:lnTo>
                    <a:pt x="1354137" y="151833"/>
                  </a:lnTo>
                  <a:lnTo>
                    <a:pt x="1354364" y="143675"/>
                  </a:lnTo>
                  <a:lnTo>
                    <a:pt x="1354817" y="135970"/>
                  </a:lnTo>
                  <a:lnTo>
                    <a:pt x="1355950" y="128491"/>
                  </a:lnTo>
                  <a:lnTo>
                    <a:pt x="1357083" y="121013"/>
                  </a:lnTo>
                  <a:lnTo>
                    <a:pt x="1358896" y="113761"/>
                  </a:lnTo>
                  <a:lnTo>
                    <a:pt x="1360936" y="106736"/>
                  </a:lnTo>
                  <a:lnTo>
                    <a:pt x="1363429" y="99484"/>
                  </a:lnTo>
                  <a:lnTo>
                    <a:pt x="1366148" y="92686"/>
                  </a:lnTo>
                  <a:lnTo>
                    <a:pt x="1369094" y="85661"/>
                  </a:lnTo>
                  <a:lnTo>
                    <a:pt x="1372267" y="79316"/>
                  </a:lnTo>
                  <a:lnTo>
                    <a:pt x="1376346" y="72970"/>
                  </a:lnTo>
                  <a:lnTo>
                    <a:pt x="1380198" y="66852"/>
                  </a:lnTo>
                  <a:lnTo>
                    <a:pt x="1384277" y="60960"/>
                  </a:lnTo>
                  <a:lnTo>
                    <a:pt x="1388810" y="55068"/>
                  </a:lnTo>
                  <a:lnTo>
                    <a:pt x="1393569" y="49629"/>
                  </a:lnTo>
                  <a:lnTo>
                    <a:pt x="1398781" y="44190"/>
                  </a:lnTo>
                  <a:lnTo>
                    <a:pt x="1403766" y="39431"/>
                  </a:lnTo>
                  <a:lnTo>
                    <a:pt x="1409432" y="34445"/>
                  </a:lnTo>
                  <a:lnTo>
                    <a:pt x="1415097" y="30140"/>
                  </a:lnTo>
                  <a:lnTo>
                    <a:pt x="1420989" y="26061"/>
                  </a:lnTo>
                  <a:lnTo>
                    <a:pt x="1427334" y="21755"/>
                  </a:lnTo>
                  <a:lnTo>
                    <a:pt x="1433453" y="18129"/>
                  </a:lnTo>
                  <a:lnTo>
                    <a:pt x="1440252" y="14956"/>
                  </a:lnTo>
                  <a:lnTo>
                    <a:pt x="1446823" y="11784"/>
                  </a:lnTo>
                  <a:lnTo>
                    <a:pt x="1453849" y="9291"/>
                  </a:lnTo>
                  <a:lnTo>
                    <a:pt x="1460874" y="6798"/>
                  </a:lnTo>
                  <a:lnTo>
                    <a:pt x="1467899" y="4759"/>
                  </a:lnTo>
                  <a:lnTo>
                    <a:pt x="1475151" y="2946"/>
                  </a:lnTo>
                  <a:lnTo>
                    <a:pt x="1482629" y="1813"/>
                  </a:lnTo>
                  <a:lnTo>
                    <a:pt x="1490334" y="680"/>
                  </a:lnTo>
                  <a:lnTo>
                    <a:pt x="1498265" y="226"/>
                  </a:lnTo>
                  <a:lnTo>
                    <a:pt x="150597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4" name="KSO_Shape"/>
            <p:cNvSpPr>
              <a:spLocks/>
            </p:cNvSpPr>
            <p:nvPr/>
          </p:nvSpPr>
          <p:spPr bwMode="auto">
            <a:xfrm>
              <a:off x="9749026" y="3597019"/>
              <a:ext cx="506956" cy="502731"/>
            </a:xfrm>
            <a:custGeom>
              <a:avLst/>
              <a:gdLst>
                <a:gd name="T0" fmla="*/ 1420802 w 2262188"/>
                <a:gd name="T1" fmla="*/ 2155372 h 2241550"/>
                <a:gd name="T2" fmla="*/ 0 w 2262188"/>
                <a:gd name="T3" fmla="*/ 1901959 h 2241550"/>
                <a:gd name="T4" fmla="*/ 966787 w 2262188"/>
                <a:gd name="T5" fmla="*/ 2002745 h 2241550"/>
                <a:gd name="T6" fmla="*/ 463550 w 2262188"/>
                <a:gd name="T7" fmla="*/ 1799189 h 2241550"/>
                <a:gd name="T8" fmla="*/ 1920875 w 2262188"/>
                <a:gd name="T9" fmla="*/ 1721932 h 2241550"/>
                <a:gd name="T10" fmla="*/ 1920875 w 2262188"/>
                <a:gd name="T11" fmla="*/ 1643063 h 2241550"/>
                <a:gd name="T12" fmla="*/ 1920875 w 2262188"/>
                <a:gd name="T13" fmla="*/ 1520825 h 2241550"/>
                <a:gd name="T14" fmla="*/ 1437365 w 2262188"/>
                <a:gd name="T15" fmla="*/ 1781511 h 2241550"/>
                <a:gd name="T16" fmla="*/ 0 w 2262188"/>
                <a:gd name="T17" fmla="*/ 1470217 h 2241550"/>
                <a:gd name="T18" fmla="*/ 1304860 w 2262188"/>
                <a:gd name="T19" fmla="*/ 1658938 h 2241550"/>
                <a:gd name="T20" fmla="*/ 1333924 w 2262188"/>
                <a:gd name="T21" fmla="*/ 1648052 h 2241550"/>
                <a:gd name="T22" fmla="*/ 1395684 w 2262188"/>
                <a:gd name="T23" fmla="*/ 1641022 h 2241550"/>
                <a:gd name="T24" fmla="*/ 1448362 w 2262188"/>
                <a:gd name="T25" fmla="*/ 1646011 h 2241550"/>
                <a:gd name="T26" fmla="*/ 1677920 w 2262188"/>
                <a:gd name="T27" fmla="*/ 1506991 h 2241550"/>
                <a:gd name="T28" fmla="*/ 1657031 w 2262188"/>
                <a:gd name="T29" fmla="*/ 1492023 h 2241550"/>
                <a:gd name="T30" fmla="*/ 1654306 w 2262188"/>
                <a:gd name="T31" fmla="*/ 1479097 h 2241550"/>
                <a:gd name="T32" fmla="*/ 1663843 w 2262188"/>
                <a:gd name="T33" fmla="*/ 1466170 h 2241550"/>
                <a:gd name="T34" fmla="*/ 995838 w 2262188"/>
                <a:gd name="T35" fmla="*/ 1258888 h 2241550"/>
                <a:gd name="T36" fmla="*/ 489738 w 2262188"/>
                <a:gd name="T37" fmla="*/ 1130300 h 2241550"/>
                <a:gd name="T38" fmla="*/ 594035 w 2262188"/>
                <a:gd name="T39" fmla="*/ 1213404 h 2241550"/>
                <a:gd name="T40" fmla="*/ 555491 w 2262188"/>
                <a:gd name="T41" fmla="*/ 1222487 h 2241550"/>
                <a:gd name="T42" fmla="*/ 486564 w 2262188"/>
                <a:gd name="T43" fmla="*/ 1223168 h 2241550"/>
                <a:gd name="T44" fmla="*/ 211086 w 2262188"/>
                <a:gd name="T45" fmla="*/ 1351684 h 2241550"/>
                <a:gd name="T46" fmla="*/ 251218 w 2262188"/>
                <a:gd name="T47" fmla="*/ 1368941 h 2241550"/>
                <a:gd name="T48" fmla="*/ 259153 w 2262188"/>
                <a:gd name="T49" fmla="*/ 1381429 h 2241550"/>
                <a:gd name="T50" fmla="*/ 255072 w 2262188"/>
                <a:gd name="T51" fmla="*/ 1394599 h 2241550"/>
                <a:gd name="T52" fmla="*/ 240561 w 2262188"/>
                <a:gd name="T53" fmla="*/ 1405498 h 2241550"/>
                <a:gd name="T54" fmla="*/ 810075 w 2262188"/>
                <a:gd name="T55" fmla="*/ 1021049 h 2241550"/>
                <a:gd name="T56" fmla="*/ 341312 w 2262188"/>
                <a:gd name="T57" fmla="*/ 771297 h 2241550"/>
                <a:gd name="T58" fmla="*/ 2262188 w 2262188"/>
                <a:gd name="T59" fmla="*/ 687389 h 2241550"/>
                <a:gd name="T60" fmla="*/ 830949 w 2262188"/>
                <a:gd name="T61" fmla="*/ 982664 h 2241550"/>
                <a:gd name="T62" fmla="*/ 1797050 w 2262188"/>
                <a:gd name="T63" fmla="*/ 752476 h 2241550"/>
                <a:gd name="T64" fmla="*/ 1295400 w 2262188"/>
                <a:gd name="T65" fmla="*/ 660174 h 2241550"/>
                <a:gd name="T66" fmla="*/ 2262188 w 2262188"/>
                <a:gd name="T67" fmla="*/ 462607 h 2241550"/>
                <a:gd name="T68" fmla="*/ 824823 w 2262188"/>
                <a:gd name="T69" fmla="*/ 651157 h 2241550"/>
                <a:gd name="T70" fmla="*/ 341312 w 2262188"/>
                <a:gd name="T71" fmla="*/ 390526 h 2241550"/>
                <a:gd name="T72" fmla="*/ 786730 w 2262188"/>
                <a:gd name="T73" fmla="*/ 233363 h 2241550"/>
                <a:gd name="T74" fmla="*/ 600403 w 2262188"/>
                <a:gd name="T75" fmla="*/ 336703 h 2241550"/>
                <a:gd name="T76" fmla="*/ 608110 w 2262188"/>
                <a:gd name="T77" fmla="*/ 349677 h 2241550"/>
                <a:gd name="T78" fmla="*/ 603350 w 2262188"/>
                <a:gd name="T79" fmla="*/ 362651 h 2241550"/>
                <a:gd name="T80" fmla="*/ 576602 w 2262188"/>
                <a:gd name="T81" fmla="*/ 378585 h 2241550"/>
                <a:gd name="T82" fmla="*/ 820278 w 2262188"/>
                <a:gd name="T83" fmla="*/ 514246 h 2241550"/>
                <a:gd name="T84" fmla="*/ 878761 w 2262188"/>
                <a:gd name="T85" fmla="*/ 510831 h 2241550"/>
                <a:gd name="T86" fmla="*/ 932710 w 2262188"/>
                <a:gd name="T87" fmla="*/ 519026 h 2241550"/>
                <a:gd name="T88" fmla="*/ 1216508 w 2262188"/>
                <a:gd name="T89" fmla="*/ 466218 h 2241550"/>
                <a:gd name="T90" fmla="*/ 1749425 w 2262188"/>
                <a:gd name="T91" fmla="*/ 883986 h 2241550"/>
                <a:gd name="T92" fmla="*/ 1798297 w 2262188"/>
                <a:gd name="T93" fmla="*/ 374650 h 2241550"/>
                <a:gd name="T94" fmla="*/ 2012784 w 2262188"/>
                <a:gd name="T95" fmla="*/ 269585 h 2241550"/>
                <a:gd name="T96" fmla="*/ 2003262 w 2262188"/>
                <a:gd name="T97" fmla="*/ 256650 h 2241550"/>
                <a:gd name="T98" fmla="*/ 2006209 w 2262188"/>
                <a:gd name="T99" fmla="*/ 243943 h 2241550"/>
                <a:gd name="T100" fmla="*/ 2027068 w 2262188"/>
                <a:gd name="T101" fmla="*/ 228966 h 2241550"/>
                <a:gd name="T102" fmla="*/ 1797843 w 2262188"/>
                <a:gd name="T103" fmla="*/ 89635 h 2241550"/>
                <a:gd name="T104" fmla="*/ 1745015 w 2262188"/>
                <a:gd name="T105" fmla="*/ 94400 h 2241550"/>
                <a:gd name="T106" fmla="*/ 1683571 w 2262188"/>
                <a:gd name="T107" fmla="*/ 87820 h 2241550"/>
                <a:gd name="T108" fmla="*/ 1651602 w 2262188"/>
                <a:gd name="T109" fmla="*/ 75112 h 2241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262188" h="2241550">
                  <a:moveTo>
                    <a:pt x="1920875" y="1898650"/>
                  </a:moveTo>
                  <a:lnTo>
                    <a:pt x="1920875" y="1901598"/>
                  </a:lnTo>
                  <a:lnTo>
                    <a:pt x="1920875" y="1977571"/>
                  </a:lnTo>
                  <a:lnTo>
                    <a:pt x="1431239" y="2241550"/>
                  </a:lnTo>
                  <a:lnTo>
                    <a:pt x="966787" y="2131332"/>
                  </a:lnTo>
                  <a:lnTo>
                    <a:pt x="966787" y="2047648"/>
                  </a:lnTo>
                  <a:lnTo>
                    <a:pt x="1420802" y="2155372"/>
                  </a:lnTo>
                  <a:lnTo>
                    <a:pt x="1437365" y="2159227"/>
                  </a:lnTo>
                  <a:lnTo>
                    <a:pt x="1452113" y="2151289"/>
                  </a:lnTo>
                  <a:lnTo>
                    <a:pt x="1920875" y="1898650"/>
                  </a:lnTo>
                  <a:close/>
                  <a:moveTo>
                    <a:pt x="0" y="1817688"/>
                  </a:moveTo>
                  <a:lnTo>
                    <a:pt x="463550" y="1928451"/>
                  </a:lnTo>
                  <a:lnTo>
                    <a:pt x="463550" y="2012951"/>
                  </a:lnTo>
                  <a:lnTo>
                    <a:pt x="0" y="1901959"/>
                  </a:lnTo>
                  <a:lnTo>
                    <a:pt x="0" y="1848519"/>
                  </a:lnTo>
                  <a:lnTo>
                    <a:pt x="0" y="1817688"/>
                  </a:lnTo>
                  <a:close/>
                  <a:moveTo>
                    <a:pt x="1920875" y="1770063"/>
                  </a:moveTo>
                  <a:lnTo>
                    <a:pt x="1920875" y="1772784"/>
                  </a:lnTo>
                  <a:lnTo>
                    <a:pt x="1920875" y="1848984"/>
                  </a:lnTo>
                  <a:lnTo>
                    <a:pt x="1431239" y="2112963"/>
                  </a:lnTo>
                  <a:lnTo>
                    <a:pt x="966787" y="2002745"/>
                  </a:lnTo>
                  <a:lnTo>
                    <a:pt x="966787" y="1919061"/>
                  </a:lnTo>
                  <a:lnTo>
                    <a:pt x="1420802" y="2026784"/>
                  </a:lnTo>
                  <a:lnTo>
                    <a:pt x="1437365" y="2030867"/>
                  </a:lnTo>
                  <a:lnTo>
                    <a:pt x="1452113" y="2022702"/>
                  </a:lnTo>
                  <a:lnTo>
                    <a:pt x="1920875" y="1770063"/>
                  </a:lnTo>
                  <a:close/>
                  <a:moveTo>
                    <a:pt x="0" y="1689100"/>
                  </a:moveTo>
                  <a:lnTo>
                    <a:pt x="463550" y="1799189"/>
                  </a:lnTo>
                  <a:lnTo>
                    <a:pt x="463550" y="1882775"/>
                  </a:lnTo>
                  <a:lnTo>
                    <a:pt x="0" y="1772460"/>
                  </a:lnTo>
                  <a:lnTo>
                    <a:pt x="0" y="1719680"/>
                  </a:lnTo>
                  <a:lnTo>
                    <a:pt x="0" y="1689100"/>
                  </a:lnTo>
                  <a:close/>
                  <a:moveTo>
                    <a:pt x="1920875" y="1643063"/>
                  </a:moveTo>
                  <a:lnTo>
                    <a:pt x="1920875" y="1646009"/>
                  </a:lnTo>
                  <a:lnTo>
                    <a:pt x="1920875" y="1721932"/>
                  </a:lnTo>
                  <a:lnTo>
                    <a:pt x="1431239" y="1985963"/>
                  </a:lnTo>
                  <a:lnTo>
                    <a:pt x="966787" y="1875591"/>
                  </a:lnTo>
                  <a:lnTo>
                    <a:pt x="966787" y="1791963"/>
                  </a:lnTo>
                  <a:lnTo>
                    <a:pt x="1420802" y="1899841"/>
                  </a:lnTo>
                  <a:lnTo>
                    <a:pt x="1437365" y="1903694"/>
                  </a:lnTo>
                  <a:lnTo>
                    <a:pt x="1452113" y="1895762"/>
                  </a:lnTo>
                  <a:lnTo>
                    <a:pt x="1920875" y="1643063"/>
                  </a:lnTo>
                  <a:close/>
                  <a:moveTo>
                    <a:pt x="0" y="1562100"/>
                  </a:moveTo>
                  <a:lnTo>
                    <a:pt x="463550" y="1672189"/>
                  </a:lnTo>
                  <a:lnTo>
                    <a:pt x="463550" y="1755775"/>
                  </a:lnTo>
                  <a:lnTo>
                    <a:pt x="0" y="1645686"/>
                  </a:lnTo>
                  <a:lnTo>
                    <a:pt x="0" y="1592907"/>
                  </a:lnTo>
                  <a:lnTo>
                    <a:pt x="0" y="1562100"/>
                  </a:lnTo>
                  <a:close/>
                  <a:moveTo>
                    <a:pt x="1920875" y="1520825"/>
                  </a:moveTo>
                  <a:lnTo>
                    <a:pt x="1920875" y="1523996"/>
                  </a:lnTo>
                  <a:lnTo>
                    <a:pt x="1920875" y="1599869"/>
                  </a:lnTo>
                  <a:lnTo>
                    <a:pt x="1431239" y="1863725"/>
                  </a:lnTo>
                  <a:lnTo>
                    <a:pt x="966787" y="1753426"/>
                  </a:lnTo>
                  <a:lnTo>
                    <a:pt x="966787" y="1669853"/>
                  </a:lnTo>
                  <a:lnTo>
                    <a:pt x="1420802" y="1777660"/>
                  </a:lnTo>
                  <a:lnTo>
                    <a:pt x="1437365" y="1781511"/>
                  </a:lnTo>
                  <a:lnTo>
                    <a:pt x="1452113" y="1773584"/>
                  </a:lnTo>
                  <a:lnTo>
                    <a:pt x="1920875" y="1520825"/>
                  </a:lnTo>
                  <a:close/>
                  <a:moveTo>
                    <a:pt x="0" y="1439863"/>
                  </a:moveTo>
                  <a:lnTo>
                    <a:pt x="463550" y="1549725"/>
                  </a:lnTo>
                  <a:lnTo>
                    <a:pt x="463550" y="1633538"/>
                  </a:lnTo>
                  <a:lnTo>
                    <a:pt x="0" y="1523223"/>
                  </a:lnTo>
                  <a:lnTo>
                    <a:pt x="0" y="1470217"/>
                  </a:lnTo>
                  <a:lnTo>
                    <a:pt x="0" y="1439863"/>
                  </a:lnTo>
                  <a:close/>
                  <a:moveTo>
                    <a:pt x="1474701" y="1365250"/>
                  </a:moveTo>
                  <a:lnTo>
                    <a:pt x="1920875" y="1470932"/>
                  </a:lnTo>
                  <a:lnTo>
                    <a:pt x="1430878" y="1735138"/>
                  </a:lnTo>
                  <a:lnTo>
                    <a:pt x="984250" y="1629229"/>
                  </a:lnTo>
                  <a:lnTo>
                    <a:pt x="1044194" y="1597025"/>
                  </a:lnTo>
                  <a:lnTo>
                    <a:pt x="1304860" y="1658938"/>
                  </a:lnTo>
                  <a:lnTo>
                    <a:pt x="1305314" y="1658258"/>
                  </a:lnTo>
                  <a:lnTo>
                    <a:pt x="1309401" y="1656217"/>
                  </a:lnTo>
                  <a:lnTo>
                    <a:pt x="1313942" y="1654402"/>
                  </a:lnTo>
                  <a:lnTo>
                    <a:pt x="1318483" y="1652588"/>
                  </a:lnTo>
                  <a:lnTo>
                    <a:pt x="1323479" y="1651227"/>
                  </a:lnTo>
                  <a:lnTo>
                    <a:pt x="1328474" y="1649640"/>
                  </a:lnTo>
                  <a:lnTo>
                    <a:pt x="1333924" y="1648052"/>
                  </a:lnTo>
                  <a:lnTo>
                    <a:pt x="1339373" y="1646692"/>
                  </a:lnTo>
                  <a:lnTo>
                    <a:pt x="1345050" y="1645784"/>
                  </a:lnTo>
                  <a:lnTo>
                    <a:pt x="1350953" y="1644650"/>
                  </a:lnTo>
                  <a:lnTo>
                    <a:pt x="1357311" y="1643743"/>
                  </a:lnTo>
                  <a:lnTo>
                    <a:pt x="1369572" y="1642383"/>
                  </a:lnTo>
                  <a:lnTo>
                    <a:pt x="1382515" y="1641249"/>
                  </a:lnTo>
                  <a:lnTo>
                    <a:pt x="1395684" y="1641022"/>
                  </a:lnTo>
                  <a:lnTo>
                    <a:pt x="1403177" y="1641249"/>
                  </a:lnTo>
                  <a:lnTo>
                    <a:pt x="1410897" y="1641475"/>
                  </a:lnTo>
                  <a:lnTo>
                    <a:pt x="1418617" y="1642156"/>
                  </a:lnTo>
                  <a:lnTo>
                    <a:pt x="1426110" y="1642836"/>
                  </a:lnTo>
                  <a:lnTo>
                    <a:pt x="1433603" y="1643743"/>
                  </a:lnTo>
                  <a:lnTo>
                    <a:pt x="1441096" y="1644650"/>
                  </a:lnTo>
                  <a:lnTo>
                    <a:pt x="1448362" y="1646011"/>
                  </a:lnTo>
                  <a:lnTo>
                    <a:pt x="1455401" y="1647599"/>
                  </a:lnTo>
                  <a:lnTo>
                    <a:pt x="1460623" y="1648959"/>
                  </a:lnTo>
                  <a:lnTo>
                    <a:pt x="1707665" y="1516063"/>
                  </a:lnTo>
                  <a:lnTo>
                    <a:pt x="1701989" y="1514702"/>
                  </a:lnTo>
                  <a:lnTo>
                    <a:pt x="1693133" y="1512434"/>
                  </a:lnTo>
                  <a:lnTo>
                    <a:pt x="1685186" y="1509713"/>
                  </a:lnTo>
                  <a:lnTo>
                    <a:pt x="1677920" y="1506991"/>
                  </a:lnTo>
                  <a:lnTo>
                    <a:pt x="1671790" y="1503816"/>
                  </a:lnTo>
                  <a:lnTo>
                    <a:pt x="1666340" y="1500641"/>
                  </a:lnTo>
                  <a:lnTo>
                    <a:pt x="1664070" y="1499054"/>
                  </a:lnTo>
                  <a:lnTo>
                    <a:pt x="1662026" y="1497240"/>
                  </a:lnTo>
                  <a:lnTo>
                    <a:pt x="1659983" y="1495652"/>
                  </a:lnTo>
                  <a:lnTo>
                    <a:pt x="1658393" y="1493838"/>
                  </a:lnTo>
                  <a:lnTo>
                    <a:pt x="1657031" y="1492023"/>
                  </a:lnTo>
                  <a:lnTo>
                    <a:pt x="1655668" y="1490209"/>
                  </a:lnTo>
                  <a:lnTo>
                    <a:pt x="1654987" y="1488395"/>
                  </a:lnTo>
                  <a:lnTo>
                    <a:pt x="1654306" y="1486581"/>
                  </a:lnTo>
                  <a:lnTo>
                    <a:pt x="1653852" y="1484540"/>
                  </a:lnTo>
                  <a:lnTo>
                    <a:pt x="1653625" y="1482725"/>
                  </a:lnTo>
                  <a:lnTo>
                    <a:pt x="1653625" y="1480911"/>
                  </a:lnTo>
                  <a:lnTo>
                    <a:pt x="1654306" y="1479097"/>
                  </a:lnTo>
                  <a:lnTo>
                    <a:pt x="1654760" y="1477282"/>
                  </a:lnTo>
                  <a:lnTo>
                    <a:pt x="1655441" y="1475241"/>
                  </a:lnTo>
                  <a:lnTo>
                    <a:pt x="1656577" y="1473427"/>
                  </a:lnTo>
                  <a:lnTo>
                    <a:pt x="1658166" y="1471613"/>
                  </a:lnTo>
                  <a:lnTo>
                    <a:pt x="1659528" y="1469798"/>
                  </a:lnTo>
                  <a:lnTo>
                    <a:pt x="1661345" y="1467984"/>
                  </a:lnTo>
                  <a:lnTo>
                    <a:pt x="1663843" y="1466170"/>
                  </a:lnTo>
                  <a:lnTo>
                    <a:pt x="1666113" y="1464356"/>
                  </a:lnTo>
                  <a:lnTo>
                    <a:pt x="1668611" y="1462768"/>
                  </a:lnTo>
                  <a:lnTo>
                    <a:pt x="1671790" y="1461181"/>
                  </a:lnTo>
                  <a:lnTo>
                    <a:pt x="1675650" y="1459366"/>
                  </a:lnTo>
                  <a:lnTo>
                    <a:pt x="1414984" y="1397454"/>
                  </a:lnTo>
                  <a:lnTo>
                    <a:pt x="1474701" y="1365250"/>
                  </a:lnTo>
                  <a:close/>
                  <a:moveTo>
                    <a:pt x="995838" y="1258888"/>
                  </a:moveTo>
                  <a:lnTo>
                    <a:pt x="1393825" y="1352349"/>
                  </a:lnTo>
                  <a:lnTo>
                    <a:pt x="918237" y="1608912"/>
                  </a:lnTo>
                  <a:lnTo>
                    <a:pt x="918237" y="2111376"/>
                  </a:lnTo>
                  <a:lnTo>
                    <a:pt x="512762" y="2014286"/>
                  </a:lnTo>
                  <a:lnTo>
                    <a:pt x="512762" y="1518854"/>
                  </a:lnTo>
                  <a:lnTo>
                    <a:pt x="995838" y="1258888"/>
                  </a:lnTo>
                  <a:close/>
                  <a:moveTo>
                    <a:pt x="489738" y="1130300"/>
                  </a:moveTo>
                  <a:lnTo>
                    <a:pt x="935038" y="1236110"/>
                  </a:lnTo>
                  <a:lnTo>
                    <a:pt x="875408" y="1268353"/>
                  </a:lnTo>
                  <a:lnTo>
                    <a:pt x="610586" y="1205457"/>
                  </a:lnTo>
                  <a:lnTo>
                    <a:pt x="606959" y="1207501"/>
                  </a:lnTo>
                  <a:lnTo>
                    <a:pt x="603104" y="1209544"/>
                  </a:lnTo>
                  <a:lnTo>
                    <a:pt x="598796" y="1211588"/>
                  </a:lnTo>
                  <a:lnTo>
                    <a:pt x="594035" y="1213404"/>
                  </a:lnTo>
                  <a:lnTo>
                    <a:pt x="589274" y="1214994"/>
                  </a:lnTo>
                  <a:lnTo>
                    <a:pt x="584059" y="1216583"/>
                  </a:lnTo>
                  <a:lnTo>
                    <a:pt x="578617" y="1218172"/>
                  </a:lnTo>
                  <a:lnTo>
                    <a:pt x="573176" y="1219308"/>
                  </a:lnTo>
                  <a:lnTo>
                    <a:pt x="567281" y="1220443"/>
                  </a:lnTo>
                  <a:lnTo>
                    <a:pt x="561386" y="1221351"/>
                  </a:lnTo>
                  <a:lnTo>
                    <a:pt x="555491" y="1222487"/>
                  </a:lnTo>
                  <a:lnTo>
                    <a:pt x="543021" y="1223849"/>
                  </a:lnTo>
                  <a:lnTo>
                    <a:pt x="530097" y="1224530"/>
                  </a:lnTo>
                  <a:lnTo>
                    <a:pt x="516947" y="1224757"/>
                  </a:lnTo>
                  <a:lnTo>
                    <a:pt x="509464" y="1224757"/>
                  </a:lnTo>
                  <a:lnTo>
                    <a:pt x="501755" y="1224530"/>
                  </a:lnTo>
                  <a:lnTo>
                    <a:pt x="494046" y="1224076"/>
                  </a:lnTo>
                  <a:lnTo>
                    <a:pt x="486564" y="1223168"/>
                  </a:lnTo>
                  <a:lnTo>
                    <a:pt x="479082" y="1222487"/>
                  </a:lnTo>
                  <a:lnTo>
                    <a:pt x="471600" y="1221124"/>
                  </a:lnTo>
                  <a:lnTo>
                    <a:pt x="464345" y="1219989"/>
                  </a:lnTo>
                  <a:lnTo>
                    <a:pt x="457543" y="1218399"/>
                  </a:lnTo>
                  <a:lnTo>
                    <a:pt x="456409" y="1218172"/>
                  </a:lnTo>
                  <a:lnTo>
                    <a:pt x="209953" y="1351230"/>
                  </a:lnTo>
                  <a:lnTo>
                    <a:pt x="211086" y="1351684"/>
                  </a:lnTo>
                  <a:lnTo>
                    <a:pt x="219929" y="1353955"/>
                  </a:lnTo>
                  <a:lnTo>
                    <a:pt x="227864" y="1356452"/>
                  </a:lnTo>
                  <a:lnTo>
                    <a:pt x="235120" y="1359404"/>
                  </a:lnTo>
                  <a:lnTo>
                    <a:pt x="241241" y="1362356"/>
                  </a:lnTo>
                  <a:lnTo>
                    <a:pt x="246683" y="1365535"/>
                  </a:lnTo>
                  <a:lnTo>
                    <a:pt x="249177" y="1367351"/>
                  </a:lnTo>
                  <a:lnTo>
                    <a:pt x="251218" y="1368941"/>
                  </a:lnTo>
                  <a:lnTo>
                    <a:pt x="253031" y="1370757"/>
                  </a:lnTo>
                  <a:lnTo>
                    <a:pt x="254845" y="1372574"/>
                  </a:lnTo>
                  <a:lnTo>
                    <a:pt x="255979" y="1374390"/>
                  </a:lnTo>
                  <a:lnTo>
                    <a:pt x="257113" y="1376207"/>
                  </a:lnTo>
                  <a:lnTo>
                    <a:pt x="258019" y="1378023"/>
                  </a:lnTo>
                  <a:lnTo>
                    <a:pt x="258926" y="1379613"/>
                  </a:lnTo>
                  <a:lnTo>
                    <a:pt x="259153" y="1381429"/>
                  </a:lnTo>
                  <a:lnTo>
                    <a:pt x="259380" y="1383246"/>
                  </a:lnTo>
                  <a:lnTo>
                    <a:pt x="259153" y="1385289"/>
                  </a:lnTo>
                  <a:lnTo>
                    <a:pt x="258926" y="1387106"/>
                  </a:lnTo>
                  <a:lnTo>
                    <a:pt x="258473" y="1388922"/>
                  </a:lnTo>
                  <a:lnTo>
                    <a:pt x="257566" y="1390739"/>
                  </a:lnTo>
                  <a:lnTo>
                    <a:pt x="256206" y="1392555"/>
                  </a:lnTo>
                  <a:lnTo>
                    <a:pt x="255072" y="1394599"/>
                  </a:lnTo>
                  <a:lnTo>
                    <a:pt x="253485" y="1396415"/>
                  </a:lnTo>
                  <a:lnTo>
                    <a:pt x="251444" y="1398232"/>
                  </a:lnTo>
                  <a:lnTo>
                    <a:pt x="249404" y="1399821"/>
                  </a:lnTo>
                  <a:lnTo>
                    <a:pt x="246910" y="1401638"/>
                  </a:lnTo>
                  <a:lnTo>
                    <a:pt x="244189" y="1403454"/>
                  </a:lnTo>
                  <a:lnTo>
                    <a:pt x="241241" y="1405043"/>
                  </a:lnTo>
                  <a:lnTo>
                    <a:pt x="240561" y="1405498"/>
                  </a:lnTo>
                  <a:lnTo>
                    <a:pt x="504929" y="1468393"/>
                  </a:lnTo>
                  <a:lnTo>
                    <a:pt x="463891" y="1490418"/>
                  </a:lnTo>
                  <a:lnTo>
                    <a:pt x="463891" y="1504950"/>
                  </a:lnTo>
                  <a:lnTo>
                    <a:pt x="0" y="1394599"/>
                  </a:lnTo>
                  <a:lnTo>
                    <a:pt x="489738" y="1130300"/>
                  </a:lnTo>
                  <a:close/>
                  <a:moveTo>
                    <a:pt x="341312" y="768350"/>
                  </a:moveTo>
                  <a:lnTo>
                    <a:pt x="810075" y="1021049"/>
                  </a:lnTo>
                  <a:lnTo>
                    <a:pt x="824823" y="1028755"/>
                  </a:lnTo>
                  <a:lnTo>
                    <a:pt x="841386" y="1024902"/>
                  </a:lnTo>
                  <a:lnTo>
                    <a:pt x="1295400" y="917250"/>
                  </a:lnTo>
                  <a:lnTo>
                    <a:pt x="1295400" y="1000879"/>
                  </a:lnTo>
                  <a:lnTo>
                    <a:pt x="830949" y="1111250"/>
                  </a:lnTo>
                  <a:lnTo>
                    <a:pt x="341312" y="847220"/>
                  </a:lnTo>
                  <a:lnTo>
                    <a:pt x="341312" y="771297"/>
                  </a:lnTo>
                  <a:lnTo>
                    <a:pt x="341312" y="768350"/>
                  </a:lnTo>
                  <a:close/>
                  <a:moveTo>
                    <a:pt x="2262188" y="687389"/>
                  </a:moveTo>
                  <a:lnTo>
                    <a:pt x="2262188" y="717969"/>
                  </a:lnTo>
                  <a:lnTo>
                    <a:pt x="2262188" y="770974"/>
                  </a:lnTo>
                  <a:lnTo>
                    <a:pt x="1797050" y="881063"/>
                  </a:lnTo>
                  <a:lnTo>
                    <a:pt x="1797050" y="797477"/>
                  </a:lnTo>
                  <a:lnTo>
                    <a:pt x="2262188" y="687389"/>
                  </a:lnTo>
                  <a:close/>
                  <a:moveTo>
                    <a:pt x="341312" y="639763"/>
                  </a:moveTo>
                  <a:lnTo>
                    <a:pt x="810075" y="892403"/>
                  </a:lnTo>
                  <a:lnTo>
                    <a:pt x="824823" y="900340"/>
                  </a:lnTo>
                  <a:lnTo>
                    <a:pt x="841386" y="896485"/>
                  </a:lnTo>
                  <a:lnTo>
                    <a:pt x="1295400" y="788762"/>
                  </a:lnTo>
                  <a:lnTo>
                    <a:pt x="1295400" y="872672"/>
                  </a:lnTo>
                  <a:lnTo>
                    <a:pt x="830949" y="982664"/>
                  </a:lnTo>
                  <a:lnTo>
                    <a:pt x="341312" y="718685"/>
                  </a:lnTo>
                  <a:lnTo>
                    <a:pt x="341312" y="642938"/>
                  </a:lnTo>
                  <a:lnTo>
                    <a:pt x="341312" y="639763"/>
                  </a:lnTo>
                  <a:close/>
                  <a:moveTo>
                    <a:pt x="2262188" y="558801"/>
                  </a:moveTo>
                  <a:lnTo>
                    <a:pt x="2262188" y="589381"/>
                  </a:lnTo>
                  <a:lnTo>
                    <a:pt x="2262188" y="642613"/>
                  </a:lnTo>
                  <a:lnTo>
                    <a:pt x="1797050" y="752476"/>
                  </a:lnTo>
                  <a:lnTo>
                    <a:pt x="1797050" y="668663"/>
                  </a:lnTo>
                  <a:lnTo>
                    <a:pt x="2262188" y="558801"/>
                  </a:lnTo>
                  <a:close/>
                  <a:moveTo>
                    <a:pt x="341312" y="511175"/>
                  </a:moveTo>
                  <a:lnTo>
                    <a:pt x="810075" y="763815"/>
                  </a:lnTo>
                  <a:lnTo>
                    <a:pt x="824823" y="771979"/>
                  </a:lnTo>
                  <a:lnTo>
                    <a:pt x="841386" y="768124"/>
                  </a:lnTo>
                  <a:lnTo>
                    <a:pt x="1295400" y="660174"/>
                  </a:lnTo>
                  <a:lnTo>
                    <a:pt x="1295400" y="744084"/>
                  </a:lnTo>
                  <a:lnTo>
                    <a:pt x="830949" y="854075"/>
                  </a:lnTo>
                  <a:lnTo>
                    <a:pt x="341312" y="590097"/>
                  </a:lnTo>
                  <a:lnTo>
                    <a:pt x="341312" y="514350"/>
                  </a:lnTo>
                  <a:lnTo>
                    <a:pt x="341312" y="511175"/>
                  </a:lnTo>
                  <a:close/>
                  <a:moveTo>
                    <a:pt x="2262188" y="431801"/>
                  </a:moveTo>
                  <a:lnTo>
                    <a:pt x="2262188" y="462607"/>
                  </a:lnTo>
                  <a:lnTo>
                    <a:pt x="2262188" y="515613"/>
                  </a:lnTo>
                  <a:lnTo>
                    <a:pt x="1797050" y="625476"/>
                  </a:lnTo>
                  <a:lnTo>
                    <a:pt x="1797050" y="541889"/>
                  </a:lnTo>
                  <a:lnTo>
                    <a:pt x="2262188" y="431801"/>
                  </a:lnTo>
                  <a:close/>
                  <a:moveTo>
                    <a:pt x="341312" y="390526"/>
                  </a:moveTo>
                  <a:lnTo>
                    <a:pt x="810075" y="643225"/>
                  </a:lnTo>
                  <a:lnTo>
                    <a:pt x="824823" y="651157"/>
                  </a:lnTo>
                  <a:lnTo>
                    <a:pt x="841386" y="647304"/>
                  </a:lnTo>
                  <a:lnTo>
                    <a:pt x="1295400" y="539652"/>
                  </a:lnTo>
                  <a:lnTo>
                    <a:pt x="1295400" y="623054"/>
                  </a:lnTo>
                  <a:lnTo>
                    <a:pt x="830949" y="733425"/>
                  </a:lnTo>
                  <a:lnTo>
                    <a:pt x="341312" y="469395"/>
                  </a:lnTo>
                  <a:lnTo>
                    <a:pt x="341312" y="393472"/>
                  </a:lnTo>
                  <a:lnTo>
                    <a:pt x="341312" y="390526"/>
                  </a:lnTo>
                  <a:close/>
                  <a:moveTo>
                    <a:pt x="2262188" y="309564"/>
                  </a:moveTo>
                  <a:lnTo>
                    <a:pt x="2262188" y="340144"/>
                  </a:lnTo>
                  <a:lnTo>
                    <a:pt x="2262188" y="392923"/>
                  </a:lnTo>
                  <a:lnTo>
                    <a:pt x="1797050" y="503239"/>
                  </a:lnTo>
                  <a:lnTo>
                    <a:pt x="1797050" y="419426"/>
                  </a:lnTo>
                  <a:lnTo>
                    <a:pt x="2262188" y="309564"/>
                  </a:lnTo>
                  <a:close/>
                  <a:moveTo>
                    <a:pt x="786730" y="233363"/>
                  </a:moveTo>
                  <a:lnTo>
                    <a:pt x="846346" y="265913"/>
                  </a:lnTo>
                  <a:lnTo>
                    <a:pt x="585896" y="328053"/>
                  </a:lnTo>
                  <a:lnTo>
                    <a:pt x="589976" y="329646"/>
                  </a:lnTo>
                  <a:lnTo>
                    <a:pt x="593149" y="331467"/>
                  </a:lnTo>
                  <a:lnTo>
                    <a:pt x="595643" y="333288"/>
                  </a:lnTo>
                  <a:lnTo>
                    <a:pt x="597909" y="334882"/>
                  </a:lnTo>
                  <a:lnTo>
                    <a:pt x="600403" y="336703"/>
                  </a:lnTo>
                  <a:lnTo>
                    <a:pt x="602216" y="338524"/>
                  </a:lnTo>
                  <a:lnTo>
                    <a:pt x="603576" y="340344"/>
                  </a:lnTo>
                  <a:lnTo>
                    <a:pt x="605163" y="342165"/>
                  </a:lnTo>
                  <a:lnTo>
                    <a:pt x="606296" y="344214"/>
                  </a:lnTo>
                  <a:lnTo>
                    <a:pt x="606976" y="346035"/>
                  </a:lnTo>
                  <a:lnTo>
                    <a:pt x="607430" y="347856"/>
                  </a:lnTo>
                  <a:lnTo>
                    <a:pt x="608110" y="349677"/>
                  </a:lnTo>
                  <a:lnTo>
                    <a:pt x="608110" y="351498"/>
                  </a:lnTo>
                  <a:lnTo>
                    <a:pt x="607883" y="353546"/>
                  </a:lnTo>
                  <a:lnTo>
                    <a:pt x="607430" y="355367"/>
                  </a:lnTo>
                  <a:lnTo>
                    <a:pt x="606750" y="357188"/>
                  </a:lnTo>
                  <a:lnTo>
                    <a:pt x="606070" y="359009"/>
                  </a:lnTo>
                  <a:lnTo>
                    <a:pt x="604710" y="360830"/>
                  </a:lnTo>
                  <a:lnTo>
                    <a:pt x="603350" y="362651"/>
                  </a:lnTo>
                  <a:lnTo>
                    <a:pt x="601536" y="364472"/>
                  </a:lnTo>
                  <a:lnTo>
                    <a:pt x="599723" y="366293"/>
                  </a:lnTo>
                  <a:lnTo>
                    <a:pt x="597683" y="367886"/>
                  </a:lnTo>
                  <a:lnTo>
                    <a:pt x="595416" y="369707"/>
                  </a:lnTo>
                  <a:lnTo>
                    <a:pt x="589976" y="372666"/>
                  </a:lnTo>
                  <a:lnTo>
                    <a:pt x="583855" y="375853"/>
                  </a:lnTo>
                  <a:lnTo>
                    <a:pt x="576602" y="378585"/>
                  </a:lnTo>
                  <a:lnTo>
                    <a:pt x="568668" y="381316"/>
                  </a:lnTo>
                  <a:lnTo>
                    <a:pt x="559828" y="383592"/>
                  </a:lnTo>
                  <a:lnTo>
                    <a:pt x="554161" y="384958"/>
                  </a:lnTo>
                  <a:lnTo>
                    <a:pt x="800558" y="518343"/>
                  </a:lnTo>
                  <a:lnTo>
                    <a:pt x="805998" y="517205"/>
                  </a:lnTo>
                  <a:lnTo>
                    <a:pt x="813025" y="515611"/>
                  </a:lnTo>
                  <a:lnTo>
                    <a:pt x="820278" y="514246"/>
                  </a:lnTo>
                  <a:lnTo>
                    <a:pt x="827759" y="513108"/>
                  </a:lnTo>
                  <a:lnTo>
                    <a:pt x="835239" y="512197"/>
                  </a:lnTo>
                  <a:lnTo>
                    <a:pt x="842719" y="511514"/>
                  </a:lnTo>
                  <a:lnTo>
                    <a:pt x="850426" y="510831"/>
                  </a:lnTo>
                  <a:lnTo>
                    <a:pt x="858133" y="510604"/>
                  </a:lnTo>
                  <a:lnTo>
                    <a:pt x="865614" y="510604"/>
                  </a:lnTo>
                  <a:lnTo>
                    <a:pt x="878761" y="510831"/>
                  </a:lnTo>
                  <a:lnTo>
                    <a:pt x="891681" y="511742"/>
                  </a:lnTo>
                  <a:lnTo>
                    <a:pt x="903922" y="513108"/>
                  </a:lnTo>
                  <a:lnTo>
                    <a:pt x="910269" y="514018"/>
                  </a:lnTo>
                  <a:lnTo>
                    <a:pt x="916162" y="515156"/>
                  </a:lnTo>
                  <a:lnTo>
                    <a:pt x="921829" y="516067"/>
                  </a:lnTo>
                  <a:lnTo>
                    <a:pt x="927269" y="517432"/>
                  </a:lnTo>
                  <a:lnTo>
                    <a:pt x="932710" y="519026"/>
                  </a:lnTo>
                  <a:lnTo>
                    <a:pt x="937696" y="520619"/>
                  </a:lnTo>
                  <a:lnTo>
                    <a:pt x="942683" y="521985"/>
                  </a:lnTo>
                  <a:lnTo>
                    <a:pt x="947217" y="523806"/>
                  </a:lnTo>
                  <a:lnTo>
                    <a:pt x="951750" y="525854"/>
                  </a:lnTo>
                  <a:lnTo>
                    <a:pt x="955604" y="528131"/>
                  </a:lnTo>
                  <a:lnTo>
                    <a:pt x="956284" y="528358"/>
                  </a:lnTo>
                  <a:lnTo>
                    <a:pt x="1216508" y="466218"/>
                  </a:lnTo>
                  <a:lnTo>
                    <a:pt x="1276350" y="498540"/>
                  </a:lnTo>
                  <a:lnTo>
                    <a:pt x="830479" y="604838"/>
                  </a:lnTo>
                  <a:lnTo>
                    <a:pt x="341312" y="339889"/>
                  </a:lnTo>
                  <a:lnTo>
                    <a:pt x="786730" y="233363"/>
                  </a:lnTo>
                  <a:close/>
                  <a:moveTo>
                    <a:pt x="1266452" y="128588"/>
                  </a:moveTo>
                  <a:lnTo>
                    <a:pt x="1749425" y="388781"/>
                  </a:lnTo>
                  <a:lnTo>
                    <a:pt x="1749425" y="883986"/>
                  </a:lnTo>
                  <a:lnTo>
                    <a:pt x="1344073" y="981076"/>
                  </a:lnTo>
                  <a:lnTo>
                    <a:pt x="1343846" y="478612"/>
                  </a:lnTo>
                  <a:lnTo>
                    <a:pt x="868362" y="222276"/>
                  </a:lnTo>
                  <a:lnTo>
                    <a:pt x="1266452" y="128588"/>
                  </a:lnTo>
                  <a:close/>
                  <a:moveTo>
                    <a:pt x="1772450" y="0"/>
                  </a:moveTo>
                  <a:lnTo>
                    <a:pt x="2262188" y="264139"/>
                  </a:lnTo>
                  <a:lnTo>
                    <a:pt x="1798297" y="374650"/>
                  </a:lnTo>
                  <a:lnTo>
                    <a:pt x="1798297" y="359900"/>
                  </a:lnTo>
                  <a:lnTo>
                    <a:pt x="1757259" y="338116"/>
                  </a:lnTo>
                  <a:lnTo>
                    <a:pt x="2021627" y="275031"/>
                  </a:lnTo>
                  <a:lnTo>
                    <a:pt x="2020947" y="274804"/>
                  </a:lnTo>
                  <a:lnTo>
                    <a:pt x="2017772" y="272989"/>
                  </a:lnTo>
                  <a:lnTo>
                    <a:pt x="2015278" y="271173"/>
                  </a:lnTo>
                  <a:lnTo>
                    <a:pt x="2012784" y="269585"/>
                  </a:lnTo>
                  <a:lnTo>
                    <a:pt x="2010517" y="267770"/>
                  </a:lnTo>
                  <a:lnTo>
                    <a:pt x="2008703" y="265954"/>
                  </a:lnTo>
                  <a:lnTo>
                    <a:pt x="2007116" y="264139"/>
                  </a:lnTo>
                  <a:lnTo>
                    <a:pt x="2005982" y="262323"/>
                  </a:lnTo>
                  <a:lnTo>
                    <a:pt x="2004622" y="260508"/>
                  </a:lnTo>
                  <a:lnTo>
                    <a:pt x="2003942" y="258466"/>
                  </a:lnTo>
                  <a:lnTo>
                    <a:pt x="2003262" y="256650"/>
                  </a:lnTo>
                  <a:lnTo>
                    <a:pt x="2002808" y="254835"/>
                  </a:lnTo>
                  <a:lnTo>
                    <a:pt x="2002808" y="253020"/>
                  </a:lnTo>
                  <a:lnTo>
                    <a:pt x="2003035" y="251431"/>
                  </a:lnTo>
                  <a:lnTo>
                    <a:pt x="2003262" y="249162"/>
                  </a:lnTo>
                  <a:lnTo>
                    <a:pt x="2004169" y="247346"/>
                  </a:lnTo>
                  <a:lnTo>
                    <a:pt x="2004849" y="245758"/>
                  </a:lnTo>
                  <a:lnTo>
                    <a:pt x="2006209" y="243943"/>
                  </a:lnTo>
                  <a:lnTo>
                    <a:pt x="2007343" y="242127"/>
                  </a:lnTo>
                  <a:lnTo>
                    <a:pt x="2009157" y="240312"/>
                  </a:lnTo>
                  <a:lnTo>
                    <a:pt x="2010970" y="238723"/>
                  </a:lnTo>
                  <a:lnTo>
                    <a:pt x="2013011" y="236908"/>
                  </a:lnTo>
                  <a:lnTo>
                    <a:pt x="2015505" y="235320"/>
                  </a:lnTo>
                  <a:lnTo>
                    <a:pt x="2020947" y="231916"/>
                  </a:lnTo>
                  <a:lnTo>
                    <a:pt x="2027068" y="228966"/>
                  </a:lnTo>
                  <a:lnTo>
                    <a:pt x="2034324" y="226016"/>
                  </a:lnTo>
                  <a:lnTo>
                    <a:pt x="2042259" y="223520"/>
                  </a:lnTo>
                  <a:lnTo>
                    <a:pt x="2051102" y="221023"/>
                  </a:lnTo>
                  <a:lnTo>
                    <a:pt x="2052009" y="220797"/>
                  </a:lnTo>
                  <a:lnTo>
                    <a:pt x="1805779" y="87820"/>
                  </a:lnTo>
                  <a:lnTo>
                    <a:pt x="1804872" y="88046"/>
                  </a:lnTo>
                  <a:lnTo>
                    <a:pt x="1797843" y="89635"/>
                  </a:lnTo>
                  <a:lnTo>
                    <a:pt x="1790588" y="90996"/>
                  </a:lnTo>
                  <a:lnTo>
                    <a:pt x="1783106" y="92131"/>
                  </a:lnTo>
                  <a:lnTo>
                    <a:pt x="1775624" y="92812"/>
                  </a:lnTo>
                  <a:lnTo>
                    <a:pt x="1768142" y="93720"/>
                  </a:lnTo>
                  <a:lnTo>
                    <a:pt x="1760433" y="94173"/>
                  </a:lnTo>
                  <a:lnTo>
                    <a:pt x="1752724" y="94400"/>
                  </a:lnTo>
                  <a:lnTo>
                    <a:pt x="1745015" y="94400"/>
                  </a:lnTo>
                  <a:lnTo>
                    <a:pt x="1732092" y="94173"/>
                  </a:lnTo>
                  <a:lnTo>
                    <a:pt x="1719168" y="93493"/>
                  </a:lnTo>
                  <a:lnTo>
                    <a:pt x="1706698" y="92131"/>
                  </a:lnTo>
                  <a:lnTo>
                    <a:pt x="1700576" y="90996"/>
                  </a:lnTo>
                  <a:lnTo>
                    <a:pt x="1694681" y="90089"/>
                  </a:lnTo>
                  <a:lnTo>
                    <a:pt x="1689013" y="88954"/>
                  </a:lnTo>
                  <a:lnTo>
                    <a:pt x="1683571" y="87820"/>
                  </a:lnTo>
                  <a:lnTo>
                    <a:pt x="1678130" y="86231"/>
                  </a:lnTo>
                  <a:lnTo>
                    <a:pt x="1672915" y="84643"/>
                  </a:lnTo>
                  <a:lnTo>
                    <a:pt x="1668153" y="83054"/>
                  </a:lnTo>
                  <a:lnTo>
                    <a:pt x="1663392" y="81239"/>
                  </a:lnTo>
                  <a:lnTo>
                    <a:pt x="1659084" y="79196"/>
                  </a:lnTo>
                  <a:lnTo>
                    <a:pt x="1655230" y="77154"/>
                  </a:lnTo>
                  <a:lnTo>
                    <a:pt x="1651602" y="75112"/>
                  </a:lnTo>
                  <a:lnTo>
                    <a:pt x="1386780" y="137970"/>
                  </a:lnTo>
                  <a:lnTo>
                    <a:pt x="1327150" y="105973"/>
                  </a:lnTo>
                  <a:lnTo>
                    <a:pt x="17724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6" name="KSO_Shape"/>
            <p:cNvSpPr>
              <a:spLocks/>
            </p:cNvSpPr>
            <p:nvPr/>
          </p:nvSpPr>
          <p:spPr bwMode="auto">
            <a:xfrm>
              <a:off x="9008513" y="4566296"/>
              <a:ext cx="506956" cy="398805"/>
            </a:xfrm>
            <a:custGeom>
              <a:avLst/>
              <a:gdLst>
                <a:gd name="T0" fmla="*/ 1904755 w 1760538"/>
                <a:gd name="T1" fmla="*/ 1433569 h 1384301"/>
                <a:gd name="T2" fmla="*/ 1893230 w 1760538"/>
                <a:gd name="T3" fmla="*/ 1498354 h 1384301"/>
                <a:gd name="T4" fmla="*/ 246 w 1760538"/>
                <a:gd name="T5" fmla="*/ 1489486 h 1384301"/>
                <a:gd name="T6" fmla="*/ 11525 w 1760538"/>
                <a:gd name="T7" fmla="*/ 1424947 h 1384301"/>
                <a:gd name="T8" fmla="*/ 1831627 w 1760538"/>
                <a:gd name="T9" fmla="*/ 1314597 h 1384301"/>
                <a:gd name="T10" fmla="*/ 1824506 w 1760538"/>
                <a:gd name="T11" fmla="*/ 1379052 h 1384301"/>
                <a:gd name="T12" fmla="*/ 73129 w 1760538"/>
                <a:gd name="T13" fmla="*/ 1373258 h 1384301"/>
                <a:gd name="T14" fmla="*/ 80248 w 1760538"/>
                <a:gd name="T15" fmla="*/ 1308562 h 1384301"/>
                <a:gd name="T16" fmla="*/ 1757028 w 1760538"/>
                <a:gd name="T17" fmla="*/ 1194445 h 1384301"/>
                <a:gd name="T18" fmla="*/ 1753592 w 1760538"/>
                <a:gd name="T19" fmla="*/ 1261425 h 1384301"/>
                <a:gd name="T20" fmla="*/ 147974 w 1760538"/>
                <a:gd name="T21" fmla="*/ 1258458 h 1384301"/>
                <a:gd name="T22" fmla="*/ 151410 w 1760538"/>
                <a:gd name="T23" fmla="*/ 1191232 h 1384301"/>
                <a:gd name="T24" fmla="*/ 1689513 w 1760538"/>
                <a:gd name="T25" fmla="*/ 603462 h 1384301"/>
                <a:gd name="T26" fmla="*/ 1707700 w 1760538"/>
                <a:gd name="T27" fmla="*/ 618902 h 1384301"/>
                <a:gd name="T28" fmla="*/ 1703522 w 1760538"/>
                <a:gd name="T29" fmla="*/ 639733 h 1384301"/>
                <a:gd name="T30" fmla="*/ 1679927 w 1760538"/>
                <a:gd name="T31" fmla="*/ 650516 h 1384301"/>
                <a:gd name="T32" fmla="*/ 1653874 w 1760538"/>
                <a:gd name="T33" fmla="*/ 1148260 h 1384301"/>
                <a:gd name="T34" fmla="*/ 1453315 w 1760538"/>
                <a:gd name="T35" fmla="*/ 1148260 h 1384301"/>
                <a:gd name="T36" fmla="*/ 1427262 w 1760538"/>
                <a:gd name="T37" fmla="*/ 650516 h 1384301"/>
                <a:gd name="T38" fmla="*/ 1403913 w 1760538"/>
                <a:gd name="T39" fmla="*/ 639733 h 1384301"/>
                <a:gd name="T40" fmla="*/ 1399980 w 1760538"/>
                <a:gd name="T41" fmla="*/ 618902 h 1384301"/>
                <a:gd name="T42" fmla="*/ 1418168 w 1760538"/>
                <a:gd name="T43" fmla="*/ 603462 h 1384301"/>
                <a:gd name="T44" fmla="*/ 1085101 w 1760538"/>
                <a:gd name="T45" fmla="*/ 602727 h 1384301"/>
                <a:gd name="T46" fmla="*/ 1105500 w 1760538"/>
                <a:gd name="T47" fmla="*/ 616697 h 1384301"/>
                <a:gd name="T48" fmla="*/ 1104026 w 1760538"/>
                <a:gd name="T49" fmla="*/ 637772 h 1384301"/>
                <a:gd name="T50" fmla="*/ 1082151 w 1760538"/>
                <a:gd name="T51" fmla="*/ 650272 h 1384301"/>
                <a:gd name="T52" fmla="*/ 1054869 w 1760538"/>
                <a:gd name="T53" fmla="*/ 1146545 h 1384301"/>
                <a:gd name="T54" fmla="*/ 855047 w 1760538"/>
                <a:gd name="T55" fmla="*/ 1149486 h 1384301"/>
                <a:gd name="T56" fmla="*/ 829240 w 1760538"/>
                <a:gd name="T57" fmla="*/ 650762 h 1384301"/>
                <a:gd name="T58" fmla="*/ 804416 w 1760538"/>
                <a:gd name="T59" fmla="*/ 641694 h 1384301"/>
                <a:gd name="T60" fmla="*/ 797534 w 1760538"/>
                <a:gd name="T61" fmla="*/ 621107 h 1384301"/>
                <a:gd name="T62" fmla="*/ 813756 w 1760538"/>
                <a:gd name="T63" fmla="*/ 604443 h 1384301"/>
                <a:gd name="T64" fmla="*/ 480934 w 1760538"/>
                <a:gd name="T65" fmla="*/ 601992 h 1384301"/>
                <a:gd name="T66" fmla="*/ 502809 w 1760538"/>
                <a:gd name="T67" fmla="*/ 614246 h 1384301"/>
                <a:gd name="T68" fmla="*/ 504283 w 1760538"/>
                <a:gd name="T69" fmla="*/ 635567 h 1384301"/>
                <a:gd name="T70" fmla="*/ 483883 w 1760538"/>
                <a:gd name="T71" fmla="*/ 649536 h 1384301"/>
                <a:gd name="T72" fmla="*/ 455618 w 1760538"/>
                <a:gd name="T73" fmla="*/ 1144584 h 1384301"/>
                <a:gd name="T74" fmla="*/ 257025 w 1760538"/>
                <a:gd name="T75" fmla="*/ 1150711 h 1384301"/>
                <a:gd name="T76" fmla="*/ 245473 w 1760538"/>
                <a:gd name="T77" fmla="*/ 650762 h 1384301"/>
                <a:gd name="T78" fmla="*/ 205411 w 1760538"/>
                <a:gd name="T79" fmla="*/ 643409 h 1384301"/>
                <a:gd name="T80" fmla="*/ 195825 w 1760538"/>
                <a:gd name="T81" fmla="*/ 623558 h 1384301"/>
                <a:gd name="T82" fmla="*/ 210081 w 1760538"/>
                <a:gd name="T83" fmla="*/ 605668 h 1384301"/>
                <a:gd name="T84" fmla="*/ 936917 w 1760538"/>
                <a:gd name="T85" fmla="*/ 195250 h 1384301"/>
                <a:gd name="T86" fmla="*/ 897409 w 1760538"/>
                <a:gd name="T87" fmla="*/ 210703 h 1384301"/>
                <a:gd name="T88" fmla="*/ 868698 w 1760538"/>
                <a:gd name="T89" fmla="*/ 240874 h 1384301"/>
                <a:gd name="T90" fmla="*/ 855200 w 1760538"/>
                <a:gd name="T91" fmla="*/ 281346 h 1384301"/>
                <a:gd name="T92" fmla="*/ 860354 w 1760538"/>
                <a:gd name="T93" fmla="*/ 324517 h 1384301"/>
                <a:gd name="T94" fmla="*/ 882930 w 1760538"/>
                <a:gd name="T95" fmla="*/ 360084 h 1384301"/>
                <a:gd name="T96" fmla="*/ 918513 w 1760538"/>
                <a:gd name="T97" fmla="*/ 382405 h 1384301"/>
                <a:gd name="T98" fmla="*/ 961702 w 1760538"/>
                <a:gd name="T99" fmla="*/ 387802 h 1384301"/>
                <a:gd name="T100" fmla="*/ 1002192 w 1760538"/>
                <a:gd name="T101" fmla="*/ 374311 h 1384301"/>
                <a:gd name="T102" fmla="*/ 1032376 w 1760538"/>
                <a:gd name="T103" fmla="*/ 345612 h 1384301"/>
                <a:gd name="T104" fmla="*/ 1047836 w 1760538"/>
                <a:gd name="T105" fmla="*/ 306120 h 1384301"/>
                <a:gd name="T106" fmla="*/ 1044400 w 1760538"/>
                <a:gd name="T107" fmla="*/ 262213 h 1384301"/>
                <a:gd name="T108" fmla="*/ 1023787 w 1760538"/>
                <a:gd name="T109" fmla="*/ 225910 h 1384301"/>
                <a:gd name="T110" fmla="*/ 989432 w 1760538"/>
                <a:gd name="T111" fmla="*/ 201873 h 1384301"/>
                <a:gd name="T112" fmla="*/ 946734 w 1760538"/>
                <a:gd name="T113" fmla="*/ 194269 h 1384301"/>
                <a:gd name="T114" fmla="*/ 995567 w 1760538"/>
                <a:gd name="T115" fmla="*/ 9811 h 1384301"/>
                <a:gd name="T116" fmla="*/ 1796780 w 1760538"/>
                <a:gd name="T117" fmla="*/ 528842 h 1384301"/>
                <a:gd name="T118" fmla="*/ 1788438 w 1760538"/>
                <a:gd name="T119" fmla="*/ 538899 h 1384301"/>
                <a:gd name="T120" fmla="*/ 114845 w 1760538"/>
                <a:gd name="T121" fmla="*/ 538899 h 1384301"/>
                <a:gd name="T122" fmla="*/ 106747 w 1760538"/>
                <a:gd name="T123" fmla="*/ 528842 h 1384301"/>
                <a:gd name="T124" fmla="*/ 907716 w 1760538"/>
                <a:gd name="T125" fmla="*/ 9811 h 138430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760538" h="1384301">
                  <a:moveTo>
                    <a:pt x="13597" y="1316038"/>
                  </a:moveTo>
                  <a:lnTo>
                    <a:pt x="1747168" y="1316038"/>
                  </a:lnTo>
                  <a:lnTo>
                    <a:pt x="1749661" y="1316266"/>
                  </a:lnTo>
                  <a:lnTo>
                    <a:pt x="1752154" y="1317176"/>
                  </a:lnTo>
                  <a:lnTo>
                    <a:pt x="1754646" y="1318086"/>
                  </a:lnTo>
                  <a:lnTo>
                    <a:pt x="1756459" y="1319224"/>
                  </a:lnTo>
                  <a:lnTo>
                    <a:pt x="1758045" y="1320816"/>
                  </a:lnTo>
                  <a:lnTo>
                    <a:pt x="1759405" y="1322409"/>
                  </a:lnTo>
                  <a:lnTo>
                    <a:pt x="1760312" y="1324230"/>
                  </a:lnTo>
                  <a:lnTo>
                    <a:pt x="1760538" y="1326505"/>
                  </a:lnTo>
                  <a:lnTo>
                    <a:pt x="1760538" y="1373834"/>
                  </a:lnTo>
                  <a:lnTo>
                    <a:pt x="1760312" y="1375882"/>
                  </a:lnTo>
                  <a:lnTo>
                    <a:pt x="1759405" y="1377930"/>
                  </a:lnTo>
                  <a:lnTo>
                    <a:pt x="1758045" y="1379750"/>
                  </a:lnTo>
                  <a:lnTo>
                    <a:pt x="1756459" y="1381115"/>
                  </a:lnTo>
                  <a:lnTo>
                    <a:pt x="1754646" y="1382253"/>
                  </a:lnTo>
                  <a:lnTo>
                    <a:pt x="1752154" y="1383163"/>
                  </a:lnTo>
                  <a:lnTo>
                    <a:pt x="1749661" y="1384074"/>
                  </a:lnTo>
                  <a:lnTo>
                    <a:pt x="1747168" y="1384301"/>
                  </a:lnTo>
                  <a:lnTo>
                    <a:pt x="13597" y="1384301"/>
                  </a:lnTo>
                  <a:lnTo>
                    <a:pt x="10651" y="1384074"/>
                  </a:lnTo>
                  <a:lnTo>
                    <a:pt x="8158" y="1383163"/>
                  </a:lnTo>
                  <a:lnTo>
                    <a:pt x="6119" y="1382253"/>
                  </a:lnTo>
                  <a:lnTo>
                    <a:pt x="3853" y="1381115"/>
                  </a:lnTo>
                  <a:lnTo>
                    <a:pt x="2266" y="1379750"/>
                  </a:lnTo>
                  <a:lnTo>
                    <a:pt x="1133" y="1377930"/>
                  </a:lnTo>
                  <a:lnTo>
                    <a:pt x="227" y="1375882"/>
                  </a:lnTo>
                  <a:lnTo>
                    <a:pt x="0" y="1373834"/>
                  </a:lnTo>
                  <a:lnTo>
                    <a:pt x="0" y="1326505"/>
                  </a:lnTo>
                  <a:lnTo>
                    <a:pt x="227" y="1324230"/>
                  </a:lnTo>
                  <a:lnTo>
                    <a:pt x="1133" y="1322409"/>
                  </a:lnTo>
                  <a:lnTo>
                    <a:pt x="2266" y="1320816"/>
                  </a:lnTo>
                  <a:lnTo>
                    <a:pt x="3853" y="1319224"/>
                  </a:lnTo>
                  <a:lnTo>
                    <a:pt x="6119" y="1318086"/>
                  </a:lnTo>
                  <a:lnTo>
                    <a:pt x="8158" y="1317176"/>
                  </a:lnTo>
                  <a:lnTo>
                    <a:pt x="10651" y="1316266"/>
                  </a:lnTo>
                  <a:lnTo>
                    <a:pt x="13597" y="1316038"/>
                  </a:lnTo>
                  <a:close/>
                  <a:moveTo>
                    <a:pt x="79155" y="1208088"/>
                  </a:moveTo>
                  <a:lnTo>
                    <a:pt x="1681383" y="1208088"/>
                  </a:lnTo>
                  <a:lnTo>
                    <a:pt x="1683879" y="1208311"/>
                  </a:lnTo>
                  <a:lnTo>
                    <a:pt x="1686148" y="1208757"/>
                  </a:lnTo>
                  <a:lnTo>
                    <a:pt x="1688417" y="1209649"/>
                  </a:lnTo>
                  <a:lnTo>
                    <a:pt x="1690233" y="1210987"/>
                  </a:lnTo>
                  <a:lnTo>
                    <a:pt x="1691594" y="1212325"/>
                  </a:lnTo>
                  <a:lnTo>
                    <a:pt x="1692729" y="1214332"/>
                  </a:lnTo>
                  <a:lnTo>
                    <a:pt x="1693409" y="1216116"/>
                  </a:lnTo>
                  <a:lnTo>
                    <a:pt x="1693863" y="1218123"/>
                  </a:lnTo>
                  <a:lnTo>
                    <a:pt x="1693863" y="1264728"/>
                  </a:lnTo>
                  <a:lnTo>
                    <a:pt x="1693409" y="1266735"/>
                  </a:lnTo>
                  <a:lnTo>
                    <a:pt x="1692729" y="1268519"/>
                  </a:lnTo>
                  <a:lnTo>
                    <a:pt x="1691594" y="1270080"/>
                  </a:lnTo>
                  <a:lnTo>
                    <a:pt x="1690233" y="1271641"/>
                  </a:lnTo>
                  <a:lnTo>
                    <a:pt x="1688417" y="1272979"/>
                  </a:lnTo>
                  <a:lnTo>
                    <a:pt x="1686148" y="1273871"/>
                  </a:lnTo>
                  <a:lnTo>
                    <a:pt x="1683879" y="1274540"/>
                  </a:lnTo>
                  <a:lnTo>
                    <a:pt x="1681383" y="1274763"/>
                  </a:lnTo>
                  <a:lnTo>
                    <a:pt x="79155" y="1274763"/>
                  </a:lnTo>
                  <a:lnTo>
                    <a:pt x="76432" y="1274540"/>
                  </a:lnTo>
                  <a:lnTo>
                    <a:pt x="74163" y="1273871"/>
                  </a:lnTo>
                  <a:lnTo>
                    <a:pt x="72121" y="1272979"/>
                  </a:lnTo>
                  <a:lnTo>
                    <a:pt x="70533" y="1271641"/>
                  </a:lnTo>
                  <a:lnTo>
                    <a:pt x="68717" y="1270080"/>
                  </a:lnTo>
                  <a:lnTo>
                    <a:pt x="67583" y="1268519"/>
                  </a:lnTo>
                  <a:lnTo>
                    <a:pt x="66902" y="1266735"/>
                  </a:lnTo>
                  <a:lnTo>
                    <a:pt x="66675" y="1264728"/>
                  </a:lnTo>
                  <a:lnTo>
                    <a:pt x="66675" y="1218123"/>
                  </a:lnTo>
                  <a:lnTo>
                    <a:pt x="66902" y="1216116"/>
                  </a:lnTo>
                  <a:lnTo>
                    <a:pt x="67583" y="1214332"/>
                  </a:lnTo>
                  <a:lnTo>
                    <a:pt x="68717" y="1212325"/>
                  </a:lnTo>
                  <a:lnTo>
                    <a:pt x="70533" y="1210987"/>
                  </a:lnTo>
                  <a:lnTo>
                    <a:pt x="72121" y="1209649"/>
                  </a:lnTo>
                  <a:lnTo>
                    <a:pt x="74163" y="1208757"/>
                  </a:lnTo>
                  <a:lnTo>
                    <a:pt x="76432" y="1208311"/>
                  </a:lnTo>
                  <a:lnTo>
                    <a:pt x="79155" y="1208088"/>
                  </a:lnTo>
                  <a:close/>
                  <a:moveTo>
                    <a:pt x="146278" y="1098550"/>
                  </a:moveTo>
                  <a:lnTo>
                    <a:pt x="1614262" y="1098550"/>
                  </a:lnTo>
                  <a:lnTo>
                    <a:pt x="1616530" y="1098778"/>
                  </a:lnTo>
                  <a:lnTo>
                    <a:pt x="1618571" y="1099463"/>
                  </a:lnTo>
                  <a:lnTo>
                    <a:pt x="1620612" y="1100376"/>
                  </a:lnTo>
                  <a:lnTo>
                    <a:pt x="1622426" y="1101746"/>
                  </a:lnTo>
                  <a:lnTo>
                    <a:pt x="1623787" y="1103344"/>
                  </a:lnTo>
                  <a:lnTo>
                    <a:pt x="1624694" y="1104942"/>
                  </a:lnTo>
                  <a:lnTo>
                    <a:pt x="1625374" y="1106769"/>
                  </a:lnTo>
                  <a:lnTo>
                    <a:pt x="1625601" y="1108824"/>
                  </a:lnTo>
                  <a:lnTo>
                    <a:pt x="1625601" y="1156539"/>
                  </a:lnTo>
                  <a:lnTo>
                    <a:pt x="1625374" y="1158594"/>
                  </a:lnTo>
                  <a:lnTo>
                    <a:pt x="1624694" y="1160420"/>
                  </a:lnTo>
                  <a:lnTo>
                    <a:pt x="1623787" y="1162475"/>
                  </a:lnTo>
                  <a:lnTo>
                    <a:pt x="1622426" y="1163845"/>
                  </a:lnTo>
                  <a:lnTo>
                    <a:pt x="1620612" y="1165215"/>
                  </a:lnTo>
                  <a:lnTo>
                    <a:pt x="1618571" y="1166128"/>
                  </a:lnTo>
                  <a:lnTo>
                    <a:pt x="1616530" y="1166585"/>
                  </a:lnTo>
                  <a:lnTo>
                    <a:pt x="1614262" y="1166813"/>
                  </a:lnTo>
                  <a:lnTo>
                    <a:pt x="146278" y="1166813"/>
                  </a:lnTo>
                  <a:lnTo>
                    <a:pt x="143783" y="1166585"/>
                  </a:lnTo>
                  <a:lnTo>
                    <a:pt x="141742" y="1166128"/>
                  </a:lnTo>
                  <a:lnTo>
                    <a:pt x="139928" y="1165215"/>
                  </a:lnTo>
                  <a:lnTo>
                    <a:pt x="138340" y="1163845"/>
                  </a:lnTo>
                  <a:lnTo>
                    <a:pt x="136753" y="1162475"/>
                  </a:lnTo>
                  <a:lnTo>
                    <a:pt x="135619" y="1160420"/>
                  </a:lnTo>
                  <a:lnTo>
                    <a:pt x="135165" y="1158594"/>
                  </a:lnTo>
                  <a:lnTo>
                    <a:pt x="134938" y="1156539"/>
                  </a:lnTo>
                  <a:lnTo>
                    <a:pt x="134938" y="1108824"/>
                  </a:lnTo>
                  <a:lnTo>
                    <a:pt x="135165" y="1106769"/>
                  </a:lnTo>
                  <a:lnTo>
                    <a:pt x="135619" y="1104942"/>
                  </a:lnTo>
                  <a:lnTo>
                    <a:pt x="136753" y="1103344"/>
                  </a:lnTo>
                  <a:lnTo>
                    <a:pt x="138340" y="1101746"/>
                  </a:lnTo>
                  <a:lnTo>
                    <a:pt x="139928" y="1100376"/>
                  </a:lnTo>
                  <a:lnTo>
                    <a:pt x="141742" y="1099463"/>
                  </a:lnTo>
                  <a:lnTo>
                    <a:pt x="143783" y="1098778"/>
                  </a:lnTo>
                  <a:lnTo>
                    <a:pt x="146278" y="1098550"/>
                  </a:lnTo>
                  <a:close/>
                  <a:moveTo>
                    <a:pt x="1321981" y="555625"/>
                  </a:moveTo>
                  <a:lnTo>
                    <a:pt x="1549580" y="555625"/>
                  </a:lnTo>
                  <a:lnTo>
                    <a:pt x="1552533" y="555851"/>
                  </a:lnTo>
                  <a:lnTo>
                    <a:pt x="1555713" y="556078"/>
                  </a:lnTo>
                  <a:lnTo>
                    <a:pt x="1558439" y="556757"/>
                  </a:lnTo>
                  <a:lnTo>
                    <a:pt x="1561392" y="557436"/>
                  </a:lnTo>
                  <a:lnTo>
                    <a:pt x="1563890" y="558342"/>
                  </a:lnTo>
                  <a:lnTo>
                    <a:pt x="1566389" y="559473"/>
                  </a:lnTo>
                  <a:lnTo>
                    <a:pt x="1568887" y="560605"/>
                  </a:lnTo>
                  <a:lnTo>
                    <a:pt x="1570932" y="562416"/>
                  </a:lnTo>
                  <a:lnTo>
                    <a:pt x="1572749" y="564001"/>
                  </a:lnTo>
                  <a:lnTo>
                    <a:pt x="1574339" y="565586"/>
                  </a:lnTo>
                  <a:lnTo>
                    <a:pt x="1576156" y="567397"/>
                  </a:lnTo>
                  <a:lnTo>
                    <a:pt x="1577292" y="569661"/>
                  </a:lnTo>
                  <a:lnTo>
                    <a:pt x="1578200" y="571698"/>
                  </a:lnTo>
                  <a:lnTo>
                    <a:pt x="1578882" y="573735"/>
                  </a:lnTo>
                  <a:lnTo>
                    <a:pt x="1579336" y="575999"/>
                  </a:lnTo>
                  <a:lnTo>
                    <a:pt x="1579563" y="578489"/>
                  </a:lnTo>
                  <a:lnTo>
                    <a:pt x="1579336" y="580527"/>
                  </a:lnTo>
                  <a:lnTo>
                    <a:pt x="1578882" y="582791"/>
                  </a:lnTo>
                  <a:lnTo>
                    <a:pt x="1578200" y="585055"/>
                  </a:lnTo>
                  <a:lnTo>
                    <a:pt x="1577292" y="587092"/>
                  </a:lnTo>
                  <a:lnTo>
                    <a:pt x="1576156" y="589129"/>
                  </a:lnTo>
                  <a:lnTo>
                    <a:pt x="1574339" y="590940"/>
                  </a:lnTo>
                  <a:lnTo>
                    <a:pt x="1572749" y="592752"/>
                  </a:lnTo>
                  <a:lnTo>
                    <a:pt x="1570932" y="594336"/>
                  </a:lnTo>
                  <a:lnTo>
                    <a:pt x="1568887" y="595921"/>
                  </a:lnTo>
                  <a:lnTo>
                    <a:pt x="1566389" y="597053"/>
                  </a:lnTo>
                  <a:lnTo>
                    <a:pt x="1563890" y="598185"/>
                  </a:lnTo>
                  <a:lnTo>
                    <a:pt x="1561392" y="599317"/>
                  </a:lnTo>
                  <a:lnTo>
                    <a:pt x="1558439" y="599996"/>
                  </a:lnTo>
                  <a:lnTo>
                    <a:pt x="1555713" y="600675"/>
                  </a:lnTo>
                  <a:lnTo>
                    <a:pt x="1552533" y="600901"/>
                  </a:lnTo>
                  <a:lnTo>
                    <a:pt x="1549580" y="601128"/>
                  </a:lnTo>
                  <a:lnTo>
                    <a:pt x="1533680" y="601128"/>
                  </a:lnTo>
                  <a:lnTo>
                    <a:pt x="1533680" y="1053211"/>
                  </a:lnTo>
                  <a:lnTo>
                    <a:pt x="1533680" y="1054117"/>
                  </a:lnTo>
                  <a:lnTo>
                    <a:pt x="1533453" y="1055249"/>
                  </a:lnTo>
                  <a:lnTo>
                    <a:pt x="1532999" y="1056154"/>
                  </a:lnTo>
                  <a:lnTo>
                    <a:pt x="1532317" y="1057286"/>
                  </a:lnTo>
                  <a:lnTo>
                    <a:pt x="1530500" y="1059097"/>
                  </a:lnTo>
                  <a:lnTo>
                    <a:pt x="1528456" y="1060682"/>
                  </a:lnTo>
                  <a:lnTo>
                    <a:pt x="1525957" y="1061814"/>
                  </a:lnTo>
                  <a:lnTo>
                    <a:pt x="1523004" y="1062946"/>
                  </a:lnTo>
                  <a:lnTo>
                    <a:pt x="1519824" y="1063399"/>
                  </a:lnTo>
                  <a:lnTo>
                    <a:pt x="1516417" y="1063625"/>
                  </a:lnTo>
                  <a:lnTo>
                    <a:pt x="1355599" y="1063625"/>
                  </a:lnTo>
                  <a:lnTo>
                    <a:pt x="1351964" y="1063399"/>
                  </a:lnTo>
                  <a:lnTo>
                    <a:pt x="1348784" y="1062946"/>
                  </a:lnTo>
                  <a:lnTo>
                    <a:pt x="1345831" y="1061814"/>
                  </a:lnTo>
                  <a:lnTo>
                    <a:pt x="1343106" y="1060682"/>
                  </a:lnTo>
                  <a:lnTo>
                    <a:pt x="1341061" y="1059097"/>
                  </a:lnTo>
                  <a:lnTo>
                    <a:pt x="1339471" y="1057286"/>
                  </a:lnTo>
                  <a:lnTo>
                    <a:pt x="1339017" y="1056154"/>
                  </a:lnTo>
                  <a:lnTo>
                    <a:pt x="1338563" y="1055249"/>
                  </a:lnTo>
                  <a:lnTo>
                    <a:pt x="1338336" y="1054117"/>
                  </a:lnTo>
                  <a:lnTo>
                    <a:pt x="1338336" y="1053211"/>
                  </a:lnTo>
                  <a:lnTo>
                    <a:pt x="1338336" y="601128"/>
                  </a:lnTo>
                  <a:lnTo>
                    <a:pt x="1321981" y="601128"/>
                  </a:lnTo>
                  <a:lnTo>
                    <a:pt x="1319028" y="600901"/>
                  </a:lnTo>
                  <a:lnTo>
                    <a:pt x="1316075" y="600675"/>
                  </a:lnTo>
                  <a:lnTo>
                    <a:pt x="1313123" y="599996"/>
                  </a:lnTo>
                  <a:lnTo>
                    <a:pt x="1310624" y="599317"/>
                  </a:lnTo>
                  <a:lnTo>
                    <a:pt x="1307671" y="598185"/>
                  </a:lnTo>
                  <a:lnTo>
                    <a:pt x="1305400" y="597053"/>
                  </a:lnTo>
                  <a:lnTo>
                    <a:pt x="1303128" y="595921"/>
                  </a:lnTo>
                  <a:lnTo>
                    <a:pt x="1301084" y="594336"/>
                  </a:lnTo>
                  <a:lnTo>
                    <a:pt x="1299040" y="592752"/>
                  </a:lnTo>
                  <a:lnTo>
                    <a:pt x="1297450" y="590940"/>
                  </a:lnTo>
                  <a:lnTo>
                    <a:pt x="1295860" y="589129"/>
                  </a:lnTo>
                  <a:lnTo>
                    <a:pt x="1294724" y="587092"/>
                  </a:lnTo>
                  <a:lnTo>
                    <a:pt x="1293815" y="585055"/>
                  </a:lnTo>
                  <a:lnTo>
                    <a:pt x="1292680" y="582791"/>
                  </a:lnTo>
                  <a:lnTo>
                    <a:pt x="1292225" y="580527"/>
                  </a:lnTo>
                  <a:lnTo>
                    <a:pt x="1292225" y="578489"/>
                  </a:lnTo>
                  <a:lnTo>
                    <a:pt x="1292225" y="575999"/>
                  </a:lnTo>
                  <a:lnTo>
                    <a:pt x="1292680" y="573735"/>
                  </a:lnTo>
                  <a:lnTo>
                    <a:pt x="1293815" y="571698"/>
                  </a:lnTo>
                  <a:lnTo>
                    <a:pt x="1294724" y="569661"/>
                  </a:lnTo>
                  <a:lnTo>
                    <a:pt x="1295860" y="567397"/>
                  </a:lnTo>
                  <a:lnTo>
                    <a:pt x="1297450" y="565586"/>
                  </a:lnTo>
                  <a:lnTo>
                    <a:pt x="1299040" y="564001"/>
                  </a:lnTo>
                  <a:lnTo>
                    <a:pt x="1301084" y="562416"/>
                  </a:lnTo>
                  <a:lnTo>
                    <a:pt x="1303128" y="560605"/>
                  </a:lnTo>
                  <a:lnTo>
                    <a:pt x="1305400" y="559473"/>
                  </a:lnTo>
                  <a:lnTo>
                    <a:pt x="1307671" y="558342"/>
                  </a:lnTo>
                  <a:lnTo>
                    <a:pt x="1310624" y="557436"/>
                  </a:lnTo>
                  <a:lnTo>
                    <a:pt x="1313123" y="556757"/>
                  </a:lnTo>
                  <a:lnTo>
                    <a:pt x="1316075" y="556078"/>
                  </a:lnTo>
                  <a:lnTo>
                    <a:pt x="1319028" y="555851"/>
                  </a:lnTo>
                  <a:lnTo>
                    <a:pt x="1321981" y="555625"/>
                  </a:lnTo>
                  <a:close/>
                  <a:moveTo>
                    <a:pt x="766356" y="555625"/>
                  </a:moveTo>
                  <a:lnTo>
                    <a:pt x="993955" y="555625"/>
                  </a:lnTo>
                  <a:lnTo>
                    <a:pt x="996908" y="555851"/>
                  </a:lnTo>
                  <a:lnTo>
                    <a:pt x="1000088" y="556078"/>
                  </a:lnTo>
                  <a:lnTo>
                    <a:pt x="1002814" y="556757"/>
                  </a:lnTo>
                  <a:lnTo>
                    <a:pt x="1005767" y="557436"/>
                  </a:lnTo>
                  <a:lnTo>
                    <a:pt x="1008265" y="558342"/>
                  </a:lnTo>
                  <a:lnTo>
                    <a:pt x="1010764" y="559473"/>
                  </a:lnTo>
                  <a:lnTo>
                    <a:pt x="1013035" y="560605"/>
                  </a:lnTo>
                  <a:lnTo>
                    <a:pt x="1015080" y="562416"/>
                  </a:lnTo>
                  <a:lnTo>
                    <a:pt x="1017124" y="564001"/>
                  </a:lnTo>
                  <a:lnTo>
                    <a:pt x="1018714" y="565586"/>
                  </a:lnTo>
                  <a:lnTo>
                    <a:pt x="1020304" y="567397"/>
                  </a:lnTo>
                  <a:lnTo>
                    <a:pt x="1021667" y="569661"/>
                  </a:lnTo>
                  <a:lnTo>
                    <a:pt x="1022575" y="571698"/>
                  </a:lnTo>
                  <a:lnTo>
                    <a:pt x="1023257" y="573735"/>
                  </a:lnTo>
                  <a:lnTo>
                    <a:pt x="1023711" y="575999"/>
                  </a:lnTo>
                  <a:lnTo>
                    <a:pt x="1023938" y="578489"/>
                  </a:lnTo>
                  <a:lnTo>
                    <a:pt x="1023711" y="580527"/>
                  </a:lnTo>
                  <a:lnTo>
                    <a:pt x="1023257" y="582791"/>
                  </a:lnTo>
                  <a:lnTo>
                    <a:pt x="1022575" y="585055"/>
                  </a:lnTo>
                  <a:lnTo>
                    <a:pt x="1021667" y="587092"/>
                  </a:lnTo>
                  <a:lnTo>
                    <a:pt x="1020304" y="589129"/>
                  </a:lnTo>
                  <a:lnTo>
                    <a:pt x="1018714" y="590940"/>
                  </a:lnTo>
                  <a:lnTo>
                    <a:pt x="1017124" y="592752"/>
                  </a:lnTo>
                  <a:lnTo>
                    <a:pt x="1015080" y="594336"/>
                  </a:lnTo>
                  <a:lnTo>
                    <a:pt x="1013035" y="595921"/>
                  </a:lnTo>
                  <a:lnTo>
                    <a:pt x="1010764" y="597053"/>
                  </a:lnTo>
                  <a:lnTo>
                    <a:pt x="1008265" y="598185"/>
                  </a:lnTo>
                  <a:lnTo>
                    <a:pt x="1005767" y="599317"/>
                  </a:lnTo>
                  <a:lnTo>
                    <a:pt x="1002814" y="599996"/>
                  </a:lnTo>
                  <a:lnTo>
                    <a:pt x="1000088" y="600675"/>
                  </a:lnTo>
                  <a:lnTo>
                    <a:pt x="996908" y="600901"/>
                  </a:lnTo>
                  <a:lnTo>
                    <a:pt x="993955" y="601128"/>
                  </a:lnTo>
                  <a:lnTo>
                    <a:pt x="978055" y="601128"/>
                  </a:lnTo>
                  <a:lnTo>
                    <a:pt x="978055" y="1053211"/>
                  </a:lnTo>
                  <a:lnTo>
                    <a:pt x="978055" y="1054117"/>
                  </a:lnTo>
                  <a:lnTo>
                    <a:pt x="977601" y="1055249"/>
                  </a:lnTo>
                  <a:lnTo>
                    <a:pt x="977374" y="1056154"/>
                  </a:lnTo>
                  <a:lnTo>
                    <a:pt x="976692" y="1057286"/>
                  </a:lnTo>
                  <a:lnTo>
                    <a:pt x="974875" y="1059097"/>
                  </a:lnTo>
                  <a:lnTo>
                    <a:pt x="972831" y="1060682"/>
                  </a:lnTo>
                  <a:lnTo>
                    <a:pt x="970332" y="1061814"/>
                  </a:lnTo>
                  <a:lnTo>
                    <a:pt x="967379" y="1062946"/>
                  </a:lnTo>
                  <a:lnTo>
                    <a:pt x="964199" y="1063399"/>
                  </a:lnTo>
                  <a:lnTo>
                    <a:pt x="960792" y="1063625"/>
                  </a:lnTo>
                  <a:lnTo>
                    <a:pt x="799974" y="1063625"/>
                  </a:lnTo>
                  <a:lnTo>
                    <a:pt x="796339" y="1063399"/>
                  </a:lnTo>
                  <a:lnTo>
                    <a:pt x="793159" y="1062946"/>
                  </a:lnTo>
                  <a:lnTo>
                    <a:pt x="790206" y="1061814"/>
                  </a:lnTo>
                  <a:lnTo>
                    <a:pt x="787481" y="1060682"/>
                  </a:lnTo>
                  <a:lnTo>
                    <a:pt x="785436" y="1059097"/>
                  </a:lnTo>
                  <a:lnTo>
                    <a:pt x="783846" y="1057286"/>
                  </a:lnTo>
                  <a:lnTo>
                    <a:pt x="783392" y="1056154"/>
                  </a:lnTo>
                  <a:lnTo>
                    <a:pt x="782938" y="1055249"/>
                  </a:lnTo>
                  <a:lnTo>
                    <a:pt x="782711" y="1054117"/>
                  </a:lnTo>
                  <a:lnTo>
                    <a:pt x="782711" y="1053211"/>
                  </a:lnTo>
                  <a:lnTo>
                    <a:pt x="782711" y="601128"/>
                  </a:lnTo>
                  <a:lnTo>
                    <a:pt x="766356" y="601128"/>
                  </a:lnTo>
                  <a:lnTo>
                    <a:pt x="763403" y="600901"/>
                  </a:lnTo>
                  <a:lnTo>
                    <a:pt x="760450" y="600675"/>
                  </a:lnTo>
                  <a:lnTo>
                    <a:pt x="757498" y="599996"/>
                  </a:lnTo>
                  <a:lnTo>
                    <a:pt x="754772" y="599317"/>
                  </a:lnTo>
                  <a:lnTo>
                    <a:pt x="752046" y="598185"/>
                  </a:lnTo>
                  <a:lnTo>
                    <a:pt x="749775" y="597053"/>
                  </a:lnTo>
                  <a:lnTo>
                    <a:pt x="747503" y="595921"/>
                  </a:lnTo>
                  <a:lnTo>
                    <a:pt x="745459" y="594336"/>
                  </a:lnTo>
                  <a:lnTo>
                    <a:pt x="743415" y="592752"/>
                  </a:lnTo>
                  <a:lnTo>
                    <a:pt x="741597" y="590940"/>
                  </a:lnTo>
                  <a:lnTo>
                    <a:pt x="740235" y="589129"/>
                  </a:lnTo>
                  <a:lnTo>
                    <a:pt x="739099" y="587092"/>
                  </a:lnTo>
                  <a:lnTo>
                    <a:pt x="737963" y="585055"/>
                  </a:lnTo>
                  <a:lnTo>
                    <a:pt x="737055" y="582791"/>
                  </a:lnTo>
                  <a:lnTo>
                    <a:pt x="736600" y="580527"/>
                  </a:lnTo>
                  <a:lnTo>
                    <a:pt x="736600" y="578489"/>
                  </a:lnTo>
                  <a:lnTo>
                    <a:pt x="736600" y="575999"/>
                  </a:lnTo>
                  <a:lnTo>
                    <a:pt x="737055" y="573735"/>
                  </a:lnTo>
                  <a:lnTo>
                    <a:pt x="737963" y="571698"/>
                  </a:lnTo>
                  <a:lnTo>
                    <a:pt x="739099" y="569661"/>
                  </a:lnTo>
                  <a:lnTo>
                    <a:pt x="740235" y="567397"/>
                  </a:lnTo>
                  <a:lnTo>
                    <a:pt x="741597" y="565586"/>
                  </a:lnTo>
                  <a:lnTo>
                    <a:pt x="743415" y="564001"/>
                  </a:lnTo>
                  <a:lnTo>
                    <a:pt x="745459" y="562416"/>
                  </a:lnTo>
                  <a:lnTo>
                    <a:pt x="747503" y="560605"/>
                  </a:lnTo>
                  <a:lnTo>
                    <a:pt x="749775" y="559473"/>
                  </a:lnTo>
                  <a:lnTo>
                    <a:pt x="752046" y="558342"/>
                  </a:lnTo>
                  <a:lnTo>
                    <a:pt x="754772" y="557436"/>
                  </a:lnTo>
                  <a:lnTo>
                    <a:pt x="757498" y="556757"/>
                  </a:lnTo>
                  <a:lnTo>
                    <a:pt x="760450" y="556078"/>
                  </a:lnTo>
                  <a:lnTo>
                    <a:pt x="763403" y="555851"/>
                  </a:lnTo>
                  <a:lnTo>
                    <a:pt x="766356" y="555625"/>
                  </a:lnTo>
                  <a:close/>
                  <a:moveTo>
                    <a:pt x="210731" y="555625"/>
                  </a:moveTo>
                  <a:lnTo>
                    <a:pt x="438330" y="555625"/>
                  </a:lnTo>
                  <a:lnTo>
                    <a:pt x="441510" y="555851"/>
                  </a:lnTo>
                  <a:lnTo>
                    <a:pt x="444463" y="556078"/>
                  </a:lnTo>
                  <a:lnTo>
                    <a:pt x="447189" y="556757"/>
                  </a:lnTo>
                  <a:lnTo>
                    <a:pt x="450142" y="557436"/>
                  </a:lnTo>
                  <a:lnTo>
                    <a:pt x="452640" y="558342"/>
                  </a:lnTo>
                  <a:lnTo>
                    <a:pt x="455139" y="559473"/>
                  </a:lnTo>
                  <a:lnTo>
                    <a:pt x="457410" y="560605"/>
                  </a:lnTo>
                  <a:lnTo>
                    <a:pt x="459455" y="562416"/>
                  </a:lnTo>
                  <a:lnTo>
                    <a:pt x="461499" y="564001"/>
                  </a:lnTo>
                  <a:lnTo>
                    <a:pt x="463089" y="565586"/>
                  </a:lnTo>
                  <a:lnTo>
                    <a:pt x="464679" y="567397"/>
                  </a:lnTo>
                  <a:lnTo>
                    <a:pt x="466042" y="569661"/>
                  </a:lnTo>
                  <a:lnTo>
                    <a:pt x="466950" y="571698"/>
                  </a:lnTo>
                  <a:lnTo>
                    <a:pt x="467632" y="573735"/>
                  </a:lnTo>
                  <a:lnTo>
                    <a:pt x="468086" y="575999"/>
                  </a:lnTo>
                  <a:lnTo>
                    <a:pt x="468313" y="578489"/>
                  </a:lnTo>
                  <a:lnTo>
                    <a:pt x="468086" y="580527"/>
                  </a:lnTo>
                  <a:lnTo>
                    <a:pt x="467632" y="582791"/>
                  </a:lnTo>
                  <a:lnTo>
                    <a:pt x="466950" y="585055"/>
                  </a:lnTo>
                  <a:lnTo>
                    <a:pt x="466042" y="587092"/>
                  </a:lnTo>
                  <a:lnTo>
                    <a:pt x="464679" y="589129"/>
                  </a:lnTo>
                  <a:lnTo>
                    <a:pt x="463089" y="590940"/>
                  </a:lnTo>
                  <a:lnTo>
                    <a:pt x="461499" y="592752"/>
                  </a:lnTo>
                  <a:lnTo>
                    <a:pt x="459455" y="594336"/>
                  </a:lnTo>
                  <a:lnTo>
                    <a:pt x="457410" y="595921"/>
                  </a:lnTo>
                  <a:lnTo>
                    <a:pt x="455139" y="597053"/>
                  </a:lnTo>
                  <a:lnTo>
                    <a:pt x="452640" y="598185"/>
                  </a:lnTo>
                  <a:lnTo>
                    <a:pt x="450142" y="599317"/>
                  </a:lnTo>
                  <a:lnTo>
                    <a:pt x="447189" y="599996"/>
                  </a:lnTo>
                  <a:lnTo>
                    <a:pt x="444463" y="600675"/>
                  </a:lnTo>
                  <a:lnTo>
                    <a:pt x="441510" y="600901"/>
                  </a:lnTo>
                  <a:lnTo>
                    <a:pt x="438330" y="601128"/>
                  </a:lnTo>
                  <a:lnTo>
                    <a:pt x="422430" y="601128"/>
                  </a:lnTo>
                  <a:lnTo>
                    <a:pt x="422430" y="1053211"/>
                  </a:lnTo>
                  <a:lnTo>
                    <a:pt x="422203" y="1054117"/>
                  </a:lnTo>
                  <a:lnTo>
                    <a:pt x="421976" y="1055249"/>
                  </a:lnTo>
                  <a:lnTo>
                    <a:pt x="421749" y="1056154"/>
                  </a:lnTo>
                  <a:lnTo>
                    <a:pt x="421067" y="1057286"/>
                  </a:lnTo>
                  <a:lnTo>
                    <a:pt x="419477" y="1059097"/>
                  </a:lnTo>
                  <a:lnTo>
                    <a:pt x="417206" y="1060682"/>
                  </a:lnTo>
                  <a:lnTo>
                    <a:pt x="414707" y="1061814"/>
                  </a:lnTo>
                  <a:lnTo>
                    <a:pt x="411981" y="1062946"/>
                  </a:lnTo>
                  <a:lnTo>
                    <a:pt x="408574" y="1063399"/>
                  </a:lnTo>
                  <a:lnTo>
                    <a:pt x="405167" y="1063625"/>
                  </a:lnTo>
                  <a:lnTo>
                    <a:pt x="244349" y="1063625"/>
                  </a:lnTo>
                  <a:lnTo>
                    <a:pt x="240941" y="1063399"/>
                  </a:lnTo>
                  <a:lnTo>
                    <a:pt x="237534" y="1062946"/>
                  </a:lnTo>
                  <a:lnTo>
                    <a:pt x="234581" y="1061814"/>
                  </a:lnTo>
                  <a:lnTo>
                    <a:pt x="231856" y="1060682"/>
                  </a:lnTo>
                  <a:lnTo>
                    <a:pt x="229811" y="1059097"/>
                  </a:lnTo>
                  <a:lnTo>
                    <a:pt x="228221" y="1057286"/>
                  </a:lnTo>
                  <a:lnTo>
                    <a:pt x="227767" y="1056154"/>
                  </a:lnTo>
                  <a:lnTo>
                    <a:pt x="227313" y="1055249"/>
                  </a:lnTo>
                  <a:lnTo>
                    <a:pt x="227086" y="1054117"/>
                  </a:lnTo>
                  <a:lnTo>
                    <a:pt x="226858" y="1053211"/>
                  </a:lnTo>
                  <a:lnTo>
                    <a:pt x="226858" y="601128"/>
                  </a:lnTo>
                  <a:lnTo>
                    <a:pt x="210731" y="601128"/>
                  </a:lnTo>
                  <a:lnTo>
                    <a:pt x="207778" y="600901"/>
                  </a:lnTo>
                  <a:lnTo>
                    <a:pt x="204825" y="600675"/>
                  </a:lnTo>
                  <a:lnTo>
                    <a:pt x="201873" y="599996"/>
                  </a:lnTo>
                  <a:lnTo>
                    <a:pt x="199147" y="599317"/>
                  </a:lnTo>
                  <a:lnTo>
                    <a:pt x="196648" y="598185"/>
                  </a:lnTo>
                  <a:lnTo>
                    <a:pt x="194150" y="597053"/>
                  </a:lnTo>
                  <a:lnTo>
                    <a:pt x="191878" y="595921"/>
                  </a:lnTo>
                  <a:lnTo>
                    <a:pt x="189834" y="594336"/>
                  </a:lnTo>
                  <a:lnTo>
                    <a:pt x="187790" y="592752"/>
                  </a:lnTo>
                  <a:lnTo>
                    <a:pt x="185972" y="590940"/>
                  </a:lnTo>
                  <a:lnTo>
                    <a:pt x="184610" y="589129"/>
                  </a:lnTo>
                  <a:lnTo>
                    <a:pt x="183474" y="587092"/>
                  </a:lnTo>
                  <a:lnTo>
                    <a:pt x="182338" y="585055"/>
                  </a:lnTo>
                  <a:lnTo>
                    <a:pt x="181657" y="582791"/>
                  </a:lnTo>
                  <a:lnTo>
                    <a:pt x="180975" y="580527"/>
                  </a:lnTo>
                  <a:lnTo>
                    <a:pt x="180975" y="578489"/>
                  </a:lnTo>
                  <a:lnTo>
                    <a:pt x="180975" y="575999"/>
                  </a:lnTo>
                  <a:lnTo>
                    <a:pt x="181657" y="573735"/>
                  </a:lnTo>
                  <a:lnTo>
                    <a:pt x="182338" y="571698"/>
                  </a:lnTo>
                  <a:lnTo>
                    <a:pt x="183474" y="569661"/>
                  </a:lnTo>
                  <a:lnTo>
                    <a:pt x="184610" y="567397"/>
                  </a:lnTo>
                  <a:lnTo>
                    <a:pt x="185972" y="565586"/>
                  </a:lnTo>
                  <a:lnTo>
                    <a:pt x="187790" y="564001"/>
                  </a:lnTo>
                  <a:lnTo>
                    <a:pt x="189834" y="562416"/>
                  </a:lnTo>
                  <a:lnTo>
                    <a:pt x="191878" y="560605"/>
                  </a:lnTo>
                  <a:lnTo>
                    <a:pt x="194150" y="559473"/>
                  </a:lnTo>
                  <a:lnTo>
                    <a:pt x="196648" y="558342"/>
                  </a:lnTo>
                  <a:lnTo>
                    <a:pt x="199147" y="557436"/>
                  </a:lnTo>
                  <a:lnTo>
                    <a:pt x="201873" y="556757"/>
                  </a:lnTo>
                  <a:lnTo>
                    <a:pt x="204825" y="556078"/>
                  </a:lnTo>
                  <a:lnTo>
                    <a:pt x="207778" y="555851"/>
                  </a:lnTo>
                  <a:lnTo>
                    <a:pt x="210731" y="555625"/>
                  </a:lnTo>
                  <a:close/>
                  <a:moveTo>
                    <a:pt x="874940" y="179452"/>
                  </a:moveTo>
                  <a:lnTo>
                    <a:pt x="870631" y="179905"/>
                  </a:lnTo>
                  <a:lnTo>
                    <a:pt x="865868" y="180358"/>
                  </a:lnTo>
                  <a:lnTo>
                    <a:pt x="861332" y="181038"/>
                  </a:lnTo>
                  <a:lnTo>
                    <a:pt x="857250" y="182171"/>
                  </a:lnTo>
                  <a:lnTo>
                    <a:pt x="852941" y="183303"/>
                  </a:lnTo>
                  <a:lnTo>
                    <a:pt x="848859" y="184890"/>
                  </a:lnTo>
                  <a:lnTo>
                    <a:pt x="844550" y="186476"/>
                  </a:lnTo>
                  <a:lnTo>
                    <a:pt x="840468" y="188288"/>
                  </a:lnTo>
                  <a:lnTo>
                    <a:pt x="836840" y="190101"/>
                  </a:lnTo>
                  <a:lnTo>
                    <a:pt x="832984" y="192367"/>
                  </a:lnTo>
                  <a:lnTo>
                    <a:pt x="829356" y="194633"/>
                  </a:lnTo>
                  <a:lnTo>
                    <a:pt x="825727" y="197125"/>
                  </a:lnTo>
                  <a:lnTo>
                    <a:pt x="822552" y="199844"/>
                  </a:lnTo>
                  <a:lnTo>
                    <a:pt x="819377" y="202563"/>
                  </a:lnTo>
                  <a:lnTo>
                    <a:pt x="815975" y="205508"/>
                  </a:lnTo>
                  <a:lnTo>
                    <a:pt x="813254" y="208680"/>
                  </a:lnTo>
                  <a:lnTo>
                    <a:pt x="810306" y="211853"/>
                  </a:lnTo>
                  <a:lnTo>
                    <a:pt x="807584" y="215478"/>
                  </a:lnTo>
                  <a:lnTo>
                    <a:pt x="805316" y="218877"/>
                  </a:lnTo>
                  <a:lnTo>
                    <a:pt x="802822" y="222502"/>
                  </a:lnTo>
                  <a:lnTo>
                    <a:pt x="800554" y="226354"/>
                  </a:lnTo>
                  <a:lnTo>
                    <a:pt x="798740" y="230206"/>
                  </a:lnTo>
                  <a:lnTo>
                    <a:pt x="796925" y="234057"/>
                  </a:lnTo>
                  <a:lnTo>
                    <a:pt x="795111" y="238136"/>
                  </a:lnTo>
                  <a:lnTo>
                    <a:pt x="793750" y="242214"/>
                  </a:lnTo>
                  <a:lnTo>
                    <a:pt x="792616" y="246746"/>
                  </a:lnTo>
                  <a:lnTo>
                    <a:pt x="791709" y="251051"/>
                  </a:lnTo>
                  <a:lnTo>
                    <a:pt x="790802" y="255356"/>
                  </a:lnTo>
                  <a:lnTo>
                    <a:pt x="790348" y="259888"/>
                  </a:lnTo>
                  <a:lnTo>
                    <a:pt x="789895" y="264419"/>
                  </a:lnTo>
                  <a:lnTo>
                    <a:pt x="789895" y="268951"/>
                  </a:lnTo>
                  <a:lnTo>
                    <a:pt x="789895" y="273709"/>
                  </a:lnTo>
                  <a:lnTo>
                    <a:pt x="790348" y="278241"/>
                  </a:lnTo>
                  <a:lnTo>
                    <a:pt x="790802" y="282772"/>
                  </a:lnTo>
                  <a:lnTo>
                    <a:pt x="791709" y="287304"/>
                  </a:lnTo>
                  <a:lnTo>
                    <a:pt x="792616" y="291382"/>
                  </a:lnTo>
                  <a:lnTo>
                    <a:pt x="793750" y="295914"/>
                  </a:lnTo>
                  <a:lnTo>
                    <a:pt x="795111" y="299766"/>
                  </a:lnTo>
                  <a:lnTo>
                    <a:pt x="796925" y="304071"/>
                  </a:lnTo>
                  <a:lnTo>
                    <a:pt x="798740" y="307923"/>
                  </a:lnTo>
                  <a:lnTo>
                    <a:pt x="800554" y="311775"/>
                  </a:lnTo>
                  <a:lnTo>
                    <a:pt x="802822" y="315400"/>
                  </a:lnTo>
                  <a:lnTo>
                    <a:pt x="805316" y="319252"/>
                  </a:lnTo>
                  <a:lnTo>
                    <a:pt x="807584" y="322650"/>
                  </a:lnTo>
                  <a:lnTo>
                    <a:pt x="810306" y="326276"/>
                  </a:lnTo>
                  <a:lnTo>
                    <a:pt x="813254" y="329448"/>
                  </a:lnTo>
                  <a:lnTo>
                    <a:pt x="815975" y="332620"/>
                  </a:lnTo>
                  <a:lnTo>
                    <a:pt x="819377" y="335566"/>
                  </a:lnTo>
                  <a:lnTo>
                    <a:pt x="822552" y="338285"/>
                  </a:lnTo>
                  <a:lnTo>
                    <a:pt x="825727" y="341003"/>
                  </a:lnTo>
                  <a:lnTo>
                    <a:pt x="829356" y="343496"/>
                  </a:lnTo>
                  <a:lnTo>
                    <a:pt x="832984" y="345762"/>
                  </a:lnTo>
                  <a:lnTo>
                    <a:pt x="836840" y="348027"/>
                  </a:lnTo>
                  <a:lnTo>
                    <a:pt x="840468" y="349840"/>
                  </a:lnTo>
                  <a:lnTo>
                    <a:pt x="844550" y="351653"/>
                  </a:lnTo>
                  <a:lnTo>
                    <a:pt x="848859" y="353239"/>
                  </a:lnTo>
                  <a:lnTo>
                    <a:pt x="852941" y="354825"/>
                  </a:lnTo>
                  <a:lnTo>
                    <a:pt x="857250" y="355958"/>
                  </a:lnTo>
                  <a:lnTo>
                    <a:pt x="861332" y="356864"/>
                  </a:lnTo>
                  <a:lnTo>
                    <a:pt x="865868" y="357770"/>
                  </a:lnTo>
                  <a:lnTo>
                    <a:pt x="870631" y="358224"/>
                  </a:lnTo>
                  <a:lnTo>
                    <a:pt x="874940" y="358677"/>
                  </a:lnTo>
                  <a:lnTo>
                    <a:pt x="879702" y="358677"/>
                  </a:lnTo>
                  <a:lnTo>
                    <a:pt x="884238" y="358677"/>
                  </a:lnTo>
                  <a:lnTo>
                    <a:pt x="888773" y="358224"/>
                  </a:lnTo>
                  <a:lnTo>
                    <a:pt x="893309" y="357770"/>
                  </a:lnTo>
                  <a:lnTo>
                    <a:pt x="897618" y="356864"/>
                  </a:lnTo>
                  <a:lnTo>
                    <a:pt x="902154" y="355958"/>
                  </a:lnTo>
                  <a:lnTo>
                    <a:pt x="906236" y="354825"/>
                  </a:lnTo>
                  <a:lnTo>
                    <a:pt x="910545" y="353239"/>
                  </a:lnTo>
                  <a:lnTo>
                    <a:pt x="914400" y="351653"/>
                  </a:lnTo>
                  <a:lnTo>
                    <a:pt x="918482" y="349840"/>
                  </a:lnTo>
                  <a:lnTo>
                    <a:pt x="922565" y="348027"/>
                  </a:lnTo>
                  <a:lnTo>
                    <a:pt x="926193" y="345762"/>
                  </a:lnTo>
                  <a:lnTo>
                    <a:pt x="929822" y="343496"/>
                  </a:lnTo>
                  <a:lnTo>
                    <a:pt x="933223" y="341003"/>
                  </a:lnTo>
                  <a:lnTo>
                    <a:pt x="936625" y="338285"/>
                  </a:lnTo>
                  <a:lnTo>
                    <a:pt x="940027" y="335566"/>
                  </a:lnTo>
                  <a:lnTo>
                    <a:pt x="942975" y="332620"/>
                  </a:lnTo>
                  <a:lnTo>
                    <a:pt x="946150" y="329448"/>
                  </a:lnTo>
                  <a:lnTo>
                    <a:pt x="948872" y="326276"/>
                  </a:lnTo>
                  <a:lnTo>
                    <a:pt x="951366" y="322650"/>
                  </a:lnTo>
                  <a:lnTo>
                    <a:pt x="954088" y="319252"/>
                  </a:lnTo>
                  <a:lnTo>
                    <a:pt x="956356" y="315400"/>
                  </a:lnTo>
                  <a:lnTo>
                    <a:pt x="958397" y="311775"/>
                  </a:lnTo>
                  <a:lnTo>
                    <a:pt x="960665" y="307923"/>
                  </a:lnTo>
                  <a:lnTo>
                    <a:pt x="962252" y="304071"/>
                  </a:lnTo>
                  <a:lnTo>
                    <a:pt x="963840" y="299766"/>
                  </a:lnTo>
                  <a:lnTo>
                    <a:pt x="965200" y="295914"/>
                  </a:lnTo>
                  <a:lnTo>
                    <a:pt x="966334" y="291382"/>
                  </a:lnTo>
                  <a:lnTo>
                    <a:pt x="967695" y="287304"/>
                  </a:lnTo>
                  <a:lnTo>
                    <a:pt x="968375" y="282772"/>
                  </a:lnTo>
                  <a:lnTo>
                    <a:pt x="969056" y="278241"/>
                  </a:lnTo>
                  <a:lnTo>
                    <a:pt x="969282" y="273709"/>
                  </a:lnTo>
                  <a:lnTo>
                    <a:pt x="969509" y="268951"/>
                  </a:lnTo>
                  <a:lnTo>
                    <a:pt x="969282" y="264419"/>
                  </a:lnTo>
                  <a:lnTo>
                    <a:pt x="969056" y="259888"/>
                  </a:lnTo>
                  <a:lnTo>
                    <a:pt x="968375" y="255356"/>
                  </a:lnTo>
                  <a:lnTo>
                    <a:pt x="967695" y="251051"/>
                  </a:lnTo>
                  <a:lnTo>
                    <a:pt x="966334" y="246746"/>
                  </a:lnTo>
                  <a:lnTo>
                    <a:pt x="965200" y="242214"/>
                  </a:lnTo>
                  <a:lnTo>
                    <a:pt x="963840" y="238136"/>
                  </a:lnTo>
                  <a:lnTo>
                    <a:pt x="962252" y="234057"/>
                  </a:lnTo>
                  <a:lnTo>
                    <a:pt x="960665" y="230206"/>
                  </a:lnTo>
                  <a:lnTo>
                    <a:pt x="958397" y="226354"/>
                  </a:lnTo>
                  <a:lnTo>
                    <a:pt x="956356" y="222502"/>
                  </a:lnTo>
                  <a:lnTo>
                    <a:pt x="954088" y="218877"/>
                  </a:lnTo>
                  <a:lnTo>
                    <a:pt x="951366" y="215478"/>
                  </a:lnTo>
                  <a:lnTo>
                    <a:pt x="948872" y="211853"/>
                  </a:lnTo>
                  <a:lnTo>
                    <a:pt x="946150" y="208680"/>
                  </a:lnTo>
                  <a:lnTo>
                    <a:pt x="942975" y="205508"/>
                  </a:lnTo>
                  <a:lnTo>
                    <a:pt x="940027" y="202563"/>
                  </a:lnTo>
                  <a:lnTo>
                    <a:pt x="936625" y="199844"/>
                  </a:lnTo>
                  <a:lnTo>
                    <a:pt x="933223" y="197125"/>
                  </a:lnTo>
                  <a:lnTo>
                    <a:pt x="929822" y="194633"/>
                  </a:lnTo>
                  <a:lnTo>
                    <a:pt x="926193" y="192367"/>
                  </a:lnTo>
                  <a:lnTo>
                    <a:pt x="922565" y="190101"/>
                  </a:lnTo>
                  <a:lnTo>
                    <a:pt x="918482" y="188288"/>
                  </a:lnTo>
                  <a:lnTo>
                    <a:pt x="914400" y="186476"/>
                  </a:lnTo>
                  <a:lnTo>
                    <a:pt x="910545" y="184890"/>
                  </a:lnTo>
                  <a:lnTo>
                    <a:pt x="906236" y="183303"/>
                  </a:lnTo>
                  <a:lnTo>
                    <a:pt x="902154" y="182171"/>
                  </a:lnTo>
                  <a:lnTo>
                    <a:pt x="897618" y="181038"/>
                  </a:lnTo>
                  <a:lnTo>
                    <a:pt x="893309" y="180358"/>
                  </a:lnTo>
                  <a:lnTo>
                    <a:pt x="888773" y="179905"/>
                  </a:lnTo>
                  <a:lnTo>
                    <a:pt x="884238" y="179452"/>
                  </a:lnTo>
                  <a:lnTo>
                    <a:pt x="879702" y="179452"/>
                  </a:lnTo>
                  <a:lnTo>
                    <a:pt x="874940" y="179452"/>
                  </a:lnTo>
                  <a:close/>
                  <a:moveTo>
                    <a:pt x="873352" y="0"/>
                  </a:moveTo>
                  <a:lnTo>
                    <a:pt x="879702" y="0"/>
                  </a:lnTo>
                  <a:lnTo>
                    <a:pt x="885825" y="0"/>
                  </a:lnTo>
                  <a:lnTo>
                    <a:pt x="891722" y="680"/>
                  </a:lnTo>
                  <a:lnTo>
                    <a:pt x="897845" y="1586"/>
                  </a:lnTo>
                  <a:lnTo>
                    <a:pt x="903741" y="2719"/>
                  </a:lnTo>
                  <a:lnTo>
                    <a:pt x="909411" y="4532"/>
                  </a:lnTo>
                  <a:lnTo>
                    <a:pt x="915081" y="6571"/>
                  </a:lnTo>
                  <a:lnTo>
                    <a:pt x="920070" y="9063"/>
                  </a:lnTo>
                  <a:lnTo>
                    <a:pt x="925059" y="11782"/>
                  </a:lnTo>
                  <a:lnTo>
                    <a:pt x="1644197" y="471061"/>
                  </a:lnTo>
                  <a:lnTo>
                    <a:pt x="1648279" y="474006"/>
                  </a:lnTo>
                  <a:lnTo>
                    <a:pt x="1652134" y="476952"/>
                  </a:lnTo>
                  <a:lnTo>
                    <a:pt x="1655082" y="479897"/>
                  </a:lnTo>
                  <a:lnTo>
                    <a:pt x="1657577" y="482390"/>
                  </a:lnTo>
                  <a:lnTo>
                    <a:pt x="1659165" y="484882"/>
                  </a:lnTo>
                  <a:lnTo>
                    <a:pt x="1660072" y="487374"/>
                  </a:lnTo>
                  <a:lnTo>
                    <a:pt x="1660525" y="488507"/>
                  </a:lnTo>
                  <a:lnTo>
                    <a:pt x="1660525" y="489640"/>
                  </a:lnTo>
                  <a:lnTo>
                    <a:pt x="1660525" y="490547"/>
                  </a:lnTo>
                  <a:lnTo>
                    <a:pt x="1660298" y="491453"/>
                  </a:lnTo>
                  <a:lnTo>
                    <a:pt x="1659845" y="492586"/>
                  </a:lnTo>
                  <a:lnTo>
                    <a:pt x="1659391" y="493266"/>
                  </a:lnTo>
                  <a:lnTo>
                    <a:pt x="1658711" y="494172"/>
                  </a:lnTo>
                  <a:lnTo>
                    <a:pt x="1658031" y="495305"/>
                  </a:lnTo>
                  <a:lnTo>
                    <a:pt x="1655536" y="496664"/>
                  </a:lnTo>
                  <a:lnTo>
                    <a:pt x="1652815" y="497797"/>
                  </a:lnTo>
                  <a:lnTo>
                    <a:pt x="1649640" y="498703"/>
                  </a:lnTo>
                  <a:lnTo>
                    <a:pt x="1645557" y="499383"/>
                  </a:lnTo>
                  <a:lnTo>
                    <a:pt x="1640795" y="499836"/>
                  </a:lnTo>
                  <a:lnTo>
                    <a:pt x="1635579" y="500063"/>
                  </a:lnTo>
                  <a:lnTo>
                    <a:pt x="123598" y="500063"/>
                  </a:lnTo>
                  <a:lnTo>
                    <a:pt x="118382" y="499836"/>
                  </a:lnTo>
                  <a:lnTo>
                    <a:pt x="113620" y="499383"/>
                  </a:lnTo>
                  <a:lnTo>
                    <a:pt x="109765" y="498703"/>
                  </a:lnTo>
                  <a:lnTo>
                    <a:pt x="106136" y="497797"/>
                  </a:lnTo>
                  <a:lnTo>
                    <a:pt x="103415" y="496664"/>
                  </a:lnTo>
                  <a:lnTo>
                    <a:pt x="101373" y="495305"/>
                  </a:lnTo>
                  <a:lnTo>
                    <a:pt x="100466" y="494172"/>
                  </a:lnTo>
                  <a:lnTo>
                    <a:pt x="99786" y="493266"/>
                  </a:lnTo>
                  <a:lnTo>
                    <a:pt x="99106" y="492586"/>
                  </a:lnTo>
                  <a:lnTo>
                    <a:pt x="98652" y="491453"/>
                  </a:lnTo>
                  <a:lnTo>
                    <a:pt x="98652" y="490547"/>
                  </a:lnTo>
                  <a:lnTo>
                    <a:pt x="98425" y="489640"/>
                  </a:lnTo>
                  <a:lnTo>
                    <a:pt x="98652" y="488507"/>
                  </a:lnTo>
                  <a:lnTo>
                    <a:pt x="98879" y="487374"/>
                  </a:lnTo>
                  <a:lnTo>
                    <a:pt x="100013" y="484882"/>
                  </a:lnTo>
                  <a:lnTo>
                    <a:pt x="101827" y="482390"/>
                  </a:lnTo>
                  <a:lnTo>
                    <a:pt x="104095" y="479897"/>
                  </a:lnTo>
                  <a:lnTo>
                    <a:pt x="107270" y="476952"/>
                  </a:lnTo>
                  <a:lnTo>
                    <a:pt x="110672" y="474006"/>
                  </a:lnTo>
                  <a:lnTo>
                    <a:pt x="115207" y="471061"/>
                  </a:lnTo>
                  <a:lnTo>
                    <a:pt x="834345" y="11782"/>
                  </a:lnTo>
                  <a:lnTo>
                    <a:pt x="838881" y="9063"/>
                  </a:lnTo>
                  <a:lnTo>
                    <a:pt x="844323" y="6571"/>
                  </a:lnTo>
                  <a:lnTo>
                    <a:pt x="849766" y="4532"/>
                  </a:lnTo>
                  <a:lnTo>
                    <a:pt x="855209" y="2719"/>
                  </a:lnTo>
                  <a:lnTo>
                    <a:pt x="861106" y="1586"/>
                  </a:lnTo>
                  <a:lnTo>
                    <a:pt x="867229" y="680"/>
                  </a:lnTo>
                  <a:lnTo>
                    <a:pt x="87335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7" name="KSO_Shape"/>
            <p:cNvSpPr>
              <a:spLocks/>
            </p:cNvSpPr>
            <p:nvPr/>
          </p:nvSpPr>
          <p:spPr bwMode="auto">
            <a:xfrm>
              <a:off x="9749026" y="2799456"/>
              <a:ext cx="506956" cy="384442"/>
            </a:xfrm>
            <a:custGeom>
              <a:avLst/>
              <a:gdLst>
                <a:gd name="T0" fmla="*/ 104753 w 3040062"/>
                <a:gd name="T1" fmla="*/ 1241540 h 2303463"/>
                <a:gd name="T2" fmla="*/ 251725 w 3040062"/>
                <a:gd name="T3" fmla="*/ 1260899 h 2303463"/>
                <a:gd name="T4" fmla="*/ 265692 w 3040062"/>
                <a:gd name="T5" fmla="*/ 1110467 h 2303463"/>
                <a:gd name="T6" fmla="*/ 844867 w 3040062"/>
                <a:gd name="T7" fmla="*/ 970596 h 2303463"/>
                <a:gd name="T8" fmla="*/ 870584 w 3040062"/>
                <a:gd name="T9" fmla="*/ 987377 h 2303463"/>
                <a:gd name="T10" fmla="*/ 872172 w 3040062"/>
                <a:gd name="T11" fmla="*/ 1402771 h 2303463"/>
                <a:gd name="T12" fmla="*/ 848359 w 3040062"/>
                <a:gd name="T13" fmla="*/ 1421768 h 2303463"/>
                <a:gd name="T14" fmla="*/ 615315 w 3040062"/>
                <a:gd name="T15" fmla="*/ 1415119 h 2303463"/>
                <a:gd name="T16" fmla="*/ 603250 w 3040062"/>
                <a:gd name="T17" fmla="*/ 1002891 h 2303463"/>
                <a:gd name="T18" fmla="*/ 617855 w 3040062"/>
                <a:gd name="T19" fmla="*/ 975662 h 2303463"/>
                <a:gd name="T20" fmla="*/ 1240437 w 3040062"/>
                <a:gd name="T21" fmla="*/ 749300 h 2303463"/>
                <a:gd name="T22" fmla="*/ 1265867 w 3040062"/>
                <a:gd name="T23" fmla="*/ 766421 h 2303463"/>
                <a:gd name="T24" fmla="*/ 1267138 w 3040062"/>
                <a:gd name="T25" fmla="*/ 1402743 h 2303463"/>
                <a:gd name="T26" fmla="*/ 1243616 w 3040062"/>
                <a:gd name="T27" fmla="*/ 1421766 h 2303463"/>
                <a:gd name="T28" fmla="*/ 1010298 w 3040062"/>
                <a:gd name="T29" fmla="*/ 1415108 h 2303463"/>
                <a:gd name="T30" fmla="*/ 998537 w 3040062"/>
                <a:gd name="T31" fmla="*/ 782273 h 2303463"/>
                <a:gd name="T32" fmla="*/ 1012841 w 3040062"/>
                <a:gd name="T33" fmla="*/ 755007 h 2303463"/>
                <a:gd name="T34" fmla="*/ 2175011 w 3040062"/>
                <a:gd name="T35" fmla="*/ 666432 h 2303463"/>
                <a:gd name="T36" fmla="*/ 2235666 w 3040062"/>
                <a:gd name="T37" fmla="*/ 692135 h 2303463"/>
                <a:gd name="T38" fmla="*/ 2277268 w 3040062"/>
                <a:gd name="T39" fmla="*/ 742271 h 2303463"/>
                <a:gd name="T40" fmla="*/ 2290605 w 3040062"/>
                <a:gd name="T41" fmla="*/ 1286150 h 2303463"/>
                <a:gd name="T42" fmla="*/ 2948603 w 3040062"/>
                <a:gd name="T43" fmla="*/ 1365796 h 2303463"/>
                <a:gd name="T44" fmla="*/ 3005765 w 3040062"/>
                <a:gd name="T45" fmla="*/ 1408316 h 2303463"/>
                <a:gd name="T46" fmla="*/ 3036887 w 3040062"/>
                <a:gd name="T47" fmla="*/ 1473366 h 2303463"/>
                <a:gd name="T48" fmla="*/ 3035616 w 3040062"/>
                <a:gd name="T49" fmla="*/ 2191451 h 2303463"/>
                <a:gd name="T50" fmla="*/ 3001319 w 3040062"/>
                <a:gd name="T51" fmla="*/ 2254597 h 2303463"/>
                <a:gd name="T52" fmla="*/ 2941934 w 3040062"/>
                <a:gd name="T53" fmla="*/ 2294578 h 2303463"/>
                <a:gd name="T54" fmla="*/ 2171200 w 3040062"/>
                <a:gd name="T55" fmla="*/ 2303146 h 2303463"/>
                <a:gd name="T56" fmla="*/ 2113403 w 3040062"/>
                <a:gd name="T57" fmla="*/ 2292040 h 2303463"/>
                <a:gd name="T58" fmla="*/ 1552263 w 3040062"/>
                <a:gd name="T59" fmla="*/ 1741815 h 2303463"/>
                <a:gd name="T60" fmla="*/ 1526223 w 3040062"/>
                <a:gd name="T61" fmla="*/ 1686919 h 2303463"/>
                <a:gd name="T62" fmla="*/ 1529081 w 3040062"/>
                <a:gd name="T63" fmla="*/ 1626946 h 2303463"/>
                <a:gd name="T64" fmla="*/ 1560520 w 3040062"/>
                <a:gd name="T65" fmla="*/ 1574272 h 2303463"/>
                <a:gd name="T66" fmla="*/ 1612919 w 3040062"/>
                <a:gd name="T67" fmla="*/ 1542858 h 2303463"/>
                <a:gd name="T68" fmla="*/ 1673891 w 3040062"/>
                <a:gd name="T69" fmla="*/ 1539685 h 2303463"/>
                <a:gd name="T70" fmla="*/ 1728513 w 3040062"/>
                <a:gd name="T71" fmla="*/ 1565705 h 2303463"/>
                <a:gd name="T72" fmla="*/ 2024167 w 3040062"/>
                <a:gd name="T73" fmla="*/ 760992 h 2303463"/>
                <a:gd name="T74" fmla="*/ 2057829 w 3040062"/>
                <a:gd name="T75" fmla="*/ 704828 h 2303463"/>
                <a:gd name="T76" fmla="*/ 2113721 w 3040062"/>
                <a:gd name="T77" fmla="*/ 670875 h 2303463"/>
                <a:gd name="T78" fmla="*/ 1640947 w 3040062"/>
                <a:gd name="T79" fmla="*/ 485773 h 2303463"/>
                <a:gd name="T80" fmla="*/ 1662436 w 3040062"/>
                <a:gd name="T81" fmla="*/ 507334 h 2303463"/>
                <a:gd name="T82" fmla="*/ 1658328 w 3040062"/>
                <a:gd name="T83" fmla="*/ 1408133 h 2303463"/>
                <a:gd name="T84" fmla="*/ 1631151 w 3040062"/>
                <a:gd name="T85" fmla="*/ 1422401 h 2303463"/>
                <a:gd name="T86" fmla="*/ 1401409 w 3040062"/>
                <a:gd name="T87" fmla="*/ 1410669 h 2303463"/>
                <a:gd name="T88" fmla="*/ 1394457 w 3040062"/>
                <a:gd name="T89" fmla="*/ 510505 h 2303463"/>
                <a:gd name="T90" fmla="*/ 1413734 w 3040062"/>
                <a:gd name="T91" fmla="*/ 486725 h 2303463"/>
                <a:gd name="T92" fmla="*/ 2856582 w 3040062"/>
                <a:gd name="T93" fmla="*/ 2539 h 2303463"/>
                <a:gd name="T94" fmla="*/ 2942924 w 3040062"/>
                <a:gd name="T95" fmla="*/ 45384 h 2303463"/>
                <a:gd name="T96" fmla="*/ 3001649 w 3040062"/>
                <a:gd name="T97" fmla="*/ 130121 h 2303463"/>
                <a:gd name="T98" fmla="*/ 3021012 w 3040062"/>
                <a:gd name="T99" fmla="*/ 1276768 h 2303463"/>
                <a:gd name="T100" fmla="*/ 2944193 w 3040062"/>
                <a:gd name="T101" fmla="*/ 1247252 h 2303463"/>
                <a:gd name="T102" fmla="*/ 374889 w 3040062"/>
                <a:gd name="T103" fmla="*/ 1959424 h 2303463"/>
                <a:gd name="T104" fmla="*/ 127291 w 3040062"/>
                <a:gd name="T105" fmla="*/ 2259336 h 2303463"/>
                <a:gd name="T106" fmla="*/ 50472 w 3040062"/>
                <a:gd name="T107" fmla="*/ 2198402 h 2303463"/>
                <a:gd name="T108" fmla="*/ 6349 w 3040062"/>
                <a:gd name="T109" fmla="*/ 2100970 h 2303463"/>
                <a:gd name="T110" fmla="*/ 3809 w 3040062"/>
                <a:gd name="T111" fmla="*/ 183438 h 2303463"/>
                <a:gd name="T112" fmla="*/ 44441 w 3040062"/>
                <a:gd name="T113" fmla="*/ 83468 h 2303463"/>
                <a:gd name="T114" fmla="*/ 118720 w 3040062"/>
                <a:gd name="T115" fmla="*/ 17773 h 2303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040062" h="2303463">
                  <a:moveTo>
                    <a:pt x="124116" y="1098725"/>
                  </a:moveTo>
                  <a:lnTo>
                    <a:pt x="120307" y="1099042"/>
                  </a:lnTo>
                  <a:lnTo>
                    <a:pt x="116498" y="1099994"/>
                  </a:lnTo>
                  <a:lnTo>
                    <a:pt x="113324" y="1101898"/>
                  </a:lnTo>
                  <a:lnTo>
                    <a:pt x="110467" y="1104120"/>
                  </a:lnTo>
                  <a:lnTo>
                    <a:pt x="108245" y="1107294"/>
                  </a:lnTo>
                  <a:lnTo>
                    <a:pt x="106340" y="1110467"/>
                  </a:lnTo>
                  <a:lnTo>
                    <a:pt x="105071" y="1114276"/>
                  </a:lnTo>
                  <a:lnTo>
                    <a:pt x="104753" y="1118084"/>
                  </a:lnTo>
                  <a:lnTo>
                    <a:pt x="104753" y="1241540"/>
                  </a:lnTo>
                  <a:lnTo>
                    <a:pt x="105071" y="1245348"/>
                  </a:lnTo>
                  <a:lnTo>
                    <a:pt x="106340" y="1249157"/>
                  </a:lnTo>
                  <a:lnTo>
                    <a:pt x="108245" y="1252330"/>
                  </a:lnTo>
                  <a:lnTo>
                    <a:pt x="110467" y="1255187"/>
                  </a:lnTo>
                  <a:lnTo>
                    <a:pt x="113324" y="1257726"/>
                  </a:lnTo>
                  <a:lnTo>
                    <a:pt x="116498" y="1259312"/>
                  </a:lnTo>
                  <a:lnTo>
                    <a:pt x="120307" y="1260899"/>
                  </a:lnTo>
                  <a:lnTo>
                    <a:pt x="124116" y="1261217"/>
                  </a:lnTo>
                  <a:lnTo>
                    <a:pt x="247598" y="1261217"/>
                  </a:lnTo>
                  <a:lnTo>
                    <a:pt x="251725" y="1260899"/>
                  </a:lnTo>
                  <a:lnTo>
                    <a:pt x="255216" y="1259312"/>
                  </a:lnTo>
                  <a:lnTo>
                    <a:pt x="258708" y="1257726"/>
                  </a:lnTo>
                  <a:lnTo>
                    <a:pt x="261565" y="1255187"/>
                  </a:lnTo>
                  <a:lnTo>
                    <a:pt x="264105" y="1252330"/>
                  </a:lnTo>
                  <a:lnTo>
                    <a:pt x="265692" y="1249157"/>
                  </a:lnTo>
                  <a:lnTo>
                    <a:pt x="266644" y="1245348"/>
                  </a:lnTo>
                  <a:lnTo>
                    <a:pt x="266961" y="1241540"/>
                  </a:lnTo>
                  <a:lnTo>
                    <a:pt x="266961" y="1118084"/>
                  </a:lnTo>
                  <a:lnTo>
                    <a:pt x="266644" y="1114276"/>
                  </a:lnTo>
                  <a:lnTo>
                    <a:pt x="265692" y="1110467"/>
                  </a:lnTo>
                  <a:lnTo>
                    <a:pt x="264105" y="1107294"/>
                  </a:lnTo>
                  <a:lnTo>
                    <a:pt x="261565" y="1104120"/>
                  </a:lnTo>
                  <a:lnTo>
                    <a:pt x="258708" y="1101898"/>
                  </a:lnTo>
                  <a:lnTo>
                    <a:pt x="255216" y="1099994"/>
                  </a:lnTo>
                  <a:lnTo>
                    <a:pt x="251725" y="1099042"/>
                  </a:lnTo>
                  <a:lnTo>
                    <a:pt x="247598" y="1098725"/>
                  </a:lnTo>
                  <a:lnTo>
                    <a:pt x="124116" y="1098725"/>
                  </a:lnTo>
                  <a:close/>
                  <a:moveTo>
                    <a:pt x="636270" y="969963"/>
                  </a:moveTo>
                  <a:lnTo>
                    <a:pt x="841692" y="969963"/>
                  </a:lnTo>
                  <a:lnTo>
                    <a:pt x="844867" y="970596"/>
                  </a:lnTo>
                  <a:lnTo>
                    <a:pt x="848359" y="970913"/>
                  </a:lnTo>
                  <a:lnTo>
                    <a:pt x="851534" y="971546"/>
                  </a:lnTo>
                  <a:lnTo>
                    <a:pt x="854709" y="972813"/>
                  </a:lnTo>
                  <a:lnTo>
                    <a:pt x="857567" y="974396"/>
                  </a:lnTo>
                  <a:lnTo>
                    <a:pt x="860107" y="975662"/>
                  </a:lnTo>
                  <a:lnTo>
                    <a:pt x="862647" y="977878"/>
                  </a:lnTo>
                  <a:lnTo>
                    <a:pt x="865187" y="979778"/>
                  </a:lnTo>
                  <a:lnTo>
                    <a:pt x="867092" y="982311"/>
                  </a:lnTo>
                  <a:lnTo>
                    <a:pt x="868997" y="984844"/>
                  </a:lnTo>
                  <a:lnTo>
                    <a:pt x="870584" y="987377"/>
                  </a:lnTo>
                  <a:lnTo>
                    <a:pt x="872172" y="990226"/>
                  </a:lnTo>
                  <a:lnTo>
                    <a:pt x="873124" y="993076"/>
                  </a:lnTo>
                  <a:lnTo>
                    <a:pt x="873760" y="996242"/>
                  </a:lnTo>
                  <a:lnTo>
                    <a:pt x="874712" y="999725"/>
                  </a:lnTo>
                  <a:lnTo>
                    <a:pt x="874712" y="1002891"/>
                  </a:lnTo>
                  <a:lnTo>
                    <a:pt x="874712" y="1389790"/>
                  </a:lnTo>
                  <a:lnTo>
                    <a:pt x="874712" y="1393273"/>
                  </a:lnTo>
                  <a:lnTo>
                    <a:pt x="873760" y="1396439"/>
                  </a:lnTo>
                  <a:lnTo>
                    <a:pt x="873124" y="1399605"/>
                  </a:lnTo>
                  <a:lnTo>
                    <a:pt x="872172" y="1402771"/>
                  </a:lnTo>
                  <a:lnTo>
                    <a:pt x="870584" y="1405304"/>
                  </a:lnTo>
                  <a:lnTo>
                    <a:pt x="868997" y="1408154"/>
                  </a:lnTo>
                  <a:lnTo>
                    <a:pt x="867092" y="1410686"/>
                  </a:lnTo>
                  <a:lnTo>
                    <a:pt x="865187" y="1413219"/>
                  </a:lnTo>
                  <a:lnTo>
                    <a:pt x="862647" y="1415119"/>
                  </a:lnTo>
                  <a:lnTo>
                    <a:pt x="860107" y="1417019"/>
                  </a:lnTo>
                  <a:lnTo>
                    <a:pt x="857567" y="1418602"/>
                  </a:lnTo>
                  <a:lnTo>
                    <a:pt x="854709" y="1420185"/>
                  </a:lnTo>
                  <a:lnTo>
                    <a:pt x="851534" y="1421135"/>
                  </a:lnTo>
                  <a:lnTo>
                    <a:pt x="848359" y="1421768"/>
                  </a:lnTo>
                  <a:lnTo>
                    <a:pt x="844867" y="1422401"/>
                  </a:lnTo>
                  <a:lnTo>
                    <a:pt x="841692" y="1422401"/>
                  </a:lnTo>
                  <a:lnTo>
                    <a:pt x="636270" y="1422401"/>
                  </a:lnTo>
                  <a:lnTo>
                    <a:pt x="632777" y="1422401"/>
                  </a:lnTo>
                  <a:lnTo>
                    <a:pt x="629920" y="1421768"/>
                  </a:lnTo>
                  <a:lnTo>
                    <a:pt x="626745" y="1421135"/>
                  </a:lnTo>
                  <a:lnTo>
                    <a:pt x="623570" y="1420185"/>
                  </a:lnTo>
                  <a:lnTo>
                    <a:pt x="620713" y="1418602"/>
                  </a:lnTo>
                  <a:lnTo>
                    <a:pt x="617855" y="1417019"/>
                  </a:lnTo>
                  <a:lnTo>
                    <a:pt x="615315" y="1415119"/>
                  </a:lnTo>
                  <a:lnTo>
                    <a:pt x="613093" y="1413219"/>
                  </a:lnTo>
                  <a:lnTo>
                    <a:pt x="610870" y="1410686"/>
                  </a:lnTo>
                  <a:lnTo>
                    <a:pt x="608965" y="1408154"/>
                  </a:lnTo>
                  <a:lnTo>
                    <a:pt x="607378" y="1405304"/>
                  </a:lnTo>
                  <a:lnTo>
                    <a:pt x="606108" y="1402771"/>
                  </a:lnTo>
                  <a:lnTo>
                    <a:pt x="605155" y="1399605"/>
                  </a:lnTo>
                  <a:lnTo>
                    <a:pt x="603885" y="1396439"/>
                  </a:lnTo>
                  <a:lnTo>
                    <a:pt x="603568" y="1393273"/>
                  </a:lnTo>
                  <a:lnTo>
                    <a:pt x="603250" y="1389790"/>
                  </a:lnTo>
                  <a:lnTo>
                    <a:pt x="603250" y="1002891"/>
                  </a:lnTo>
                  <a:lnTo>
                    <a:pt x="603568" y="999725"/>
                  </a:lnTo>
                  <a:lnTo>
                    <a:pt x="603885" y="996242"/>
                  </a:lnTo>
                  <a:lnTo>
                    <a:pt x="605155" y="993076"/>
                  </a:lnTo>
                  <a:lnTo>
                    <a:pt x="606108" y="990226"/>
                  </a:lnTo>
                  <a:lnTo>
                    <a:pt x="607378" y="987377"/>
                  </a:lnTo>
                  <a:lnTo>
                    <a:pt x="608965" y="984844"/>
                  </a:lnTo>
                  <a:lnTo>
                    <a:pt x="610870" y="982311"/>
                  </a:lnTo>
                  <a:lnTo>
                    <a:pt x="613093" y="979778"/>
                  </a:lnTo>
                  <a:lnTo>
                    <a:pt x="615315" y="977878"/>
                  </a:lnTo>
                  <a:lnTo>
                    <a:pt x="617855" y="975662"/>
                  </a:lnTo>
                  <a:lnTo>
                    <a:pt x="620713" y="974396"/>
                  </a:lnTo>
                  <a:lnTo>
                    <a:pt x="623570" y="972813"/>
                  </a:lnTo>
                  <a:lnTo>
                    <a:pt x="626745" y="971546"/>
                  </a:lnTo>
                  <a:lnTo>
                    <a:pt x="629920" y="970913"/>
                  </a:lnTo>
                  <a:lnTo>
                    <a:pt x="632777" y="970596"/>
                  </a:lnTo>
                  <a:lnTo>
                    <a:pt x="636270" y="969963"/>
                  </a:lnTo>
                  <a:close/>
                  <a:moveTo>
                    <a:pt x="1027781" y="749300"/>
                  </a:moveTo>
                  <a:lnTo>
                    <a:pt x="1031278" y="749300"/>
                  </a:lnTo>
                  <a:lnTo>
                    <a:pt x="1236940" y="749300"/>
                  </a:lnTo>
                  <a:lnTo>
                    <a:pt x="1240437" y="749300"/>
                  </a:lnTo>
                  <a:lnTo>
                    <a:pt x="1243616" y="750251"/>
                  </a:lnTo>
                  <a:lnTo>
                    <a:pt x="1246476" y="750885"/>
                  </a:lnTo>
                  <a:lnTo>
                    <a:pt x="1249655" y="751837"/>
                  </a:lnTo>
                  <a:lnTo>
                    <a:pt x="1252516" y="753105"/>
                  </a:lnTo>
                  <a:lnTo>
                    <a:pt x="1255377" y="755007"/>
                  </a:lnTo>
                  <a:lnTo>
                    <a:pt x="1257920" y="756592"/>
                  </a:lnTo>
                  <a:lnTo>
                    <a:pt x="1260145" y="758812"/>
                  </a:lnTo>
                  <a:lnTo>
                    <a:pt x="1262370" y="761348"/>
                  </a:lnTo>
                  <a:lnTo>
                    <a:pt x="1264595" y="763567"/>
                  </a:lnTo>
                  <a:lnTo>
                    <a:pt x="1265867" y="766421"/>
                  </a:lnTo>
                  <a:lnTo>
                    <a:pt x="1267138" y="769274"/>
                  </a:lnTo>
                  <a:lnTo>
                    <a:pt x="1268410" y="772445"/>
                  </a:lnTo>
                  <a:lnTo>
                    <a:pt x="1269363" y="775615"/>
                  </a:lnTo>
                  <a:lnTo>
                    <a:pt x="1269681" y="778786"/>
                  </a:lnTo>
                  <a:lnTo>
                    <a:pt x="1269999" y="782273"/>
                  </a:lnTo>
                  <a:lnTo>
                    <a:pt x="1269999" y="1389744"/>
                  </a:lnTo>
                  <a:lnTo>
                    <a:pt x="1269681" y="1393231"/>
                  </a:lnTo>
                  <a:lnTo>
                    <a:pt x="1269363" y="1396402"/>
                  </a:lnTo>
                  <a:lnTo>
                    <a:pt x="1268410" y="1399572"/>
                  </a:lnTo>
                  <a:lnTo>
                    <a:pt x="1267138" y="1402743"/>
                  </a:lnTo>
                  <a:lnTo>
                    <a:pt x="1265867" y="1405279"/>
                  </a:lnTo>
                  <a:lnTo>
                    <a:pt x="1264595" y="1408133"/>
                  </a:lnTo>
                  <a:lnTo>
                    <a:pt x="1262370" y="1410669"/>
                  </a:lnTo>
                  <a:lnTo>
                    <a:pt x="1260145" y="1413206"/>
                  </a:lnTo>
                  <a:lnTo>
                    <a:pt x="1257920" y="1415108"/>
                  </a:lnTo>
                  <a:lnTo>
                    <a:pt x="1255377" y="1417010"/>
                  </a:lnTo>
                  <a:lnTo>
                    <a:pt x="1252516" y="1418595"/>
                  </a:lnTo>
                  <a:lnTo>
                    <a:pt x="1249655" y="1420181"/>
                  </a:lnTo>
                  <a:lnTo>
                    <a:pt x="1246476" y="1421132"/>
                  </a:lnTo>
                  <a:lnTo>
                    <a:pt x="1243616" y="1421766"/>
                  </a:lnTo>
                  <a:lnTo>
                    <a:pt x="1240437" y="1422400"/>
                  </a:lnTo>
                  <a:lnTo>
                    <a:pt x="1236940" y="1422400"/>
                  </a:lnTo>
                  <a:lnTo>
                    <a:pt x="1031278" y="1422400"/>
                  </a:lnTo>
                  <a:lnTo>
                    <a:pt x="1027781" y="1422400"/>
                  </a:lnTo>
                  <a:lnTo>
                    <a:pt x="1024602" y="1421766"/>
                  </a:lnTo>
                  <a:lnTo>
                    <a:pt x="1021424" y="1421132"/>
                  </a:lnTo>
                  <a:lnTo>
                    <a:pt x="1018245" y="1420181"/>
                  </a:lnTo>
                  <a:lnTo>
                    <a:pt x="1015384" y="1418595"/>
                  </a:lnTo>
                  <a:lnTo>
                    <a:pt x="1012841" y="1417010"/>
                  </a:lnTo>
                  <a:lnTo>
                    <a:pt x="1010298" y="1415108"/>
                  </a:lnTo>
                  <a:lnTo>
                    <a:pt x="1007755" y="1413206"/>
                  </a:lnTo>
                  <a:lnTo>
                    <a:pt x="1005848" y="1410669"/>
                  </a:lnTo>
                  <a:lnTo>
                    <a:pt x="1003941" y="1408133"/>
                  </a:lnTo>
                  <a:lnTo>
                    <a:pt x="1002351" y="1405279"/>
                  </a:lnTo>
                  <a:lnTo>
                    <a:pt x="1000762" y="1402743"/>
                  </a:lnTo>
                  <a:lnTo>
                    <a:pt x="999808" y="1399572"/>
                  </a:lnTo>
                  <a:lnTo>
                    <a:pt x="999173" y="1396402"/>
                  </a:lnTo>
                  <a:lnTo>
                    <a:pt x="998537" y="1393231"/>
                  </a:lnTo>
                  <a:lnTo>
                    <a:pt x="998537" y="1389744"/>
                  </a:lnTo>
                  <a:lnTo>
                    <a:pt x="998537" y="782273"/>
                  </a:lnTo>
                  <a:lnTo>
                    <a:pt x="998537" y="778786"/>
                  </a:lnTo>
                  <a:lnTo>
                    <a:pt x="999173" y="775615"/>
                  </a:lnTo>
                  <a:lnTo>
                    <a:pt x="999808" y="772445"/>
                  </a:lnTo>
                  <a:lnTo>
                    <a:pt x="1000762" y="769274"/>
                  </a:lnTo>
                  <a:lnTo>
                    <a:pt x="1002351" y="766421"/>
                  </a:lnTo>
                  <a:lnTo>
                    <a:pt x="1003941" y="763567"/>
                  </a:lnTo>
                  <a:lnTo>
                    <a:pt x="1005848" y="761348"/>
                  </a:lnTo>
                  <a:lnTo>
                    <a:pt x="1007755" y="758812"/>
                  </a:lnTo>
                  <a:lnTo>
                    <a:pt x="1010298" y="756592"/>
                  </a:lnTo>
                  <a:lnTo>
                    <a:pt x="1012841" y="755007"/>
                  </a:lnTo>
                  <a:lnTo>
                    <a:pt x="1015384" y="753105"/>
                  </a:lnTo>
                  <a:lnTo>
                    <a:pt x="1018245" y="751837"/>
                  </a:lnTo>
                  <a:lnTo>
                    <a:pt x="1021424" y="750885"/>
                  </a:lnTo>
                  <a:lnTo>
                    <a:pt x="1024602" y="750251"/>
                  </a:lnTo>
                  <a:lnTo>
                    <a:pt x="1027781" y="749300"/>
                  </a:lnTo>
                  <a:close/>
                  <a:moveTo>
                    <a:pt x="2147065" y="665163"/>
                  </a:moveTo>
                  <a:lnTo>
                    <a:pt x="2154052" y="665163"/>
                  </a:lnTo>
                  <a:lnTo>
                    <a:pt x="2161038" y="665163"/>
                  </a:lnTo>
                  <a:lnTo>
                    <a:pt x="2168025" y="665798"/>
                  </a:lnTo>
                  <a:lnTo>
                    <a:pt x="2175011" y="666432"/>
                  </a:lnTo>
                  <a:lnTo>
                    <a:pt x="2181680" y="667702"/>
                  </a:lnTo>
                  <a:lnTo>
                    <a:pt x="2188349" y="669288"/>
                  </a:lnTo>
                  <a:lnTo>
                    <a:pt x="2194700" y="670875"/>
                  </a:lnTo>
                  <a:lnTo>
                    <a:pt x="2201369" y="673413"/>
                  </a:lnTo>
                  <a:lnTo>
                    <a:pt x="2207085" y="675952"/>
                  </a:lnTo>
                  <a:lnTo>
                    <a:pt x="2213437" y="678173"/>
                  </a:lnTo>
                  <a:lnTo>
                    <a:pt x="2219471" y="681346"/>
                  </a:lnTo>
                  <a:lnTo>
                    <a:pt x="2224869" y="684519"/>
                  </a:lnTo>
                  <a:lnTo>
                    <a:pt x="2230585" y="688327"/>
                  </a:lnTo>
                  <a:lnTo>
                    <a:pt x="2235666" y="692135"/>
                  </a:lnTo>
                  <a:lnTo>
                    <a:pt x="2241065" y="695943"/>
                  </a:lnTo>
                  <a:lnTo>
                    <a:pt x="2245829" y="700702"/>
                  </a:lnTo>
                  <a:lnTo>
                    <a:pt x="2250910" y="704828"/>
                  </a:lnTo>
                  <a:lnTo>
                    <a:pt x="2255356" y="709587"/>
                  </a:lnTo>
                  <a:lnTo>
                    <a:pt x="2259484" y="714347"/>
                  </a:lnTo>
                  <a:lnTo>
                    <a:pt x="2263612" y="719741"/>
                  </a:lnTo>
                  <a:lnTo>
                    <a:pt x="2267423" y="724819"/>
                  </a:lnTo>
                  <a:lnTo>
                    <a:pt x="2270916" y="730530"/>
                  </a:lnTo>
                  <a:lnTo>
                    <a:pt x="2274092" y="736559"/>
                  </a:lnTo>
                  <a:lnTo>
                    <a:pt x="2277268" y="742271"/>
                  </a:lnTo>
                  <a:lnTo>
                    <a:pt x="2280126" y="748300"/>
                  </a:lnTo>
                  <a:lnTo>
                    <a:pt x="2282666" y="754646"/>
                  </a:lnTo>
                  <a:lnTo>
                    <a:pt x="2284572" y="760992"/>
                  </a:lnTo>
                  <a:lnTo>
                    <a:pt x="2286477" y="767021"/>
                  </a:lnTo>
                  <a:lnTo>
                    <a:pt x="2287747" y="773685"/>
                  </a:lnTo>
                  <a:lnTo>
                    <a:pt x="2289018" y="780349"/>
                  </a:lnTo>
                  <a:lnTo>
                    <a:pt x="2289970" y="787330"/>
                  </a:lnTo>
                  <a:lnTo>
                    <a:pt x="2290605" y="794311"/>
                  </a:lnTo>
                  <a:lnTo>
                    <a:pt x="2290605" y="801292"/>
                  </a:lnTo>
                  <a:lnTo>
                    <a:pt x="2290605" y="1286150"/>
                  </a:lnTo>
                  <a:lnTo>
                    <a:pt x="2884137" y="1353738"/>
                  </a:lnTo>
                  <a:lnTo>
                    <a:pt x="2890488" y="1354055"/>
                  </a:lnTo>
                  <a:lnTo>
                    <a:pt x="2898110" y="1354372"/>
                  </a:lnTo>
                  <a:lnTo>
                    <a:pt x="2905732" y="1355007"/>
                  </a:lnTo>
                  <a:lnTo>
                    <a:pt x="2913353" y="1355642"/>
                  </a:lnTo>
                  <a:lnTo>
                    <a:pt x="2920657" y="1357228"/>
                  </a:lnTo>
                  <a:lnTo>
                    <a:pt x="2927644" y="1358815"/>
                  </a:lnTo>
                  <a:lnTo>
                    <a:pt x="2934948" y="1361036"/>
                  </a:lnTo>
                  <a:lnTo>
                    <a:pt x="2941934" y="1362940"/>
                  </a:lnTo>
                  <a:lnTo>
                    <a:pt x="2948603" y="1365796"/>
                  </a:lnTo>
                  <a:lnTo>
                    <a:pt x="2955272" y="1368969"/>
                  </a:lnTo>
                  <a:lnTo>
                    <a:pt x="2961941" y="1372142"/>
                  </a:lnTo>
                  <a:lnTo>
                    <a:pt x="2968292" y="1375633"/>
                  </a:lnTo>
                  <a:lnTo>
                    <a:pt x="2974008" y="1379758"/>
                  </a:lnTo>
                  <a:lnTo>
                    <a:pt x="2980042" y="1383883"/>
                  </a:lnTo>
                  <a:lnTo>
                    <a:pt x="2985758" y="1388008"/>
                  </a:lnTo>
                  <a:lnTo>
                    <a:pt x="2990839" y="1393085"/>
                  </a:lnTo>
                  <a:lnTo>
                    <a:pt x="2996238" y="1397845"/>
                  </a:lnTo>
                  <a:lnTo>
                    <a:pt x="3001319" y="1403239"/>
                  </a:lnTo>
                  <a:lnTo>
                    <a:pt x="3005765" y="1408316"/>
                  </a:lnTo>
                  <a:lnTo>
                    <a:pt x="3010529" y="1414345"/>
                  </a:lnTo>
                  <a:lnTo>
                    <a:pt x="3014657" y="1419739"/>
                  </a:lnTo>
                  <a:lnTo>
                    <a:pt x="3018468" y="1426086"/>
                  </a:lnTo>
                  <a:lnTo>
                    <a:pt x="3021961" y="1432432"/>
                  </a:lnTo>
                  <a:lnTo>
                    <a:pt x="3025454" y="1438778"/>
                  </a:lnTo>
                  <a:lnTo>
                    <a:pt x="3028312" y="1445125"/>
                  </a:lnTo>
                  <a:lnTo>
                    <a:pt x="3030853" y="1452106"/>
                  </a:lnTo>
                  <a:lnTo>
                    <a:pt x="3033393" y="1459087"/>
                  </a:lnTo>
                  <a:lnTo>
                    <a:pt x="3035616" y="1466067"/>
                  </a:lnTo>
                  <a:lnTo>
                    <a:pt x="3036887" y="1473366"/>
                  </a:lnTo>
                  <a:lnTo>
                    <a:pt x="3038474" y="1480664"/>
                  </a:lnTo>
                  <a:lnTo>
                    <a:pt x="3039427" y="1488280"/>
                  </a:lnTo>
                  <a:lnTo>
                    <a:pt x="3040062" y="1495895"/>
                  </a:lnTo>
                  <a:lnTo>
                    <a:pt x="3040062" y="1503511"/>
                  </a:lnTo>
                  <a:lnTo>
                    <a:pt x="3040062" y="2154008"/>
                  </a:lnTo>
                  <a:lnTo>
                    <a:pt x="3040062" y="2161623"/>
                  </a:lnTo>
                  <a:lnTo>
                    <a:pt x="3039427" y="2169556"/>
                  </a:lnTo>
                  <a:lnTo>
                    <a:pt x="3038474" y="2177172"/>
                  </a:lnTo>
                  <a:lnTo>
                    <a:pt x="3036887" y="2184470"/>
                  </a:lnTo>
                  <a:lnTo>
                    <a:pt x="3035616" y="2191451"/>
                  </a:lnTo>
                  <a:lnTo>
                    <a:pt x="3033393" y="2198749"/>
                  </a:lnTo>
                  <a:lnTo>
                    <a:pt x="3030853" y="2205730"/>
                  </a:lnTo>
                  <a:lnTo>
                    <a:pt x="3028312" y="2212394"/>
                  </a:lnTo>
                  <a:lnTo>
                    <a:pt x="3025454" y="2219057"/>
                  </a:lnTo>
                  <a:lnTo>
                    <a:pt x="3021961" y="2225404"/>
                  </a:lnTo>
                  <a:lnTo>
                    <a:pt x="3018468" y="2231433"/>
                  </a:lnTo>
                  <a:lnTo>
                    <a:pt x="3014657" y="2237779"/>
                  </a:lnTo>
                  <a:lnTo>
                    <a:pt x="3010529" y="2243808"/>
                  </a:lnTo>
                  <a:lnTo>
                    <a:pt x="3005765" y="2249202"/>
                  </a:lnTo>
                  <a:lnTo>
                    <a:pt x="3001319" y="2254597"/>
                  </a:lnTo>
                  <a:lnTo>
                    <a:pt x="2996238" y="2259674"/>
                  </a:lnTo>
                  <a:lnTo>
                    <a:pt x="2990839" y="2264433"/>
                  </a:lnTo>
                  <a:lnTo>
                    <a:pt x="2985758" y="2269510"/>
                  </a:lnTo>
                  <a:lnTo>
                    <a:pt x="2980042" y="2273953"/>
                  </a:lnTo>
                  <a:lnTo>
                    <a:pt x="2974008" y="2278078"/>
                  </a:lnTo>
                  <a:lnTo>
                    <a:pt x="2968292" y="2281886"/>
                  </a:lnTo>
                  <a:lnTo>
                    <a:pt x="2961941" y="2285376"/>
                  </a:lnTo>
                  <a:lnTo>
                    <a:pt x="2955272" y="2288867"/>
                  </a:lnTo>
                  <a:lnTo>
                    <a:pt x="2948603" y="2291723"/>
                  </a:lnTo>
                  <a:lnTo>
                    <a:pt x="2941934" y="2294578"/>
                  </a:lnTo>
                  <a:lnTo>
                    <a:pt x="2934948" y="2297117"/>
                  </a:lnTo>
                  <a:lnTo>
                    <a:pt x="2927644" y="2298703"/>
                  </a:lnTo>
                  <a:lnTo>
                    <a:pt x="2920657" y="2300607"/>
                  </a:lnTo>
                  <a:lnTo>
                    <a:pt x="2913353" y="2301877"/>
                  </a:lnTo>
                  <a:lnTo>
                    <a:pt x="2905732" y="2302829"/>
                  </a:lnTo>
                  <a:lnTo>
                    <a:pt x="2898110" y="2303146"/>
                  </a:lnTo>
                  <a:lnTo>
                    <a:pt x="2890488" y="2303463"/>
                  </a:lnTo>
                  <a:lnTo>
                    <a:pt x="2177552" y="2303463"/>
                  </a:lnTo>
                  <a:lnTo>
                    <a:pt x="2173423" y="2303146"/>
                  </a:lnTo>
                  <a:lnTo>
                    <a:pt x="2171200" y="2303146"/>
                  </a:lnTo>
                  <a:lnTo>
                    <a:pt x="2169613" y="2303146"/>
                  </a:lnTo>
                  <a:lnTo>
                    <a:pt x="2162944" y="2303146"/>
                  </a:lnTo>
                  <a:lnTo>
                    <a:pt x="2156275" y="2303146"/>
                  </a:lnTo>
                  <a:lnTo>
                    <a:pt x="2149924" y="2302511"/>
                  </a:lnTo>
                  <a:lnTo>
                    <a:pt x="2143572" y="2301559"/>
                  </a:lnTo>
                  <a:lnTo>
                    <a:pt x="2137538" y="2300607"/>
                  </a:lnTo>
                  <a:lnTo>
                    <a:pt x="2131187" y="2298703"/>
                  </a:lnTo>
                  <a:lnTo>
                    <a:pt x="2125153" y="2297117"/>
                  </a:lnTo>
                  <a:lnTo>
                    <a:pt x="2119437" y="2294896"/>
                  </a:lnTo>
                  <a:lnTo>
                    <a:pt x="2113403" y="2292040"/>
                  </a:lnTo>
                  <a:lnTo>
                    <a:pt x="2107370" y="2289501"/>
                  </a:lnTo>
                  <a:lnTo>
                    <a:pt x="2101971" y="2286645"/>
                  </a:lnTo>
                  <a:lnTo>
                    <a:pt x="2096572" y="2283155"/>
                  </a:lnTo>
                  <a:lnTo>
                    <a:pt x="2091491" y="2279665"/>
                  </a:lnTo>
                  <a:lnTo>
                    <a:pt x="2086093" y="2275222"/>
                  </a:lnTo>
                  <a:lnTo>
                    <a:pt x="2081329" y="2271097"/>
                  </a:lnTo>
                  <a:lnTo>
                    <a:pt x="2076883" y="2266972"/>
                  </a:lnTo>
                  <a:lnTo>
                    <a:pt x="1560520" y="1751334"/>
                  </a:lnTo>
                  <a:lnTo>
                    <a:pt x="1556074" y="1746574"/>
                  </a:lnTo>
                  <a:lnTo>
                    <a:pt x="1552263" y="1741815"/>
                  </a:lnTo>
                  <a:lnTo>
                    <a:pt x="1548135" y="1737055"/>
                  </a:lnTo>
                  <a:lnTo>
                    <a:pt x="1544642" y="1731661"/>
                  </a:lnTo>
                  <a:lnTo>
                    <a:pt x="1541466" y="1726583"/>
                  </a:lnTo>
                  <a:lnTo>
                    <a:pt x="1538291" y="1720872"/>
                  </a:lnTo>
                  <a:lnTo>
                    <a:pt x="1535432" y="1715477"/>
                  </a:lnTo>
                  <a:lnTo>
                    <a:pt x="1532892" y="1709766"/>
                  </a:lnTo>
                  <a:lnTo>
                    <a:pt x="1530987" y="1704054"/>
                  </a:lnTo>
                  <a:lnTo>
                    <a:pt x="1529081" y="1698342"/>
                  </a:lnTo>
                  <a:lnTo>
                    <a:pt x="1527493" y="1692631"/>
                  </a:lnTo>
                  <a:lnTo>
                    <a:pt x="1526223" y="1686919"/>
                  </a:lnTo>
                  <a:lnTo>
                    <a:pt x="1525270" y="1680890"/>
                  </a:lnTo>
                  <a:lnTo>
                    <a:pt x="1524635" y="1674544"/>
                  </a:lnTo>
                  <a:lnTo>
                    <a:pt x="1524000" y="1668515"/>
                  </a:lnTo>
                  <a:lnTo>
                    <a:pt x="1524000" y="1662803"/>
                  </a:lnTo>
                  <a:lnTo>
                    <a:pt x="1524000" y="1656774"/>
                  </a:lnTo>
                  <a:lnTo>
                    <a:pt x="1524635" y="1650428"/>
                  </a:lnTo>
                  <a:lnTo>
                    <a:pt x="1525270" y="1644716"/>
                  </a:lnTo>
                  <a:lnTo>
                    <a:pt x="1526223" y="1638687"/>
                  </a:lnTo>
                  <a:lnTo>
                    <a:pt x="1527493" y="1632658"/>
                  </a:lnTo>
                  <a:lnTo>
                    <a:pt x="1529081" y="1626946"/>
                  </a:lnTo>
                  <a:lnTo>
                    <a:pt x="1530987" y="1621235"/>
                  </a:lnTo>
                  <a:lnTo>
                    <a:pt x="1532892" y="1615523"/>
                  </a:lnTo>
                  <a:lnTo>
                    <a:pt x="1535432" y="1609811"/>
                  </a:lnTo>
                  <a:lnTo>
                    <a:pt x="1538291" y="1604417"/>
                  </a:lnTo>
                  <a:lnTo>
                    <a:pt x="1541466" y="1599023"/>
                  </a:lnTo>
                  <a:lnTo>
                    <a:pt x="1544642" y="1593628"/>
                  </a:lnTo>
                  <a:lnTo>
                    <a:pt x="1548135" y="1588551"/>
                  </a:lnTo>
                  <a:lnTo>
                    <a:pt x="1552263" y="1583474"/>
                  </a:lnTo>
                  <a:lnTo>
                    <a:pt x="1556074" y="1578714"/>
                  </a:lnTo>
                  <a:lnTo>
                    <a:pt x="1560520" y="1574272"/>
                  </a:lnTo>
                  <a:lnTo>
                    <a:pt x="1564966" y="1569830"/>
                  </a:lnTo>
                  <a:lnTo>
                    <a:pt x="1570047" y="1565705"/>
                  </a:lnTo>
                  <a:lnTo>
                    <a:pt x="1574811" y="1561897"/>
                  </a:lnTo>
                  <a:lnTo>
                    <a:pt x="1579574" y="1558406"/>
                  </a:lnTo>
                  <a:lnTo>
                    <a:pt x="1584973" y="1554916"/>
                  </a:lnTo>
                  <a:lnTo>
                    <a:pt x="1590054" y="1552060"/>
                  </a:lnTo>
                  <a:lnTo>
                    <a:pt x="1595770" y="1549521"/>
                  </a:lnTo>
                  <a:lnTo>
                    <a:pt x="1601486" y="1546666"/>
                  </a:lnTo>
                  <a:lnTo>
                    <a:pt x="1606885" y="1544444"/>
                  </a:lnTo>
                  <a:lnTo>
                    <a:pt x="1612919" y="1542858"/>
                  </a:lnTo>
                  <a:lnTo>
                    <a:pt x="1618635" y="1540954"/>
                  </a:lnTo>
                  <a:lnTo>
                    <a:pt x="1624669" y="1539685"/>
                  </a:lnTo>
                  <a:lnTo>
                    <a:pt x="1630702" y="1538733"/>
                  </a:lnTo>
                  <a:lnTo>
                    <a:pt x="1637054" y="1538098"/>
                  </a:lnTo>
                  <a:lnTo>
                    <a:pt x="1642770" y="1537463"/>
                  </a:lnTo>
                  <a:lnTo>
                    <a:pt x="1649121" y="1537146"/>
                  </a:lnTo>
                  <a:lnTo>
                    <a:pt x="1655473" y="1537463"/>
                  </a:lnTo>
                  <a:lnTo>
                    <a:pt x="1661824" y="1538098"/>
                  </a:lnTo>
                  <a:lnTo>
                    <a:pt x="1667858" y="1538733"/>
                  </a:lnTo>
                  <a:lnTo>
                    <a:pt x="1673891" y="1539685"/>
                  </a:lnTo>
                  <a:lnTo>
                    <a:pt x="1679925" y="1540954"/>
                  </a:lnTo>
                  <a:lnTo>
                    <a:pt x="1685641" y="1542858"/>
                  </a:lnTo>
                  <a:lnTo>
                    <a:pt x="1691675" y="1544444"/>
                  </a:lnTo>
                  <a:lnTo>
                    <a:pt x="1697391" y="1546666"/>
                  </a:lnTo>
                  <a:lnTo>
                    <a:pt x="1702790" y="1549521"/>
                  </a:lnTo>
                  <a:lnTo>
                    <a:pt x="1708506" y="1552060"/>
                  </a:lnTo>
                  <a:lnTo>
                    <a:pt x="1713587" y="1554916"/>
                  </a:lnTo>
                  <a:lnTo>
                    <a:pt x="1718986" y="1558406"/>
                  </a:lnTo>
                  <a:lnTo>
                    <a:pt x="1723749" y="1561897"/>
                  </a:lnTo>
                  <a:lnTo>
                    <a:pt x="1728513" y="1565705"/>
                  </a:lnTo>
                  <a:lnTo>
                    <a:pt x="1733594" y="1569830"/>
                  </a:lnTo>
                  <a:lnTo>
                    <a:pt x="1738040" y="1574272"/>
                  </a:lnTo>
                  <a:lnTo>
                    <a:pt x="2017816" y="1853827"/>
                  </a:lnTo>
                  <a:lnTo>
                    <a:pt x="2017816" y="801292"/>
                  </a:lnTo>
                  <a:lnTo>
                    <a:pt x="2018133" y="794311"/>
                  </a:lnTo>
                  <a:lnTo>
                    <a:pt x="2018451" y="787330"/>
                  </a:lnTo>
                  <a:lnTo>
                    <a:pt x="2019404" y="780349"/>
                  </a:lnTo>
                  <a:lnTo>
                    <a:pt x="2020674" y="773685"/>
                  </a:lnTo>
                  <a:lnTo>
                    <a:pt x="2021944" y="767021"/>
                  </a:lnTo>
                  <a:lnTo>
                    <a:pt x="2024167" y="760992"/>
                  </a:lnTo>
                  <a:lnTo>
                    <a:pt x="2026073" y="754646"/>
                  </a:lnTo>
                  <a:lnTo>
                    <a:pt x="2028613" y="748300"/>
                  </a:lnTo>
                  <a:lnTo>
                    <a:pt x="2031471" y="742271"/>
                  </a:lnTo>
                  <a:lnTo>
                    <a:pt x="2034329" y="736559"/>
                  </a:lnTo>
                  <a:lnTo>
                    <a:pt x="2037823" y="730530"/>
                  </a:lnTo>
                  <a:lnTo>
                    <a:pt x="2040998" y="724819"/>
                  </a:lnTo>
                  <a:lnTo>
                    <a:pt x="2045127" y="719741"/>
                  </a:lnTo>
                  <a:lnTo>
                    <a:pt x="2048937" y="714347"/>
                  </a:lnTo>
                  <a:lnTo>
                    <a:pt x="2053383" y="709587"/>
                  </a:lnTo>
                  <a:lnTo>
                    <a:pt x="2057829" y="704828"/>
                  </a:lnTo>
                  <a:lnTo>
                    <a:pt x="2062275" y="700702"/>
                  </a:lnTo>
                  <a:lnTo>
                    <a:pt x="2067674" y="695943"/>
                  </a:lnTo>
                  <a:lnTo>
                    <a:pt x="2072437" y="692135"/>
                  </a:lnTo>
                  <a:lnTo>
                    <a:pt x="2078154" y="688327"/>
                  </a:lnTo>
                  <a:lnTo>
                    <a:pt x="2083552" y="684519"/>
                  </a:lnTo>
                  <a:lnTo>
                    <a:pt x="2089268" y="681346"/>
                  </a:lnTo>
                  <a:lnTo>
                    <a:pt x="2095302" y="678173"/>
                  </a:lnTo>
                  <a:lnTo>
                    <a:pt x="2101018" y="675952"/>
                  </a:lnTo>
                  <a:lnTo>
                    <a:pt x="2107370" y="673413"/>
                  </a:lnTo>
                  <a:lnTo>
                    <a:pt x="2113721" y="670875"/>
                  </a:lnTo>
                  <a:lnTo>
                    <a:pt x="2120390" y="669288"/>
                  </a:lnTo>
                  <a:lnTo>
                    <a:pt x="2127059" y="667702"/>
                  </a:lnTo>
                  <a:lnTo>
                    <a:pt x="2133728" y="666432"/>
                  </a:lnTo>
                  <a:lnTo>
                    <a:pt x="2140079" y="665798"/>
                  </a:lnTo>
                  <a:lnTo>
                    <a:pt x="2147065" y="665163"/>
                  </a:lnTo>
                  <a:close/>
                  <a:moveTo>
                    <a:pt x="1426690" y="484188"/>
                  </a:moveTo>
                  <a:lnTo>
                    <a:pt x="1631151" y="484188"/>
                  </a:lnTo>
                  <a:lnTo>
                    <a:pt x="1634627" y="484505"/>
                  </a:lnTo>
                  <a:lnTo>
                    <a:pt x="1637787" y="484822"/>
                  </a:lnTo>
                  <a:lnTo>
                    <a:pt x="1640947" y="485773"/>
                  </a:lnTo>
                  <a:lnTo>
                    <a:pt x="1644107" y="486725"/>
                  </a:lnTo>
                  <a:lnTo>
                    <a:pt x="1646635" y="488310"/>
                  </a:lnTo>
                  <a:lnTo>
                    <a:pt x="1649479" y="489895"/>
                  </a:lnTo>
                  <a:lnTo>
                    <a:pt x="1652008" y="491798"/>
                  </a:lnTo>
                  <a:lnTo>
                    <a:pt x="1654536" y="493700"/>
                  </a:lnTo>
                  <a:lnTo>
                    <a:pt x="1656432" y="496237"/>
                  </a:lnTo>
                  <a:lnTo>
                    <a:pt x="1658328" y="498773"/>
                  </a:lnTo>
                  <a:lnTo>
                    <a:pt x="1659908" y="501310"/>
                  </a:lnTo>
                  <a:lnTo>
                    <a:pt x="1661488" y="504164"/>
                  </a:lnTo>
                  <a:lnTo>
                    <a:pt x="1662436" y="507334"/>
                  </a:lnTo>
                  <a:lnTo>
                    <a:pt x="1663068" y="510505"/>
                  </a:lnTo>
                  <a:lnTo>
                    <a:pt x="1663700" y="513676"/>
                  </a:lnTo>
                  <a:lnTo>
                    <a:pt x="1663700" y="517164"/>
                  </a:lnTo>
                  <a:lnTo>
                    <a:pt x="1663700" y="1389743"/>
                  </a:lnTo>
                  <a:lnTo>
                    <a:pt x="1663700" y="1393231"/>
                  </a:lnTo>
                  <a:lnTo>
                    <a:pt x="1663068" y="1396401"/>
                  </a:lnTo>
                  <a:lnTo>
                    <a:pt x="1662436" y="1399572"/>
                  </a:lnTo>
                  <a:lnTo>
                    <a:pt x="1661488" y="1402743"/>
                  </a:lnTo>
                  <a:lnTo>
                    <a:pt x="1659908" y="1405279"/>
                  </a:lnTo>
                  <a:lnTo>
                    <a:pt x="1658328" y="1408133"/>
                  </a:lnTo>
                  <a:lnTo>
                    <a:pt x="1656432" y="1410669"/>
                  </a:lnTo>
                  <a:lnTo>
                    <a:pt x="1654536" y="1413206"/>
                  </a:lnTo>
                  <a:lnTo>
                    <a:pt x="1652008" y="1415108"/>
                  </a:lnTo>
                  <a:lnTo>
                    <a:pt x="1649479" y="1417011"/>
                  </a:lnTo>
                  <a:lnTo>
                    <a:pt x="1646635" y="1418596"/>
                  </a:lnTo>
                  <a:lnTo>
                    <a:pt x="1644107" y="1420182"/>
                  </a:lnTo>
                  <a:lnTo>
                    <a:pt x="1640947" y="1421133"/>
                  </a:lnTo>
                  <a:lnTo>
                    <a:pt x="1637787" y="1421767"/>
                  </a:lnTo>
                  <a:lnTo>
                    <a:pt x="1634627" y="1422401"/>
                  </a:lnTo>
                  <a:lnTo>
                    <a:pt x="1631151" y="1422401"/>
                  </a:lnTo>
                  <a:lnTo>
                    <a:pt x="1426690" y="1422401"/>
                  </a:lnTo>
                  <a:lnTo>
                    <a:pt x="1423214" y="1422401"/>
                  </a:lnTo>
                  <a:lnTo>
                    <a:pt x="1420054" y="1421767"/>
                  </a:lnTo>
                  <a:lnTo>
                    <a:pt x="1416894" y="1421133"/>
                  </a:lnTo>
                  <a:lnTo>
                    <a:pt x="1413734" y="1420182"/>
                  </a:lnTo>
                  <a:lnTo>
                    <a:pt x="1411206" y="1418596"/>
                  </a:lnTo>
                  <a:lnTo>
                    <a:pt x="1408362" y="1417011"/>
                  </a:lnTo>
                  <a:lnTo>
                    <a:pt x="1405834" y="1415108"/>
                  </a:lnTo>
                  <a:lnTo>
                    <a:pt x="1403622" y="1413206"/>
                  </a:lnTo>
                  <a:lnTo>
                    <a:pt x="1401409" y="1410669"/>
                  </a:lnTo>
                  <a:lnTo>
                    <a:pt x="1399513" y="1408133"/>
                  </a:lnTo>
                  <a:lnTo>
                    <a:pt x="1397933" y="1405279"/>
                  </a:lnTo>
                  <a:lnTo>
                    <a:pt x="1396669" y="1402743"/>
                  </a:lnTo>
                  <a:lnTo>
                    <a:pt x="1395405" y="1399572"/>
                  </a:lnTo>
                  <a:lnTo>
                    <a:pt x="1394457" y="1396401"/>
                  </a:lnTo>
                  <a:lnTo>
                    <a:pt x="1394141" y="1393231"/>
                  </a:lnTo>
                  <a:lnTo>
                    <a:pt x="1393825" y="1389743"/>
                  </a:lnTo>
                  <a:lnTo>
                    <a:pt x="1393825" y="517164"/>
                  </a:lnTo>
                  <a:lnTo>
                    <a:pt x="1394141" y="513676"/>
                  </a:lnTo>
                  <a:lnTo>
                    <a:pt x="1394457" y="510505"/>
                  </a:lnTo>
                  <a:lnTo>
                    <a:pt x="1395405" y="507334"/>
                  </a:lnTo>
                  <a:lnTo>
                    <a:pt x="1396669" y="504164"/>
                  </a:lnTo>
                  <a:lnTo>
                    <a:pt x="1397933" y="501310"/>
                  </a:lnTo>
                  <a:lnTo>
                    <a:pt x="1399513" y="498773"/>
                  </a:lnTo>
                  <a:lnTo>
                    <a:pt x="1401409" y="496237"/>
                  </a:lnTo>
                  <a:lnTo>
                    <a:pt x="1403622" y="493700"/>
                  </a:lnTo>
                  <a:lnTo>
                    <a:pt x="1405834" y="491798"/>
                  </a:lnTo>
                  <a:lnTo>
                    <a:pt x="1408362" y="489895"/>
                  </a:lnTo>
                  <a:lnTo>
                    <a:pt x="1411206" y="488310"/>
                  </a:lnTo>
                  <a:lnTo>
                    <a:pt x="1413734" y="486725"/>
                  </a:lnTo>
                  <a:lnTo>
                    <a:pt x="1416894" y="485773"/>
                  </a:lnTo>
                  <a:lnTo>
                    <a:pt x="1420054" y="484822"/>
                  </a:lnTo>
                  <a:lnTo>
                    <a:pt x="1423214" y="484505"/>
                  </a:lnTo>
                  <a:lnTo>
                    <a:pt x="1426690" y="484188"/>
                  </a:lnTo>
                  <a:close/>
                  <a:moveTo>
                    <a:pt x="183794" y="0"/>
                  </a:moveTo>
                  <a:lnTo>
                    <a:pt x="193952" y="0"/>
                  </a:lnTo>
                  <a:lnTo>
                    <a:pt x="2827060" y="0"/>
                  </a:lnTo>
                  <a:lnTo>
                    <a:pt x="2837218" y="0"/>
                  </a:lnTo>
                  <a:lnTo>
                    <a:pt x="2847059" y="952"/>
                  </a:lnTo>
                  <a:lnTo>
                    <a:pt x="2856582" y="2539"/>
                  </a:lnTo>
                  <a:lnTo>
                    <a:pt x="2866105" y="4443"/>
                  </a:lnTo>
                  <a:lnTo>
                    <a:pt x="2875628" y="6982"/>
                  </a:lnTo>
                  <a:lnTo>
                    <a:pt x="2884516" y="10156"/>
                  </a:lnTo>
                  <a:lnTo>
                    <a:pt x="2893721" y="13964"/>
                  </a:lnTo>
                  <a:lnTo>
                    <a:pt x="2902292" y="17773"/>
                  </a:lnTo>
                  <a:lnTo>
                    <a:pt x="2911180" y="22851"/>
                  </a:lnTo>
                  <a:lnTo>
                    <a:pt x="2919433" y="27611"/>
                  </a:lnTo>
                  <a:lnTo>
                    <a:pt x="2927369" y="33324"/>
                  </a:lnTo>
                  <a:lnTo>
                    <a:pt x="2935623" y="39036"/>
                  </a:lnTo>
                  <a:lnTo>
                    <a:pt x="2942924" y="45384"/>
                  </a:lnTo>
                  <a:lnTo>
                    <a:pt x="2950225" y="52366"/>
                  </a:lnTo>
                  <a:lnTo>
                    <a:pt x="2957525" y="59665"/>
                  </a:lnTo>
                  <a:lnTo>
                    <a:pt x="2964192" y="67282"/>
                  </a:lnTo>
                  <a:lnTo>
                    <a:pt x="2970540" y="74899"/>
                  </a:lnTo>
                  <a:lnTo>
                    <a:pt x="2976571" y="83468"/>
                  </a:lnTo>
                  <a:lnTo>
                    <a:pt x="2982285" y="92037"/>
                  </a:lnTo>
                  <a:lnTo>
                    <a:pt x="2987682" y="101240"/>
                  </a:lnTo>
                  <a:lnTo>
                    <a:pt x="2992761" y="110444"/>
                  </a:lnTo>
                  <a:lnTo>
                    <a:pt x="2997522" y="119965"/>
                  </a:lnTo>
                  <a:lnTo>
                    <a:pt x="3001649" y="130121"/>
                  </a:lnTo>
                  <a:lnTo>
                    <a:pt x="3005458" y="140276"/>
                  </a:lnTo>
                  <a:lnTo>
                    <a:pt x="3008950" y="150749"/>
                  </a:lnTo>
                  <a:lnTo>
                    <a:pt x="3012124" y="161540"/>
                  </a:lnTo>
                  <a:lnTo>
                    <a:pt x="3014663" y="172330"/>
                  </a:lnTo>
                  <a:lnTo>
                    <a:pt x="3016885" y="183438"/>
                  </a:lnTo>
                  <a:lnTo>
                    <a:pt x="3018473" y="194546"/>
                  </a:lnTo>
                  <a:lnTo>
                    <a:pt x="3019742" y="205971"/>
                  </a:lnTo>
                  <a:lnTo>
                    <a:pt x="3020695" y="218031"/>
                  </a:lnTo>
                  <a:lnTo>
                    <a:pt x="3021012" y="229774"/>
                  </a:lnTo>
                  <a:lnTo>
                    <a:pt x="3021012" y="1276768"/>
                  </a:lnTo>
                  <a:lnTo>
                    <a:pt x="3013711" y="1272642"/>
                  </a:lnTo>
                  <a:lnTo>
                    <a:pt x="3006410" y="1268833"/>
                  </a:lnTo>
                  <a:lnTo>
                    <a:pt x="2999109" y="1265342"/>
                  </a:lnTo>
                  <a:lnTo>
                    <a:pt x="2991808" y="1262169"/>
                  </a:lnTo>
                  <a:lnTo>
                    <a:pt x="2983872" y="1258995"/>
                  </a:lnTo>
                  <a:lnTo>
                    <a:pt x="2976254" y="1256139"/>
                  </a:lnTo>
                  <a:lnTo>
                    <a:pt x="2968318" y="1253282"/>
                  </a:lnTo>
                  <a:lnTo>
                    <a:pt x="2960382" y="1251061"/>
                  </a:lnTo>
                  <a:lnTo>
                    <a:pt x="2952129" y="1248839"/>
                  </a:lnTo>
                  <a:lnTo>
                    <a:pt x="2944193" y="1247252"/>
                  </a:lnTo>
                  <a:lnTo>
                    <a:pt x="2935940" y="1245348"/>
                  </a:lnTo>
                  <a:lnTo>
                    <a:pt x="2927369" y="1244079"/>
                  </a:lnTo>
                  <a:lnTo>
                    <a:pt x="2919116" y="1242809"/>
                  </a:lnTo>
                  <a:lnTo>
                    <a:pt x="2910863" y="1242175"/>
                  </a:lnTo>
                  <a:lnTo>
                    <a:pt x="2901975" y="1241540"/>
                  </a:lnTo>
                  <a:lnTo>
                    <a:pt x="2893404" y="1241540"/>
                  </a:lnTo>
                  <a:lnTo>
                    <a:pt x="2646123" y="1213294"/>
                  </a:lnTo>
                  <a:lnTo>
                    <a:pt x="2646123" y="313876"/>
                  </a:lnTo>
                  <a:lnTo>
                    <a:pt x="374889" y="313876"/>
                  </a:lnTo>
                  <a:lnTo>
                    <a:pt x="374889" y="1959424"/>
                  </a:lnTo>
                  <a:lnTo>
                    <a:pt x="1610021" y="1959424"/>
                  </a:lnTo>
                  <a:lnTo>
                    <a:pt x="1923646" y="2273300"/>
                  </a:lnTo>
                  <a:lnTo>
                    <a:pt x="193952" y="2273300"/>
                  </a:lnTo>
                  <a:lnTo>
                    <a:pt x="183794" y="2273300"/>
                  </a:lnTo>
                  <a:lnTo>
                    <a:pt x="173953" y="2272348"/>
                  </a:lnTo>
                  <a:lnTo>
                    <a:pt x="164113" y="2270761"/>
                  </a:lnTo>
                  <a:lnTo>
                    <a:pt x="154908" y="2268857"/>
                  </a:lnTo>
                  <a:lnTo>
                    <a:pt x="145385" y="2266318"/>
                  </a:lnTo>
                  <a:lnTo>
                    <a:pt x="136496" y="2263144"/>
                  </a:lnTo>
                  <a:lnTo>
                    <a:pt x="127291" y="2259336"/>
                  </a:lnTo>
                  <a:lnTo>
                    <a:pt x="118720" y="2255528"/>
                  </a:lnTo>
                  <a:lnTo>
                    <a:pt x="109832" y="2250450"/>
                  </a:lnTo>
                  <a:lnTo>
                    <a:pt x="101579" y="2245689"/>
                  </a:lnTo>
                  <a:lnTo>
                    <a:pt x="93326" y="2240294"/>
                  </a:lnTo>
                  <a:lnTo>
                    <a:pt x="85390" y="2234264"/>
                  </a:lnTo>
                  <a:lnTo>
                    <a:pt x="77771" y="2227917"/>
                  </a:lnTo>
                  <a:lnTo>
                    <a:pt x="70470" y="2220935"/>
                  </a:lnTo>
                  <a:lnTo>
                    <a:pt x="63487" y="2213635"/>
                  </a:lnTo>
                  <a:lnTo>
                    <a:pt x="56821" y="2206018"/>
                  </a:lnTo>
                  <a:lnTo>
                    <a:pt x="50472" y="2198402"/>
                  </a:lnTo>
                  <a:lnTo>
                    <a:pt x="44441" y="2189833"/>
                  </a:lnTo>
                  <a:lnTo>
                    <a:pt x="38727" y="2181264"/>
                  </a:lnTo>
                  <a:lnTo>
                    <a:pt x="33013" y="2172060"/>
                  </a:lnTo>
                  <a:lnTo>
                    <a:pt x="28252" y="2162856"/>
                  </a:lnTo>
                  <a:lnTo>
                    <a:pt x="23490" y="2153335"/>
                  </a:lnTo>
                  <a:lnTo>
                    <a:pt x="19364" y="2143180"/>
                  </a:lnTo>
                  <a:lnTo>
                    <a:pt x="15237" y="2133024"/>
                  </a:lnTo>
                  <a:lnTo>
                    <a:pt x="11745" y="2122551"/>
                  </a:lnTo>
                  <a:lnTo>
                    <a:pt x="8888" y="2112078"/>
                  </a:lnTo>
                  <a:lnTo>
                    <a:pt x="6349" y="2100970"/>
                  </a:lnTo>
                  <a:lnTo>
                    <a:pt x="3809" y="2089862"/>
                  </a:lnTo>
                  <a:lnTo>
                    <a:pt x="2540" y="2078754"/>
                  </a:lnTo>
                  <a:lnTo>
                    <a:pt x="952" y="2067329"/>
                  </a:lnTo>
                  <a:lnTo>
                    <a:pt x="318" y="2055269"/>
                  </a:lnTo>
                  <a:lnTo>
                    <a:pt x="0" y="2043844"/>
                  </a:lnTo>
                  <a:lnTo>
                    <a:pt x="0" y="229774"/>
                  </a:lnTo>
                  <a:lnTo>
                    <a:pt x="318" y="218031"/>
                  </a:lnTo>
                  <a:lnTo>
                    <a:pt x="952" y="205971"/>
                  </a:lnTo>
                  <a:lnTo>
                    <a:pt x="2540" y="194546"/>
                  </a:lnTo>
                  <a:lnTo>
                    <a:pt x="3809" y="183438"/>
                  </a:lnTo>
                  <a:lnTo>
                    <a:pt x="6349" y="172330"/>
                  </a:lnTo>
                  <a:lnTo>
                    <a:pt x="8888" y="161540"/>
                  </a:lnTo>
                  <a:lnTo>
                    <a:pt x="11745" y="150749"/>
                  </a:lnTo>
                  <a:lnTo>
                    <a:pt x="15237" y="140276"/>
                  </a:lnTo>
                  <a:lnTo>
                    <a:pt x="19364" y="130121"/>
                  </a:lnTo>
                  <a:lnTo>
                    <a:pt x="23490" y="119965"/>
                  </a:lnTo>
                  <a:lnTo>
                    <a:pt x="28252" y="110444"/>
                  </a:lnTo>
                  <a:lnTo>
                    <a:pt x="33013" y="101240"/>
                  </a:lnTo>
                  <a:lnTo>
                    <a:pt x="38727" y="92037"/>
                  </a:lnTo>
                  <a:lnTo>
                    <a:pt x="44441" y="83468"/>
                  </a:lnTo>
                  <a:lnTo>
                    <a:pt x="50472" y="74899"/>
                  </a:lnTo>
                  <a:lnTo>
                    <a:pt x="56821" y="67282"/>
                  </a:lnTo>
                  <a:lnTo>
                    <a:pt x="63487" y="59665"/>
                  </a:lnTo>
                  <a:lnTo>
                    <a:pt x="70470" y="52366"/>
                  </a:lnTo>
                  <a:lnTo>
                    <a:pt x="77771" y="45384"/>
                  </a:lnTo>
                  <a:lnTo>
                    <a:pt x="85390" y="39036"/>
                  </a:lnTo>
                  <a:lnTo>
                    <a:pt x="93326" y="33324"/>
                  </a:lnTo>
                  <a:lnTo>
                    <a:pt x="101579" y="27611"/>
                  </a:lnTo>
                  <a:lnTo>
                    <a:pt x="109832" y="22851"/>
                  </a:lnTo>
                  <a:lnTo>
                    <a:pt x="118720" y="17773"/>
                  </a:lnTo>
                  <a:lnTo>
                    <a:pt x="127291" y="13964"/>
                  </a:lnTo>
                  <a:lnTo>
                    <a:pt x="136496" y="10156"/>
                  </a:lnTo>
                  <a:lnTo>
                    <a:pt x="145385" y="6982"/>
                  </a:lnTo>
                  <a:lnTo>
                    <a:pt x="154908" y="4443"/>
                  </a:lnTo>
                  <a:lnTo>
                    <a:pt x="164113" y="2539"/>
                  </a:lnTo>
                  <a:lnTo>
                    <a:pt x="173953" y="952"/>
                  </a:lnTo>
                  <a:lnTo>
                    <a:pt x="18379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8" name="KSO_Shape"/>
            <p:cNvSpPr>
              <a:spLocks/>
            </p:cNvSpPr>
            <p:nvPr/>
          </p:nvSpPr>
          <p:spPr bwMode="auto">
            <a:xfrm>
              <a:off x="8984865" y="3612886"/>
              <a:ext cx="506956" cy="506956"/>
            </a:xfrm>
            <a:custGeom>
              <a:avLst/>
              <a:gdLst>
                <a:gd name="T0" fmla="*/ 366124 w 1611313"/>
                <a:gd name="T1" fmla="*/ 1610945 h 1611313"/>
                <a:gd name="T2" fmla="*/ 489434 w 1611313"/>
                <a:gd name="T3" fmla="*/ 1727064 h 1611313"/>
                <a:gd name="T4" fmla="*/ 599113 w 1611313"/>
                <a:gd name="T5" fmla="*/ 1611260 h 1611313"/>
                <a:gd name="T6" fmla="*/ 599113 w 1611313"/>
                <a:gd name="T7" fmla="*/ 1952659 h 1611313"/>
                <a:gd name="T8" fmla="*/ 366124 w 1611313"/>
                <a:gd name="T9" fmla="*/ 1952659 h 1611313"/>
                <a:gd name="T10" fmla="*/ 1027366 w 1611313"/>
                <a:gd name="T11" fmla="*/ 1324703 h 1611313"/>
                <a:gd name="T12" fmla="*/ 1156381 w 1611313"/>
                <a:gd name="T13" fmla="*/ 1446550 h 1611313"/>
                <a:gd name="T14" fmla="*/ 1252430 w 1611313"/>
                <a:gd name="T15" fmla="*/ 1537618 h 1611313"/>
                <a:gd name="T16" fmla="*/ 1260354 w 1611313"/>
                <a:gd name="T17" fmla="*/ 1529368 h 1611313"/>
                <a:gd name="T18" fmla="*/ 1260354 w 1611313"/>
                <a:gd name="T19" fmla="*/ 1952661 h 1611313"/>
                <a:gd name="T20" fmla="*/ 1027366 w 1611313"/>
                <a:gd name="T21" fmla="*/ 1952661 h 1611313"/>
                <a:gd name="T22" fmla="*/ 929733 w 1611313"/>
                <a:gd name="T23" fmla="*/ 1260353 h 1611313"/>
                <a:gd name="T24" fmla="*/ 929733 w 1611313"/>
                <a:gd name="T25" fmla="*/ 1952659 h 1611313"/>
                <a:gd name="T26" fmla="*/ 696745 w 1611313"/>
                <a:gd name="T27" fmla="*/ 1952659 h 1611313"/>
                <a:gd name="T28" fmla="*/ 696745 w 1611313"/>
                <a:gd name="T29" fmla="*/ 1507605 h 1611313"/>
                <a:gd name="T30" fmla="*/ 1590975 w 1611313"/>
                <a:gd name="T31" fmla="*/ 1180471 h 1611313"/>
                <a:gd name="T32" fmla="*/ 1590975 w 1611313"/>
                <a:gd name="T33" fmla="*/ 1952659 h 1611313"/>
                <a:gd name="T34" fmla="*/ 1357986 w 1611313"/>
                <a:gd name="T35" fmla="*/ 1952659 h 1611313"/>
                <a:gd name="T36" fmla="*/ 1357986 w 1611313"/>
                <a:gd name="T37" fmla="*/ 1427204 h 1611313"/>
                <a:gd name="T38" fmla="*/ 1846571 w 1611313"/>
                <a:gd name="T39" fmla="*/ 909762 h 1611313"/>
                <a:gd name="T40" fmla="*/ 1921595 w 1611313"/>
                <a:gd name="T41" fmla="*/ 980386 h 1611313"/>
                <a:gd name="T42" fmla="*/ 1921595 w 1611313"/>
                <a:gd name="T43" fmla="*/ 1952659 h 1611313"/>
                <a:gd name="T44" fmla="*/ 1688608 w 1611313"/>
                <a:gd name="T45" fmla="*/ 1952659 h 1611313"/>
                <a:gd name="T46" fmla="*/ 1688608 w 1611313"/>
                <a:gd name="T47" fmla="*/ 1077614 h 1611313"/>
                <a:gd name="T48" fmla="*/ 1369516 w 1611313"/>
                <a:gd name="T49" fmla="*/ 201924 h 1611313"/>
                <a:gd name="T50" fmla="*/ 1966622 w 1611313"/>
                <a:gd name="T51" fmla="*/ 256445 h 1611313"/>
                <a:gd name="T52" fmla="*/ 2048074 w 1611313"/>
                <a:gd name="T53" fmla="*/ 848901 h 1611313"/>
                <a:gd name="T54" fmla="*/ 1846503 w 1611313"/>
                <a:gd name="T55" fmla="*/ 655536 h 1611313"/>
                <a:gd name="T56" fmla="*/ 1253200 w 1611313"/>
                <a:gd name="T57" fmla="*/ 1284446 h 1611313"/>
                <a:gd name="T58" fmla="*/ 1157170 w 1611313"/>
                <a:gd name="T59" fmla="*/ 1193787 h 1611313"/>
                <a:gd name="T60" fmla="*/ 977783 w 1611313"/>
                <a:gd name="T61" fmla="*/ 1024514 h 1611313"/>
                <a:gd name="T62" fmla="*/ 944188 w 1611313"/>
                <a:gd name="T63" fmla="*/ 992815 h 1611313"/>
                <a:gd name="T64" fmla="*/ 490970 w 1611313"/>
                <a:gd name="T65" fmla="*/ 1473371 h 1611313"/>
                <a:gd name="T66" fmla="*/ 215237 w 1611313"/>
                <a:gd name="T67" fmla="*/ 1213123 h 1611313"/>
                <a:gd name="T68" fmla="*/ 668454 w 1611313"/>
                <a:gd name="T69" fmla="*/ 732565 h 1611313"/>
                <a:gd name="T70" fmla="*/ 793961 w 1611313"/>
                <a:gd name="T71" fmla="*/ 599429 h 1611313"/>
                <a:gd name="T72" fmla="*/ 919784 w 1611313"/>
                <a:gd name="T73" fmla="*/ 466293 h 1611313"/>
                <a:gd name="T74" fmla="*/ 1228796 w 1611313"/>
                <a:gd name="T75" fmla="*/ 757924 h 1611313"/>
                <a:gd name="T76" fmla="*/ 1570770 w 1611313"/>
                <a:gd name="T77" fmla="*/ 395287 h 1611313"/>
                <a:gd name="T78" fmla="*/ 0 w 1611313"/>
                <a:gd name="T79" fmla="*/ 0 h 1611313"/>
                <a:gd name="T80" fmla="*/ 96958 w 1611313"/>
                <a:gd name="T81" fmla="*/ 0 h 1611313"/>
                <a:gd name="T82" fmla="*/ 96958 w 1611313"/>
                <a:gd name="T83" fmla="*/ 2155273 h 1611313"/>
                <a:gd name="T84" fmla="*/ 2252216 w 1611313"/>
                <a:gd name="T85" fmla="*/ 2155273 h 1611313"/>
                <a:gd name="T86" fmla="*/ 2252216 w 1611313"/>
                <a:gd name="T87" fmla="*/ 2252216 h 1611313"/>
                <a:gd name="T88" fmla="*/ 96958 w 1611313"/>
                <a:gd name="T89" fmla="*/ 2252216 h 1611313"/>
                <a:gd name="T90" fmla="*/ 0 w 1611313"/>
                <a:gd name="T91" fmla="*/ 2252216 h 1611313"/>
                <a:gd name="T92" fmla="*/ 0 w 1611313"/>
                <a:gd name="T93" fmla="*/ 2155273 h 161131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611313" h="1611313">
                  <a:moveTo>
                    <a:pt x="261938" y="1152525"/>
                  </a:moveTo>
                  <a:lnTo>
                    <a:pt x="350158" y="1235601"/>
                  </a:lnTo>
                  <a:lnTo>
                    <a:pt x="428626" y="1152751"/>
                  </a:lnTo>
                  <a:lnTo>
                    <a:pt x="428626" y="1397000"/>
                  </a:lnTo>
                  <a:lnTo>
                    <a:pt x="261938" y="1397000"/>
                  </a:lnTo>
                  <a:lnTo>
                    <a:pt x="261938" y="1152525"/>
                  </a:lnTo>
                  <a:close/>
                  <a:moveTo>
                    <a:pt x="735013" y="947738"/>
                  </a:moveTo>
                  <a:lnTo>
                    <a:pt x="827315" y="1034912"/>
                  </a:lnTo>
                  <a:lnTo>
                    <a:pt x="896031" y="1100065"/>
                  </a:lnTo>
                  <a:lnTo>
                    <a:pt x="901701" y="1094163"/>
                  </a:lnTo>
                  <a:lnTo>
                    <a:pt x="901701" y="1397001"/>
                  </a:lnTo>
                  <a:lnTo>
                    <a:pt x="735013" y="1397001"/>
                  </a:lnTo>
                  <a:lnTo>
                    <a:pt x="735013" y="947738"/>
                  </a:lnTo>
                  <a:close/>
                  <a:moveTo>
                    <a:pt x="665163" y="901700"/>
                  </a:moveTo>
                  <a:lnTo>
                    <a:pt x="665163" y="1397000"/>
                  </a:lnTo>
                  <a:lnTo>
                    <a:pt x="498475" y="1397000"/>
                  </a:lnTo>
                  <a:lnTo>
                    <a:pt x="498475" y="1078593"/>
                  </a:lnTo>
                  <a:lnTo>
                    <a:pt x="665163" y="901700"/>
                  </a:lnTo>
                  <a:close/>
                  <a:moveTo>
                    <a:pt x="1138238" y="844550"/>
                  </a:moveTo>
                  <a:lnTo>
                    <a:pt x="1138238" y="1397000"/>
                  </a:lnTo>
                  <a:lnTo>
                    <a:pt x="971550" y="1397000"/>
                  </a:lnTo>
                  <a:lnTo>
                    <a:pt x="971550" y="1021071"/>
                  </a:lnTo>
                  <a:lnTo>
                    <a:pt x="1138238" y="844550"/>
                  </a:lnTo>
                  <a:close/>
                  <a:moveTo>
                    <a:pt x="1321101" y="650875"/>
                  </a:moveTo>
                  <a:lnTo>
                    <a:pt x="1374776" y="701402"/>
                  </a:lnTo>
                  <a:lnTo>
                    <a:pt x="1374776" y="1397000"/>
                  </a:lnTo>
                  <a:lnTo>
                    <a:pt x="1208088" y="1397000"/>
                  </a:lnTo>
                  <a:lnTo>
                    <a:pt x="1208088" y="770962"/>
                  </a:lnTo>
                  <a:lnTo>
                    <a:pt x="1321101" y="650875"/>
                  </a:lnTo>
                  <a:close/>
                  <a:moveTo>
                    <a:pt x="979799" y="144463"/>
                  </a:moveTo>
                  <a:lnTo>
                    <a:pt x="1406989" y="183470"/>
                  </a:lnTo>
                  <a:lnTo>
                    <a:pt x="1465263" y="607333"/>
                  </a:lnTo>
                  <a:lnTo>
                    <a:pt x="1321052" y="468993"/>
                  </a:lnTo>
                  <a:lnTo>
                    <a:pt x="896583" y="918937"/>
                  </a:lnTo>
                  <a:lnTo>
                    <a:pt x="827879" y="854076"/>
                  </a:lnTo>
                  <a:lnTo>
                    <a:pt x="699540" y="732972"/>
                  </a:lnTo>
                  <a:lnTo>
                    <a:pt x="675505" y="710294"/>
                  </a:lnTo>
                  <a:lnTo>
                    <a:pt x="351257" y="1054101"/>
                  </a:lnTo>
                  <a:lnTo>
                    <a:pt x="153988" y="867910"/>
                  </a:lnTo>
                  <a:lnTo>
                    <a:pt x="478235" y="524102"/>
                  </a:lnTo>
                  <a:lnTo>
                    <a:pt x="568027" y="428852"/>
                  </a:lnTo>
                  <a:lnTo>
                    <a:pt x="658045" y="333602"/>
                  </a:lnTo>
                  <a:lnTo>
                    <a:pt x="879123" y="542245"/>
                  </a:lnTo>
                  <a:lnTo>
                    <a:pt x="1123783" y="282802"/>
                  </a:lnTo>
                  <a:lnTo>
                    <a:pt x="979799" y="144463"/>
                  </a:lnTo>
                  <a:close/>
                  <a:moveTo>
                    <a:pt x="0" y="0"/>
                  </a:moveTo>
                  <a:lnTo>
                    <a:pt x="69367" y="0"/>
                  </a:lnTo>
                  <a:lnTo>
                    <a:pt x="69367" y="1541956"/>
                  </a:lnTo>
                  <a:lnTo>
                    <a:pt x="1611313" y="1541956"/>
                  </a:lnTo>
                  <a:lnTo>
                    <a:pt x="1611313" y="1611313"/>
                  </a:lnTo>
                  <a:lnTo>
                    <a:pt x="69367" y="1611313"/>
                  </a:lnTo>
                  <a:lnTo>
                    <a:pt x="0" y="1611313"/>
                  </a:lnTo>
                  <a:lnTo>
                    <a:pt x="0" y="15419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9" name="KSO_Shape"/>
            <p:cNvSpPr>
              <a:spLocks/>
            </p:cNvSpPr>
            <p:nvPr/>
          </p:nvSpPr>
          <p:spPr bwMode="auto">
            <a:xfrm>
              <a:off x="9768020" y="4571319"/>
              <a:ext cx="505266" cy="506956"/>
            </a:xfrm>
            <a:custGeom>
              <a:avLst/>
              <a:gdLst>
                <a:gd name="T0" fmla="*/ 29924 w 3851276"/>
                <a:gd name="T1" fmla="*/ 1836816 h 3867150"/>
                <a:gd name="T2" fmla="*/ 1133881 w 3851276"/>
                <a:gd name="T3" fmla="*/ 1627701 h 3867150"/>
                <a:gd name="T4" fmla="*/ 1266953 w 3851276"/>
                <a:gd name="T5" fmla="*/ 1549037 h 3867150"/>
                <a:gd name="T6" fmla="*/ 1451061 w 3851276"/>
                <a:gd name="T7" fmla="*/ 1469122 h 3867150"/>
                <a:gd name="T8" fmla="*/ 1477049 w 3851276"/>
                <a:gd name="T9" fmla="*/ 1373568 h 3867150"/>
                <a:gd name="T10" fmla="*/ 1663505 w 3851276"/>
                <a:gd name="T11" fmla="*/ 1293653 h 3867150"/>
                <a:gd name="T12" fmla="*/ 1436814 w 3851276"/>
                <a:gd name="T13" fmla="*/ 1552947 h 3867150"/>
                <a:gd name="T14" fmla="*/ 1777790 w 3851276"/>
                <a:gd name="T15" fmla="*/ 1204199 h 3867150"/>
                <a:gd name="T16" fmla="*/ 659695 w 3851276"/>
                <a:gd name="T17" fmla="*/ 1139353 h 3867150"/>
                <a:gd name="T18" fmla="*/ 1690119 w 3851276"/>
                <a:gd name="T19" fmla="*/ 1091755 h 3867150"/>
                <a:gd name="T20" fmla="*/ 556723 w 3851276"/>
                <a:gd name="T21" fmla="*/ 919923 h 3867150"/>
                <a:gd name="T22" fmla="*/ 522816 w 3851276"/>
                <a:gd name="T23" fmla="*/ 1028232 h 3867150"/>
                <a:gd name="T24" fmla="*/ 1814580 w 3851276"/>
                <a:gd name="T25" fmla="*/ 949753 h 3867150"/>
                <a:gd name="T26" fmla="*/ 1617791 w 3851276"/>
                <a:gd name="T27" fmla="*/ 1088470 h 3867150"/>
                <a:gd name="T28" fmla="*/ 710010 w 3851276"/>
                <a:gd name="T29" fmla="*/ 948211 h 3867150"/>
                <a:gd name="T30" fmla="*/ 652039 w 3851276"/>
                <a:gd name="T31" fmla="*/ 1063553 h 3867150"/>
                <a:gd name="T32" fmla="*/ 630788 w 3851276"/>
                <a:gd name="T33" fmla="*/ 1256414 h 3867150"/>
                <a:gd name="T34" fmla="*/ 504690 w 3851276"/>
                <a:gd name="T35" fmla="*/ 1179832 h 3867150"/>
                <a:gd name="T36" fmla="*/ 450001 w 3851276"/>
                <a:gd name="T37" fmla="*/ 1011508 h 3867150"/>
                <a:gd name="T38" fmla="*/ 503698 w 3851276"/>
                <a:gd name="T39" fmla="*/ 747004 h 3867150"/>
                <a:gd name="T40" fmla="*/ 248093 w 3851276"/>
                <a:gd name="T41" fmla="*/ 1036554 h 3867150"/>
                <a:gd name="T42" fmla="*/ 434514 w 3851276"/>
                <a:gd name="T43" fmla="*/ 1372094 h 3867150"/>
                <a:gd name="T44" fmla="*/ 811427 w 3851276"/>
                <a:gd name="T45" fmla="*/ 1312807 h 3867150"/>
                <a:gd name="T46" fmla="*/ 884837 w 3851276"/>
                <a:gd name="T47" fmla="*/ 934562 h 3867150"/>
                <a:gd name="T48" fmla="*/ 1706401 w 3851276"/>
                <a:gd name="T49" fmla="*/ 671693 h 3867150"/>
                <a:gd name="T50" fmla="*/ 1700139 w 3851276"/>
                <a:gd name="T51" fmla="*/ 636818 h 3867150"/>
                <a:gd name="T52" fmla="*/ 991430 w 3851276"/>
                <a:gd name="T53" fmla="*/ 909846 h 3867150"/>
                <a:gd name="T54" fmla="*/ 880141 w 3851276"/>
                <a:gd name="T55" fmla="*/ 1396184 h 3867150"/>
                <a:gd name="T56" fmla="*/ 433418 w 3851276"/>
                <a:gd name="T57" fmla="*/ 1488008 h 3867150"/>
                <a:gd name="T58" fmla="*/ 142125 w 3851276"/>
                <a:gd name="T59" fmla="*/ 1014810 h 3867150"/>
                <a:gd name="T60" fmla="*/ 468637 w 3851276"/>
                <a:gd name="T61" fmla="*/ 644543 h 3867150"/>
                <a:gd name="T62" fmla="*/ 1609181 w 3851276"/>
                <a:gd name="T63" fmla="*/ 590683 h 3867150"/>
                <a:gd name="T64" fmla="*/ 1621392 w 3851276"/>
                <a:gd name="T65" fmla="*/ 399888 h 3867150"/>
                <a:gd name="T66" fmla="*/ 1800177 w 3851276"/>
                <a:gd name="T67" fmla="*/ 613985 h 3867150"/>
                <a:gd name="T68" fmla="*/ 1590864 w 3851276"/>
                <a:gd name="T69" fmla="*/ 545956 h 3867150"/>
                <a:gd name="T70" fmla="*/ 1297011 w 3851276"/>
                <a:gd name="T71" fmla="*/ 473078 h 3867150"/>
                <a:gd name="T72" fmla="*/ 864608 w 3851276"/>
                <a:gd name="T73" fmla="*/ 229267 h 3867150"/>
                <a:gd name="T74" fmla="*/ 1442763 w 3851276"/>
                <a:gd name="T75" fmla="*/ 157484 h 3867150"/>
                <a:gd name="T76" fmla="*/ 1798768 w 3851276"/>
                <a:gd name="T77" fmla="*/ 541576 h 3867150"/>
                <a:gd name="T78" fmla="*/ 1560805 w 3851276"/>
                <a:gd name="T79" fmla="*/ 211751 h 3867150"/>
                <a:gd name="T80" fmla="*/ 559326 w 3851276"/>
                <a:gd name="T81" fmla="*/ 205496 h 3867150"/>
                <a:gd name="T82" fmla="*/ 527233 w 3851276"/>
                <a:gd name="T83" fmla="*/ 319660 h 3867150"/>
                <a:gd name="T84" fmla="*/ 1297481 w 3851276"/>
                <a:gd name="T85" fmla="*/ 182350 h 3867150"/>
                <a:gd name="T86" fmla="*/ 1292001 w 3851276"/>
                <a:gd name="T87" fmla="*/ 93208 h 3867150"/>
                <a:gd name="T88" fmla="*/ 619600 w 3851276"/>
                <a:gd name="T89" fmla="*/ 270241 h 3867150"/>
                <a:gd name="T90" fmla="*/ 1207932 w 3851276"/>
                <a:gd name="T91" fmla="*/ 190482 h 3867150"/>
                <a:gd name="T92" fmla="*/ 994391 w 3851276"/>
                <a:gd name="T93" fmla="*/ 47699 h 3867150"/>
                <a:gd name="T94" fmla="*/ 1076896 w 3851276"/>
                <a:gd name="T95" fmla="*/ 156 h 3867150"/>
                <a:gd name="T96" fmla="*/ 1557987 w 3851276"/>
                <a:gd name="T97" fmla="*/ 165616 h 3867150"/>
                <a:gd name="T98" fmla="*/ 1856380 w 3851276"/>
                <a:gd name="T99" fmla="*/ 577390 h 3867150"/>
                <a:gd name="T100" fmla="*/ 1862486 w 3851276"/>
                <a:gd name="T101" fmla="*/ 1085812 h 3867150"/>
                <a:gd name="T102" fmla="*/ 1574426 w 3851276"/>
                <a:gd name="T103" fmla="*/ 1504779 h 3867150"/>
                <a:gd name="T104" fmla="*/ 1097560 w 3851276"/>
                <a:gd name="T105" fmla="*/ 1681812 h 3867150"/>
                <a:gd name="T106" fmla="*/ 735607 w 3851276"/>
                <a:gd name="T107" fmla="*/ 1578126 h 3867150"/>
                <a:gd name="T108" fmla="*/ 900928 w 3851276"/>
                <a:gd name="T109" fmla="*/ 1563268 h 3867150"/>
                <a:gd name="T110" fmla="*/ 1048403 w 3851276"/>
                <a:gd name="T111" fmla="*/ 1320865 h 3867150"/>
                <a:gd name="T112" fmla="*/ 1176777 w 3851276"/>
                <a:gd name="T113" fmla="*/ 1222183 h 3867150"/>
                <a:gd name="T114" fmla="*/ 1043706 w 3851276"/>
                <a:gd name="T115" fmla="*/ 813381 h 3867150"/>
                <a:gd name="T116" fmla="*/ 633533 w 3851276"/>
                <a:gd name="T117" fmla="*/ 505138 h 3867150"/>
                <a:gd name="T118" fmla="*/ 477292 w 3851276"/>
                <a:gd name="T119" fmla="*/ 525312 h 3867150"/>
                <a:gd name="T120" fmla="*/ 324495 w 3851276"/>
                <a:gd name="T121" fmla="*/ 560812 h 3867150"/>
                <a:gd name="T122" fmla="*/ 355649 w 3851276"/>
                <a:gd name="T123" fmla="*/ 373771 h 3867150"/>
                <a:gd name="T124" fmla="*/ 752828 w 3851276"/>
                <a:gd name="T125" fmla="*/ 56144 h 386715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3851276" h="3867150">
                  <a:moveTo>
                    <a:pt x="40010" y="3597275"/>
                  </a:moveTo>
                  <a:lnTo>
                    <a:pt x="414338" y="3827016"/>
                  </a:lnTo>
                  <a:lnTo>
                    <a:pt x="407017" y="3831441"/>
                  </a:lnTo>
                  <a:lnTo>
                    <a:pt x="399696" y="3835865"/>
                  </a:lnTo>
                  <a:lnTo>
                    <a:pt x="392056" y="3839657"/>
                  </a:lnTo>
                  <a:lnTo>
                    <a:pt x="384417" y="3843449"/>
                  </a:lnTo>
                  <a:lnTo>
                    <a:pt x="376459" y="3846925"/>
                  </a:lnTo>
                  <a:lnTo>
                    <a:pt x="368820" y="3850401"/>
                  </a:lnTo>
                  <a:lnTo>
                    <a:pt x="360544" y="3853246"/>
                  </a:lnTo>
                  <a:lnTo>
                    <a:pt x="352586" y="3855774"/>
                  </a:lnTo>
                  <a:lnTo>
                    <a:pt x="344310" y="3858302"/>
                  </a:lnTo>
                  <a:lnTo>
                    <a:pt x="336671" y="3860514"/>
                  </a:lnTo>
                  <a:lnTo>
                    <a:pt x="328395" y="3862094"/>
                  </a:lnTo>
                  <a:lnTo>
                    <a:pt x="319801" y="3863674"/>
                  </a:lnTo>
                  <a:lnTo>
                    <a:pt x="311525" y="3864938"/>
                  </a:lnTo>
                  <a:lnTo>
                    <a:pt x="302931" y="3866202"/>
                  </a:lnTo>
                  <a:lnTo>
                    <a:pt x="294655" y="3866834"/>
                  </a:lnTo>
                  <a:lnTo>
                    <a:pt x="286060" y="3867150"/>
                  </a:lnTo>
                  <a:lnTo>
                    <a:pt x="277466" y="3867150"/>
                  </a:lnTo>
                  <a:lnTo>
                    <a:pt x="268872" y="3866834"/>
                  </a:lnTo>
                  <a:lnTo>
                    <a:pt x="260596" y="3866518"/>
                  </a:lnTo>
                  <a:lnTo>
                    <a:pt x="252002" y="3865254"/>
                  </a:lnTo>
                  <a:lnTo>
                    <a:pt x="243407" y="3864306"/>
                  </a:lnTo>
                  <a:lnTo>
                    <a:pt x="234813" y="3862726"/>
                  </a:lnTo>
                  <a:lnTo>
                    <a:pt x="226537" y="3861146"/>
                  </a:lnTo>
                  <a:lnTo>
                    <a:pt x="217943" y="3859250"/>
                  </a:lnTo>
                  <a:lnTo>
                    <a:pt x="209667" y="3856722"/>
                  </a:lnTo>
                  <a:lnTo>
                    <a:pt x="201391" y="3853878"/>
                  </a:lnTo>
                  <a:lnTo>
                    <a:pt x="193115" y="3851033"/>
                  </a:lnTo>
                  <a:lnTo>
                    <a:pt x="184839" y="3847557"/>
                  </a:lnTo>
                  <a:lnTo>
                    <a:pt x="176563" y="3844081"/>
                  </a:lnTo>
                  <a:lnTo>
                    <a:pt x="168605" y="3839973"/>
                  </a:lnTo>
                  <a:lnTo>
                    <a:pt x="160648" y="3835865"/>
                  </a:lnTo>
                  <a:lnTo>
                    <a:pt x="152690" y="3831125"/>
                  </a:lnTo>
                  <a:lnTo>
                    <a:pt x="145051" y="3826384"/>
                  </a:lnTo>
                  <a:lnTo>
                    <a:pt x="137411" y="3821012"/>
                  </a:lnTo>
                  <a:lnTo>
                    <a:pt x="130409" y="3815956"/>
                  </a:lnTo>
                  <a:lnTo>
                    <a:pt x="123406" y="3810268"/>
                  </a:lnTo>
                  <a:lnTo>
                    <a:pt x="117040" y="3804264"/>
                  </a:lnTo>
                  <a:lnTo>
                    <a:pt x="110355" y="3798575"/>
                  </a:lnTo>
                  <a:lnTo>
                    <a:pt x="104307" y="3792255"/>
                  </a:lnTo>
                  <a:lnTo>
                    <a:pt x="98260" y="3785619"/>
                  </a:lnTo>
                  <a:lnTo>
                    <a:pt x="92848" y="3778983"/>
                  </a:lnTo>
                  <a:lnTo>
                    <a:pt x="87437" y="3772346"/>
                  </a:lnTo>
                  <a:lnTo>
                    <a:pt x="82344" y="3765710"/>
                  </a:lnTo>
                  <a:lnTo>
                    <a:pt x="77570" y="3758442"/>
                  </a:lnTo>
                  <a:lnTo>
                    <a:pt x="72795" y="3751173"/>
                  </a:lnTo>
                  <a:lnTo>
                    <a:pt x="68657" y="3743905"/>
                  </a:lnTo>
                  <a:lnTo>
                    <a:pt x="64519" y="3736321"/>
                  </a:lnTo>
                  <a:lnTo>
                    <a:pt x="60699" y="3728736"/>
                  </a:lnTo>
                  <a:lnTo>
                    <a:pt x="57516" y="3721152"/>
                  </a:lnTo>
                  <a:lnTo>
                    <a:pt x="54015" y="3713252"/>
                  </a:lnTo>
                  <a:lnTo>
                    <a:pt x="51469" y="3705668"/>
                  </a:lnTo>
                  <a:lnTo>
                    <a:pt x="48922" y="3697451"/>
                  </a:lnTo>
                  <a:lnTo>
                    <a:pt x="46376" y="3689551"/>
                  </a:lnTo>
                  <a:lnTo>
                    <a:pt x="44148" y="3681335"/>
                  </a:lnTo>
                  <a:lnTo>
                    <a:pt x="42556" y="3673118"/>
                  </a:lnTo>
                  <a:lnTo>
                    <a:pt x="41283" y="3664586"/>
                  </a:lnTo>
                  <a:lnTo>
                    <a:pt x="40010" y="3656370"/>
                  </a:lnTo>
                  <a:lnTo>
                    <a:pt x="38736" y="3648153"/>
                  </a:lnTo>
                  <a:lnTo>
                    <a:pt x="38100" y="3639621"/>
                  </a:lnTo>
                  <a:lnTo>
                    <a:pt x="38100" y="3631089"/>
                  </a:lnTo>
                  <a:lnTo>
                    <a:pt x="38100" y="3622556"/>
                  </a:lnTo>
                  <a:lnTo>
                    <a:pt x="38100" y="3614340"/>
                  </a:lnTo>
                  <a:lnTo>
                    <a:pt x="38736" y="3605807"/>
                  </a:lnTo>
                  <a:lnTo>
                    <a:pt x="40010" y="3597275"/>
                  </a:lnTo>
                  <a:close/>
                  <a:moveTo>
                    <a:pt x="282694" y="3070225"/>
                  </a:moveTo>
                  <a:lnTo>
                    <a:pt x="750888" y="3359468"/>
                  </a:lnTo>
                  <a:lnTo>
                    <a:pt x="468193" y="3816350"/>
                  </a:lnTo>
                  <a:lnTo>
                    <a:pt x="0" y="3526473"/>
                  </a:lnTo>
                  <a:lnTo>
                    <a:pt x="282694" y="3070225"/>
                  </a:lnTo>
                  <a:close/>
                  <a:moveTo>
                    <a:pt x="2572781" y="3007398"/>
                  </a:moveTo>
                  <a:lnTo>
                    <a:pt x="2548329" y="3012478"/>
                  </a:lnTo>
                  <a:lnTo>
                    <a:pt x="2523877" y="3017557"/>
                  </a:lnTo>
                  <a:lnTo>
                    <a:pt x="2499425" y="3021684"/>
                  </a:lnTo>
                  <a:lnTo>
                    <a:pt x="2474972" y="3026129"/>
                  </a:lnTo>
                  <a:lnTo>
                    <a:pt x="2450203" y="3029621"/>
                  </a:lnTo>
                  <a:lnTo>
                    <a:pt x="2425751" y="3033113"/>
                  </a:lnTo>
                  <a:lnTo>
                    <a:pt x="2400981" y="3036605"/>
                  </a:lnTo>
                  <a:lnTo>
                    <a:pt x="2376212" y="3039463"/>
                  </a:lnTo>
                  <a:lnTo>
                    <a:pt x="2351442" y="3042320"/>
                  </a:lnTo>
                  <a:lnTo>
                    <a:pt x="2326672" y="3044860"/>
                  </a:lnTo>
                  <a:lnTo>
                    <a:pt x="2301902" y="3046764"/>
                  </a:lnTo>
                  <a:lnTo>
                    <a:pt x="2277133" y="3048669"/>
                  </a:lnTo>
                  <a:lnTo>
                    <a:pt x="2252363" y="3050257"/>
                  </a:lnTo>
                  <a:lnTo>
                    <a:pt x="2227276" y="3051844"/>
                  </a:lnTo>
                  <a:lnTo>
                    <a:pt x="2202506" y="3052796"/>
                  </a:lnTo>
                  <a:lnTo>
                    <a:pt x="2177737" y="3053431"/>
                  </a:lnTo>
                  <a:lnTo>
                    <a:pt x="2177737" y="3343599"/>
                  </a:lnTo>
                  <a:lnTo>
                    <a:pt x="2189487" y="3342012"/>
                  </a:lnTo>
                  <a:lnTo>
                    <a:pt x="2200601" y="3340107"/>
                  </a:lnTo>
                  <a:lnTo>
                    <a:pt x="2212033" y="3337567"/>
                  </a:lnTo>
                  <a:lnTo>
                    <a:pt x="2223465" y="3334710"/>
                  </a:lnTo>
                  <a:lnTo>
                    <a:pt x="2234580" y="3331535"/>
                  </a:lnTo>
                  <a:lnTo>
                    <a:pt x="2245694" y="3327726"/>
                  </a:lnTo>
                  <a:lnTo>
                    <a:pt x="2256809" y="3323916"/>
                  </a:lnTo>
                  <a:lnTo>
                    <a:pt x="2267924" y="3319472"/>
                  </a:lnTo>
                  <a:lnTo>
                    <a:pt x="2278403" y="3314710"/>
                  </a:lnTo>
                  <a:lnTo>
                    <a:pt x="2289200" y="3309630"/>
                  </a:lnTo>
                  <a:lnTo>
                    <a:pt x="2299997" y="3304233"/>
                  </a:lnTo>
                  <a:lnTo>
                    <a:pt x="2310477" y="3298519"/>
                  </a:lnTo>
                  <a:lnTo>
                    <a:pt x="2320638" y="3292487"/>
                  </a:lnTo>
                  <a:lnTo>
                    <a:pt x="2330800" y="3286137"/>
                  </a:lnTo>
                  <a:lnTo>
                    <a:pt x="2340645" y="3279153"/>
                  </a:lnTo>
                  <a:lnTo>
                    <a:pt x="2350807" y="3272486"/>
                  </a:lnTo>
                  <a:lnTo>
                    <a:pt x="2362239" y="3263914"/>
                  </a:lnTo>
                  <a:lnTo>
                    <a:pt x="2373671" y="3255025"/>
                  </a:lnTo>
                  <a:lnTo>
                    <a:pt x="2385103" y="3245818"/>
                  </a:lnTo>
                  <a:lnTo>
                    <a:pt x="2395900" y="3236294"/>
                  </a:lnTo>
                  <a:lnTo>
                    <a:pt x="2406380" y="3226453"/>
                  </a:lnTo>
                  <a:lnTo>
                    <a:pt x="2416859" y="3216294"/>
                  </a:lnTo>
                  <a:lnTo>
                    <a:pt x="2427656" y="3206135"/>
                  </a:lnTo>
                  <a:lnTo>
                    <a:pt x="2437818" y="3195658"/>
                  </a:lnTo>
                  <a:lnTo>
                    <a:pt x="2447662" y="3184547"/>
                  </a:lnTo>
                  <a:lnTo>
                    <a:pt x="2457189" y="3173435"/>
                  </a:lnTo>
                  <a:lnTo>
                    <a:pt x="2466716" y="3162324"/>
                  </a:lnTo>
                  <a:lnTo>
                    <a:pt x="2476560" y="3150895"/>
                  </a:lnTo>
                  <a:lnTo>
                    <a:pt x="2485770" y="3139148"/>
                  </a:lnTo>
                  <a:lnTo>
                    <a:pt x="2494661" y="3127719"/>
                  </a:lnTo>
                  <a:lnTo>
                    <a:pt x="2503553" y="3115656"/>
                  </a:lnTo>
                  <a:lnTo>
                    <a:pt x="2512127" y="3103592"/>
                  </a:lnTo>
                  <a:lnTo>
                    <a:pt x="2528322" y="3080099"/>
                  </a:lnTo>
                  <a:lnTo>
                    <a:pt x="2543248" y="3056289"/>
                  </a:lnTo>
                  <a:lnTo>
                    <a:pt x="2558491" y="3031843"/>
                  </a:lnTo>
                  <a:lnTo>
                    <a:pt x="2572781" y="3007398"/>
                  </a:lnTo>
                  <a:close/>
                  <a:moveTo>
                    <a:pt x="3072620" y="2827710"/>
                  </a:moveTo>
                  <a:lnTo>
                    <a:pt x="3048485" y="2840726"/>
                  </a:lnTo>
                  <a:lnTo>
                    <a:pt x="3023716" y="2852790"/>
                  </a:lnTo>
                  <a:lnTo>
                    <a:pt x="2998946" y="2864854"/>
                  </a:lnTo>
                  <a:lnTo>
                    <a:pt x="2974176" y="2875965"/>
                  </a:lnTo>
                  <a:lnTo>
                    <a:pt x="2949089" y="2887077"/>
                  </a:lnTo>
                  <a:lnTo>
                    <a:pt x="2924002" y="2897553"/>
                  </a:lnTo>
                  <a:lnTo>
                    <a:pt x="2898597" y="2908347"/>
                  </a:lnTo>
                  <a:lnTo>
                    <a:pt x="2873192" y="2918189"/>
                  </a:lnTo>
                  <a:lnTo>
                    <a:pt x="2847788" y="2927713"/>
                  </a:lnTo>
                  <a:lnTo>
                    <a:pt x="2822065" y="2936920"/>
                  </a:lnTo>
                  <a:lnTo>
                    <a:pt x="2796025" y="2946126"/>
                  </a:lnTo>
                  <a:lnTo>
                    <a:pt x="2769986" y="2954381"/>
                  </a:lnTo>
                  <a:lnTo>
                    <a:pt x="2743946" y="2962635"/>
                  </a:lnTo>
                  <a:lnTo>
                    <a:pt x="2717906" y="2970571"/>
                  </a:lnTo>
                  <a:lnTo>
                    <a:pt x="2691548" y="2978191"/>
                  </a:lnTo>
                  <a:lnTo>
                    <a:pt x="2665191" y="2985175"/>
                  </a:lnTo>
                  <a:lnTo>
                    <a:pt x="2654394" y="3005493"/>
                  </a:lnTo>
                  <a:lnTo>
                    <a:pt x="2643279" y="3026129"/>
                  </a:lnTo>
                  <a:lnTo>
                    <a:pt x="2631847" y="3046129"/>
                  </a:lnTo>
                  <a:lnTo>
                    <a:pt x="2620415" y="3066130"/>
                  </a:lnTo>
                  <a:lnTo>
                    <a:pt x="2608030" y="3086131"/>
                  </a:lnTo>
                  <a:lnTo>
                    <a:pt x="2595963" y="3105496"/>
                  </a:lnTo>
                  <a:lnTo>
                    <a:pt x="2582943" y="3124862"/>
                  </a:lnTo>
                  <a:lnTo>
                    <a:pt x="2569923" y="3144545"/>
                  </a:lnTo>
                  <a:lnTo>
                    <a:pt x="2553727" y="3166133"/>
                  </a:lnTo>
                  <a:lnTo>
                    <a:pt x="2536897" y="3188039"/>
                  </a:lnTo>
                  <a:lnTo>
                    <a:pt x="2528322" y="3198515"/>
                  </a:lnTo>
                  <a:lnTo>
                    <a:pt x="2519431" y="3208992"/>
                  </a:lnTo>
                  <a:lnTo>
                    <a:pt x="2510539" y="3219468"/>
                  </a:lnTo>
                  <a:lnTo>
                    <a:pt x="2501012" y="3229945"/>
                  </a:lnTo>
                  <a:lnTo>
                    <a:pt x="2491803" y="3240104"/>
                  </a:lnTo>
                  <a:lnTo>
                    <a:pt x="2482276" y="3249946"/>
                  </a:lnTo>
                  <a:lnTo>
                    <a:pt x="2472432" y="3259787"/>
                  </a:lnTo>
                  <a:lnTo>
                    <a:pt x="2462588" y="3269311"/>
                  </a:lnTo>
                  <a:lnTo>
                    <a:pt x="2452743" y="3278835"/>
                  </a:lnTo>
                  <a:lnTo>
                    <a:pt x="2442264" y="3288042"/>
                  </a:lnTo>
                  <a:lnTo>
                    <a:pt x="2431784" y="3297566"/>
                  </a:lnTo>
                  <a:lnTo>
                    <a:pt x="2420987" y="3306455"/>
                  </a:lnTo>
                  <a:lnTo>
                    <a:pt x="2438136" y="3301376"/>
                  </a:lnTo>
                  <a:lnTo>
                    <a:pt x="2455284" y="3295979"/>
                  </a:lnTo>
                  <a:lnTo>
                    <a:pt x="2472114" y="3290582"/>
                  </a:lnTo>
                  <a:lnTo>
                    <a:pt x="2489263" y="3284550"/>
                  </a:lnTo>
                  <a:lnTo>
                    <a:pt x="2506093" y="3278200"/>
                  </a:lnTo>
                  <a:lnTo>
                    <a:pt x="2522606" y="3271851"/>
                  </a:lnTo>
                  <a:lnTo>
                    <a:pt x="2539437" y="3264867"/>
                  </a:lnTo>
                  <a:lnTo>
                    <a:pt x="2555633" y="3257882"/>
                  </a:lnTo>
                  <a:lnTo>
                    <a:pt x="2572146" y="3250580"/>
                  </a:lnTo>
                  <a:lnTo>
                    <a:pt x="2588341" y="3242961"/>
                  </a:lnTo>
                  <a:lnTo>
                    <a:pt x="2604537" y="3235024"/>
                  </a:lnTo>
                  <a:lnTo>
                    <a:pt x="2620732" y="3226770"/>
                  </a:lnTo>
                  <a:lnTo>
                    <a:pt x="2636293" y="3218198"/>
                  </a:lnTo>
                  <a:lnTo>
                    <a:pt x="2651853" y="3209627"/>
                  </a:lnTo>
                  <a:lnTo>
                    <a:pt x="2667731" y="3200738"/>
                  </a:lnTo>
                  <a:lnTo>
                    <a:pt x="2682974" y="3191531"/>
                  </a:lnTo>
                  <a:lnTo>
                    <a:pt x="2697582" y="3182959"/>
                  </a:lnTo>
                  <a:lnTo>
                    <a:pt x="2711237" y="3174070"/>
                  </a:lnTo>
                  <a:lnTo>
                    <a:pt x="2725527" y="3164863"/>
                  </a:lnTo>
                  <a:lnTo>
                    <a:pt x="2739500" y="3155657"/>
                  </a:lnTo>
                  <a:lnTo>
                    <a:pt x="2753155" y="3146133"/>
                  </a:lnTo>
                  <a:lnTo>
                    <a:pt x="2766810" y="3136609"/>
                  </a:lnTo>
                  <a:lnTo>
                    <a:pt x="2780147" y="3126450"/>
                  </a:lnTo>
                  <a:lnTo>
                    <a:pt x="2793485" y="3116290"/>
                  </a:lnTo>
                  <a:lnTo>
                    <a:pt x="2806822" y="3106131"/>
                  </a:lnTo>
                  <a:lnTo>
                    <a:pt x="2819842" y="3095655"/>
                  </a:lnTo>
                  <a:lnTo>
                    <a:pt x="2832862" y="3085178"/>
                  </a:lnTo>
                  <a:lnTo>
                    <a:pt x="2845565" y="3074384"/>
                  </a:lnTo>
                  <a:lnTo>
                    <a:pt x="2858267" y="3063273"/>
                  </a:lnTo>
                  <a:lnTo>
                    <a:pt x="2870652" y="3052479"/>
                  </a:lnTo>
                  <a:lnTo>
                    <a:pt x="2883354" y="3041050"/>
                  </a:lnTo>
                  <a:lnTo>
                    <a:pt x="2895422" y="3029621"/>
                  </a:lnTo>
                  <a:lnTo>
                    <a:pt x="2907489" y="3018192"/>
                  </a:lnTo>
                  <a:lnTo>
                    <a:pt x="2919556" y="3006128"/>
                  </a:lnTo>
                  <a:lnTo>
                    <a:pt x="2931306" y="2994382"/>
                  </a:lnTo>
                  <a:lnTo>
                    <a:pt x="2943373" y="2982318"/>
                  </a:lnTo>
                  <a:lnTo>
                    <a:pt x="2954805" y="2970254"/>
                  </a:lnTo>
                  <a:lnTo>
                    <a:pt x="2965920" y="2958190"/>
                  </a:lnTo>
                  <a:lnTo>
                    <a:pt x="2988466" y="2933110"/>
                  </a:lnTo>
                  <a:lnTo>
                    <a:pt x="3010696" y="2907395"/>
                  </a:lnTo>
                  <a:lnTo>
                    <a:pt x="3031654" y="2881680"/>
                  </a:lnTo>
                  <a:lnTo>
                    <a:pt x="3052614" y="2854695"/>
                  </a:lnTo>
                  <a:lnTo>
                    <a:pt x="3072620" y="2827710"/>
                  </a:lnTo>
                  <a:close/>
                  <a:moveTo>
                    <a:pt x="3344133" y="2258803"/>
                  </a:moveTo>
                  <a:lnTo>
                    <a:pt x="3315235" y="2272136"/>
                  </a:lnTo>
                  <a:lnTo>
                    <a:pt x="3286020" y="2284518"/>
                  </a:lnTo>
                  <a:lnTo>
                    <a:pt x="3256487" y="2296582"/>
                  </a:lnTo>
                  <a:lnTo>
                    <a:pt x="3226954" y="2308011"/>
                  </a:lnTo>
                  <a:lnTo>
                    <a:pt x="3197421" y="2319122"/>
                  </a:lnTo>
                  <a:lnTo>
                    <a:pt x="3167252" y="2329916"/>
                  </a:lnTo>
                  <a:lnTo>
                    <a:pt x="3137402" y="2340393"/>
                  </a:lnTo>
                  <a:lnTo>
                    <a:pt x="3107234" y="2349917"/>
                  </a:lnTo>
                  <a:lnTo>
                    <a:pt x="3075796" y="2359758"/>
                  </a:lnTo>
                  <a:lnTo>
                    <a:pt x="3044992" y="2368965"/>
                  </a:lnTo>
                  <a:lnTo>
                    <a:pt x="3013554" y="2377854"/>
                  </a:lnTo>
                  <a:lnTo>
                    <a:pt x="2981798" y="2386108"/>
                  </a:lnTo>
                  <a:lnTo>
                    <a:pt x="2950677" y="2394363"/>
                  </a:lnTo>
                  <a:lnTo>
                    <a:pt x="2918921" y="2401982"/>
                  </a:lnTo>
                  <a:lnTo>
                    <a:pt x="2887165" y="2409601"/>
                  </a:lnTo>
                  <a:lnTo>
                    <a:pt x="2855409" y="2416585"/>
                  </a:lnTo>
                  <a:lnTo>
                    <a:pt x="2848105" y="2451190"/>
                  </a:lnTo>
                  <a:lnTo>
                    <a:pt x="2840484" y="2485477"/>
                  </a:lnTo>
                  <a:lnTo>
                    <a:pt x="2832227" y="2520081"/>
                  </a:lnTo>
                  <a:lnTo>
                    <a:pt x="2823653" y="2554368"/>
                  </a:lnTo>
                  <a:lnTo>
                    <a:pt x="2814444" y="2588654"/>
                  </a:lnTo>
                  <a:lnTo>
                    <a:pt x="2804917" y="2622941"/>
                  </a:lnTo>
                  <a:lnTo>
                    <a:pt x="2795073" y="2656911"/>
                  </a:lnTo>
                  <a:lnTo>
                    <a:pt x="2784593" y="2690880"/>
                  </a:lnTo>
                  <a:lnTo>
                    <a:pt x="2776019" y="2717548"/>
                  </a:lnTo>
                  <a:lnTo>
                    <a:pt x="2766810" y="2743898"/>
                  </a:lnTo>
                  <a:lnTo>
                    <a:pt x="2757600" y="2770248"/>
                  </a:lnTo>
                  <a:lnTo>
                    <a:pt x="2747756" y="2796915"/>
                  </a:lnTo>
                  <a:lnTo>
                    <a:pt x="2737594" y="2823265"/>
                  </a:lnTo>
                  <a:lnTo>
                    <a:pt x="2727115" y="2849298"/>
                  </a:lnTo>
                  <a:lnTo>
                    <a:pt x="2716318" y="2875330"/>
                  </a:lnTo>
                  <a:lnTo>
                    <a:pt x="2705203" y="2901045"/>
                  </a:lnTo>
                  <a:lnTo>
                    <a:pt x="2735054" y="2892156"/>
                  </a:lnTo>
                  <a:lnTo>
                    <a:pt x="2764904" y="2882632"/>
                  </a:lnTo>
                  <a:lnTo>
                    <a:pt x="2794438" y="2872156"/>
                  </a:lnTo>
                  <a:lnTo>
                    <a:pt x="2823970" y="2861679"/>
                  </a:lnTo>
                  <a:lnTo>
                    <a:pt x="2852868" y="2850568"/>
                  </a:lnTo>
                  <a:lnTo>
                    <a:pt x="2881766" y="2839139"/>
                  </a:lnTo>
                  <a:lnTo>
                    <a:pt x="2910982" y="2827075"/>
                  </a:lnTo>
                  <a:lnTo>
                    <a:pt x="2939245" y="2814693"/>
                  </a:lnTo>
                  <a:lnTo>
                    <a:pt x="2967825" y="2801677"/>
                  </a:lnTo>
                  <a:lnTo>
                    <a:pt x="2996088" y="2788343"/>
                  </a:lnTo>
                  <a:lnTo>
                    <a:pt x="3023716" y="2774057"/>
                  </a:lnTo>
                  <a:lnTo>
                    <a:pt x="3051343" y="2759454"/>
                  </a:lnTo>
                  <a:lnTo>
                    <a:pt x="3078971" y="2744533"/>
                  </a:lnTo>
                  <a:lnTo>
                    <a:pt x="3105964" y="2729294"/>
                  </a:lnTo>
                  <a:lnTo>
                    <a:pt x="3132638" y="2713103"/>
                  </a:lnTo>
                  <a:lnTo>
                    <a:pt x="3158996" y="2696594"/>
                  </a:lnTo>
                  <a:lnTo>
                    <a:pt x="3174239" y="2670879"/>
                  </a:lnTo>
                  <a:lnTo>
                    <a:pt x="3188529" y="2644847"/>
                  </a:lnTo>
                  <a:lnTo>
                    <a:pt x="3202502" y="2618814"/>
                  </a:lnTo>
                  <a:lnTo>
                    <a:pt x="3216157" y="2591829"/>
                  </a:lnTo>
                  <a:lnTo>
                    <a:pt x="3229177" y="2565162"/>
                  </a:lnTo>
                  <a:lnTo>
                    <a:pt x="3241879" y="2538494"/>
                  </a:lnTo>
                  <a:lnTo>
                    <a:pt x="3253946" y="2511192"/>
                  </a:lnTo>
                  <a:lnTo>
                    <a:pt x="3266014" y="2483889"/>
                  </a:lnTo>
                  <a:lnTo>
                    <a:pt x="3277128" y="2456269"/>
                  </a:lnTo>
                  <a:lnTo>
                    <a:pt x="3287925" y="2428649"/>
                  </a:lnTo>
                  <a:lnTo>
                    <a:pt x="3298722" y="2400712"/>
                  </a:lnTo>
                  <a:lnTo>
                    <a:pt x="3308566" y="2372775"/>
                  </a:lnTo>
                  <a:lnTo>
                    <a:pt x="3318094" y="2344202"/>
                  </a:lnTo>
                  <a:lnTo>
                    <a:pt x="3327303" y="2315947"/>
                  </a:lnTo>
                  <a:lnTo>
                    <a:pt x="3335877" y="2287692"/>
                  </a:lnTo>
                  <a:lnTo>
                    <a:pt x="3344133" y="2258803"/>
                  </a:lnTo>
                  <a:close/>
                  <a:moveTo>
                    <a:pt x="3688686" y="2249279"/>
                  </a:moveTo>
                  <a:lnTo>
                    <a:pt x="3679159" y="2267057"/>
                  </a:lnTo>
                  <a:lnTo>
                    <a:pt x="3673760" y="2275946"/>
                  </a:lnTo>
                  <a:lnTo>
                    <a:pt x="3668679" y="2284835"/>
                  </a:lnTo>
                  <a:lnTo>
                    <a:pt x="3658835" y="2301026"/>
                  </a:lnTo>
                  <a:lnTo>
                    <a:pt x="3648673" y="2317217"/>
                  </a:lnTo>
                  <a:lnTo>
                    <a:pt x="3638511" y="2333091"/>
                  </a:lnTo>
                  <a:lnTo>
                    <a:pt x="3628032" y="2348647"/>
                  </a:lnTo>
                  <a:lnTo>
                    <a:pt x="3616917" y="2364203"/>
                  </a:lnTo>
                  <a:lnTo>
                    <a:pt x="3605802" y="2379441"/>
                  </a:lnTo>
                  <a:lnTo>
                    <a:pt x="3594688" y="2394680"/>
                  </a:lnTo>
                  <a:lnTo>
                    <a:pt x="3583256" y="2409601"/>
                  </a:lnTo>
                  <a:lnTo>
                    <a:pt x="3571506" y="2424522"/>
                  </a:lnTo>
                  <a:lnTo>
                    <a:pt x="3559756" y="2439126"/>
                  </a:lnTo>
                  <a:lnTo>
                    <a:pt x="3547689" y="2453412"/>
                  </a:lnTo>
                  <a:lnTo>
                    <a:pt x="3535304" y="2468016"/>
                  </a:lnTo>
                  <a:lnTo>
                    <a:pt x="3522920" y="2481984"/>
                  </a:lnTo>
                  <a:lnTo>
                    <a:pt x="3510217" y="2495953"/>
                  </a:lnTo>
                  <a:lnTo>
                    <a:pt x="3497197" y="2509922"/>
                  </a:lnTo>
                  <a:lnTo>
                    <a:pt x="3484495" y="2523256"/>
                  </a:lnTo>
                  <a:lnTo>
                    <a:pt x="3471157" y="2536907"/>
                  </a:lnTo>
                  <a:lnTo>
                    <a:pt x="3458137" y="2549923"/>
                  </a:lnTo>
                  <a:lnTo>
                    <a:pt x="3444482" y="2563257"/>
                  </a:lnTo>
                  <a:lnTo>
                    <a:pt x="3430510" y="2576273"/>
                  </a:lnTo>
                  <a:lnTo>
                    <a:pt x="3416854" y="2588972"/>
                  </a:lnTo>
                  <a:lnTo>
                    <a:pt x="3402882" y="2601671"/>
                  </a:lnTo>
                  <a:lnTo>
                    <a:pt x="3388592" y="2614052"/>
                  </a:lnTo>
                  <a:lnTo>
                    <a:pt x="3374302" y="2626116"/>
                  </a:lnTo>
                  <a:lnTo>
                    <a:pt x="3360011" y="2638180"/>
                  </a:lnTo>
                  <a:lnTo>
                    <a:pt x="3345086" y="2649926"/>
                  </a:lnTo>
                  <a:lnTo>
                    <a:pt x="3330478" y="2661990"/>
                  </a:lnTo>
                  <a:lnTo>
                    <a:pt x="3315870" y="2673419"/>
                  </a:lnTo>
                  <a:lnTo>
                    <a:pt x="3300628" y="2684531"/>
                  </a:lnTo>
                  <a:lnTo>
                    <a:pt x="3285702" y="2695960"/>
                  </a:lnTo>
                  <a:lnTo>
                    <a:pt x="3270460" y="2706754"/>
                  </a:lnTo>
                  <a:lnTo>
                    <a:pt x="3255216" y="2717548"/>
                  </a:lnTo>
                  <a:lnTo>
                    <a:pt x="3233305" y="2732151"/>
                  </a:lnTo>
                  <a:lnTo>
                    <a:pt x="3211393" y="2746755"/>
                  </a:lnTo>
                  <a:lnTo>
                    <a:pt x="3197421" y="2769930"/>
                  </a:lnTo>
                  <a:lnTo>
                    <a:pt x="3182496" y="2793105"/>
                  </a:lnTo>
                  <a:lnTo>
                    <a:pt x="3167570" y="2815963"/>
                  </a:lnTo>
                  <a:lnTo>
                    <a:pt x="3152010" y="2838504"/>
                  </a:lnTo>
                  <a:lnTo>
                    <a:pt x="3132321" y="2866441"/>
                  </a:lnTo>
                  <a:lnTo>
                    <a:pt x="3111997" y="2894061"/>
                  </a:lnTo>
                  <a:lnTo>
                    <a:pt x="3090721" y="2921046"/>
                  </a:lnTo>
                  <a:lnTo>
                    <a:pt x="3069127" y="2947714"/>
                  </a:lnTo>
                  <a:lnTo>
                    <a:pt x="3046898" y="2973746"/>
                  </a:lnTo>
                  <a:lnTo>
                    <a:pt x="3023716" y="2999461"/>
                  </a:lnTo>
                  <a:lnTo>
                    <a:pt x="3012284" y="3012160"/>
                  </a:lnTo>
                  <a:lnTo>
                    <a:pt x="3000216" y="3024541"/>
                  </a:lnTo>
                  <a:lnTo>
                    <a:pt x="2988466" y="3037240"/>
                  </a:lnTo>
                  <a:lnTo>
                    <a:pt x="2976399" y="3049304"/>
                  </a:lnTo>
                  <a:lnTo>
                    <a:pt x="2964014" y="3061368"/>
                  </a:lnTo>
                  <a:lnTo>
                    <a:pt x="2951947" y="3073432"/>
                  </a:lnTo>
                  <a:lnTo>
                    <a:pt x="2939245" y="3085178"/>
                  </a:lnTo>
                  <a:lnTo>
                    <a:pt x="2926542" y="3096925"/>
                  </a:lnTo>
                  <a:lnTo>
                    <a:pt x="2913840" y="3108036"/>
                  </a:lnTo>
                  <a:lnTo>
                    <a:pt x="2900820" y="3119783"/>
                  </a:lnTo>
                  <a:lnTo>
                    <a:pt x="2887800" y="3130894"/>
                  </a:lnTo>
                  <a:lnTo>
                    <a:pt x="2874780" y="3141688"/>
                  </a:lnTo>
                  <a:lnTo>
                    <a:pt x="2861125" y="3152482"/>
                  </a:lnTo>
                  <a:lnTo>
                    <a:pt x="2847470" y="3163276"/>
                  </a:lnTo>
                  <a:lnTo>
                    <a:pt x="2834132" y="3173753"/>
                  </a:lnTo>
                  <a:lnTo>
                    <a:pt x="2820160" y="3184229"/>
                  </a:lnTo>
                  <a:lnTo>
                    <a:pt x="2806505" y="3194071"/>
                  </a:lnTo>
                  <a:lnTo>
                    <a:pt x="2792214" y="3204547"/>
                  </a:lnTo>
                  <a:lnTo>
                    <a:pt x="2777924" y="3214071"/>
                  </a:lnTo>
                  <a:lnTo>
                    <a:pt x="2763317" y="3223595"/>
                  </a:lnTo>
                  <a:lnTo>
                    <a:pt x="2766492" y="3222643"/>
                  </a:lnTo>
                  <a:lnTo>
                    <a:pt x="2769350" y="3221691"/>
                  </a:lnTo>
                  <a:lnTo>
                    <a:pt x="2787769" y="3213754"/>
                  </a:lnTo>
                  <a:lnTo>
                    <a:pt x="2806505" y="3205817"/>
                  </a:lnTo>
                  <a:lnTo>
                    <a:pt x="2824606" y="3197563"/>
                  </a:lnTo>
                  <a:lnTo>
                    <a:pt x="2843024" y="3188991"/>
                  </a:lnTo>
                  <a:lnTo>
                    <a:pt x="2861125" y="3180102"/>
                  </a:lnTo>
                  <a:lnTo>
                    <a:pt x="2878908" y="3171213"/>
                  </a:lnTo>
                  <a:lnTo>
                    <a:pt x="2896692" y="3162006"/>
                  </a:lnTo>
                  <a:lnTo>
                    <a:pt x="2914475" y="3152482"/>
                  </a:lnTo>
                  <a:lnTo>
                    <a:pt x="2932258" y="3142958"/>
                  </a:lnTo>
                  <a:lnTo>
                    <a:pt x="2949724" y="3133116"/>
                  </a:lnTo>
                  <a:lnTo>
                    <a:pt x="2967508" y="3123275"/>
                  </a:lnTo>
                  <a:lnTo>
                    <a:pt x="2984656" y="3113116"/>
                  </a:lnTo>
                  <a:lnTo>
                    <a:pt x="3001804" y="3102639"/>
                  </a:lnTo>
                  <a:lnTo>
                    <a:pt x="3018952" y="3091845"/>
                  </a:lnTo>
                  <a:lnTo>
                    <a:pt x="3035783" y="3081051"/>
                  </a:lnTo>
                  <a:lnTo>
                    <a:pt x="3052614" y="3069940"/>
                  </a:lnTo>
                  <a:lnTo>
                    <a:pt x="3069444" y="3058511"/>
                  </a:lnTo>
                  <a:lnTo>
                    <a:pt x="3085957" y="3047082"/>
                  </a:lnTo>
                  <a:lnTo>
                    <a:pt x="3101835" y="3035653"/>
                  </a:lnTo>
                  <a:lnTo>
                    <a:pt x="3118031" y="3023589"/>
                  </a:lnTo>
                  <a:lnTo>
                    <a:pt x="3134226" y="3011525"/>
                  </a:lnTo>
                  <a:lnTo>
                    <a:pt x="3150104" y="2999144"/>
                  </a:lnTo>
                  <a:lnTo>
                    <a:pt x="3165982" y="2986762"/>
                  </a:lnTo>
                  <a:lnTo>
                    <a:pt x="3181860" y="2974064"/>
                  </a:lnTo>
                  <a:lnTo>
                    <a:pt x="3197103" y="2961365"/>
                  </a:lnTo>
                  <a:lnTo>
                    <a:pt x="3212664" y="2948031"/>
                  </a:lnTo>
                  <a:lnTo>
                    <a:pt x="3227589" y="2935015"/>
                  </a:lnTo>
                  <a:lnTo>
                    <a:pt x="3242514" y="2921681"/>
                  </a:lnTo>
                  <a:lnTo>
                    <a:pt x="3257440" y="2908030"/>
                  </a:lnTo>
                  <a:lnTo>
                    <a:pt x="3272047" y="2894379"/>
                  </a:lnTo>
                  <a:lnTo>
                    <a:pt x="3286338" y="2880092"/>
                  </a:lnTo>
                  <a:lnTo>
                    <a:pt x="3300945" y="2866441"/>
                  </a:lnTo>
                  <a:lnTo>
                    <a:pt x="3314918" y="2851838"/>
                  </a:lnTo>
                  <a:lnTo>
                    <a:pt x="3328890" y="2837234"/>
                  </a:lnTo>
                  <a:lnTo>
                    <a:pt x="3342863" y="2822948"/>
                  </a:lnTo>
                  <a:lnTo>
                    <a:pt x="3356518" y="2808027"/>
                  </a:lnTo>
                  <a:lnTo>
                    <a:pt x="3369538" y="2793105"/>
                  </a:lnTo>
                  <a:lnTo>
                    <a:pt x="3382876" y="2777867"/>
                  </a:lnTo>
                  <a:lnTo>
                    <a:pt x="3395896" y="2762628"/>
                  </a:lnTo>
                  <a:lnTo>
                    <a:pt x="3408916" y="2747072"/>
                  </a:lnTo>
                  <a:lnTo>
                    <a:pt x="3421300" y="2731516"/>
                  </a:lnTo>
                  <a:lnTo>
                    <a:pt x="3434003" y="2715643"/>
                  </a:lnTo>
                  <a:lnTo>
                    <a:pt x="3446070" y="2699769"/>
                  </a:lnTo>
                  <a:lnTo>
                    <a:pt x="3458455" y="2683578"/>
                  </a:lnTo>
                  <a:lnTo>
                    <a:pt x="3470204" y="2667387"/>
                  </a:lnTo>
                  <a:lnTo>
                    <a:pt x="3481637" y="2650879"/>
                  </a:lnTo>
                  <a:lnTo>
                    <a:pt x="3493386" y="2634370"/>
                  </a:lnTo>
                  <a:lnTo>
                    <a:pt x="3504818" y="2617862"/>
                  </a:lnTo>
                  <a:lnTo>
                    <a:pt x="3515616" y="2601036"/>
                  </a:lnTo>
                  <a:lnTo>
                    <a:pt x="3526730" y="2584527"/>
                  </a:lnTo>
                  <a:lnTo>
                    <a:pt x="3537210" y="2567067"/>
                  </a:lnTo>
                  <a:lnTo>
                    <a:pt x="3547689" y="2549923"/>
                  </a:lnTo>
                  <a:lnTo>
                    <a:pt x="3557851" y="2532780"/>
                  </a:lnTo>
                  <a:lnTo>
                    <a:pt x="3568330" y="2515319"/>
                  </a:lnTo>
                  <a:lnTo>
                    <a:pt x="3577857" y="2497858"/>
                  </a:lnTo>
                  <a:lnTo>
                    <a:pt x="3587384" y="2480080"/>
                  </a:lnTo>
                  <a:lnTo>
                    <a:pt x="3596911" y="2462301"/>
                  </a:lnTo>
                  <a:lnTo>
                    <a:pt x="3606120" y="2444523"/>
                  </a:lnTo>
                  <a:lnTo>
                    <a:pt x="3615012" y="2426427"/>
                  </a:lnTo>
                  <a:lnTo>
                    <a:pt x="3623586" y="2408331"/>
                  </a:lnTo>
                  <a:lnTo>
                    <a:pt x="3632160" y="2390235"/>
                  </a:lnTo>
                  <a:lnTo>
                    <a:pt x="3640416" y="2371505"/>
                  </a:lnTo>
                  <a:lnTo>
                    <a:pt x="3648356" y="2353091"/>
                  </a:lnTo>
                  <a:lnTo>
                    <a:pt x="3656294" y="2334678"/>
                  </a:lnTo>
                  <a:lnTo>
                    <a:pt x="3664868" y="2313725"/>
                  </a:lnTo>
                  <a:lnTo>
                    <a:pt x="3673125" y="2292455"/>
                  </a:lnTo>
                  <a:lnTo>
                    <a:pt x="3681064" y="2271184"/>
                  </a:lnTo>
                  <a:lnTo>
                    <a:pt x="3688686" y="2249279"/>
                  </a:lnTo>
                  <a:close/>
                  <a:moveTo>
                    <a:pt x="1219922" y="2218024"/>
                  </a:moveTo>
                  <a:lnTo>
                    <a:pt x="1219922" y="2474059"/>
                  </a:lnTo>
                  <a:lnTo>
                    <a:pt x="1226578" y="2472473"/>
                  </a:lnTo>
                  <a:lnTo>
                    <a:pt x="1233234" y="2470569"/>
                  </a:lnTo>
                  <a:lnTo>
                    <a:pt x="1239256" y="2468665"/>
                  </a:lnTo>
                  <a:lnTo>
                    <a:pt x="1245595" y="2466762"/>
                  </a:lnTo>
                  <a:lnTo>
                    <a:pt x="1251934" y="2464224"/>
                  </a:lnTo>
                  <a:lnTo>
                    <a:pt x="1257639" y="2461686"/>
                  </a:lnTo>
                  <a:lnTo>
                    <a:pt x="1263661" y="2459147"/>
                  </a:lnTo>
                  <a:lnTo>
                    <a:pt x="1269366" y="2455975"/>
                  </a:lnTo>
                  <a:lnTo>
                    <a:pt x="1274755" y="2453119"/>
                  </a:lnTo>
                  <a:lnTo>
                    <a:pt x="1280143" y="2449947"/>
                  </a:lnTo>
                  <a:lnTo>
                    <a:pt x="1285531" y="2446457"/>
                  </a:lnTo>
                  <a:lnTo>
                    <a:pt x="1290285" y="2442967"/>
                  </a:lnTo>
                  <a:lnTo>
                    <a:pt x="1295040" y="2439160"/>
                  </a:lnTo>
                  <a:lnTo>
                    <a:pt x="1299477" y="2435352"/>
                  </a:lnTo>
                  <a:lnTo>
                    <a:pt x="1304231" y="2431545"/>
                  </a:lnTo>
                  <a:lnTo>
                    <a:pt x="1308352" y="2427421"/>
                  </a:lnTo>
                  <a:lnTo>
                    <a:pt x="1312472" y="2423296"/>
                  </a:lnTo>
                  <a:lnTo>
                    <a:pt x="1315958" y="2418537"/>
                  </a:lnTo>
                  <a:lnTo>
                    <a:pt x="1319762" y="2414413"/>
                  </a:lnTo>
                  <a:lnTo>
                    <a:pt x="1323248" y="2409654"/>
                  </a:lnTo>
                  <a:lnTo>
                    <a:pt x="1326418" y="2404577"/>
                  </a:lnTo>
                  <a:lnTo>
                    <a:pt x="1329271" y="2399818"/>
                  </a:lnTo>
                  <a:lnTo>
                    <a:pt x="1331806" y="2394742"/>
                  </a:lnTo>
                  <a:lnTo>
                    <a:pt x="1334025" y="2389983"/>
                  </a:lnTo>
                  <a:lnTo>
                    <a:pt x="1336244" y="2384590"/>
                  </a:lnTo>
                  <a:lnTo>
                    <a:pt x="1338145" y="2379196"/>
                  </a:lnTo>
                  <a:lnTo>
                    <a:pt x="1339730" y="2374120"/>
                  </a:lnTo>
                  <a:lnTo>
                    <a:pt x="1340998" y="2368409"/>
                  </a:lnTo>
                  <a:lnTo>
                    <a:pt x="1341949" y="2362698"/>
                  </a:lnTo>
                  <a:lnTo>
                    <a:pt x="1342583" y="2357622"/>
                  </a:lnTo>
                  <a:lnTo>
                    <a:pt x="1343533" y="2351594"/>
                  </a:lnTo>
                  <a:lnTo>
                    <a:pt x="1343533" y="2345883"/>
                  </a:lnTo>
                  <a:lnTo>
                    <a:pt x="1343533" y="2340489"/>
                  </a:lnTo>
                  <a:lnTo>
                    <a:pt x="1342583" y="2334779"/>
                  </a:lnTo>
                  <a:lnTo>
                    <a:pt x="1341949" y="2329068"/>
                  </a:lnTo>
                  <a:lnTo>
                    <a:pt x="1340998" y="2323674"/>
                  </a:lnTo>
                  <a:lnTo>
                    <a:pt x="1339730" y="2317963"/>
                  </a:lnTo>
                  <a:lnTo>
                    <a:pt x="1338145" y="2312887"/>
                  </a:lnTo>
                  <a:lnTo>
                    <a:pt x="1336244" y="2307494"/>
                  </a:lnTo>
                  <a:lnTo>
                    <a:pt x="1334025" y="2302100"/>
                  </a:lnTo>
                  <a:lnTo>
                    <a:pt x="1331806" y="2297341"/>
                  </a:lnTo>
                  <a:lnTo>
                    <a:pt x="1329271" y="2292265"/>
                  </a:lnTo>
                  <a:lnTo>
                    <a:pt x="1326418" y="2287506"/>
                  </a:lnTo>
                  <a:lnTo>
                    <a:pt x="1323248" y="2282747"/>
                  </a:lnTo>
                  <a:lnTo>
                    <a:pt x="1319762" y="2277670"/>
                  </a:lnTo>
                  <a:lnTo>
                    <a:pt x="1315958" y="2273546"/>
                  </a:lnTo>
                  <a:lnTo>
                    <a:pt x="1312472" y="2268787"/>
                  </a:lnTo>
                  <a:lnTo>
                    <a:pt x="1308352" y="2264662"/>
                  </a:lnTo>
                  <a:lnTo>
                    <a:pt x="1304231" y="2260538"/>
                  </a:lnTo>
                  <a:lnTo>
                    <a:pt x="1299477" y="2256731"/>
                  </a:lnTo>
                  <a:lnTo>
                    <a:pt x="1295040" y="2252606"/>
                  </a:lnTo>
                  <a:lnTo>
                    <a:pt x="1290285" y="2249116"/>
                  </a:lnTo>
                  <a:lnTo>
                    <a:pt x="1285531" y="2245626"/>
                  </a:lnTo>
                  <a:lnTo>
                    <a:pt x="1280143" y="2242136"/>
                  </a:lnTo>
                  <a:lnTo>
                    <a:pt x="1274755" y="2238964"/>
                  </a:lnTo>
                  <a:lnTo>
                    <a:pt x="1269366" y="2235791"/>
                  </a:lnTo>
                  <a:lnTo>
                    <a:pt x="1263661" y="2232936"/>
                  </a:lnTo>
                  <a:lnTo>
                    <a:pt x="1257639" y="2230397"/>
                  </a:lnTo>
                  <a:lnTo>
                    <a:pt x="1251934" y="2227859"/>
                  </a:lnTo>
                  <a:lnTo>
                    <a:pt x="1245595" y="2225321"/>
                  </a:lnTo>
                  <a:lnTo>
                    <a:pt x="1239256" y="2223418"/>
                  </a:lnTo>
                  <a:lnTo>
                    <a:pt x="1233234" y="2221514"/>
                  </a:lnTo>
                  <a:lnTo>
                    <a:pt x="1226578" y="2219928"/>
                  </a:lnTo>
                  <a:lnTo>
                    <a:pt x="1219922" y="2218024"/>
                  </a:lnTo>
                  <a:close/>
                  <a:moveTo>
                    <a:pt x="3722982" y="1986413"/>
                  </a:moveTo>
                  <a:lnTo>
                    <a:pt x="3714090" y="1997207"/>
                  </a:lnTo>
                  <a:lnTo>
                    <a:pt x="3705199" y="2008001"/>
                  </a:lnTo>
                  <a:lnTo>
                    <a:pt x="3695672" y="2018160"/>
                  </a:lnTo>
                  <a:lnTo>
                    <a:pt x="3685828" y="2028319"/>
                  </a:lnTo>
                  <a:lnTo>
                    <a:pt x="3676301" y="2038161"/>
                  </a:lnTo>
                  <a:lnTo>
                    <a:pt x="3666456" y="2047685"/>
                  </a:lnTo>
                  <a:lnTo>
                    <a:pt x="3656612" y="2057209"/>
                  </a:lnTo>
                  <a:lnTo>
                    <a:pt x="3646450" y="2067050"/>
                  </a:lnTo>
                  <a:lnTo>
                    <a:pt x="3636288" y="2075940"/>
                  </a:lnTo>
                  <a:lnTo>
                    <a:pt x="3625491" y="2085146"/>
                  </a:lnTo>
                  <a:lnTo>
                    <a:pt x="3615329" y="2093718"/>
                  </a:lnTo>
                  <a:lnTo>
                    <a:pt x="3604532" y="2102290"/>
                  </a:lnTo>
                  <a:lnTo>
                    <a:pt x="3594053" y="2110861"/>
                  </a:lnTo>
                  <a:lnTo>
                    <a:pt x="3582938" y="2119116"/>
                  </a:lnTo>
                  <a:lnTo>
                    <a:pt x="3561026" y="2135307"/>
                  </a:lnTo>
                  <a:lnTo>
                    <a:pt x="3544831" y="2146418"/>
                  </a:lnTo>
                  <a:lnTo>
                    <a:pt x="3528636" y="2156895"/>
                  </a:lnTo>
                  <a:lnTo>
                    <a:pt x="3512122" y="2167371"/>
                  </a:lnTo>
                  <a:lnTo>
                    <a:pt x="3495609" y="2177848"/>
                  </a:lnTo>
                  <a:lnTo>
                    <a:pt x="3479096" y="2187689"/>
                  </a:lnTo>
                  <a:lnTo>
                    <a:pt x="3462266" y="2197531"/>
                  </a:lnTo>
                  <a:lnTo>
                    <a:pt x="3445435" y="2207055"/>
                  </a:lnTo>
                  <a:lnTo>
                    <a:pt x="3428286" y="2216262"/>
                  </a:lnTo>
                  <a:lnTo>
                    <a:pt x="3421936" y="2241342"/>
                  </a:lnTo>
                  <a:lnTo>
                    <a:pt x="3415267" y="2266422"/>
                  </a:lnTo>
                  <a:lnTo>
                    <a:pt x="3408598" y="2291185"/>
                  </a:lnTo>
                  <a:lnTo>
                    <a:pt x="3401294" y="2315947"/>
                  </a:lnTo>
                  <a:lnTo>
                    <a:pt x="3393672" y="2340710"/>
                  </a:lnTo>
                  <a:lnTo>
                    <a:pt x="3385734" y="2365473"/>
                  </a:lnTo>
                  <a:lnTo>
                    <a:pt x="3377477" y="2389918"/>
                  </a:lnTo>
                  <a:lnTo>
                    <a:pt x="3368903" y="2414046"/>
                  </a:lnTo>
                  <a:lnTo>
                    <a:pt x="3360011" y="2438491"/>
                  </a:lnTo>
                  <a:lnTo>
                    <a:pt x="3350802" y="2462619"/>
                  </a:lnTo>
                  <a:lnTo>
                    <a:pt x="3341275" y="2486746"/>
                  </a:lnTo>
                  <a:lnTo>
                    <a:pt x="3331431" y="2510557"/>
                  </a:lnTo>
                  <a:lnTo>
                    <a:pt x="3320952" y="2534367"/>
                  </a:lnTo>
                  <a:lnTo>
                    <a:pt x="3310472" y="2557860"/>
                  </a:lnTo>
                  <a:lnTo>
                    <a:pt x="3299992" y="2581353"/>
                  </a:lnTo>
                  <a:lnTo>
                    <a:pt x="3288878" y="2604845"/>
                  </a:lnTo>
                  <a:lnTo>
                    <a:pt x="3312060" y="2585797"/>
                  </a:lnTo>
                  <a:lnTo>
                    <a:pt x="3335242" y="2566432"/>
                  </a:lnTo>
                  <a:lnTo>
                    <a:pt x="3358106" y="2546748"/>
                  </a:lnTo>
                  <a:lnTo>
                    <a:pt x="3380335" y="2526430"/>
                  </a:lnTo>
                  <a:lnTo>
                    <a:pt x="3402247" y="2505477"/>
                  </a:lnTo>
                  <a:lnTo>
                    <a:pt x="3423523" y="2484524"/>
                  </a:lnTo>
                  <a:lnTo>
                    <a:pt x="3444482" y="2462619"/>
                  </a:lnTo>
                  <a:lnTo>
                    <a:pt x="3464806" y="2441031"/>
                  </a:lnTo>
                  <a:lnTo>
                    <a:pt x="3485130" y="2418173"/>
                  </a:lnTo>
                  <a:lnTo>
                    <a:pt x="3504183" y="2395315"/>
                  </a:lnTo>
                  <a:lnTo>
                    <a:pt x="3522920" y="2371822"/>
                  </a:lnTo>
                  <a:lnTo>
                    <a:pt x="3541338" y="2348329"/>
                  </a:lnTo>
                  <a:lnTo>
                    <a:pt x="3558804" y="2323884"/>
                  </a:lnTo>
                  <a:lnTo>
                    <a:pt x="3575952" y="2299121"/>
                  </a:lnTo>
                  <a:lnTo>
                    <a:pt x="3592465" y="2274041"/>
                  </a:lnTo>
                  <a:lnTo>
                    <a:pt x="3608343" y="2248644"/>
                  </a:lnTo>
                  <a:lnTo>
                    <a:pt x="3617552" y="2233088"/>
                  </a:lnTo>
                  <a:lnTo>
                    <a:pt x="3626444" y="2217531"/>
                  </a:lnTo>
                  <a:lnTo>
                    <a:pt x="3635018" y="2201658"/>
                  </a:lnTo>
                  <a:lnTo>
                    <a:pt x="3643274" y="2186102"/>
                  </a:lnTo>
                  <a:lnTo>
                    <a:pt x="3651531" y="2169911"/>
                  </a:lnTo>
                  <a:lnTo>
                    <a:pt x="3659470" y="2154037"/>
                  </a:lnTo>
                  <a:lnTo>
                    <a:pt x="3667092" y="2137529"/>
                  </a:lnTo>
                  <a:lnTo>
                    <a:pt x="3674395" y="2121338"/>
                  </a:lnTo>
                  <a:lnTo>
                    <a:pt x="3681699" y="2104829"/>
                  </a:lnTo>
                  <a:lnTo>
                    <a:pt x="3688368" y="2088003"/>
                  </a:lnTo>
                  <a:lnTo>
                    <a:pt x="3695037" y="2071495"/>
                  </a:lnTo>
                  <a:lnTo>
                    <a:pt x="3701070" y="2054669"/>
                  </a:lnTo>
                  <a:lnTo>
                    <a:pt x="3707104" y="2037843"/>
                  </a:lnTo>
                  <a:lnTo>
                    <a:pt x="3712820" y="2020700"/>
                  </a:lnTo>
                  <a:lnTo>
                    <a:pt x="3717901" y="2003556"/>
                  </a:lnTo>
                  <a:lnTo>
                    <a:pt x="3722982" y="1986413"/>
                  </a:lnTo>
                  <a:close/>
                  <a:moveTo>
                    <a:pt x="1135929" y="1865857"/>
                  </a:moveTo>
                  <a:lnTo>
                    <a:pt x="1129273" y="1867443"/>
                  </a:lnTo>
                  <a:lnTo>
                    <a:pt x="1122617" y="1869030"/>
                  </a:lnTo>
                  <a:lnTo>
                    <a:pt x="1116278" y="1870933"/>
                  </a:lnTo>
                  <a:lnTo>
                    <a:pt x="1110256" y="1873471"/>
                  </a:lnTo>
                  <a:lnTo>
                    <a:pt x="1103917" y="1875692"/>
                  </a:lnTo>
                  <a:lnTo>
                    <a:pt x="1098211" y="1877913"/>
                  </a:lnTo>
                  <a:lnTo>
                    <a:pt x="1092189" y="1880769"/>
                  </a:lnTo>
                  <a:lnTo>
                    <a:pt x="1086484" y="1883624"/>
                  </a:lnTo>
                  <a:lnTo>
                    <a:pt x="1080779" y="1886479"/>
                  </a:lnTo>
                  <a:lnTo>
                    <a:pt x="1075708" y="1889969"/>
                  </a:lnTo>
                  <a:lnTo>
                    <a:pt x="1070320" y="1893142"/>
                  </a:lnTo>
                  <a:lnTo>
                    <a:pt x="1065565" y="1896632"/>
                  </a:lnTo>
                  <a:lnTo>
                    <a:pt x="1060494" y="1900439"/>
                  </a:lnTo>
                  <a:lnTo>
                    <a:pt x="1056057" y="1904246"/>
                  </a:lnTo>
                  <a:lnTo>
                    <a:pt x="1051619" y="1908371"/>
                  </a:lnTo>
                  <a:lnTo>
                    <a:pt x="1047499" y="1912495"/>
                  </a:lnTo>
                  <a:lnTo>
                    <a:pt x="1043378" y="1916937"/>
                  </a:lnTo>
                  <a:lnTo>
                    <a:pt x="1039575" y="1921062"/>
                  </a:lnTo>
                  <a:lnTo>
                    <a:pt x="1035772" y="1925821"/>
                  </a:lnTo>
                  <a:lnTo>
                    <a:pt x="1032602" y="1930262"/>
                  </a:lnTo>
                  <a:lnTo>
                    <a:pt x="1029433" y="1935021"/>
                  </a:lnTo>
                  <a:lnTo>
                    <a:pt x="1026580" y="1940098"/>
                  </a:lnTo>
                  <a:lnTo>
                    <a:pt x="1024044" y="1944857"/>
                  </a:lnTo>
                  <a:lnTo>
                    <a:pt x="1021509" y="1950250"/>
                  </a:lnTo>
                  <a:lnTo>
                    <a:pt x="1019290" y="1955326"/>
                  </a:lnTo>
                  <a:lnTo>
                    <a:pt x="1017705" y="1960720"/>
                  </a:lnTo>
                  <a:lnTo>
                    <a:pt x="1016120" y="1966114"/>
                  </a:lnTo>
                  <a:lnTo>
                    <a:pt x="1014853" y="1971190"/>
                  </a:lnTo>
                  <a:lnTo>
                    <a:pt x="1013902" y="1976901"/>
                  </a:lnTo>
                  <a:lnTo>
                    <a:pt x="1012634" y="1982611"/>
                  </a:lnTo>
                  <a:lnTo>
                    <a:pt x="1012317" y="1988005"/>
                  </a:lnTo>
                  <a:lnTo>
                    <a:pt x="1012317" y="1994033"/>
                  </a:lnTo>
                  <a:lnTo>
                    <a:pt x="1012317" y="1999744"/>
                  </a:lnTo>
                  <a:lnTo>
                    <a:pt x="1012634" y="2005137"/>
                  </a:lnTo>
                  <a:lnTo>
                    <a:pt x="1013902" y="2010848"/>
                  </a:lnTo>
                  <a:lnTo>
                    <a:pt x="1014853" y="2016559"/>
                  </a:lnTo>
                  <a:lnTo>
                    <a:pt x="1016120" y="2021635"/>
                  </a:lnTo>
                  <a:lnTo>
                    <a:pt x="1017705" y="2027346"/>
                  </a:lnTo>
                  <a:lnTo>
                    <a:pt x="1019290" y="2032740"/>
                  </a:lnTo>
                  <a:lnTo>
                    <a:pt x="1021509" y="2037499"/>
                  </a:lnTo>
                  <a:lnTo>
                    <a:pt x="1024044" y="2042892"/>
                  </a:lnTo>
                  <a:lnTo>
                    <a:pt x="1026580" y="2047651"/>
                  </a:lnTo>
                  <a:lnTo>
                    <a:pt x="1029433" y="2052728"/>
                  </a:lnTo>
                  <a:lnTo>
                    <a:pt x="1032602" y="2057169"/>
                  </a:lnTo>
                  <a:lnTo>
                    <a:pt x="1035772" y="2061928"/>
                  </a:lnTo>
                  <a:lnTo>
                    <a:pt x="1039575" y="2066687"/>
                  </a:lnTo>
                  <a:lnTo>
                    <a:pt x="1043378" y="2070812"/>
                  </a:lnTo>
                  <a:lnTo>
                    <a:pt x="1047499" y="2075254"/>
                  </a:lnTo>
                  <a:lnTo>
                    <a:pt x="1051619" y="2079378"/>
                  </a:lnTo>
                  <a:lnTo>
                    <a:pt x="1056057" y="2083185"/>
                  </a:lnTo>
                  <a:lnTo>
                    <a:pt x="1060494" y="2087310"/>
                  </a:lnTo>
                  <a:lnTo>
                    <a:pt x="1065565" y="2090800"/>
                  </a:lnTo>
                  <a:lnTo>
                    <a:pt x="1070320" y="2094607"/>
                  </a:lnTo>
                  <a:lnTo>
                    <a:pt x="1075708" y="2097780"/>
                  </a:lnTo>
                  <a:lnTo>
                    <a:pt x="1080779" y="2101270"/>
                  </a:lnTo>
                  <a:lnTo>
                    <a:pt x="1086484" y="2104125"/>
                  </a:lnTo>
                  <a:lnTo>
                    <a:pt x="1092189" y="2106980"/>
                  </a:lnTo>
                  <a:lnTo>
                    <a:pt x="1098211" y="2109836"/>
                  </a:lnTo>
                  <a:lnTo>
                    <a:pt x="1103917" y="2112374"/>
                  </a:lnTo>
                  <a:lnTo>
                    <a:pt x="1110256" y="2114595"/>
                  </a:lnTo>
                  <a:lnTo>
                    <a:pt x="1116278" y="2116498"/>
                  </a:lnTo>
                  <a:lnTo>
                    <a:pt x="1122617" y="2118719"/>
                  </a:lnTo>
                  <a:lnTo>
                    <a:pt x="1129273" y="2120306"/>
                  </a:lnTo>
                  <a:lnTo>
                    <a:pt x="1135929" y="2121892"/>
                  </a:lnTo>
                  <a:lnTo>
                    <a:pt x="1135929" y="1865857"/>
                  </a:lnTo>
                  <a:close/>
                  <a:moveTo>
                    <a:pt x="3488623" y="1743231"/>
                  </a:moveTo>
                  <a:lnTo>
                    <a:pt x="3487988" y="1767358"/>
                  </a:lnTo>
                  <a:lnTo>
                    <a:pt x="3487353" y="1791169"/>
                  </a:lnTo>
                  <a:lnTo>
                    <a:pt x="3486400" y="1814979"/>
                  </a:lnTo>
                  <a:lnTo>
                    <a:pt x="3485130" y="1839107"/>
                  </a:lnTo>
                  <a:lnTo>
                    <a:pt x="3483542" y="1862599"/>
                  </a:lnTo>
                  <a:lnTo>
                    <a:pt x="3481637" y="1886410"/>
                  </a:lnTo>
                  <a:lnTo>
                    <a:pt x="3479414" y="1910537"/>
                  </a:lnTo>
                  <a:lnTo>
                    <a:pt x="3477191" y="1934348"/>
                  </a:lnTo>
                  <a:lnTo>
                    <a:pt x="3474333" y="1958158"/>
                  </a:lnTo>
                  <a:lnTo>
                    <a:pt x="3471475" y="1981968"/>
                  </a:lnTo>
                  <a:lnTo>
                    <a:pt x="3468617" y="2005461"/>
                  </a:lnTo>
                  <a:lnTo>
                    <a:pt x="3464806" y="2029271"/>
                  </a:lnTo>
                  <a:lnTo>
                    <a:pt x="3461313" y="2053082"/>
                  </a:lnTo>
                  <a:lnTo>
                    <a:pt x="3457184" y="2076575"/>
                  </a:lnTo>
                  <a:lnTo>
                    <a:pt x="3453374" y="2100067"/>
                  </a:lnTo>
                  <a:lnTo>
                    <a:pt x="3448610" y="2123560"/>
                  </a:lnTo>
                  <a:lnTo>
                    <a:pt x="3467029" y="2112766"/>
                  </a:lnTo>
                  <a:lnTo>
                    <a:pt x="3484812" y="2101337"/>
                  </a:lnTo>
                  <a:lnTo>
                    <a:pt x="3502596" y="2089591"/>
                  </a:lnTo>
                  <a:lnTo>
                    <a:pt x="3520061" y="2077844"/>
                  </a:lnTo>
                  <a:lnTo>
                    <a:pt x="3532128" y="2068955"/>
                  </a:lnTo>
                  <a:lnTo>
                    <a:pt x="3544196" y="2060066"/>
                  </a:lnTo>
                  <a:lnTo>
                    <a:pt x="3555946" y="2051177"/>
                  </a:lnTo>
                  <a:lnTo>
                    <a:pt x="3567378" y="2041970"/>
                  </a:lnTo>
                  <a:lnTo>
                    <a:pt x="3579128" y="2032764"/>
                  </a:lnTo>
                  <a:lnTo>
                    <a:pt x="3590242" y="2022922"/>
                  </a:lnTo>
                  <a:lnTo>
                    <a:pt x="3601039" y="2013080"/>
                  </a:lnTo>
                  <a:lnTo>
                    <a:pt x="3612154" y="2003239"/>
                  </a:lnTo>
                  <a:lnTo>
                    <a:pt x="3622633" y="1993080"/>
                  </a:lnTo>
                  <a:lnTo>
                    <a:pt x="3632795" y="1982921"/>
                  </a:lnTo>
                  <a:lnTo>
                    <a:pt x="3642957" y="1972127"/>
                  </a:lnTo>
                  <a:lnTo>
                    <a:pt x="3653119" y="1961333"/>
                  </a:lnTo>
                  <a:lnTo>
                    <a:pt x="3662646" y="1950539"/>
                  </a:lnTo>
                  <a:lnTo>
                    <a:pt x="3671855" y="1939427"/>
                  </a:lnTo>
                  <a:lnTo>
                    <a:pt x="3680746" y="1927998"/>
                  </a:lnTo>
                  <a:lnTo>
                    <a:pt x="3689321" y="1916252"/>
                  </a:lnTo>
                  <a:lnTo>
                    <a:pt x="3696307" y="1906728"/>
                  </a:lnTo>
                  <a:lnTo>
                    <a:pt x="3702658" y="1896251"/>
                  </a:lnTo>
                  <a:lnTo>
                    <a:pt x="3709009" y="1886092"/>
                  </a:lnTo>
                  <a:lnTo>
                    <a:pt x="3715360" y="1875933"/>
                  </a:lnTo>
                  <a:lnTo>
                    <a:pt x="3721076" y="1865457"/>
                  </a:lnTo>
                  <a:lnTo>
                    <a:pt x="3726158" y="1854980"/>
                  </a:lnTo>
                  <a:lnTo>
                    <a:pt x="3731556" y="1844186"/>
                  </a:lnTo>
                  <a:lnTo>
                    <a:pt x="3736002" y="1833392"/>
                  </a:lnTo>
                  <a:lnTo>
                    <a:pt x="3740448" y="1822598"/>
                  </a:lnTo>
                  <a:lnTo>
                    <a:pt x="3744258" y="1811169"/>
                  </a:lnTo>
                  <a:lnTo>
                    <a:pt x="3748069" y="1800375"/>
                  </a:lnTo>
                  <a:lnTo>
                    <a:pt x="3751245" y="1789264"/>
                  </a:lnTo>
                  <a:lnTo>
                    <a:pt x="3754420" y="1777517"/>
                  </a:lnTo>
                  <a:lnTo>
                    <a:pt x="3756643" y="1766406"/>
                  </a:lnTo>
                  <a:lnTo>
                    <a:pt x="3758549" y="1754977"/>
                  </a:lnTo>
                  <a:lnTo>
                    <a:pt x="3760136" y="1743231"/>
                  </a:lnTo>
                  <a:lnTo>
                    <a:pt x="3488623" y="1743231"/>
                  </a:lnTo>
                  <a:close/>
                  <a:moveTo>
                    <a:pt x="2924954" y="1743231"/>
                  </a:moveTo>
                  <a:lnTo>
                    <a:pt x="2924002" y="1781010"/>
                  </a:lnTo>
                  <a:lnTo>
                    <a:pt x="2923049" y="1818471"/>
                  </a:lnTo>
                  <a:lnTo>
                    <a:pt x="2922096" y="1855933"/>
                  </a:lnTo>
                  <a:lnTo>
                    <a:pt x="2920509" y="1893394"/>
                  </a:lnTo>
                  <a:lnTo>
                    <a:pt x="2918603" y="1930538"/>
                  </a:lnTo>
                  <a:lnTo>
                    <a:pt x="2916063" y="1968317"/>
                  </a:lnTo>
                  <a:lnTo>
                    <a:pt x="2913205" y="2005461"/>
                  </a:lnTo>
                  <a:lnTo>
                    <a:pt x="2910347" y="2043240"/>
                  </a:lnTo>
                  <a:lnTo>
                    <a:pt x="2906536" y="2080384"/>
                  </a:lnTo>
                  <a:lnTo>
                    <a:pt x="2902725" y="2117846"/>
                  </a:lnTo>
                  <a:lnTo>
                    <a:pt x="2898280" y="2154990"/>
                  </a:lnTo>
                  <a:lnTo>
                    <a:pt x="2893834" y="2192134"/>
                  </a:lnTo>
                  <a:lnTo>
                    <a:pt x="2888435" y="2229595"/>
                  </a:lnTo>
                  <a:lnTo>
                    <a:pt x="2883037" y="2266739"/>
                  </a:lnTo>
                  <a:lnTo>
                    <a:pt x="2877003" y="2303566"/>
                  </a:lnTo>
                  <a:lnTo>
                    <a:pt x="2870652" y="2340710"/>
                  </a:lnTo>
                  <a:lnTo>
                    <a:pt x="2897644" y="2334361"/>
                  </a:lnTo>
                  <a:lnTo>
                    <a:pt x="2924954" y="2327694"/>
                  </a:lnTo>
                  <a:lnTo>
                    <a:pt x="2951947" y="2321344"/>
                  </a:lnTo>
                  <a:lnTo>
                    <a:pt x="2978940" y="2314360"/>
                  </a:lnTo>
                  <a:lnTo>
                    <a:pt x="3005615" y="2306741"/>
                  </a:lnTo>
                  <a:lnTo>
                    <a:pt x="3032607" y="2299121"/>
                  </a:lnTo>
                  <a:lnTo>
                    <a:pt x="3059282" y="2291185"/>
                  </a:lnTo>
                  <a:lnTo>
                    <a:pt x="3085957" y="2282930"/>
                  </a:lnTo>
                  <a:lnTo>
                    <a:pt x="3121842" y="2271184"/>
                  </a:lnTo>
                  <a:lnTo>
                    <a:pt x="3157726" y="2258485"/>
                  </a:lnTo>
                  <a:lnTo>
                    <a:pt x="3193292" y="2245786"/>
                  </a:lnTo>
                  <a:lnTo>
                    <a:pt x="3228859" y="2231818"/>
                  </a:lnTo>
                  <a:lnTo>
                    <a:pt x="3246642" y="2224516"/>
                  </a:lnTo>
                  <a:lnTo>
                    <a:pt x="3264108" y="2217214"/>
                  </a:lnTo>
                  <a:lnTo>
                    <a:pt x="3281574" y="2209595"/>
                  </a:lnTo>
                  <a:lnTo>
                    <a:pt x="3298722" y="2201975"/>
                  </a:lnTo>
                  <a:lnTo>
                    <a:pt x="3315870" y="2194356"/>
                  </a:lnTo>
                  <a:lnTo>
                    <a:pt x="3333019" y="2186419"/>
                  </a:lnTo>
                  <a:lnTo>
                    <a:pt x="3350167" y="2178165"/>
                  </a:lnTo>
                  <a:lnTo>
                    <a:pt x="3366998" y="2169593"/>
                  </a:lnTo>
                  <a:lnTo>
                    <a:pt x="3372396" y="2143243"/>
                  </a:lnTo>
                  <a:lnTo>
                    <a:pt x="3378112" y="2116576"/>
                  </a:lnTo>
                  <a:lnTo>
                    <a:pt x="3383193" y="2090226"/>
                  </a:lnTo>
                  <a:lnTo>
                    <a:pt x="3387956" y="2063876"/>
                  </a:lnTo>
                  <a:lnTo>
                    <a:pt x="3392402" y="2037526"/>
                  </a:lnTo>
                  <a:lnTo>
                    <a:pt x="3396213" y="2010858"/>
                  </a:lnTo>
                  <a:lnTo>
                    <a:pt x="3400341" y="1984508"/>
                  </a:lnTo>
                  <a:lnTo>
                    <a:pt x="3403517" y="1957841"/>
                  </a:lnTo>
                  <a:lnTo>
                    <a:pt x="3406375" y="1931173"/>
                  </a:lnTo>
                  <a:lnTo>
                    <a:pt x="3409233" y="1904188"/>
                  </a:lnTo>
                  <a:lnTo>
                    <a:pt x="3411456" y="1877521"/>
                  </a:lnTo>
                  <a:lnTo>
                    <a:pt x="3413361" y="1850536"/>
                  </a:lnTo>
                  <a:lnTo>
                    <a:pt x="3414949" y="1823868"/>
                  </a:lnTo>
                  <a:lnTo>
                    <a:pt x="3416537" y="1797201"/>
                  </a:lnTo>
                  <a:lnTo>
                    <a:pt x="3417490" y="1770533"/>
                  </a:lnTo>
                  <a:lnTo>
                    <a:pt x="3418125" y="1743231"/>
                  </a:lnTo>
                  <a:lnTo>
                    <a:pt x="2924954" y="1743231"/>
                  </a:lnTo>
                  <a:close/>
                  <a:moveTo>
                    <a:pt x="1135929" y="1741488"/>
                  </a:moveTo>
                  <a:lnTo>
                    <a:pt x="1219922" y="1741488"/>
                  </a:lnTo>
                  <a:lnTo>
                    <a:pt x="1219922" y="1776705"/>
                  </a:lnTo>
                  <a:lnTo>
                    <a:pt x="1232283" y="1778608"/>
                  </a:lnTo>
                  <a:lnTo>
                    <a:pt x="1244644" y="1780512"/>
                  </a:lnTo>
                  <a:lnTo>
                    <a:pt x="1256371" y="1783050"/>
                  </a:lnTo>
                  <a:lnTo>
                    <a:pt x="1268099" y="1785906"/>
                  </a:lnTo>
                  <a:lnTo>
                    <a:pt x="1279509" y="1789713"/>
                  </a:lnTo>
                  <a:lnTo>
                    <a:pt x="1290602" y="1793203"/>
                  </a:lnTo>
                  <a:lnTo>
                    <a:pt x="1301696" y="1797644"/>
                  </a:lnTo>
                  <a:lnTo>
                    <a:pt x="1312472" y="1801769"/>
                  </a:lnTo>
                  <a:lnTo>
                    <a:pt x="1322931" y="1806845"/>
                  </a:lnTo>
                  <a:lnTo>
                    <a:pt x="1332757" y="1812239"/>
                  </a:lnTo>
                  <a:lnTo>
                    <a:pt x="1342583" y="1817632"/>
                  </a:lnTo>
                  <a:lnTo>
                    <a:pt x="1352408" y="1823660"/>
                  </a:lnTo>
                  <a:lnTo>
                    <a:pt x="1361600" y="1829688"/>
                  </a:lnTo>
                  <a:lnTo>
                    <a:pt x="1370158" y="1836034"/>
                  </a:lnTo>
                  <a:lnTo>
                    <a:pt x="1378715" y="1843014"/>
                  </a:lnTo>
                  <a:lnTo>
                    <a:pt x="1386639" y="1849994"/>
                  </a:lnTo>
                  <a:lnTo>
                    <a:pt x="1394563" y="1857291"/>
                  </a:lnTo>
                  <a:lnTo>
                    <a:pt x="1401536" y="1865222"/>
                  </a:lnTo>
                  <a:lnTo>
                    <a:pt x="1408192" y="1873154"/>
                  </a:lnTo>
                  <a:lnTo>
                    <a:pt x="1414848" y="1881086"/>
                  </a:lnTo>
                  <a:lnTo>
                    <a:pt x="1420870" y="1889652"/>
                  </a:lnTo>
                  <a:lnTo>
                    <a:pt x="1426258" y="1898218"/>
                  </a:lnTo>
                  <a:lnTo>
                    <a:pt x="1431330" y="1906784"/>
                  </a:lnTo>
                  <a:lnTo>
                    <a:pt x="1436084" y="1915985"/>
                  </a:lnTo>
                  <a:lnTo>
                    <a:pt x="1440204" y="1924869"/>
                  </a:lnTo>
                  <a:lnTo>
                    <a:pt x="1443691" y="1934387"/>
                  </a:lnTo>
                  <a:lnTo>
                    <a:pt x="1446860" y="1943905"/>
                  </a:lnTo>
                  <a:lnTo>
                    <a:pt x="1449396" y="1953423"/>
                  </a:lnTo>
                  <a:lnTo>
                    <a:pt x="1451298" y="1963258"/>
                  </a:lnTo>
                  <a:lnTo>
                    <a:pt x="1452882" y="1973728"/>
                  </a:lnTo>
                  <a:lnTo>
                    <a:pt x="1453833" y="1983563"/>
                  </a:lnTo>
                  <a:lnTo>
                    <a:pt x="1454150" y="1994033"/>
                  </a:lnTo>
                  <a:lnTo>
                    <a:pt x="1344167" y="1994033"/>
                  </a:lnTo>
                  <a:lnTo>
                    <a:pt x="1343850" y="1988005"/>
                  </a:lnTo>
                  <a:lnTo>
                    <a:pt x="1343533" y="1982611"/>
                  </a:lnTo>
                  <a:lnTo>
                    <a:pt x="1342266" y="1976901"/>
                  </a:lnTo>
                  <a:lnTo>
                    <a:pt x="1341315" y="1971190"/>
                  </a:lnTo>
                  <a:lnTo>
                    <a:pt x="1340047" y="1966114"/>
                  </a:lnTo>
                  <a:lnTo>
                    <a:pt x="1338462" y="1960403"/>
                  </a:lnTo>
                  <a:lnTo>
                    <a:pt x="1336877" y="1955009"/>
                  </a:lnTo>
                  <a:lnTo>
                    <a:pt x="1334659" y="1949933"/>
                  </a:lnTo>
                  <a:lnTo>
                    <a:pt x="1332123" y="1944857"/>
                  </a:lnTo>
                  <a:lnTo>
                    <a:pt x="1329587" y="1940098"/>
                  </a:lnTo>
                  <a:lnTo>
                    <a:pt x="1326735" y="1935021"/>
                  </a:lnTo>
                  <a:lnTo>
                    <a:pt x="1323565" y="1930262"/>
                  </a:lnTo>
                  <a:lnTo>
                    <a:pt x="1320079" y="1925503"/>
                  </a:lnTo>
                  <a:lnTo>
                    <a:pt x="1316592" y="1921062"/>
                  </a:lnTo>
                  <a:lnTo>
                    <a:pt x="1312789" y="1916620"/>
                  </a:lnTo>
                  <a:lnTo>
                    <a:pt x="1308669" y="1912178"/>
                  </a:lnTo>
                  <a:lnTo>
                    <a:pt x="1304548" y="1908371"/>
                  </a:lnTo>
                  <a:lnTo>
                    <a:pt x="1299794" y="1904246"/>
                  </a:lnTo>
                  <a:lnTo>
                    <a:pt x="1295357" y="1900439"/>
                  </a:lnTo>
                  <a:lnTo>
                    <a:pt x="1290602" y="1896632"/>
                  </a:lnTo>
                  <a:lnTo>
                    <a:pt x="1285531" y="1893142"/>
                  </a:lnTo>
                  <a:lnTo>
                    <a:pt x="1280460" y="1889969"/>
                  </a:lnTo>
                  <a:lnTo>
                    <a:pt x="1274755" y="1886479"/>
                  </a:lnTo>
                  <a:lnTo>
                    <a:pt x="1269683" y="1883624"/>
                  </a:lnTo>
                  <a:lnTo>
                    <a:pt x="1263661" y="1880769"/>
                  </a:lnTo>
                  <a:lnTo>
                    <a:pt x="1257956" y="1877913"/>
                  </a:lnTo>
                  <a:lnTo>
                    <a:pt x="1251934" y="1875375"/>
                  </a:lnTo>
                  <a:lnTo>
                    <a:pt x="1245912" y="1873154"/>
                  </a:lnTo>
                  <a:lnTo>
                    <a:pt x="1239573" y="1870933"/>
                  </a:lnTo>
                  <a:lnTo>
                    <a:pt x="1233234" y="1869030"/>
                  </a:lnTo>
                  <a:lnTo>
                    <a:pt x="1226578" y="1867443"/>
                  </a:lnTo>
                  <a:lnTo>
                    <a:pt x="1219922" y="1865857"/>
                  </a:lnTo>
                  <a:lnTo>
                    <a:pt x="1219922" y="2128872"/>
                  </a:lnTo>
                  <a:lnTo>
                    <a:pt x="1232283" y="2130458"/>
                  </a:lnTo>
                  <a:lnTo>
                    <a:pt x="1244327" y="2132679"/>
                  </a:lnTo>
                  <a:lnTo>
                    <a:pt x="1256371" y="2135534"/>
                  </a:lnTo>
                  <a:lnTo>
                    <a:pt x="1268099" y="2138390"/>
                  </a:lnTo>
                  <a:lnTo>
                    <a:pt x="1279509" y="2141563"/>
                  </a:lnTo>
                  <a:lnTo>
                    <a:pt x="1290602" y="2145687"/>
                  </a:lnTo>
                  <a:lnTo>
                    <a:pt x="1301696" y="2149494"/>
                  </a:lnTo>
                  <a:lnTo>
                    <a:pt x="1312155" y="2154253"/>
                  </a:lnTo>
                  <a:lnTo>
                    <a:pt x="1322615" y="2159012"/>
                  </a:lnTo>
                  <a:lnTo>
                    <a:pt x="1332757" y="2164406"/>
                  </a:lnTo>
                  <a:lnTo>
                    <a:pt x="1342266" y="2170117"/>
                  </a:lnTo>
                  <a:lnTo>
                    <a:pt x="1352091" y="2175510"/>
                  </a:lnTo>
                  <a:lnTo>
                    <a:pt x="1361283" y="2181856"/>
                  </a:lnTo>
                  <a:lnTo>
                    <a:pt x="1369841" y="2188518"/>
                  </a:lnTo>
                  <a:lnTo>
                    <a:pt x="1378398" y="2195498"/>
                  </a:lnTo>
                  <a:lnTo>
                    <a:pt x="1386322" y="2202478"/>
                  </a:lnTo>
                  <a:lnTo>
                    <a:pt x="1394246" y="2209458"/>
                  </a:lnTo>
                  <a:lnTo>
                    <a:pt x="1401219" y="2217390"/>
                  </a:lnTo>
                  <a:lnTo>
                    <a:pt x="1407875" y="2225004"/>
                  </a:lnTo>
                  <a:lnTo>
                    <a:pt x="1414531" y="2233253"/>
                  </a:lnTo>
                  <a:lnTo>
                    <a:pt x="1420553" y="2241502"/>
                  </a:lnTo>
                  <a:lnTo>
                    <a:pt x="1425941" y="2250068"/>
                  </a:lnTo>
                  <a:lnTo>
                    <a:pt x="1431013" y="2258952"/>
                  </a:lnTo>
                  <a:lnTo>
                    <a:pt x="1435450" y="2267835"/>
                  </a:lnTo>
                  <a:lnTo>
                    <a:pt x="1439570" y="2277036"/>
                  </a:lnTo>
                  <a:lnTo>
                    <a:pt x="1443057" y="2286554"/>
                  </a:lnTo>
                  <a:lnTo>
                    <a:pt x="1446543" y="2296389"/>
                  </a:lnTo>
                  <a:lnTo>
                    <a:pt x="1448762" y="2305907"/>
                  </a:lnTo>
                  <a:lnTo>
                    <a:pt x="1450664" y="2315742"/>
                  </a:lnTo>
                  <a:lnTo>
                    <a:pt x="1452248" y="2325578"/>
                  </a:lnTo>
                  <a:lnTo>
                    <a:pt x="1453199" y="2335730"/>
                  </a:lnTo>
                  <a:lnTo>
                    <a:pt x="1453516" y="2345883"/>
                  </a:lnTo>
                  <a:lnTo>
                    <a:pt x="1453199" y="2356353"/>
                  </a:lnTo>
                  <a:lnTo>
                    <a:pt x="1452248" y="2366505"/>
                  </a:lnTo>
                  <a:lnTo>
                    <a:pt x="1450664" y="2376341"/>
                  </a:lnTo>
                  <a:lnTo>
                    <a:pt x="1448762" y="2386176"/>
                  </a:lnTo>
                  <a:lnTo>
                    <a:pt x="1446543" y="2395694"/>
                  </a:lnTo>
                  <a:lnTo>
                    <a:pt x="1443057" y="2405212"/>
                  </a:lnTo>
                  <a:lnTo>
                    <a:pt x="1439570" y="2415047"/>
                  </a:lnTo>
                  <a:lnTo>
                    <a:pt x="1435450" y="2424248"/>
                  </a:lnTo>
                  <a:lnTo>
                    <a:pt x="1431013" y="2433131"/>
                  </a:lnTo>
                  <a:lnTo>
                    <a:pt x="1425941" y="2442015"/>
                  </a:lnTo>
                  <a:lnTo>
                    <a:pt x="1420553" y="2450581"/>
                  </a:lnTo>
                  <a:lnTo>
                    <a:pt x="1414531" y="2458830"/>
                  </a:lnTo>
                  <a:lnTo>
                    <a:pt x="1407875" y="2467079"/>
                  </a:lnTo>
                  <a:lnTo>
                    <a:pt x="1401219" y="2475011"/>
                  </a:lnTo>
                  <a:lnTo>
                    <a:pt x="1394246" y="2482625"/>
                  </a:lnTo>
                  <a:lnTo>
                    <a:pt x="1386322" y="2489605"/>
                  </a:lnTo>
                  <a:lnTo>
                    <a:pt x="1378398" y="2496902"/>
                  </a:lnTo>
                  <a:lnTo>
                    <a:pt x="1369841" y="2503565"/>
                  </a:lnTo>
                  <a:lnTo>
                    <a:pt x="1361283" y="2510227"/>
                  </a:lnTo>
                  <a:lnTo>
                    <a:pt x="1352091" y="2516573"/>
                  </a:lnTo>
                  <a:lnTo>
                    <a:pt x="1342266" y="2522284"/>
                  </a:lnTo>
                  <a:lnTo>
                    <a:pt x="1332757" y="2527994"/>
                  </a:lnTo>
                  <a:lnTo>
                    <a:pt x="1322615" y="2532753"/>
                  </a:lnTo>
                  <a:lnTo>
                    <a:pt x="1312155" y="2537830"/>
                  </a:lnTo>
                  <a:lnTo>
                    <a:pt x="1301696" y="2542589"/>
                  </a:lnTo>
                  <a:lnTo>
                    <a:pt x="1290602" y="2546396"/>
                  </a:lnTo>
                  <a:lnTo>
                    <a:pt x="1279509" y="2550520"/>
                  </a:lnTo>
                  <a:lnTo>
                    <a:pt x="1268099" y="2553693"/>
                  </a:lnTo>
                  <a:lnTo>
                    <a:pt x="1256371" y="2556549"/>
                  </a:lnTo>
                  <a:lnTo>
                    <a:pt x="1244327" y="2559404"/>
                  </a:lnTo>
                  <a:lnTo>
                    <a:pt x="1232283" y="2561625"/>
                  </a:lnTo>
                  <a:lnTo>
                    <a:pt x="1219922" y="2563211"/>
                  </a:lnTo>
                  <a:lnTo>
                    <a:pt x="1219922" y="2608263"/>
                  </a:lnTo>
                  <a:lnTo>
                    <a:pt x="1135929" y="2608263"/>
                  </a:lnTo>
                  <a:lnTo>
                    <a:pt x="1135929" y="2563211"/>
                  </a:lnTo>
                  <a:lnTo>
                    <a:pt x="1123568" y="2561625"/>
                  </a:lnTo>
                  <a:lnTo>
                    <a:pt x="1111207" y="2559404"/>
                  </a:lnTo>
                  <a:lnTo>
                    <a:pt x="1099479" y="2556549"/>
                  </a:lnTo>
                  <a:lnTo>
                    <a:pt x="1087435" y="2553693"/>
                  </a:lnTo>
                  <a:lnTo>
                    <a:pt x="1076342" y="2550520"/>
                  </a:lnTo>
                  <a:lnTo>
                    <a:pt x="1065248" y="2546396"/>
                  </a:lnTo>
                  <a:lnTo>
                    <a:pt x="1053838" y="2542589"/>
                  </a:lnTo>
                  <a:lnTo>
                    <a:pt x="1043378" y="2537830"/>
                  </a:lnTo>
                  <a:lnTo>
                    <a:pt x="1032919" y="2532753"/>
                  </a:lnTo>
                  <a:lnTo>
                    <a:pt x="1022776" y="2527994"/>
                  </a:lnTo>
                  <a:lnTo>
                    <a:pt x="1012951" y="2522284"/>
                  </a:lnTo>
                  <a:lnTo>
                    <a:pt x="1003442" y="2516573"/>
                  </a:lnTo>
                  <a:lnTo>
                    <a:pt x="994251" y="2510227"/>
                  </a:lnTo>
                  <a:lnTo>
                    <a:pt x="985376" y="2503565"/>
                  </a:lnTo>
                  <a:lnTo>
                    <a:pt x="977135" y="2496902"/>
                  </a:lnTo>
                  <a:lnTo>
                    <a:pt x="968894" y="2489605"/>
                  </a:lnTo>
                  <a:lnTo>
                    <a:pt x="961288" y="2482625"/>
                  </a:lnTo>
                  <a:lnTo>
                    <a:pt x="953998" y="2475011"/>
                  </a:lnTo>
                  <a:lnTo>
                    <a:pt x="947342" y="2467079"/>
                  </a:lnTo>
                  <a:lnTo>
                    <a:pt x="941002" y="2458830"/>
                  </a:lnTo>
                  <a:lnTo>
                    <a:pt x="934663" y="2450581"/>
                  </a:lnTo>
                  <a:lnTo>
                    <a:pt x="929592" y="2442015"/>
                  </a:lnTo>
                  <a:lnTo>
                    <a:pt x="924204" y="2433131"/>
                  </a:lnTo>
                  <a:lnTo>
                    <a:pt x="919450" y="2424248"/>
                  </a:lnTo>
                  <a:lnTo>
                    <a:pt x="915646" y="2415047"/>
                  </a:lnTo>
                  <a:lnTo>
                    <a:pt x="911843" y="2405212"/>
                  </a:lnTo>
                  <a:lnTo>
                    <a:pt x="908990" y="2396011"/>
                  </a:lnTo>
                  <a:lnTo>
                    <a:pt x="906455" y="2386176"/>
                  </a:lnTo>
                  <a:lnTo>
                    <a:pt x="904553" y="2376341"/>
                  </a:lnTo>
                  <a:lnTo>
                    <a:pt x="902651" y="2366505"/>
                  </a:lnTo>
                  <a:lnTo>
                    <a:pt x="902017" y="2356353"/>
                  </a:lnTo>
                  <a:lnTo>
                    <a:pt x="901700" y="2345883"/>
                  </a:lnTo>
                  <a:lnTo>
                    <a:pt x="1011683" y="2345883"/>
                  </a:lnTo>
                  <a:lnTo>
                    <a:pt x="1011683" y="2351594"/>
                  </a:lnTo>
                  <a:lnTo>
                    <a:pt x="1012317" y="2357622"/>
                  </a:lnTo>
                  <a:lnTo>
                    <a:pt x="1012951" y="2363015"/>
                  </a:lnTo>
                  <a:lnTo>
                    <a:pt x="1014219" y="2368409"/>
                  </a:lnTo>
                  <a:lnTo>
                    <a:pt x="1015487" y="2374120"/>
                  </a:lnTo>
                  <a:lnTo>
                    <a:pt x="1017071" y="2379196"/>
                  </a:lnTo>
                  <a:lnTo>
                    <a:pt x="1018973" y="2384590"/>
                  </a:lnTo>
                  <a:lnTo>
                    <a:pt x="1020875" y="2389983"/>
                  </a:lnTo>
                  <a:lnTo>
                    <a:pt x="1023727" y="2395059"/>
                  </a:lnTo>
                  <a:lnTo>
                    <a:pt x="1026263" y="2400136"/>
                  </a:lnTo>
                  <a:lnTo>
                    <a:pt x="1028799" y="2404577"/>
                  </a:lnTo>
                  <a:lnTo>
                    <a:pt x="1032285" y="2409654"/>
                  </a:lnTo>
                  <a:lnTo>
                    <a:pt x="1035455" y="2414413"/>
                  </a:lnTo>
                  <a:lnTo>
                    <a:pt x="1039258" y="2418854"/>
                  </a:lnTo>
                  <a:lnTo>
                    <a:pt x="1043062" y="2423296"/>
                  </a:lnTo>
                  <a:lnTo>
                    <a:pt x="1046865" y="2427421"/>
                  </a:lnTo>
                  <a:lnTo>
                    <a:pt x="1051302" y="2431862"/>
                  </a:lnTo>
                  <a:lnTo>
                    <a:pt x="1055423" y="2435670"/>
                  </a:lnTo>
                  <a:lnTo>
                    <a:pt x="1060177" y="2439160"/>
                  </a:lnTo>
                  <a:lnTo>
                    <a:pt x="1065248" y="2443284"/>
                  </a:lnTo>
                  <a:lnTo>
                    <a:pt x="1070003" y="2446457"/>
                  </a:lnTo>
                  <a:lnTo>
                    <a:pt x="1075391" y="2450264"/>
                  </a:lnTo>
                  <a:lnTo>
                    <a:pt x="1080779" y="2453119"/>
                  </a:lnTo>
                  <a:lnTo>
                    <a:pt x="1086167" y="2456292"/>
                  </a:lnTo>
                  <a:lnTo>
                    <a:pt x="1092189" y="2459147"/>
                  </a:lnTo>
                  <a:lnTo>
                    <a:pt x="1097578" y="2461686"/>
                  </a:lnTo>
                  <a:lnTo>
                    <a:pt x="1103917" y="2464224"/>
                  </a:lnTo>
                  <a:lnTo>
                    <a:pt x="1109939" y="2466762"/>
                  </a:lnTo>
                  <a:lnTo>
                    <a:pt x="1116278" y="2468665"/>
                  </a:lnTo>
                  <a:lnTo>
                    <a:pt x="1122617" y="2470569"/>
                  </a:lnTo>
                  <a:lnTo>
                    <a:pt x="1128956" y="2472473"/>
                  </a:lnTo>
                  <a:lnTo>
                    <a:pt x="1135929" y="2474059"/>
                  </a:lnTo>
                  <a:lnTo>
                    <a:pt x="1135929" y="2211044"/>
                  </a:lnTo>
                  <a:lnTo>
                    <a:pt x="1123568" y="2209141"/>
                  </a:lnTo>
                  <a:lnTo>
                    <a:pt x="1111207" y="2206920"/>
                  </a:lnTo>
                  <a:lnTo>
                    <a:pt x="1099479" y="2204699"/>
                  </a:lnTo>
                  <a:lnTo>
                    <a:pt x="1087752" y="2201526"/>
                  </a:lnTo>
                  <a:lnTo>
                    <a:pt x="1076342" y="2198036"/>
                  </a:lnTo>
                  <a:lnTo>
                    <a:pt x="1065248" y="2194546"/>
                  </a:lnTo>
                  <a:lnTo>
                    <a:pt x="1054155" y="2190104"/>
                  </a:lnTo>
                  <a:lnTo>
                    <a:pt x="1043378" y="2185663"/>
                  </a:lnTo>
                  <a:lnTo>
                    <a:pt x="1033236" y="2180904"/>
                  </a:lnTo>
                  <a:lnTo>
                    <a:pt x="1023093" y="2175510"/>
                  </a:lnTo>
                  <a:lnTo>
                    <a:pt x="1012951" y="2170117"/>
                  </a:lnTo>
                  <a:lnTo>
                    <a:pt x="1003759" y="2164089"/>
                  </a:lnTo>
                  <a:lnTo>
                    <a:pt x="994568" y="2157743"/>
                  </a:lnTo>
                  <a:lnTo>
                    <a:pt x="985693" y="2151715"/>
                  </a:lnTo>
                  <a:lnTo>
                    <a:pt x="977452" y="2144735"/>
                  </a:lnTo>
                  <a:lnTo>
                    <a:pt x="969211" y="2137438"/>
                  </a:lnTo>
                  <a:lnTo>
                    <a:pt x="961604" y="2130141"/>
                  </a:lnTo>
                  <a:lnTo>
                    <a:pt x="954631" y="2122527"/>
                  </a:lnTo>
                  <a:lnTo>
                    <a:pt x="947659" y="2114595"/>
                  </a:lnTo>
                  <a:lnTo>
                    <a:pt x="941319" y="2106346"/>
                  </a:lnTo>
                  <a:lnTo>
                    <a:pt x="935297" y="2098097"/>
                  </a:lnTo>
                  <a:lnTo>
                    <a:pt x="929909" y="2089531"/>
                  </a:lnTo>
                  <a:lnTo>
                    <a:pt x="924838" y="2080647"/>
                  </a:lnTo>
                  <a:lnTo>
                    <a:pt x="920084" y="2071764"/>
                  </a:lnTo>
                  <a:lnTo>
                    <a:pt x="915963" y="2062563"/>
                  </a:lnTo>
                  <a:lnTo>
                    <a:pt x="912794" y="2053362"/>
                  </a:lnTo>
                  <a:lnTo>
                    <a:pt x="909307" y="2043844"/>
                  </a:lnTo>
                  <a:lnTo>
                    <a:pt x="907088" y="2034009"/>
                  </a:lnTo>
                  <a:lnTo>
                    <a:pt x="905187" y="2024491"/>
                  </a:lnTo>
                  <a:lnTo>
                    <a:pt x="903285" y="2014021"/>
                  </a:lnTo>
                  <a:lnTo>
                    <a:pt x="902651" y="2004186"/>
                  </a:lnTo>
                  <a:lnTo>
                    <a:pt x="902334" y="1994033"/>
                  </a:lnTo>
                  <a:lnTo>
                    <a:pt x="902651" y="1983563"/>
                  </a:lnTo>
                  <a:lnTo>
                    <a:pt x="903285" y="1973728"/>
                  </a:lnTo>
                  <a:lnTo>
                    <a:pt x="905187" y="1963258"/>
                  </a:lnTo>
                  <a:lnTo>
                    <a:pt x="907088" y="1953740"/>
                  </a:lnTo>
                  <a:lnTo>
                    <a:pt x="909307" y="1943905"/>
                  </a:lnTo>
                  <a:lnTo>
                    <a:pt x="912794" y="1934387"/>
                  </a:lnTo>
                  <a:lnTo>
                    <a:pt x="915963" y="1925186"/>
                  </a:lnTo>
                  <a:lnTo>
                    <a:pt x="920084" y="1915985"/>
                  </a:lnTo>
                  <a:lnTo>
                    <a:pt x="924838" y="1907102"/>
                  </a:lnTo>
                  <a:lnTo>
                    <a:pt x="929909" y="1898218"/>
                  </a:lnTo>
                  <a:lnTo>
                    <a:pt x="935297" y="1889652"/>
                  </a:lnTo>
                  <a:lnTo>
                    <a:pt x="941319" y="1881403"/>
                  </a:lnTo>
                  <a:lnTo>
                    <a:pt x="947659" y="1873154"/>
                  </a:lnTo>
                  <a:lnTo>
                    <a:pt x="954631" y="1865222"/>
                  </a:lnTo>
                  <a:lnTo>
                    <a:pt x="961604" y="1857608"/>
                  </a:lnTo>
                  <a:lnTo>
                    <a:pt x="969211" y="1850311"/>
                  </a:lnTo>
                  <a:lnTo>
                    <a:pt x="977452" y="1843014"/>
                  </a:lnTo>
                  <a:lnTo>
                    <a:pt x="985693" y="1836034"/>
                  </a:lnTo>
                  <a:lnTo>
                    <a:pt x="994568" y="1830006"/>
                  </a:lnTo>
                  <a:lnTo>
                    <a:pt x="1003759" y="1823660"/>
                  </a:lnTo>
                  <a:lnTo>
                    <a:pt x="1012951" y="1817632"/>
                  </a:lnTo>
                  <a:lnTo>
                    <a:pt x="1023093" y="1812239"/>
                  </a:lnTo>
                  <a:lnTo>
                    <a:pt x="1033236" y="1806845"/>
                  </a:lnTo>
                  <a:lnTo>
                    <a:pt x="1043378" y="1802086"/>
                  </a:lnTo>
                  <a:lnTo>
                    <a:pt x="1054155" y="1797644"/>
                  </a:lnTo>
                  <a:lnTo>
                    <a:pt x="1065248" y="1793203"/>
                  </a:lnTo>
                  <a:lnTo>
                    <a:pt x="1076342" y="1789713"/>
                  </a:lnTo>
                  <a:lnTo>
                    <a:pt x="1087752" y="1785906"/>
                  </a:lnTo>
                  <a:lnTo>
                    <a:pt x="1099479" y="1783050"/>
                  </a:lnTo>
                  <a:lnTo>
                    <a:pt x="1111207" y="1780829"/>
                  </a:lnTo>
                  <a:lnTo>
                    <a:pt x="1123568" y="1778608"/>
                  </a:lnTo>
                  <a:lnTo>
                    <a:pt x="1135929" y="1776705"/>
                  </a:lnTo>
                  <a:lnTo>
                    <a:pt x="1135929" y="1741488"/>
                  </a:lnTo>
                  <a:close/>
                  <a:moveTo>
                    <a:pt x="1183323" y="1498000"/>
                  </a:moveTo>
                  <a:lnTo>
                    <a:pt x="1166813" y="1498635"/>
                  </a:lnTo>
                  <a:lnTo>
                    <a:pt x="1150621" y="1498953"/>
                  </a:lnTo>
                  <a:lnTo>
                    <a:pt x="1134111" y="1499588"/>
                  </a:lnTo>
                  <a:lnTo>
                    <a:pt x="1117918" y="1500858"/>
                  </a:lnTo>
                  <a:lnTo>
                    <a:pt x="1101726" y="1502446"/>
                  </a:lnTo>
                  <a:lnTo>
                    <a:pt x="1085533" y="1504351"/>
                  </a:lnTo>
                  <a:lnTo>
                    <a:pt x="1069341" y="1507209"/>
                  </a:lnTo>
                  <a:lnTo>
                    <a:pt x="1053466" y="1509749"/>
                  </a:lnTo>
                  <a:lnTo>
                    <a:pt x="1037273" y="1512925"/>
                  </a:lnTo>
                  <a:lnTo>
                    <a:pt x="1021716" y="1516418"/>
                  </a:lnTo>
                  <a:lnTo>
                    <a:pt x="1005841" y="1520229"/>
                  </a:lnTo>
                  <a:lnTo>
                    <a:pt x="990283" y="1524674"/>
                  </a:lnTo>
                  <a:lnTo>
                    <a:pt x="974726" y="1529120"/>
                  </a:lnTo>
                  <a:lnTo>
                    <a:pt x="959168" y="1534518"/>
                  </a:lnTo>
                  <a:lnTo>
                    <a:pt x="943611" y="1539599"/>
                  </a:lnTo>
                  <a:lnTo>
                    <a:pt x="928688" y="1545633"/>
                  </a:lnTo>
                  <a:lnTo>
                    <a:pt x="913448" y="1551666"/>
                  </a:lnTo>
                  <a:lnTo>
                    <a:pt x="898526" y="1558335"/>
                  </a:lnTo>
                  <a:lnTo>
                    <a:pt x="883603" y="1565003"/>
                  </a:lnTo>
                  <a:lnTo>
                    <a:pt x="869316" y="1572307"/>
                  </a:lnTo>
                  <a:lnTo>
                    <a:pt x="854711" y="1579928"/>
                  </a:lnTo>
                  <a:lnTo>
                    <a:pt x="840106" y="1587867"/>
                  </a:lnTo>
                  <a:lnTo>
                    <a:pt x="826453" y="1596123"/>
                  </a:lnTo>
                  <a:lnTo>
                    <a:pt x="812166" y="1604697"/>
                  </a:lnTo>
                  <a:lnTo>
                    <a:pt x="798513" y="1613906"/>
                  </a:lnTo>
                  <a:lnTo>
                    <a:pt x="785178" y="1623115"/>
                  </a:lnTo>
                  <a:lnTo>
                    <a:pt x="771526" y="1632642"/>
                  </a:lnTo>
                  <a:lnTo>
                    <a:pt x="758191" y="1643121"/>
                  </a:lnTo>
                  <a:lnTo>
                    <a:pt x="745491" y="1653600"/>
                  </a:lnTo>
                  <a:lnTo>
                    <a:pt x="732791" y="1664079"/>
                  </a:lnTo>
                  <a:lnTo>
                    <a:pt x="720408" y="1675193"/>
                  </a:lnTo>
                  <a:lnTo>
                    <a:pt x="708343" y="1686625"/>
                  </a:lnTo>
                  <a:lnTo>
                    <a:pt x="695961" y="1698375"/>
                  </a:lnTo>
                  <a:lnTo>
                    <a:pt x="684531" y="1710442"/>
                  </a:lnTo>
                  <a:lnTo>
                    <a:pt x="672783" y="1723144"/>
                  </a:lnTo>
                  <a:lnTo>
                    <a:pt x="661671" y="1735528"/>
                  </a:lnTo>
                  <a:lnTo>
                    <a:pt x="650876" y="1748865"/>
                  </a:lnTo>
                  <a:lnTo>
                    <a:pt x="640398" y="1762520"/>
                  </a:lnTo>
                  <a:lnTo>
                    <a:pt x="629921" y="1776175"/>
                  </a:lnTo>
                  <a:lnTo>
                    <a:pt x="620078" y="1790464"/>
                  </a:lnTo>
                  <a:lnTo>
                    <a:pt x="610236" y="1804754"/>
                  </a:lnTo>
                  <a:lnTo>
                    <a:pt x="601028" y="1819361"/>
                  </a:lnTo>
                  <a:lnTo>
                    <a:pt x="592138" y="1834286"/>
                  </a:lnTo>
                  <a:lnTo>
                    <a:pt x="583566" y="1849529"/>
                  </a:lnTo>
                  <a:lnTo>
                    <a:pt x="575311" y="1864771"/>
                  </a:lnTo>
                  <a:lnTo>
                    <a:pt x="567373" y="1880014"/>
                  </a:lnTo>
                  <a:lnTo>
                    <a:pt x="560071" y="1895574"/>
                  </a:lnTo>
                  <a:lnTo>
                    <a:pt x="553086" y="1911134"/>
                  </a:lnTo>
                  <a:lnTo>
                    <a:pt x="546736" y="1927011"/>
                  </a:lnTo>
                  <a:lnTo>
                    <a:pt x="541021" y="1942889"/>
                  </a:lnTo>
                  <a:lnTo>
                    <a:pt x="535306" y="1958766"/>
                  </a:lnTo>
                  <a:lnTo>
                    <a:pt x="529908" y="1974644"/>
                  </a:lnTo>
                  <a:lnTo>
                    <a:pt x="525146" y="1990521"/>
                  </a:lnTo>
                  <a:lnTo>
                    <a:pt x="520701" y="2006716"/>
                  </a:lnTo>
                  <a:lnTo>
                    <a:pt x="516891" y="2022912"/>
                  </a:lnTo>
                  <a:lnTo>
                    <a:pt x="513398" y="2039107"/>
                  </a:lnTo>
                  <a:lnTo>
                    <a:pt x="510223" y="2055302"/>
                  </a:lnTo>
                  <a:lnTo>
                    <a:pt x="507683" y="2071497"/>
                  </a:lnTo>
                  <a:lnTo>
                    <a:pt x="505461" y="2088009"/>
                  </a:lnTo>
                  <a:lnTo>
                    <a:pt x="503238" y="2104205"/>
                  </a:lnTo>
                  <a:lnTo>
                    <a:pt x="501651" y="2120717"/>
                  </a:lnTo>
                  <a:lnTo>
                    <a:pt x="500698" y="2136912"/>
                  </a:lnTo>
                  <a:lnTo>
                    <a:pt x="500063" y="2153425"/>
                  </a:lnTo>
                  <a:lnTo>
                    <a:pt x="499746" y="2169938"/>
                  </a:lnTo>
                  <a:lnTo>
                    <a:pt x="499746" y="2185815"/>
                  </a:lnTo>
                  <a:lnTo>
                    <a:pt x="500063" y="2202328"/>
                  </a:lnTo>
                  <a:lnTo>
                    <a:pt x="501016" y="2218523"/>
                  </a:lnTo>
                  <a:lnTo>
                    <a:pt x="502286" y="2234718"/>
                  </a:lnTo>
                  <a:lnTo>
                    <a:pt x="503556" y="2250913"/>
                  </a:lnTo>
                  <a:lnTo>
                    <a:pt x="506096" y="2267108"/>
                  </a:lnTo>
                  <a:lnTo>
                    <a:pt x="508318" y="2283303"/>
                  </a:lnTo>
                  <a:lnTo>
                    <a:pt x="510858" y="2299181"/>
                  </a:lnTo>
                  <a:lnTo>
                    <a:pt x="514351" y="2315376"/>
                  </a:lnTo>
                  <a:lnTo>
                    <a:pt x="517843" y="2331253"/>
                  </a:lnTo>
                  <a:lnTo>
                    <a:pt x="521336" y="2346813"/>
                  </a:lnTo>
                  <a:lnTo>
                    <a:pt x="525781" y="2362373"/>
                  </a:lnTo>
                  <a:lnTo>
                    <a:pt x="530861" y="2377933"/>
                  </a:lnTo>
                  <a:lnTo>
                    <a:pt x="535623" y="2393493"/>
                  </a:lnTo>
                  <a:lnTo>
                    <a:pt x="541021" y="2409053"/>
                  </a:lnTo>
                  <a:lnTo>
                    <a:pt x="546736" y="2424296"/>
                  </a:lnTo>
                  <a:lnTo>
                    <a:pt x="552768" y="2439221"/>
                  </a:lnTo>
                  <a:lnTo>
                    <a:pt x="559436" y="2454146"/>
                  </a:lnTo>
                  <a:lnTo>
                    <a:pt x="566421" y="2469071"/>
                  </a:lnTo>
                  <a:lnTo>
                    <a:pt x="573723" y="2483678"/>
                  </a:lnTo>
                  <a:lnTo>
                    <a:pt x="581343" y="2497968"/>
                  </a:lnTo>
                  <a:lnTo>
                    <a:pt x="588963" y="2512257"/>
                  </a:lnTo>
                  <a:lnTo>
                    <a:pt x="597218" y="2526547"/>
                  </a:lnTo>
                  <a:lnTo>
                    <a:pt x="605791" y="2540519"/>
                  </a:lnTo>
                  <a:lnTo>
                    <a:pt x="615316" y="2554174"/>
                  </a:lnTo>
                  <a:lnTo>
                    <a:pt x="624523" y="2567511"/>
                  </a:lnTo>
                  <a:lnTo>
                    <a:pt x="634366" y="2581166"/>
                  </a:lnTo>
                  <a:lnTo>
                    <a:pt x="644208" y="2594503"/>
                  </a:lnTo>
                  <a:lnTo>
                    <a:pt x="654686" y="2607205"/>
                  </a:lnTo>
                  <a:lnTo>
                    <a:pt x="665163" y="2619907"/>
                  </a:lnTo>
                  <a:lnTo>
                    <a:pt x="676593" y="2632292"/>
                  </a:lnTo>
                  <a:lnTo>
                    <a:pt x="688023" y="2644676"/>
                  </a:lnTo>
                  <a:lnTo>
                    <a:pt x="699771" y="2656426"/>
                  </a:lnTo>
                  <a:lnTo>
                    <a:pt x="711836" y="2668175"/>
                  </a:lnTo>
                  <a:lnTo>
                    <a:pt x="724218" y="2679924"/>
                  </a:lnTo>
                  <a:lnTo>
                    <a:pt x="737236" y="2691039"/>
                  </a:lnTo>
                  <a:lnTo>
                    <a:pt x="749936" y="2701835"/>
                  </a:lnTo>
                  <a:lnTo>
                    <a:pt x="763588" y="2712632"/>
                  </a:lnTo>
                  <a:lnTo>
                    <a:pt x="777558" y="2722794"/>
                  </a:lnTo>
                  <a:lnTo>
                    <a:pt x="791528" y="2732638"/>
                  </a:lnTo>
                  <a:lnTo>
                    <a:pt x="805816" y="2742482"/>
                  </a:lnTo>
                  <a:lnTo>
                    <a:pt x="820738" y="2751691"/>
                  </a:lnTo>
                  <a:lnTo>
                    <a:pt x="835661" y="2760582"/>
                  </a:lnTo>
                  <a:lnTo>
                    <a:pt x="850583" y="2769156"/>
                  </a:lnTo>
                  <a:lnTo>
                    <a:pt x="866141" y="2777412"/>
                  </a:lnTo>
                  <a:lnTo>
                    <a:pt x="881381" y="2785351"/>
                  </a:lnTo>
                  <a:lnTo>
                    <a:pt x="896938" y="2792655"/>
                  </a:lnTo>
                  <a:lnTo>
                    <a:pt x="912496" y="2799641"/>
                  </a:lnTo>
                  <a:lnTo>
                    <a:pt x="928371" y="2805992"/>
                  </a:lnTo>
                  <a:lnTo>
                    <a:pt x="943928" y="2811708"/>
                  </a:lnTo>
                  <a:lnTo>
                    <a:pt x="959803" y="2817424"/>
                  </a:lnTo>
                  <a:lnTo>
                    <a:pt x="975678" y="2822505"/>
                  </a:lnTo>
                  <a:lnTo>
                    <a:pt x="991871" y="2827585"/>
                  </a:lnTo>
                  <a:lnTo>
                    <a:pt x="1008063" y="2832031"/>
                  </a:lnTo>
                  <a:lnTo>
                    <a:pt x="1024256" y="2835842"/>
                  </a:lnTo>
                  <a:lnTo>
                    <a:pt x="1040448" y="2839335"/>
                  </a:lnTo>
                  <a:lnTo>
                    <a:pt x="1056641" y="2842510"/>
                  </a:lnTo>
                  <a:lnTo>
                    <a:pt x="1073151" y="2845051"/>
                  </a:lnTo>
                  <a:lnTo>
                    <a:pt x="1089343" y="2847591"/>
                  </a:lnTo>
                  <a:lnTo>
                    <a:pt x="1105853" y="2849496"/>
                  </a:lnTo>
                  <a:lnTo>
                    <a:pt x="1121728" y="2851084"/>
                  </a:lnTo>
                  <a:lnTo>
                    <a:pt x="1138238" y="2852037"/>
                  </a:lnTo>
                  <a:lnTo>
                    <a:pt x="1154431" y="2852989"/>
                  </a:lnTo>
                  <a:lnTo>
                    <a:pt x="1170941" y="2853307"/>
                  </a:lnTo>
                  <a:lnTo>
                    <a:pt x="1187133" y="2852989"/>
                  </a:lnTo>
                  <a:lnTo>
                    <a:pt x="1203643" y="2852672"/>
                  </a:lnTo>
                  <a:lnTo>
                    <a:pt x="1219836" y="2851719"/>
                  </a:lnTo>
                  <a:lnTo>
                    <a:pt x="1236346" y="2850767"/>
                  </a:lnTo>
                  <a:lnTo>
                    <a:pt x="1252538" y="2849179"/>
                  </a:lnTo>
                  <a:lnTo>
                    <a:pt x="1268731" y="2846956"/>
                  </a:lnTo>
                  <a:lnTo>
                    <a:pt x="1284606" y="2844416"/>
                  </a:lnTo>
                  <a:lnTo>
                    <a:pt x="1300799" y="2841875"/>
                  </a:lnTo>
                  <a:lnTo>
                    <a:pt x="1316356" y="2838382"/>
                  </a:lnTo>
                  <a:lnTo>
                    <a:pt x="1332231" y="2835207"/>
                  </a:lnTo>
                  <a:lnTo>
                    <a:pt x="1348106" y="2831396"/>
                  </a:lnTo>
                  <a:lnTo>
                    <a:pt x="1363981" y="2826950"/>
                  </a:lnTo>
                  <a:lnTo>
                    <a:pt x="1379539" y="2822187"/>
                  </a:lnTo>
                  <a:lnTo>
                    <a:pt x="1395096" y="2817106"/>
                  </a:lnTo>
                  <a:lnTo>
                    <a:pt x="1410336" y="2811708"/>
                  </a:lnTo>
                  <a:lnTo>
                    <a:pt x="1425259" y="2805992"/>
                  </a:lnTo>
                  <a:lnTo>
                    <a:pt x="1440499" y="2799958"/>
                  </a:lnTo>
                  <a:lnTo>
                    <a:pt x="1455421" y="2793290"/>
                  </a:lnTo>
                  <a:lnTo>
                    <a:pt x="1470344" y="2786304"/>
                  </a:lnTo>
                  <a:lnTo>
                    <a:pt x="1484949" y="2779000"/>
                  </a:lnTo>
                  <a:lnTo>
                    <a:pt x="1499554" y="2771379"/>
                  </a:lnTo>
                  <a:lnTo>
                    <a:pt x="1513841" y="2763758"/>
                  </a:lnTo>
                  <a:lnTo>
                    <a:pt x="1527811" y="2755501"/>
                  </a:lnTo>
                  <a:lnTo>
                    <a:pt x="1541781" y="2746927"/>
                  </a:lnTo>
                  <a:lnTo>
                    <a:pt x="1555751" y="2738036"/>
                  </a:lnTo>
                  <a:lnTo>
                    <a:pt x="1569086" y="2728192"/>
                  </a:lnTo>
                  <a:lnTo>
                    <a:pt x="1582421" y="2718665"/>
                  </a:lnTo>
                  <a:lnTo>
                    <a:pt x="1595439" y="2708504"/>
                  </a:lnTo>
                  <a:lnTo>
                    <a:pt x="1608456" y="2698342"/>
                  </a:lnTo>
                  <a:lnTo>
                    <a:pt x="1621156" y="2687545"/>
                  </a:lnTo>
                  <a:lnTo>
                    <a:pt x="1633856" y="2676431"/>
                  </a:lnTo>
                  <a:lnTo>
                    <a:pt x="1645921" y="2664999"/>
                  </a:lnTo>
                  <a:lnTo>
                    <a:pt x="1657986" y="2653250"/>
                  </a:lnTo>
                  <a:lnTo>
                    <a:pt x="1669416" y="2640866"/>
                  </a:lnTo>
                  <a:lnTo>
                    <a:pt x="1681164" y="2628799"/>
                  </a:lnTo>
                  <a:lnTo>
                    <a:pt x="1692276" y="2615779"/>
                  </a:lnTo>
                  <a:lnTo>
                    <a:pt x="1703071" y="2602759"/>
                  </a:lnTo>
                  <a:lnTo>
                    <a:pt x="1713549" y="2589422"/>
                  </a:lnTo>
                  <a:lnTo>
                    <a:pt x="1724026" y="2575450"/>
                  </a:lnTo>
                  <a:lnTo>
                    <a:pt x="1734186" y="2561478"/>
                  </a:lnTo>
                  <a:lnTo>
                    <a:pt x="1743711" y="2546870"/>
                  </a:lnTo>
                  <a:lnTo>
                    <a:pt x="1753236" y="2532263"/>
                  </a:lnTo>
                  <a:lnTo>
                    <a:pt x="1762126" y="2517338"/>
                  </a:lnTo>
                  <a:lnTo>
                    <a:pt x="1770699" y="2502096"/>
                  </a:lnTo>
                  <a:lnTo>
                    <a:pt x="1778954" y="2486853"/>
                  </a:lnTo>
                  <a:lnTo>
                    <a:pt x="1786574" y="2471611"/>
                  </a:lnTo>
                  <a:lnTo>
                    <a:pt x="1793876" y="2456051"/>
                  </a:lnTo>
                  <a:lnTo>
                    <a:pt x="1800861" y="2440173"/>
                  </a:lnTo>
                  <a:lnTo>
                    <a:pt x="1807211" y="2424931"/>
                  </a:lnTo>
                  <a:lnTo>
                    <a:pt x="1813244" y="2409053"/>
                  </a:lnTo>
                  <a:lnTo>
                    <a:pt x="1818959" y="2393176"/>
                  </a:lnTo>
                  <a:lnTo>
                    <a:pt x="1824039" y="2376981"/>
                  </a:lnTo>
                  <a:lnTo>
                    <a:pt x="1828801" y="2361103"/>
                  </a:lnTo>
                  <a:lnTo>
                    <a:pt x="1833246" y="2344908"/>
                  </a:lnTo>
                  <a:lnTo>
                    <a:pt x="1837056" y="2328713"/>
                  </a:lnTo>
                  <a:lnTo>
                    <a:pt x="1840549" y="2312518"/>
                  </a:lnTo>
                  <a:lnTo>
                    <a:pt x="1844041" y="2296005"/>
                  </a:lnTo>
                  <a:lnTo>
                    <a:pt x="1846581" y="2280128"/>
                  </a:lnTo>
                  <a:lnTo>
                    <a:pt x="1848804" y="2263615"/>
                  </a:lnTo>
                  <a:lnTo>
                    <a:pt x="1851026" y="2247420"/>
                  </a:lnTo>
                  <a:lnTo>
                    <a:pt x="1852614" y="2230907"/>
                  </a:lnTo>
                  <a:lnTo>
                    <a:pt x="1853566" y="2214712"/>
                  </a:lnTo>
                  <a:lnTo>
                    <a:pt x="1854201" y="2198200"/>
                  </a:lnTo>
                  <a:lnTo>
                    <a:pt x="1854519" y="2182005"/>
                  </a:lnTo>
                  <a:lnTo>
                    <a:pt x="1854519" y="2165492"/>
                  </a:lnTo>
                  <a:lnTo>
                    <a:pt x="1853884" y="2149297"/>
                  </a:lnTo>
                  <a:lnTo>
                    <a:pt x="1853249" y="2132784"/>
                  </a:lnTo>
                  <a:lnTo>
                    <a:pt x="1851979" y="2116589"/>
                  </a:lnTo>
                  <a:lnTo>
                    <a:pt x="1850391" y="2100394"/>
                  </a:lnTo>
                  <a:lnTo>
                    <a:pt x="1848169" y="2084516"/>
                  </a:lnTo>
                  <a:lnTo>
                    <a:pt x="1845946" y="2068321"/>
                  </a:lnTo>
                  <a:lnTo>
                    <a:pt x="1843089" y="2052444"/>
                  </a:lnTo>
                  <a:lnTo>
                    <a:pt x="1839914" y="2036249"/>
                  </a:lnTo>
                  <a:lnTo>
                    <a:pt x="1836421" y="2020371"/>
                  </a:lnTo>
                  <a:lnTo>
                    <a:pt x="1832294" y="2004494"/>
                  </a:lnTo>
                  <a:lnTo>
                    <a:pt x="1828166" y="1988934"/>
                  </a:lnTo>
                  <a:lnTo>
                    <a:pt x="1823404" y="1973374"/>
                  </a:lnTo>
                  <a:lnTo>
                    <a:pt x="1818641" y="1958131"/>
                  </a:lnTo>
                  <a:lnTo>
                    <a:pt x="1812926" y="1942571"/>
                  </a:lnTo>
                  <a:lnTo>
                    <a:pt x="1807211" y="1927329"/>
                  </a:lnTo>
                  <a:lnTo>
                    <a:pt x="1801179" y="1912086"/>
                  </a:lnTo>
                  <a:lnTo>
                    <a:pt x="1794829" y="1897161"/>
                  </a:lnTo>
                  <a:lnTo>
                    <a:pt x="1787844" y="1882554"/>
                  </a:lnTo>
                  <a:lnTo>
                    <a:pt x="1780541" y="1867947"/>
                  </a:lnTo>
                  <a:lnTo>
                    <a:pt x="1772921" y="1853339"/>
                  </a:lnTo>
                  <a:lnTo>
                    <a:pt x="1764984" y="1839050"/>
                  </a:lnTo>
                  <a:lnTo>
                    <a:pt x="1757046" y="1825077"/>
                  </a:lnTo>
                  <a:lnTo>
                    <a:pt x="1747839" y="1810788"/>
                  </a:lnTo>
                  <a:lnTo>
                    <a:pt x="1738949" y="1797450"/>
                  </a:lnTo>
                  <a:lnTo>
                    <a:pt x="1729741" y="1783478"/>
                  </a:lnTo>
                  <a:lnTo>
                    <a:pt x="1719899" y="1770459"/>
                  </a:lnTo>
                  <a:lnTo>
                    <a:pt x="1710056" y="1757121"/>
                  </a:lnTo>
                  <a:lnTo>
                    <a:pt x="1699579" y="1744102"/>
                  </a:lnTo>
                  <a:lnTo>
                    <a:pt x="1688466" y="1731400"/>
                  </a:lnTo>
                  <a:lnTo>
                    <a:pt x="1677671" y="1719333"/>
                  </a:lnTo>
                  <a:lnTo>
                    <a:pt x="1666241" y="1706948"/>
                  </a:lnTo>
                  <a:lnTo>
                    <a:pt x="1654176" y="1694882"/>
                  </a:lnTo>
                  <a:lnTo>
                    <a:pt x="1642429" y="1683132"/>
                  </a:lnTo>
                  <a:lnTo>
                    <a:pt x="1629729" y="1671700"/>
                  </a:lnTo>
                  <a:lnTo>
                    <a:pt x="1617029" y="1660586"/>
                  </a:lnTo>
                  <a:lnTo>
                    <a:pt x="1603694" y="1649472"/>
                  </a:lnTo>
                  <a:lnTo>
                    <a:pt x="1590676" y="1638993"/>
                  </a:lnTo>
                  <a:lnTo>
                    <a:pt x="1576706" y="1628831"/>
                  </a:lnTo>
                  <a:lnTo>
                    <a:pt x="1562736" y="1618987"/>
                  </a:lnTo>
                  <a:lnTo>
                    <a:pt x="1548131" y="1609143"/>
                  </a:lnTo>
                  <a:lnTo>
                    <a:pt x="1533526" y="1599616"/>
                  </a:lnTo>
                  <a:lnTo>
                    <a:pt x="1518286" y="1590407"/>
                  </a:lnTo>
                  <a:lnTo>
                    <a:pt x="1503364" y="1581833"/>
                  </a:lnTo>
                  <a:lnTo>
                    <a:pt x="1488124" y="1573895"/>
                  </a:lnTo>
                  <a:lnTo>
                    <a:pt x="1472884" y="1565956"/>
                  </a:lnTo>
                  <a:lnTo>
                    <a:pt x="1457326" y="1558970"/>
                  </a:lnTo>
                  <a:lnTo>
                    <a:pt x="1441451" y="1551984"/>
                  </a:lnTo>
                  <a:lnTo>
                    <a:pt x="1425894" y="1545633"/>
                  </a:lnTo>
                  <a:lnTo>
                    <a:pt x="1410336" y="1539282"/>
                  </a:lnTo>
                  <a:lnTo>
                    <a:pt x="1394461" y="1533883"/>
                  </a:lnTo>
                  <a:lnTo>
                    <a:pt x="1378269" y="1528802"/>
                  </a:lnTo>
                  <a:lnTo>
                    <a:pt x="1362393" y="1523722"/>
                  </a:lnTo>
                  <a:lnTo>
                    <a:pt x="1346201" y="1519593"/>
                  </a:lnTo>
                  <a:lnTo>
                    <a:pt x="1330008" y="1515783"/>
                  </a:lnTo>
                  <a:lnTo>
                    <a:pt x="1313816" y="1511972"/>
                  </a:lnTo>
                  <a:lnTo>
                    <a:pt x="1297306" y="1509114"/>
                  </a:lnTo>
                  <a:lnTo>
                    <a:pt x="1281114" y="1505939"/>
                  </a:lnTo>
                  <a:lnTo>
                    <a:pt x="1264604" y="1503716"/>
                  </a:lnTo>
                  <a:lnTo>
                    <a:pt x="1248411" y="1502128"/>
                  </a:lnTo>
                  <a:lnTo>
                    <a:pt x="1231901" y="1500540"/>
                  </a:lnTo>
                  <a:lnTo>
                    <a:pt x="1216026" y="1499588"/>
                  </a:lnTo>
                  <a:lnTo>
                    <a:pt x="1199516" y="1498635"/>
                  </a:lnTo>
                  <a:lnTo>
                    <a:pt x="1183323" y="1498000"/>
                  </a:lnTo>
                  <a:close/>
                  <a:moveTo>
                    <a:pt x="3448610" y="1292740"/>
                  </a:moveTo>
                  <a:lnTo>
                    <a:pt x="3453374" y="1316233"/>
                  </a:lnTo>
                  <a:lnTo>
                    <a:pt x="3457184" y="1339726"/>
                  </a:lnTo>
                  <a:lnTo>
                    <a:pt x="3461313" y="1363536"/>
                  </a:lnTo>
                  <a:lnTo>
                    <a:pt x="3464806" y="1387029"/>
                  </a:lnTo>
                  <a:lnTo>
                    <a:pt x="3468617" y="1410521"/>
                  </a:lnTo>
                  <a:lnTo>
                    <a:pt x="3471475" y="1434332"/>
                  </a:lnTo>
                  <a:lnTo>
                    <a:pt x="3474333" y="1458142"/>
                  </a:lnTo>
                  <a:lnTo>
                    <a:pt x="3477191" y="1482270"/>
                  </a:lnTo>
                  <a:lnTo>
                    <a:pt x="3479414" y="1505763"/>
                  </a:lnTo>
                  <a:lnTo>
                    <a:pt x="3481637" y="1529573"/>
                  </a:lnTo>
                  <a:lnTo>
                    <a:pt x="3483542" y="1553383"/>
                  </a:lnTo>
                  <a:lnTo>
                    <a:pt x="3485130" y="1577511"/>
                  </a:lnTo>
                  <a:lnTo>
                    <a:pt x="3486400" y="1601321"/>
                  </a:lnTo>
                  <a:lnTo>
                    <a:pt x="3487353" y="1625449"/>
                  </a:lnTo>
                  <a:lnTo>
                    <a:pt x="3487988" y="1648942"/>
                  </a:lnTo>
                  <a:lnTo>
                    <a:pt x="3488623" y="1672752"/>
                  </a:lnTo>
                  <a:lnTo>
                    <a:pt x="3760136" y="1672752"/>
                  </a:lnTo>
                  <a:lnTo>
                    <a:pt x="3758549" y="1661641"/>
                  </a:lnTo>
                  <a:lnTo>
                    <a:pt x="3756643" y="1649894"/>
                  </a:lnTo>
                  <a:lnTo>
                    <a:pt x="3754420" y="1638465"/>
                  </a:lnTo>
                  <a:lnTo>
                    <a:pt x="3751245" y="1627354"/>
                  </a:lnTo>
                  <a:lnTo>
                    <a:pt x="3748069" y="1615925"/>
                  </a:lnTo>
                  <a:lnTo>
                    <a:pt x="3744258" y="1604813"/>
                  </a:lnTo>
                  <a:lnTo>
                    <a:pt x="3740448" y="1594019"/>
                  </a:lnTo>
                  <a:lnTo>
                    <a:pt x="3736002" y="1583225"/>
                  </a:lnTo>
                  <a:lnTo>
                    <a:pt x="3731238" y="1572114"/>
                  </a:lnTo>
                  <a:lnTo>
                    <a:pt x="3726158" y="1561320"/>
                  </a:lnTo>
                  <a:lnTo>
                    <a:pt x="3721076" y="1550843"/>
                  </a:lnTo>
                  <a:lnTo>
                    <a:pt x="3715043" y="1540049"/>
                  </a:lnTo>
                  <a:lnTo>
                    <a:pt x="3709009" y="1529890"/>
                  </a:lnTo>
                  <a:lnTo>
                    <a:pt x="3702658" y="1519731"/>
                  </a:lnTo>
                  <a:lnTo>
                    <a:pt x="3696307" y="1509890"/>
                  </a:lnTo>
                  <a:lnTo>
                    <a:pt x="3689321" y="1500048"/>
                  </a:lnTo>
                  <a:lnTo>
                    <a:pt x="3680746" y="1488302"/>
                  </a:lnTo>
                  <a:lnTo>
                    <a:pt x="3671855" y="1476873"/>
                  </a:lnTo>
                  <a:lnTo>
                    <a:pt x="3662646" y="1465761"/>
                  </a:lnTo>
                  <a:lnTo>
                    <a:pt x="3653119" y="1454650"/>
                  </a:lnTo>
                  <a:lnTo>
                    <a:pt x="3642957" y="1443856"/>
                  </a:lnTo>
                  <a:lnTo>
                    <a:pt x="3632795" y="1433379"/>
                  </a:lnTo>
                  <a:lnTo>
                    <a:pt x="3622633" y="1423220"/>
                  </a:lnTo>
                  <a:lnTo>
                    <a:pt x="3612154" y="1412744"/>
                  </a:lnTo>
                  <a:lnTo>
                    <a:pt x="3601039" y="1402902"/>
                  </a:lnTo>
                  <a:lnTo>
                    <a:pt x="3590242" y="1393061"/>
                  </a:lnTo>
                  <a:lnTo>
                    <a:pt x="3578810" y="1383536"/>
                  </a:lnTo>
                  <a:lnTo>
                    <a:pt x="3567378" y="1374330"/>
                  </a:lnTo>
                  <a:lnTo>
                    <a:pt x="3555946" y="1365123"/>
                  </a:lnTo>
                  <a:lnTo>
                    <a:pt x="3544196" y="1356234"/>
                  </a:lnTo>
                  <a:lnTo>
                    <a:pt x="3532128" y="1347345"/>
                  </a:lnTo>
                  <a:lnTo>
                    <a:pt x="3520061" y="1338456"/>
                  </a:lnTo>
                  <a:lnTo>
                    <a:pt x="3502596" y="1326392"/>
                  </a:lnTo>
                  <a:lnTo>
                    <a:pt x="3484812" y="1314963"/>
                  </a:lnTo>
                  <a:lnTo>
                    <a:pt x="3467029" y="1303851"/>
                  </a:lnTo>
                  <a:lnTo>
                    <a:pt x="3448610" y="1292740"/>
                  </a:lnTo>
                  <a:close/>
                  <a:moveTo>
                    <a:pt x="1163321" y="1279525"/>
                  </a:moveTo>
                  <a:lnTo>
                    <a:pt x="1184911" y="1279525"/>
                  </a:lnTo>
                  <a:lnTo>
                    <a:pt x="1206501" y="1279843"/>
                  </a:lnTo>
                  <a:lnTo>
                    <a:pt x="1228408" y="1280795"/>
                  </a:lnTo>
                  <a:lnTo>
                    <a:pt x="1249998" y="1282383"/>
                  </a:lnTo>
                  <a:lnTo>
                    <a:pt x="1271589" y="1284288"/>
                  </a:lnTo>
                  <a:lnTo>
                    <a:pt x="1293179" y="1287146"/>
                  </a:lnTo>
                  <a:lnTo>
                    <a:pt x="1314769" y="1290004"/>
                  </a:lnTo>
                  <a:lnTo>
                    <a:pt x="1336358" y="1293497"/>
                  </a:lnTo>
                  <a:lnTo>
                    <a:pt x="1357631" y="1297625"/>
                  </a:lnTo>
                  <a:lnTo>
                    <a:pt x="1379221" y="1302389"/>
                  </a:lnTo>
                  <a:lnTo>
                    <a:pt x="1400494" y="1307787"/>
                  </a:lnTo>
                  <a:lnTo>
                    <a:pt x="1422084" y="1313503"/>
                  </a:lnTo>
                  <a:lnTo>
                    <a:pt x="1443039" y="1319536"/>
                  </a:lnTo>
                  <a:lnTo>
                    <a:pt x="1464311" y="1326523"/>
                  </a:lnTo>
                  <a:lnTo>
                    <a:pt x="1485266" y="1334144"/>
                  </a:lnTo>
                  <a:lnTo>
                    <a:pt x="1506221" y="1342083"/>
                  </a:lnTo>
                  <a:lnTo>
                    <a:pt x="1526859" y="1350656"/>
                  </a:lnTo>
                  <a:lnTo>
                    <a:pt x="1547814" y="1359548"/>
                  </a:lnTo>
                  <a:lnTo>
                    <a:pt x="1568134" y="1369392"/>
                  </a:lnTo>
                  <a:lnTo>
                    <a:pt x="1588454" y="1379871"/>
                  </a:lnTo>
                  <a:lnTo>
                    <a:pt x="1608456" y="1390350"/>
                  </a:lnTo>
                  <a:lnTo>
                    <a:pt x="1628459" y="1401782"/>
                  </a:lnTo>
                  <a:lnTo>
                    <a:pt x="1648461" y="1413849"/>
                  </a:lnTo>
                  <a:lnTo>
                    <a:pt x="1667829" y="1426234"/>
                  </a:lnTo>
                  <a:lnTo>
                    <a:pt x="1686879" y="1438618"/>
                  </a:lnTo>
                  <a:lnTo>
                    <a:pt x="1705611" y="1451955"/>
                  </a:lnTo>
                  <a:lnTo>
                    <a:pt x="1724026" y="1465927"/>
                  </a:lnTo>
                  <a:lnTo>
                    <a:pt x="1741806" y="1479582"/>
                  </a:lnTo>
                  <a:lnTo>
                    <a:pt x="1759269" y="1494189"/>
                  </a:lnTo>
                  <a:lnTo>
                    <a:pt x="1776096" y="1509114"/>
                  </a:lnTo>
                  <a:lnTo>
                    <a:pt x="1792606" y="1524357"/>
                  </a:lnTo>
                  <a:lnTo>
                    <a:pt x="1808481" y="1539599"/>
                  </a:lnTo>
                  <a:lnTo>
                    <a:pt x="1824039" y="1555159"/>
                  </a:lnTo>
                  <a:lnTo>
                    <a:pt x="1838961" y="1571354"/>
                  </a:lnTo>
                  <a:lnTo>
                    <a:pt x="1853884" y="1587867"/>
                  </a:lnTo>
                  <a:lnTo>
                    <a:pt x="1868171" y="1604697"/>
                  </a:lnTo>
                  <a:lnTo>
                    <a:pt x="1881824" y="1621845"/>
                  </a:lnTo>
                  <a:lnTo>
                    <a:pt x="1895159" y="1639310"/>
                  </a:lnTo>
                  <a:lnTo>
                    <a:pt x="1907859" y="1656775"/>
                  </a:lnTo>
                  <a:lnTo>
                    <a:pt x="1920559" y="1674876"/>
                  </a:lnTo>
                  <a:lnTo>
                    <a:pt x="1932306" y="1692976"/>
                  </a:lnTo>
                  <a:lnTo>
                    <a:pt x="1944054" y="1711712"/>
                  </a:lnTo>
                  <a:lnTo>
                    <a:pt x="1954849" y="1730130"/>
                  </a:lnTo>
                  <a:lnTo>
                    <a:pt x="1965326" y="1749183"/>
                  </a:lnTo>
                  <a:lnTo>
                    <a:pt x="1975169" y="1768236"/>
                  </a:lnTo>
                  <a:lnTo>
                    <a:pt x="1984694" y="1787924"/>
                  </a:lnTo>
                  <a:lnTo>
                    <a:pt x="1994219" y="1807295"/>
                  </a:lnTo>
                  <a:lnTo>
                    <a:pt x="2002791" y="1826983"/>
                  </a:lnTo>
                  <a:lnTo>
                    <a:pt x="2011046" y="1846988"/>
                  </a:lnTo>
                  <a:lnTo>
                    <a:pt x="2018349" y="1866994"/>
                  </a:lnTo>
                  <a:lnTo>
                    <a:pt x="2025334" y="1887317"/>
                  </a:lnTo>
                  <a:lnTo>
                    <a:pt x="2032319" y="1907958"/>
                  </a:lnTo>
                  <a:lnTo>
                    <a:pt x="2038351" y="1928281"/>
                  </a:lnTo>
                  <a:lnTo>
                    <a:pt x="2044066" y="1949240"/>
                  </a:lnTo>
                  <a:lnTo>
                    <a:pt x="2049146" y="1970198"/>
                  </a:lnTo>
                  <a:lnTo>
                    <a:pt x="2054226" y="1991156"/>
                  </a:lnTo>
                  <a:lnTo>
                    <a:pt x="2058036" y="2012115"/>
                  </a:lnTo>
                  <a:lnTo>
                    <a:pt x="2061846" y="2033391"/>
                  </a:lnTo>
                  <a:lnTo>
                    <a:pt x="2065021" y="2054667"/>
                  </a:lnTo>
                  <a:lnTo>
                    <a:pt x="2067561" y="2076260"/>
                  </a:lnTo>
                  <a:lnTo>
                    <a:pt x="2070101" y="2097536"/>
                  </a:lnTo>
                  <a:lnTo>
                    <a:pt x="2071689" y="2119130"/>
                  </a:lnTo>
                  <a:lnTo>
                    <a:pt x="2072641" y="2140405"/>
                  </a:lnTo>
                  <a:lnTo>
                    <a:pt x="2073276" y="2161999"/>
                  </a:lnTo>
                  <a:lnTo>
                    <a:pt x="2073276" y="2183592"/>
                  </a:lnTo>
                  <a:lnTo>
                    <a:pt x="2072959" y="2205503"/>
                  </a:lnTo>
                  <a:lnTo>
                    <a:pt x="2072006" y="2226779"/>
                  </a:lnTo>
                  <a:lnTo>
                    <a:pt x="2070419" y="2248690"/>
                  </a:lnTo>
                  <a:lnTo>
                    <a:pt x="2068196" y="2269966"/>
                  </a:lnTo>
                  <a:lnTo>
                    <a:pt x="2065974" y="2291877"/>
                  </a:lnTo>
                  <a:lnTo>
                    <a:pt x="2062799" y="2313153"/>
                  </a:lnTo>
                  <a:lnTo>
                    <a:pt x="2058989" y="2335064"/>
                  </a:lnTo>
                  <a:lnTo>
                    <a:pt x="2055179" y="2356658"/>
                  </a:lnTo>
                  <a:lnTo>
                    <a:pt x="2050099" y="2377933"/>
                  </a:lnTo>
                  <a:lnTo>
                    <a:pt x="2045336" y="2399527"/>
                  </a:lnTo>
                  <a:lnTo>
                    <a:pt x="2039304" y="2420485"/>
                  </a:lnTo>
                  <a:lnTo>
                    <a:pt x="2032954" y="2442079"/>
                  </a:lnTo>
                  <a:lnTo>
                    <a:pt x="2025969" y="2463037"/>
                  </a:lnTo>
                  <a:lnTo>
                    <a:pt x="2018666" y="2483995"/>
                  </a:lnTo>
                  <a:lnTo>
                    <a:pt x="2010411" y="2504954"/>
                  </a:lnTo>
                  <a:lnTo>
                    <a:pt x="2002474" y="2525912"/>
                  </a:lnTo>
                  <a:lnTo>
                    <a:pt x="1992949" y="2546235"/>
                  </a:lnTo>
                  <a:lnTo>
                    <a:pt x="1983424" y="2566876"/>
                  </a:lnTo>
                  <a:lnTo>
                    <a:pt x="1973264" y="2587199"/>
                  </a:lnTo>
                  <a:lnTo>
                    <a:pt x="1962469" y="2607205"/>
                  </a:lnTo>
                  <a:lnTo>
                    <a:pt x="1951039" y="2627211"/>
                  </a:lnTo>
                  <a:lnTo>
                    <a:pt x="1939291" y="2647217"/>
                  </a:lnTo>
                  <a:lnTo>
                    <a:pt x="1928179" y="2664682"/>
                  </a:lnTo>
                  <a:lnTo>
                    <a:pt x="1916431" y="2681830"/>
                  </a:lnTo>
                  <a:lnTo>
                    <a:pt x="1905001" y="2698660"/>
                  </a:lnTo>
                  <a:lnTo>
                    <a:pt x="1892936" y="2715172"/>
                  </a:lnTo>
                  <a:lnTo>
                    <a:pt x="1880236" y="2731367"/>
                  </a:lnTo>
                  <a:lnTo>
                    <a:pt x="1867854" y="2747245"/>
                  </a:lnTo>
                  <a:lnTo>
                    <a:pt x="1854519" y="2762170"/>
                  </a:lnTo>
                  <a:lnTo>
                    <a:pt x="1841184" y="2777412"/>
                  </a:lnTo>
                  <a:lnTo>
                    <a:pt x="1827849" y="2792337"/>
                  </a:lnTo>
                  <a:lnTo>
                    <a:pt x="1813879" y="2806627"/>
                  </a:lnTo>
                  <a:lnTo>
                    <a:pt x="1799909" y="2820282"/>
                  </a:lnTo>
                  <a:lnTo>
                    <a:pt x="1785304" y="2834254"/>
                  </a:lnTo>
                  <a:lnTo>
                    <a:pt x="1770699" y="2847274"/>
                  </a:lnTo>
                  <a:lnTo>
                    <a:pt x="1755776" y="2860293"/>
                  </a:lnTo>
                  <a:lnTo>
                    <a:pt x="1740854" y="2872678"/>
                  </a:lnTo>
                  <a:lnTo>
                    <a:pt x="1725296" y="2885062"/>
                  </a:lnTo>
                  <a:lnTo>
                    <a:pt x="1709739" y="2896811"/>
                  </a:lnTo>
                  <a:lnTo>
                    <a:pt x="1693864" y="2908243"/>
                  </a:lnTo>
                  <a:lnTo>
                    <a:pt x="1677671" y="2919358"/>
                  </a:lnTo>
                  <a:lnTo>
                    <a:pt x="1661161" y="2929837"/>
                  </a:lnTo>
                  <a:lnTo>
                    <a:pt x="1644969" y="2940316"/>
                  </a:lnTo>
                  <a:lnTo>
                    <a:pt x="1628141" y="2950478"/>
                  </a:lnTo>
                  <a:lnTo>
                    <a:pt x="1611314" y="2960004"/>
                  </a:lnTo>
                  <a:lnTo>
                    <a:pt x="1594169" y="2969213"/>
                  </a:lnTo>
                  <a:lnTo>
                    <a:pt x="1577024" y="2977787"/>
                  </a:lnTo>
                  <a:lnTo>
                    <a:pt x="1559561" y="2986361"/>
                  </a:lnTo>
                  <a:lnTo>
                    <a:pt x="1542099" y="2994300"/>
                  </a:lnTo>
                  <a:lnTo>
                    <a:pt x="1524319" y="3001921"/>
                  </a:lnTo>
                  <a:lnTo>
                    <a:pt x="1506539" y="3008907"/>
                  </a:lnTo>
                  <a:lnTo>
                    <a:pt x="1488441" y="3015893"/>
                  </a:lnTo>
                  <a:lnTo>
                    <a:pt x="1470344" y="3022562"/>
                  </a:lnTo>
                  <a:lnTo>
                    <a:pt x="1451929" y="3028595"/>
                  </a:lnTo>
                  <a:lnTo>
                    <a:pt x="1433514" y="3034311"/>
                  </a:lnTo>
                  <a:lnTo>
                    <a:pt x="1415099" y="3039709"/>
                  </a:lnTo>
                  <a:lnTo>
                    <a:pt x="1396684" y="3044473"/>
                  </a:lnTo>
                  <a:lnTo>
                    <a:pt x="1377951" y="3048918"/>
                  </a:lnTo>
                  <a:lnTo>
                    <a:pt x="1358901" y="3053364"/>
                  </a:lnTo>
                  <a:lnTo>
                    <a:pt x="1340168" y="3056857"/>
                  </a:lnTo>
                  <a:lnTo>
                    <a:pt x="1321119" y="3060033"/>
                  </a:lnTo>
                  <a:lnTo>
                    <a:pt x="1302069" y="3062891"/>
                  </a:lnTo>
                  <a:lnTo>
                    <a:pt x="1282701" y="3065431"/>
                  </a:lnTo>
                  <a:lnTo>
                    <a:pt x="1263651" y="3067336"/>
                  </a:lnTo>
                  <a:lnTo>
                    <a:pt x="1244601" y="3069242"/>
                  </a:lnTo>
                  <a:lnTo>
                    <a:pt x="1225551" y="3070512"/>
                  </a:lnTo>
                  <a:lnTo>
                    <a:pt x="1205866" y="3071464"/>
                  </a:lnTo>
                  <a:lnTo>
                    <a:pt x="1186816" y="3071782"/>
                  </a:lnTo>
                  <a:lnTo>
                    <a:pt x="1167448" y="3071782"/>
                  </a:lnTo>
                  <a:lnTo>
                    <a:pt x="1148081" y="3071464"/>
                  </a:lnTo>
                  <a:lnTo>
                    <a:pt x="1128396" y="3070512"/>
                  </a:lnTo>
                  <a:lnTo>
                    <a:pt x="1109346" y="3069242"/>
                  </a:lnTo>
                  <a:lnTo>
                    <a:pt x="1089978" y="3067336"/>
                  </a:lnTo>
                  <a:lnTo>
                    <a:pt x="1070293" y="3065431"/>
                  </a:lnTo>
                  <a:lnTo>
                    <a:pt x="1051243" y="3062891"/>
                  </a:lnTo>
                  <a:lnTo>
                    <a:pt x="1031876" y="3059715"/>
                  </a:lnTo>
                  <a:lnTo>
                    <a:pt x="1012826" y="3056540"/>
                  </a:lnTo>
                  <a:lnTo>
                    <a:pt x="993141" y="3053046"/>
                  </a:lnTo>
                  <a:lnTo>
                    <a:pt x="974091" y="3048601"/>
                  </a:lnTo>
                  <a:lnTo>
                    <a:pt x="955041" y="3043837"/>
                  </a:lnTo>
                  <a:lnTo>
                    <a:pt x="935673" y="3038757"/>
                  </a:lnTo>
                  <a:lnTo>
                    <a:pt x="916941" y="3033041"/>
                  </a:lnTo>
                  <a:lnTo>
                    <a:pt x="897891" y="3027325"/>
                  </a:lnTo>
                  <a:lnTo>
                    <a:pt x="879158" y="3020656"/>
                  </a:lnTo>
                  <a:lnTo>
                    <a:pt x="860426" y="3013988"/>
                  </a:lnTo>
                  <a:lnTo>
                    <a:pt x="841376" y="3006367"/>
                  </a:lnTo>
                  <a:lnTo>
                    <a:pt x="682626" y="3263900"/>
                  </a:lnTo>
                  <a:lnTo>
                    <a:pt x="424180" y="3104490"/>
                  </a:lnTo>
                  <a:lnTo>
                    <a:pt x="583566" y="2846956"/>
                  </a:lnTo>
                  <a:lnTo>
                    <a:pt x="568326" y="2833619"/>
                  </a:lnTo>
                  <a:lnTo>
                    <a:pt x="553721" y="2819647"/>
                  </a:lnTo>
                  <a:lnTo>
                    <a:pt x="539751" y="2805992"/>
                  </a:lnTo>
                  <a:lnTo>
                    <a:pt x="526098" y="2791702"/>
                  </a:lnTo>
                  <a:lnTo>
                    <a:pt x="512446" y="2777095"/>
                  </a:lnTo>
                  <a:lnTo>
                    <a:pt x="499428" y="2762170"/>
                  </a:lnTo>
                  <a:lnTo>
                    <a:pt x="486411" y="2747245"/>
                  </a:lnTo>
                  <a:lnTo>
                    <a:pt x="474346" y="2732003"/>
                  </a:lnTo>
                  <a:lnTo>
                    <a:pt x="462280" y="2716443"/>
                  </a:lnTo>
                  <a:lnTo>
                    <a:pt x="450533" y="2700565"/>
                  </a:lnTo>
                  <a:lnTo>
                    <a:pt x="439420" y="2684688"/>
                  </a:lnTo>
                  <a:lnTo>
                    <a:pt x="428308" y="2668492"/>
                  </a:lnTo>
                  <a:lnTo>
                    <a:pt x="417830" y="2651980"/>
                  </a:lnTo>
                  <a:lnTo>
                    <a:pt x="407988" y="2635467"/>
                  </a:lnTo>
                  <a:lnTo>
                    <a:pt x="398145" y="2618637"/>
                  </a:lnTo>
                  <a:lnTo>
                    <a:pt x="388620" y="2601489"/>
                  </a:lnTo>
                  <a:lnTo>
                    <a:pt x="379730" y="2584341"/>
                  </a:lnTo>
                  <a:lnTo>
                    <a:pt x="371158" y="2567194"/>
                  </a:lnTo>
                  <a:lnTo>
                    <a:pt x="362903" y="2549728"/>
                  </a:lnTo>
                  <a:lnTo>
                    <a:pt x="354965" y="2531946"/>
                  </a:lnTo>
                  <a:lnTo>
                    <a:pt x="347663" y="2514163"/>
                  </a:lnTo>
                  <a:lnTo>
                    <a:pt x="340360" y="2496380"/>
                  </a:lnTo>
                  <a:lnTo>
                    <a:pt x="333693" y="2478280"/>
                  </a:lnTo>
                  <a:lnTo>
                    <a:pt x="327660" y="2460179"/>
                  </a:lnTo>
                  <a:lnTo>
                    <a:pt x="321628" y="2441761"/>
                  </a:lnTo>
                  <a:lnTo>
                    <a:pt x="315913" y="2423343"/>
                  </a:lnTo>
                  <a:lnTo>
                    <a:pt x="310833" y="2404608"/>
                  </a:lnTo>
                  <a:lnTo>
                    <a:pt x="306070" y="2386190"/>
                  </a:lnTo>
                  <a:lnTo>
                    <a:pt x="301943" y="2367454"/>
                  </a:lnTo>
                  <a:lnTo>
                    <a:pt x="297815" y="2348719"/>
                  </a:lnTo>
                  <a:lnTo>
                    <a:pt x="294323" y="2329348"/>
                  </a:lnTo>
                  <a:lnTo>
                    <a:pt x="291148" y="2310613"/>
                  </a:lnTo>
                  <a:lnTo>
                    <a:pt x="288608" y="2291560"/>
                  </a:lnTo>
                  <a:lnTo>
                    <a:pt x="286385" y="2272507"/>
                  </a:lnTo>
                  <a:lnTo>
                    <a:pt x="284163" y="2253136"/>
                  </a:lnTo>
                  <a:lnTo>
                    <a:pt x="282893" y="2233765"/>
                  </a:lnTo>
                  <a:lnTo>
                    <a:pt x="281623" y="2214712"/>
                  </a:lnTo>
                  <a:lnTo>
                    <a:pt x="280988" y="2195342"/>
                  </a:lnTo>
                  <a:lnTo>
                    <a:pt x="280988" y="2175971"/>
                  </a:lnTo>
                  <a:lnTo>
                    <a:pt x="280988" y="2156600"/>
                  </a:lnTo>
                  <a:lnTo>
                    <a:pt x="281623" y="2137230"/>
                  </a:lnTo>
                  <a:lnTo>
                    <a:pt x="282575" y="2117859"/>
                  </a:lnTo>
                  <a:lnTo>
                    <a:pt x="284163" y="2098489"/>
                  </a:lnTo>
                  <a:lnTo>
                    <a:pt x="286068" y="2079118"/>
                  </a:lnTo>
                  <a:lnTo>
                    <a:pt x="288290" y="2060065"/>
                  </a:lnTo>
                  <a:lnTo>
                    <a:pt x="290830" y="2040377"/>
                  </a:lnTo>
                  <a:lnTo>
                    <a:pt x="294323" y="2021324"/>
                  </a:lnTo>
                  <a:lnTo>
                    <a:pt x="297815" y="2001953"/>
                  </a:lnTo>
                  <a:lnTo>
                    <a:pt x="301943" y="1982900"/>
                  </a:lnTo>
                  <a:lnTo>
                    <a:pt x="306070" y="1963530"/>
                  </a:lnTo>
                  <a:lnTo>
                    <a:pt x="311150" y="1944476"/>
                  </a:lnTo>
                  <a:lnTo>
                    <a:pt x="316230" y="1925423"/>
                  </a:lnTo>
                  <a:lnTo>
                    <a:pt x="322263" y="1906688"/>
                  </a:lnTo>
                  <a:lnTo>
                    <a:pt x="328613" y="1887317"/>
                  </a:lnTo>
                  <a:lnTo>
                    <a:pt x="334963" y="1868582"/>
                  </a:lnTo>
                  <a:lnTo>
                    <a:pt x="341948" y="1849846"/>
                  </a:lnTo>
                  <a:lnTo>
                    <a:pt x="349568" y="1831428"/>
                  </a:lnTo>
                  <a:lnTo>
                    <a:pt x="357505" y="1813010"/>
                  </a:lnTo>
                  <a:lnTo>
                    <a:pt x="366078" y="1794275"/>
                  </a:lnTo>
                  <a:lnTo>
                    <a:pt x="374968" y="1775857"/>
                  </a:lnTo>
                  <a:lnTo>
                    <a:pt x="384175" y="1757757"/>
                  </a:lnTo>
                  <a:lnTo>
                    <a:pt x="393700" y="1739974"/>
                  </a:lnTo>
                  <a:lnTo>
                    <a:pt x="404495" y="1721873"/>
                  </a:lnTo>
                  <a:lnTo>
                    <a:pt x="414973" y="1704408"/>
                  </a:lnTo>
                  <a:lnTo>
                    <a:pt x="427355" y="1684402"/>
                  </a:lnTo>
                  <a:lnTo>
                    <a:pt x="440055" y="1665667"/>
                  </a:lnTo>
                  <a:lnTo>
                    <a:pt x="453390" y="1646931"/>
                  </a:lnTo>
                  <a:lnTo>
                    <a:pt x="467043" y="1628831"/>
                  </a:lnTo>
                  <a:lnTo>
                    <a:pt x="481331" y="1611048"/>
                  </a:lnTo>
                  <a:lnTo>
                    <a:pt x="495301" y="1593583"/>
                  </a:lnTo>
                  <a:lnTo>
                    <a:pt x="510223" y="1576753"/>
                  </a:lnTo>
                  <a:lnTo>
                    <a:pt x="525463" y="1560240"/>
                  </a:lnTo>
                  <a:lnTo>
                    <a:pt x="541021" y="1544045"/>
                  </a:lnTo>
                  <a:lnTo>
                    <a:pt x="556896" y="1528485"/>
                  </a:lnTo>
                  <a:lnTo>
                    <a:pt x="573088" y="1513242"/>
                  </a:lnTo>
                  <a:lnTo>
                    <a:pt x="589598" y="1498953"/>
                  </a:lnTo>
                  <a:lnTo>
                    <a:pt x="606108" y="1484663"/>
                  </a:lnTo>
                  <a:lnTo>
                    <a:pt x="623571" y="1470691"/>
                  </a:lnTo>
                  <a:lnTo>
                    <a:pt x="640716" y="1457671"/>
                  </a:lnTo>
                  <a:lnTo>
                    <a:pt x="658496" y="1444651"/>
                  </a:lnTo>
                  <a:lnTo>
                    <a:pt x="676276" y="1432267"/>
                  </a:lnTo>
                  <a:lnTo>
                    <a:pt x="694373" y="1420200"/>
                  </a:lnTo>
                  <a:lnTo>
                    <a:pt x="712788" y="1408768"/>
                  </a:lnTo>
                  <a:lnTo>
                    <a:pt x="731521" y="1397972"/>
                  </a:lnTo>
                  <a:lnTo>
                    <a:pt x="750571" y="1387175"/>
                  </a:lnTo>
                  <a:lnTo>
                    <a:pt x="769621" y="1377331"/>
                  </a:lnTo>
                  <a:lnTo>
                    <a:pt x="788988" y="1367804"/>
                  </a:lnTo>
                  <a:lnTo>
                    <a:pt x="808673" y="1358595"/>
                  </a:lnTo>
                  <a:lnTo>
                    <a:pt x="828358" y="1350021"/>
                  </a:lnTo>
                  <a:lnTo>
                    <a:pt x="848361" y="1341765"/>
                  </a:lnTo>
                  <a:lnTo>
                    <a:pt x="868363" y="1334144"/>
                  </a:lnTo>
                  <a:lnTo>
                    <a:pt x="889001" y="1326840"/>
                  </a:lnTo>
                  <a:lnTo>
                    <a:pt x="909321" y="1320489"/>
                  </a:lnTo>
                  <a:lnTo>
                    <a:pt x="929958" y="1314456"/>
                  </a:lnTo>
                  <a:lnTo>
                    <a:pt x="950596" y="1308422"/>
                  </a:lnTo>
                  <a:lnTo>
                    <a:pt x="971551" y="1303659"/>
                  </a:lnTo>
                  <a:lnTo>
                    <a:pt x="992506" y="1298578"/>
                  </a:lnTo>
                  <a:lnTo>
                    <a:pt x="1013778" y="1294450"/>
                  </a:lnTo>
                  <a:lnTo>
                    <a:pt x="1034733" y="1290957"/>
                  </a:lnTo>
                  <a:lnTo>
                    <a:pt x="1056006" y="1287781"/>
                  </a:lnTo>
                  <a:lnTo>
                    <a:pt x="1077278" y="1284923"/>
                  </a:lnTo>
                  <a:lnTo>
                    <a:pt x="1098868" y="1282701"/>
                  </a:lnTo>
                  <a:lnTo>
                    <a:pt x="1120141" y="1281113"/>
                  </a:lnTo>
                  <a:lnTo>
                    <a:pt x="1142048" y="1280160"/>
                  </a:lnTo>
                  <a:lnTo>
                    <a:pt x="1163321" y="1279525"/>
                  </a:lnTo>
                  <a:close/>
                  <a:moveTo>
                    <a:pt x="2870652" y="1075590"/>
                  </a:moveTo>
                  <a:lnTo>
                    <a:pt x="2877003" y="1112417"/>
                  </a:lnTo>
                  <a:lnTo>
                    <a:pt x="2883037" y="1149561"/>
                  </a:lnTo>
                  <a:lnTo>
                    <a:pt x="2888435" y="1186705"/>
                  </a:lnTo>
                  <a:lnTo>
                    <a:pt x="2893834" y="1223849"/>
                  </a:lnTo>
                  <a:lnTo>
                    <a:pt x="2898280" y="1261310"/>
                  </a:lnTo>
                  <a:lnTo>
                    <a:pt x="2902725" y="1298454"/>
                  </a:lnTo>
                  <a:lnTo>
                    <a:pt x="2906536" y="1335598"/>
                  </a:lnTo>
                  <a:lnTo>
                    <a:pt x="2910347" y="1373377"/>
                  </a:lnTo>
                  <a:lnTo>
                    <a:pt x="2913205" y="1410521"/>
                  </a:lnTo>
                  <a:lnTo>
                    <a:pt x="2916063" y="1448300"/>
                  </a:lnTo>
                  <a:lnTo>
                    <a:pt x="2918603" y="1485444"/>
                  </a:lnTo>
                  <a:lnTo>
                    <a:pt x="2920509" y="1522906"/>
                  </a:lnTo>
                  <a:lnTo>
                    <a:pt x="2922096" y="1560685"/>
                  </a:lnTo>
                  <a:lnTo>
                    <a:pt x="2923049" y="1597829"/>
                  </a:lnTo>
                  <a:lnTo>
                    <a:pt x="2924002" y="1635608"/>
                  </a:lnTo>
                  <a:lnTo>
                    <a:pt x="2924954" y="1672752"/>
                  </a:lnTo>
                  <a:lnTo>
                    <a:pt x="3418125" y="1672752"/>
                  </a:lnTo>
                  <a:lnTo>
                    <a:pt x="3417490" y="1646085"/>
                  </a:lnTo>
                  <a:lnTo>
                    <a:pt x="3416537" y="1619417"/>
                  </a:lnTo>
                  <a:lnTo>
                    <a:pt x="3414949" y="1592432"/>
                  </a:lnTo>
                  <a:lnTo>
                    <a:pt x="3413361" y="1565447"/>
                  </a:lnTo>
                  <a:lnTo>
                    <a:pt x="3411456" y="1538780"/>
                  </a:lnTo>
                  <a:lnTo>
                    <a:pt x="3409233" y="1512112"/>
                  </a:lnTo>
                  <a:lnTo>
                    <a:pt x="3406375" y="1485127"/>
                  </a:lnTo>
                  <a:lnTo>
                    <a:pt x="3403517" y="1458777"/>
                  </a:lnTo>
                  <a:lnTo>
                    <a:pt x="3400341" y="1432109"/>
                  </a:lnTo>
                  <a:lnTo>
                    <a:pt x="3396213" y="1405442"/>
                  </a:lnTo>
                  <a:lnTo>
                    <a:pt x="3392402" y="1378774"/>
                  </a:lnTo>
                  <a:lnTo>
                    <a:pt x="3387956" y="1352107"/>
                  </a:lnTo>
                  <a:lnTo>
                    <a:pt x="3383193" y="1325757"/>
                  </a:lnTo>
                  <a:lnTo>
                    <a:pt x="3378112" y="1299407"/>
                  </a:lnTo>
                  <a:lnTo>
                    <a:pt x="3372396" y="1273374"/>
                  </a:lnTo>
                  <a:lnTo>
                    <a:pt x="3366998" y="1247024"/>
                  </a:lnTo>
                  <a:lnTo>
                    <a:pt x="3350167" y="1238452"/>
                  </a:lnTo>
                  <a:lnTo>
                    <a:pt x="3333019" y="1230198"/>
                  </a:lnTo>
                  <a:lnTo>
                    <a:pt x="3315870" y="1222261"/>
                  </a:lnTo>
                  <a:lnTo>
                    <a:pt x="3298722" y="1214325"/>
                  </a:lnTo>
                  <a:lnTo>
                    <a:pt x="3281574" y="1206705"/>
                  </a:lnTo>
                  <a:lnTo>
                    <a:pt x="3264108" y="1199086"/>
                  </a:lnTo>
                  <a:lnTo>
                    <a:pt x="3246642" y="1191784"/>
                  </a:lnTo>
                  <a:lnTo>
                    <a:pt x="3228542" y="1184800"/>
                  </a:lnTo>
                  <a:lnTo>
                    <a:pt x="3193292" y="1170831"/>
                  </a:lnTo>
                  <a:lnTo>
                    <a:pt x="3157726" y="1157815"/>
                  </a:lnTo>
                  <a:lnTo>
                    <a:pt x="3121842" y="1145434"/>
                  </a:lnTo>
                  <a:lnTo>
                    <a:pt x="3085957" y="1133687"/>
                  </a:lnTo>
                  <a:lnTo>
                    <a:pt x="3058965" y="1125433"/>
                  </a:lnTo>
                  <a:lnTo>
                    <a:pt x="3032290" y="1117179"/>
                  </a:lnTo>
                  <a:lnTo>
                    <a:pt x="3005615" y="1109559"/>
                  </a:lnTo>
                  <a:lnTo>
                    <a:pt x="2978940" y="1102258"/>
                  </a:lnTo>
                  <a:lnTo>
                    <a:pt x="2951947" y="1094956"/>
                  </a:lnTo>
                  <a:lnTo>
                    <a:pt x="2924954" y="1088289"/>
                  </a:lnTo>
                  <a:lnTo>
                    <a:pt x="2897644" y="1081622"/>
                  </a:lnTo>
                  <a:lnTo>
                    <a:pt x="2870652" y="1075590"/>
                  </a:lnTo>
                  <a:close/>
                  <a:moveTo>
                    <a:pt x="2177737" y="996540"/>
                  </a:moveTo>
                  <a:lnTo>
                    <a:pt x="2177737" y="1672752"/>
                  </a:lnTo>
                  <a:lnTo>
                    <a:pt x="2854139" y="1672752"/>
                  </a:lnTo>
                  <a:lnTo>
                    <a:pt x="2853821" y="1634656"/>
                  </a:lnTo>
                  <a:lnTo>
                    <a:pt x="2852868" y="1595924"/>
                  </a:lnTo>
                  <a:lnTo>
                    <a:pt x="2851281" y="1557510"/>
                  </a:lnTo>
                  <a:lnTo>
                    <a:pt x="2849693" y="1518779"/>
                  </a:lnTo>
                  <a:lnTo>
                    <a:pt x="2847470" y="1480047"/>
                  </a:lnTo>
                  <a:lnTo>
                    <a:pt x="2844930" y="1441634"/>
                  </a:lnTo>
                  <a:lnTo>
                    <a:pt x="2842072" y="1403220"/>
                  </a:lnTo>
                  <a:lnTo>
                    <a:pt x="2838578" y="1364806"/>
                  </a:lnTo>
                  <a:lnTo>
                    <a:pt x="2834768" y="1326392"/>
                  </a:lnTo>
                  <a:lnTo>
                    <a:pt x="2830322" y="1288295"/>
                  </a:lnTo>
                  <a:lnTo>
                    <a:pt x="2825876" y="1249881"/>
                  </a:lnTo>
                  <a:lnTo>
                    <a:pt x="2820478" y="1211785"/>
                  </a:lnTo>
                  <a:lnTo>
                    <a:pt x="2815396" y="1173688"/>
                  </a:lnTo>
                  <a:lnTo>
                    <a:pt x="2809045" y="1135592"/>
                  </a:lnTo>
                  <a:lnTo>
                    <a:pt x="2802694" y="1097496"/>
                  </a:lnTo>
                  <a:lnTo>
                    <a:pt x="2795390" y="1060034"/>
                  </a:lnTo>
                  <a:lnTo>
                    <a:pt x="2757600" y="1052732"/>
                  </a:lnTo>
                  <a:lnTo>
                    <a:pt x="2719176" y="1045748"/>
                  </a:lnTo>
                  <a:lnTo>
                    <a:pt x="2681069" y="1039081"/>
                  </a:lnTo>
                  <a:lnTo>
                    <a:pt x="2642644" y="1033684"/>
                  </a:lnTo>
                  <a:lnTo>
                    <a:pt x="2604219" y="1027969"/>
                  </a:lnTo>
                  <a:lnTo>
                    <a:pt x="2565477" y="1023207"/>
                  </a:lnTo>
                  <a:lnTo>
                    <a:pt x="2526735" y="1018445"/>
                  </a:lnTo>
                  <a:lnTo>
                    <a:pt x="2488310" y="1014636"/>
                  </a:lnTo>
                  <a:lnTo>
                    <a:pt x="2449568" y="1010826"/>
                  </a:lnTo>
                  <a:lnTo>
                    <a:pt x="2410826" y="1007651"/>
                  </a:lnTo>
                  <a:lnTo>
                    <a:pt x="2372083" y="1004477"/>
                  </a:lnTo>
                  <a:lnTo>
                    <a:pt x="2333341" y="1002254"/>
                  </a:lnTo>
                  <a:lnTo>
                    <a:pt x="2294281" y="1000350"/>
                  </a:lnTo>
                  <a:lnTo>
                    <a:pt x="2255221" y="998762"/>
                  </a:lnTo>
                  <a:lnTo>
                    <a:pt x="2216796" y="997810"/>
                  </a:lnTo>
                  <a:lnTo>
                    <a:pt x="2177737" y="996540"/>
                  </a:lnTo>
                  <a:close/>
                  <a:moveTo>
                    <a:pt x="3288878" y="811772"/>
                  </a:moveTo>
                  <a:lnTo>
                    <a:pt x="3299992" y="834947"/>
                  </a:lnTo>
                  <a:lnTo>
                    <a:pt x="3310472" y="858440"/>
                  </a:lnTo>
                  <a:lnTo>
                    <a:pt x="3320952" y="882251"/>
                  </a:lnTo>
                  <a:lnTo>
                    <a:pt x="3331431" y="906061"/>
                  </a:lnTo>
                  <a:lnTo>
                    <a:pt x="3341275" y="929871"/>
                  </a:lnTo>
                  <a:lnTo>
                    <a:pt x="3350802" y="953681"/>
                  </a:lnTo>
                  <a:lnTo>
                    <a:pt x="3360011" y="977809"/>
                  </a:lnTo>
                  <a:lnTo>
                    <a:pt x="3368903" y="1002254"/>
                  </a:lnTo>
                  <a:lnTo>
                    <a:pt x="3377477" y="1026700"/>
                  </a:lnTo>
                  <a:lnTo>
                    <a:pt x="3385734" y="1051145"/>
                  </a:lnTo>
                  <a:lnTo>
                    <a:pt x="3393672" y="1075590"/>
                  </a:lnTo>
                  <a:lnTo>
                    <a:pt x="3401294" y="1100353"/>
                  </a:lnTo>
                  <a:lnTo>
                    <a:pt x="3408598" y="1125115"/>
                  </a:lnTo>
                  <a:lnTo>
                    <a:pt x="3415267" y="1150196"/>
                  </a:lnTo>
                  <a:lnTo>
                    <a:pt x="3421936" y="1174641"/>
                  </a:lnTo>
                  <a:lnTo>
                    <a:pt x="3428286" y="1199721"/>
                  </a:lnTo>
                  <a:lnTo>
                    <a:pt x="3445435" y="1208928"/>
                  </a:lnTo>
                  <a:lnTo>
                    <a:pt x="3462266" y="1218769"/>
                  </a:lnTo>
                  <a:lnTo>
                    <a:pt x="3479096" y="1228611"/>
                  </a:lnTo>
                  <a:lnTo>
                    <a:pt x="3495609" y="1238452"/>
                  </a:lnTo>
                  <a:lnTo>
                    <a:pt x="3512122" y="1248611"/>
                  </a:lnTo>
                  <a:lnTo>
                    <a:pt x="3528636" y="1259088"/>
                  </a:lnTo>
                  <a:lnTo>
                    <a:pt x="3544831" y="1269882"/>
                  </a:lnTo>
                  <a:lnTo>
                    <a:pt x="3561026" y="1280993"/>
                  </a:lnTo>
                  <a:lnTo>
                    <a:pt x="3582620" y="1297184"/>
                  </a:lnTo>
                  <a:lnTo>
                    <a:pt x="3593735" y="1305439"/>
                  </a:lnTo>
                  <a:lnTo>
                    <a:pt x="3604532" y="1314010"/>
                  </a:lnTo>
                  <a:lnTo>
                    <a:pt x="3615012" y="1322582"/>
                  </a:lnTo>
                  <a:lnTo>
                    <a:pt x="3625491" y="1331154"/>
                  </a:lnTo>
                  <a:lnTo>
                    <a:pt x="3636288" y="1340360"/>
                  </a:lnTo>
                  <a:lnTo>
                    <a:pt x="3646450" y="1349567"/>
                  </a:lnTo>
                  <a:lnTo>
                    <a:pt x="3656612" y="1358774"/>
                  </a:lnTo>
                  <a:lnTo>
                    <a:pt x="3666456" y="1368298"/>
                  </a:lnTo>
                  <a:lnTo>
                    <a:pt x="3676301" y="1377822"/>
                  </a:lnTo>
                  <a:lnTo>
                    <a:pt x="3685828" y="1387981"/>
                  </a:lnTo>
                  <a:lnTo>
                    <a:pt x="3695672" y="1398140"/>
                  </a:lnTo>
                  <a:lnTo>
                    <a:pt x="3704881" y="1408299"/>
                  </a:lnTo>
                  <a:lnTo>
                    <a:pt x="3714090" y="1418776"/>
                  </a:lnTo>
                  <a:lnTo>
                    <a:pt x="3722982" y="1429570"/>
                  </a:lnTo>
                  <a:lnTo>
                    <a:pt x="3717901" y="1412426"/>
                  </a:lnTo>
                  <a:lnTo>
                    <a:pt x="3712502" y="1395283"/>
                  </a:lnTo>
                  <a:lnTo>
                    <a:pt x="3706786" y="1378457"/>
                  </a:lnTo>
                  <a:lnTo>
                    <a:pt x="3700753" y="1361314"/>
                  </a:lnTo>
                  <a:lnTo>
                    <a:pt x="3695037" y="1344488"/>
                  </a:lnTo>
                  <a:lnTo>
                    <a:pt x="3688368" y="1327979"/>
                  </a:lnTo>
                  <a:lnTo>
                    <a:pt x="3681382" y="1311471"/>
                  </a:lnTo>
                  <a:lnTo>
                    <a:pt x="3674395" y="1294962"/>
                  </a:lnTo>
                  <a:lnTo>
                    <a:pt x="3667092" y="1278771"/>
                  </a:lnTo>
                  <a:lnTo>
                    <a:pt x="3659470" y="1262580"/>
                  </a:lnTo>
                  <a:lnTo>
                    <a:pt x="3651531" y="1246389"/>
                  </a:lnTo>
                  <a:lnTo>
                    <a:pt x="3643274" y="1230198"/>
                  </a:lnTo>
                  <a:lnTo>
                    <a:pt x="3635018" y="1214325"/>
                  </a:lnTo>
                  <a:lnTo>
                    <a:pt x="3626444" y="1198451"/>
                  </a:lnTo>
                  <a:lnTo>
                    <a:pt x="3617552" y="1182895"/>
                  </a:lnTo>
                  <a:lnTo>
                    <a:pt x="3608343" y="1167657"/>
                  </a:lnTo>
                  <a:lnTo>
                    <a:pt x="3592465" y="1142259"/>
                  </a:lnTo>
                  <a:lnTo>
                    <a:pt x="3575952" y="1117179"/>
                  </a:lnTo>
                  <a:lnTo>
                    <a:pt x="3558804" y="1092416"/>
                  </a:lnTo>
                  <a:lnTo>
                    <a:pt x="3541338" y="1068288"/>
                  </a:lnTo>
                  <a:lnTo>
                    <a:pt x="3522920" y="1044478"/>
                  </a:lnTo>
                  <a:lnTo>
                    <a:pt x="3504183" y="1020985"/>
                  </a:lnTo>
                  <a:lnTo>
                    <a:pt x="3485130" y="998445"/>
                  </a:lnTo>
                  <a:lnTo>
                    <a:pt x="3464806" y="975587"/>
                  </a:lnTo>
                  <a:lnTo>
                    <a:pt x="3444482" y="953364"/>
                  </a:lnTo>
                  <a:lnTo>
                    <a:pt x="3423523" y="932093"/>
                  </a:lnTo>
                  <a:lnTo>
                    <a:pt x="3402247" y="910823"/>
                  </a:lnTo>
                  <a:lnTo>
                    <a:pt x="3380335" y="890187"/>
                  </a:lnTo>
                  <a:lnTo>
                    <a:pt x="3358106" y="869552"/>
                  </a:lnTo>
                  <a:lnTo>
                    <a:pt x="3335242" y="849869"/>
                  </a:lnTo>
                  <a:lnTo>
                    <a:pt x="3312060" y="830820"/>
                  </a:lnTo>
                  <a:lnTo>
                    <a:pt x="3288878" y="811772"/>
                  </a:lnTo>
                  <a:close/>
                  <a:moveTo>
                    <a:pt x="2705203" y="515572"/>
                  </a:moveTo>
                  <a:lnTo>
                    <a:pt x="2716318" y="541287"/>
                  </a:lnTo>
                  <a:lnTo>
                    <a:pt x="2727115" y="567320"/>
                  </a:lnTo>
                  <a:lnTo>
                    <a:pt x="2737594" y="593352"/>
                  </a:lnTo>
                  <a:lnTo>
                    <a:pt x="2747756" y="619385"/>
                  </a:lnTo>
                  <a:lnTo>
                    <a:pt x="2757600" y="645735"/>
                  </a:lnTo>
                  <a:lnTo>
                    <a:pt x="2766810" y="672403"/>
                  </a:lnTo>
                  <a:lnTo>
                    <a:pt x="2776019" y="698753"/>
                  </a:lnTo>
                  <a:lnTo>
                    <a:pt x="2784593" y="725420"/>
                  </a:lnTo>
                  <a:lnTo>
                    <a:pt x="2795073" y="759389"/>
                  </a:lnTo>
                  <a:lnTo>
                    <a:pt x="2804917" y="793359"/>
                  </a:lnTo>
                  <a:lnTo>
                    <a:pt x="2814444" y="827963"/>
                  </a:lnTo>
                  <a:lnTo>
                    <a:pt x="2823653" y="861932"/>
                  </a:lnTo>
                  <a:lnTo>
                    <a:pt x="2832227" y="896537"/>
                  </a:lnTo>
                  <a:lnTo>
                    <a:pt x="2840484" y="930824"/>
                  </a:lnTo>
                  <a:lnTo>
                    <a:pt x="2848105" y="965428"/>
                  </a:lnTo>
                  <a:lnTo>
                    <a:pt x="2855409" y="999715"/>
                  </a:lnTo>
                  <a:lnTo>
                    <a:pt x="2887165" y="1007016"/>
                  </a:lnTo>
                  <a:lnTo>
                    <a:pt x="2918921" y="1014001"/>
                  </a:lnTo>
                  <a:lnTo>
                    <a:pt x="2950677" y="1021938"/>
                  </a:lnTo>
                  <a:lnTo>
                    <a:pt x="2981798" y="1029874"/>
                  </a:lnTo>
                  <a:lnTo>
                    <a:pt x="3013554" y="1038446"/>
                  </a:lnTo>
                  <a:lnTo>
                    <a:pt x="3044992" y="1047335"/>
                  </a:lnTo>
                  <a:lnTo>
                    <a:pt x="3075796" y="1056224"/>
                  </a:lnTo>
                  <a:lnTo>
                    <a:pt x="3107234" y="1066383"/>
                  </a:lnTo>
                  <a:lnTo>
                    <a:pt x="3137402" y="1076225"/>
                  </a:lnTo>
                  <a:lnTo>
                    <a:pt x="3167252" y="1086384"/>
                  </a:lnTo>
                  <a:lnTo>
                    <a:pt x="3197421" y="1096861"/>
                  </a:lnTo>
                  <a:lnTo>
                    <a:pt x="3226954" y="1108290"/>
                  </a:lnTo>
                  <a:lnTo>
                    <a:pt x="3256487" y="1119718"/>
                  </a:lnTo>
                  <a:lnTo>
                    <a:pt x="3286020" y="1131782"/>
                  </a:lnTo>
                  <a:lnTo>
                    <a:pt x="3315235" y="1144481"/>
                  </a:lnTo>
                  <a:lnTo>
                    <a:pt x="3344133" y="1157497"/>
                  </a:lnTo>
                  <a:lnTo>
                    <a:pt x="3335877" y="1128925"/>
                  </a:lnTo>
                  <a:lnTo>
                    <a:pt x="3327303" y="1100353"/>
                  </a:lnTo>
                  <a:lnTo>
                    <a:pt x="3318094" y="1071780"/>
                  </a:lnTo>
                  <a:lnTo>
                    <a:pt x="3308566" y="1043843"/>
                  </a:lnTo>
                  <a:lnTo>
                    <a:pt x="3298722" y="1015588"/>
                  </a:lnTo>
                  <a:lnTo>
                    <a:pt x="3287925" y="987651"/>
                  </a:lnTo>
                  <a:lnTo>
                    <a:pt x="3277446" y="960031"/>
                  </a:lnTo>
                  <a:lnTo>
                    <a:pt x="3266014" y="932411"/>
                  </a:lnTo>
                  <a:lnTo>
                    <a:pt x="3253946" y="905108"/>
                  </a:lnTo>
                  <a:lnTo>
                    <a:pt x="3241879" y="877806"/>
                  </a:lnTo>
                  <a:lnTo>
                    <a:pt x="3229177" y="850821"/>
                  </a:lnTo>
                  <a:lnTo>
                    <a:pt x="3216157" y="824153"/>
                  </a:lnTo>
                  <a:lnTo>
                    <a:pt x="3202502" y="797803"/>
                  </a:lnTo>
                  <a:lnTo>
                    <a:pt x="3188846" y="771771"/>
                  </a:lnTo>
                  <a:lnTo>
                    <a:pt x="3174239" y="745738"/>
                  </a:lnTo>
                  <a:lnTo>
                    <a:pt x="3159314" y="720023"/>
                  </a:lnTo>
                  <a:lnTo>
                    <a:pt x="3132638" y="703515"/>
                  </a:lnTo>
                  <a:lnTo>
                    <a:pt x="3105964" y="687324"/>
                  </a:lnTo>
                  <a:lnTo>
                    <a:pt x="3078971" y="671768"/>
                  </a:lnTo>
                  <a:lnTo>
                    <a:pt x="3051343" y="656846"/>
                  </a:lnTo>
                  <a:lnTo>
                    <a:pt x="3023716" y="642560"/>
                  </a:lnTo>
                  <a:lnTo>
                    <a:pt x="2996088" y="628274"/>
                  </a:lnTo>
                  <a:lnTo>
                    <a:pt x="2967825" y="614623"/>
                  </a:lnTo>
                  <a:lnTo>
                    <a:pt x="2939245" y="601924"/>
                  </a:lnTo>
                  <a:lnTo>
                    <a:pt x="2910982" y="589225"/>
                  </a:lnTo>
                  <a:lnTo>
                    <a:pt x="2881766" y="577479"/>
                  </a:lnTo>
                  <a:lnTo>
                    <a:pt x="2853186" y="566050"/>
                  </a:lnTo>
                  <a:lnTo>
                    <a:pt x="2823970" y="554621"/>
                  </a:lnTo>
                  <a:lnTo>
                    <a:pt x="2794438" y="544144"/>
                  </a:lnTo>
                  <a:lnTo>
                    <a:pt x="2764904" y="533985"/>
                  </a:lnTo>
                  <a:lnTo>
                    <a:pt x="2735054" y="524461"/>
                  </a:lnTo>
                  <a:lnTo>
                    <a:pt x="2705203" y="515572"/>
                  </a:lnTo>
                  <a:close/>
                  <a:moveTo>
                    <a:pt x="2177737" y="433347"/>
                  </a:moveTo>
                  <a:lnTo>
                    <a:pt x="2177737" y="926379"/>
                  </a:lnTo>
                  <a:lnTo>
                    <a:pt x="2215526" y="927014"/>
                  </a:lnTo>
                  <a:lnTo>
                    <a:pt x="2253316" y="927966"/>
                  </a:lnTo>
                  <a:lnTo>
                    <a:pt x="2291423" y="929871"/>
                  </a:lnTo>
                  <a:lnTo>
                    <a:pt x="2329213" y="931458"/>
                  </a:lnTo>
                  <a:lnTo>
                    <a:pt x="2367002" y="933681"/>
                  </a:lnTo>
                  <a:lnTo>
                    <a:pt x="2404792" y="936221"/>
                  </a:lnTo>
                  <a:lnTo>
                    <a:pt x="2442264" y="939395"/>
                  </a:lnTo>
                  <a:lnTo>
                    <a:pt x="2480371" y="942887"/>
                  </a:lnTo>
                  <a:lnTo>
                    <a:pt x="2517843" y="946697"/>
                  </a:lnTo>
                  <a:lnTo>
                    <a:pt x="2555633" y="950824"/>
                  </a:lnTo>
                  <a:lnTo>
                    <a:pt x="2593105" y="955586"/>
                  </a:lnTo>
                  <a:lnTo>
                    <a:pt x="2630894" y="960348"/>
                  </a:lnTo>
                  <a:lnTo>
                    <a:pt x="2668366" y="966063"/>
                  </a:lnTo>
                  <a:lnTo>
                    <a:pt x="2706156" y="972095"/>
                  </a:lnTo>
                  <a:lnTo>
                    <a:pt x="2743310" y="978127"/>
                  </a:lnTo>
                  <a:lnTo>
                    <a:pt x="2780465" y="985111"/>
                  </a:lnTo>
                  <a:lnTo>
                    <a:pt x="2774114" y="955269"/>
                  </a:lnTo>
                  <a:lnTo>
                    <a:pt x="2766810" y="925109"/>
                  </a:lnTo>
                  <a:lnTo>
                    <a:pt x="2759506" y="894949"/>
                  </a:lnTo>
                  <a:lnTo>
                    <a:pt x="2751567" y="865107"/>
                  </a:lnTo>
                  <a:lnTo>
                    <a:pt x="2743628" y="835265"/>
                  </a:lnTo>
                  <a:lnTo>
                    <a:pt x="2735372" y="805740"/>
                  </a:lnTo>
                  <a:lnTo>
                    <a:pt x="2726480" y="776215"/>
                  </a:lnTo>
                  <a:lnTo>
                    <a:pt x="2717270" y="747008"/>
                  </a:lnTo>
                  <a:lnTo>
                    <a:pt x="2706791" y="714309"/>
                  </a:lnTo>
                  <a:lnTo>
                    <a:pt x="2695359" y="681609"/>
                  </a:lnTo>
                  <a:lnTo>
                    <a:pt x="2683609" y="649545"/>
                  </a:lnTo>
                  <a:lnTo>
                    <a:pt x="2671224" y="617163"/>
                  </a:lnTo>
                  <a:lnTo>
                    <a:pt x="2658204" y="585098"/>
                  </a:lnTo>
                  <a:lnTo>
                    <a:pt x="2644549" y="553351"/>
                  </a:lnTo>
                  <a:lnTo>
                    <a:pt x="2630894" y="522239"/>
                  </a:lnTo>
                  <a:lnTo>
                    <a:pt x="2615969" y="491127"/>
                  </a:lnTo>
                  <a:lnTo>
                    <a:pt x="2589294" y="484777"/>
                  </a:lnTo>
                  <a:lnTo>
                    <a:pt x="2562301" y="478746"/>
                  </a:lnTo>
                  <a:lnTo>
                    <a:pt x="2534991" y="473348"/>
                  </a:lnTo>
                  <a:lnTo>
                    <a:pt x="2507681" y="467952"/>
                  </a:lnTo>
                  <a:lnTo>
                    <a:pt x="2480689" y="463189"/>
                  </a:lnTo>
                  <a:lnTo>
                    <a:pt x="2453378" y="458427"/>
                  </a:lnTo>
                  <a:lnTo>
                    <a:pt x="2426068" y="454618"/>
                  </a:lnTo>
                  <a:lnTo>
                    <a:pt x="2398441" y="450491"/>
                  </a:lnTo>
                  <a:lnTo>
                    <a:pt x="2370813" y="447316"/>
                  </a:lnTo>
                  <a:lnTo>
                    <a:pt x="2343503" y="444141"/>
                  </a:lnTo>
                  <a:lnTo>
                    <a:pt x="2315875" y="441284"/>
                  </a:lnTo>
                  <a:lnTo>
                    <a:pt x="2288247" y="439062"/>
                  </a:lnTo>
                  <a:lnTo>
                    <a:pt x="2260620" y="436839"/>
                  </a:lnTo>
                  <a:lnTo>
                    <a:pt x="2232992" y="435570"/>
                  </a:lnTo>
                  <a:lnTo>
                    <a:pt x="2205047" y="434300"/>
                  </a:lnTo>
                  <a:lnTo>
                    <a:pt x="2177737" y="433347"/>
                  </a:lnTo>
                  <a:close/>
                  <a:moveTo>
                    <a:pt x="2107239" y="432712"/>
                  </a:moveTo>
                  <a:lnTo>
                    <a:pt x="2079928" y="433347"/>
                  </a:lnTo>
                  <a:lnTo>
                    <a:pt x="2052618" y="433982"/>
                  </a:lnTo>
                  <a:lnTo>
                    <a:pt x="2025308" y="434935"/>
                  </a:lnTo>
                  <a:lnTo>
                    <a:pt x="1997998" y="436205"/>
                  </a:lnTo>
                  <a:lnTo>
                    <a:pt x="1970688" y="438427"/>
                  </a:lnTo>
                  <a:lnTo>
                    <a:pt x="1943695" y="440332"/>
                  </a:lnTo>
                  <a:lnTo>
                    <a:pt x="1916068" y="442871"/>
                  </a:lnTo>
                  <a:lnTo>
                    <a:pt x="1889075" y="446046"/>
                  </a:lnTo>
                  <a:lnTo>
                    <a:pt x="1861765" y="448903"/>
                  </a:lnTo>
                  <a:lnTo>
                    <a:pt x="1834772" y="452395"/>
                  </a:lnTo>
                  <a:lnTo>
                    <a:pt x="1807462" y="456523"/>
                  </a:lnTo>
                  <a:lnTo>
                    <a:pt x="1780470" y="460650"/>
                  </a:lnTo>
                  <a:lnTo>
                    <a:pt x="1753795" y="465412"/>
                  </a:lnTo>
                  <a:lnTo>
                    <a:pt x="1726802" y="470491"/>
                  </a:lnTo>
                  <a:lnTo>
                    <a:pt x="1700127" y="475888"/>
                  </a:lnTo>
                  <a:lnTo>
                    <a:pt x="1673452" y="481920"/>
                  </a:lnTo>
                  <a:lnTo>
                    <a:pt x="1665513" y="497794"/>
                  </a:lnTo>
                  <a:lnTo>
                    <a:pt x="1657892" y="513985"/>
                  </a:lnTo>
                  <a:lnTo>
                    <a:pt x="1642966" y="546049"/>
                  </a:lnTo>
                  <a:lnTo>
                    <a:pt x="1628994" y="579066"/>
                  </a:lnTo>
                  <a:lnTo>
                    <a:pt x="1615656" y="612083"/>
                  </a:lnTo>
                  <a:lnTo>
                    <a:pt x="1602636" y="645418"/>
                  </a:lnTo>
                  <a:lnTo>
                    <a:pt x="1590251" y="679069"/>
                  </a:lnTo>
                  <a:lnTo>
                    <a:pt x="1578502" y="713039"/>
                  </a:lnTo>
                  <a:lnTo>
                    <a:pt x="1567387" y="747008"/>
                  </a:lnTo>
                  <a:lnTo>
                    <a:pt x="1558496" y="775263"/>
                  </a:lnTo>
                  <a:lnTo>
                    <a:pt x="1549921" y="804153"/>
                  </a:lnTo>
                  <a:lnTo>
                    <a:pt x="1541982" y="832725"/>
                  </a:lnTo>
                  <a:lnTo>
                    <a:pt x="1534043" y="861615"/>
                  </a:lnTo>
                  <a:lnTo>
                    <a:pt x="1526422" y="890505"/>
                  </a:lnTo>
                  <a:lnTo>
                    <a:pt x="1519118" y="919395"/>
                  </a:lnTo>
                  <a:lnTo>
                    <a:pt x="1512449" y="948602"/>
                  </a:lnTo>
                  <a:lnTo>
                    <a:pt x="1505781" y="977492"/>
                  </a:lnTo>
                  <a:lnTo>
                    <a:pt x="1542935" y="970825"/>
                  </a:lnTo>
                  <a:lnTo>
                    <a:pt x="1580407" y="965428"/>
                  </a:lnTo>
                  <a:lnTo>
                    <a:pt x="1617879" y="959713"/>
                  </a:lnTo>
                  <a:lnTo>
                    <a:pt x="1655034" y="954951"/>
                  </a:lnTo>
                  <a:lnTo>
                    <a:pt x="1692823" y="950189"/>
                  </a:lnTo>
                  <a:lnTo>
                    <a:pt x="1730295" y="946062"/>
                  </a:lnTo>
                  <a:lnTo>
                    <a:pt x="1768085" y="942252"/>
                  </a:lnTo>
                  <a:lnTo>
                    <a:pt x="1805557" y="939078"/>
                  </a:lnTo>
                  <a:lnTo>
                    <a:pt x="1843347" y="935903"/>
                  </a:lnTo>
                  <a:lnTo>
                    <a:pt x="1880819" y="933363"/>
                  </a:lnTo>
                  <a:lnTo>
                    <a:pt x="1918608" y="931458"/>
                  </a:lnTo>
                  <a:lnTo>
                    <a:pt x="1956398" y="929554"/>
                  </a:lnTo>
                  <a:lnTo>
                    <a:pt x="1994187" y="927966"/>
                  </a:lnTo>
                  <a:lnTo>
                    <a:pt x="2031659" y="926696"/>
                  </a:lnTo>
                  <a:lnTo>
                    <a:pt x="2069449" y="926061"/>
                  </a:lnTo>
                  <a:lnTo>
                    <a:pt x="2107239" y="925744"/>
                  </a:lnTo>
                  <a:lnTo>
                    <a:pt x="2107239" y="432712"/>
                  </a:lnTo>
                  <a:close/>
                  <a:moveTo>
                    <a:pt x="2763317" y="192705"/>
                  </a:moveTo>
                  <a:lnTo>
                    <a:pt x="2777924" y="202229"/>
                  </a:lnTo>
                  <a:lnTo>
                    <a:pt x="2792214" y="212070"/>
                  </a:lnTo>
                  <a:lnTo>
                    <a:pt x="2806505" y="221912"/>
                  </a:lnTo>
                  <a:lnTo>
                    <a:pt x="2820160" y="232071"/>
                  </a:lnTo>
                  <a:lnTo>
                    <a:pt x="2834132" y="242547"/>
                  </a:lnTo>
                  <a:lnTo>
                    <a:pt x="2847470" y="253024"/>
                  </a:lnTo>
                  <a:lnTo>
                    <a:pt x="2861125" y="263501"/>
                  </a:lnTo>
                  <a:lnTo>
                    <a:pt x="2874780" y="274294"/>
                  </a:lnTo>
                  <a:lnTo>
                    <a:pt x="2887800" y="285723"/>
                  </a:lnTo>
                  <a:lnTo>
                    <a:pt x="2900820" y="296517"/>
                  </a:lnTo>
                  <a:lnTo>
                    <a:pt x="2913840" y="307946"/>
                  </a:lnTo>
                  <a:lnTo>
                    <a:pt x="2926542" y="319693"/>
                  </a:lnTo>
                  <a:lnTo>
                    <a:pt x="2939245" y="331122"/>
                  </a:lnTo>
                  <a:lnTo>
                    <a:pt x="2951947" y="342868"/>
                  </a:lnTo>
                  <a:lnTo>
                    <a:pt x="2964014" y="354932"/>
                  </a:lnTo>
                  <a:lnTo>
                    <a:pt x="2976399" y="366996"/>
                  </a:lnTo>
                  <a:lnTo>
                    <a:pt x="2988466" y="379377"/>
                  </a:lnTo>
                  <a:lnTo>
                    <a:pt x="3000216" y="391441"/>
                  </a:lnTo>
                  <a:lnTo>
                    <a:pt x="3012284" y="404140"/>
                  </a:lnTo>
                  <a:lnTo>
                    <a:pt x="3023716" y="416839"/>
                  </a:lnTo>
                  <a:lnTo>
                    <a:pt x="3046898" y="442236"/>
                  </a:lnTo>
                  <a:lnTo>
                    <a:pt x="3069127" y="468586"/>
                  </a:lnTo>
                  <a:lnTo>
                    <a:pt x="3090721" y="495254"/>
                  </a:lnTo>
                  <a:lnTo>
                    <a:pt x="3111997" y="522556"/>
                  </a:lnTo>
                  <a:lnTo>
                    <a:pt x="3132321" y="549859"/>
                  </a:lnTo>
                  <a:lnTo>
                    <a:pt x="3152010" y="577479"/>
                  </a:lnTo>
                  <a:lnTo>
                    <a:pt x="3167570" y="600337"/>
                  </a:lnTo>
                  <a:lnTo>
                    <a:pt x="3182496" y="623195"/>
                  </a:lnTo>
                  <a:lnTo>
                    <a:pt x="3197421" y="646370"/>
                  </a:lnTo>
                  <a:lnTo>
                    <a:pt x="3211393" y="669863"/>
                  </a:lnTo>
                  <a:lnTo>
                    <a:pt x="3233305" y="684149"/>
                  </a:lnTo>
                  <a:lnTo>
                    <a:pt x="3255216" y="698753"/>
                  </a:lnTo>
                  <a:lnTo>
                    <a:pt x="3270142" y="709547"/>
                  </a:lnTo>
                  <a:lnTo>
                    <a:pt x="3285385" y="720658"/>
                  </a:lnTo>
                  <a:lnTo>
                    <a:pt x="3300628" y="731770"/>
                  </a:lnTo>
                  <a:lnTo>
                    <a:pt x="3315870" y="743198"/>
                  </a:lnTo>
                  <a:lnTo>
                    <a:pt x="3330478" y="754627"/>
                  </a:lnTo>
                  <a:lnTo>
                    <a:pt x="3345086" y="766056"/>
                  </a:lnTo>
                  <a:lnTo>
                    <a:pt x="3359694" y="778120"/>
                  </a:lnTo>
                  <a:lnTo>
                    <a:pt x="3374302" y="790184"/>
                  </a:lnTo>
                  <a:lnTo>
                    <a:pt x="3388592" y="802565"/>
                  </a:lnTo>
                  <a:lnTo>
                    <a:pt x="3402564" y="814947"/>
                  </a:lnTo>
                  <a:lnTo>
                    <a:pt x="3416854" y="827646"/>
                  </a:lnTo>
                  <a:lnTo>
                    <a:pt x="3430510" y="840027"/>
                  </a:lnTo>
                  <a:lnTo>
                    <a:pt x="3444164" y="853361"/>
                  </a:lnTo>
                  <a:lnTo>
                    <a:pt x="3457502" y="866060"/>
                  </a:lnTo>
                  <a:lnTo>
                    <a:pt x="3471157" y="879711"/>
                  </a:lnTo>
                  <a:lnTo>
                    <a:pt x="3484495" y="892727"/>
                  </a:lnTo>
                  <a:lnTo>
                    <a:pt x="3497197" y="906696"/>
                  </a:lnTo>
                  <a:lnTo>
                    <a:pt x="3510217" y="920030"/>
                  </a:lnTo>
                  <a:lnTo>
                    <a:pt x="3522920" y="934316"/>
                  </a:lnTo>
                  <a:lnTo>
                    <a:pt x="3535304" y="948602"/>
                  </a:lnTo>
                  <a:lnTo>
                    <a:pt x="3547689" y="962571"/>
                  </a:lnTo>
                  <a:lnTo>
                    <a:pt x="3559756" y="977174"/>
                  </a:lnTo>
                  <a:lnTo>
                    <a:pt x="3571506" y="991778"/>
                  </a:lnTo>
                  <a:lnTo>
                    <a:pt x="3583256" y="1006699"/>
                  </a:lnTo>
                  <a:lnTo>
                    <a:pt x="3594688" y="1021620"/>
                  </a:lnTo>
                  <a:lnTo>
                    <a:pt x="3605802" y="1036859"/>
                  </a:lnTo>
                  <a:lnTo>
                    <a:pt x="3616917" y="1052097"/>
                  </a:lnTo>
                  <a:lnTo>
                    <a:pt x="3628032" y="1067653"/>
                  </a:lnTo>
                  <a:lnTo>
                    <a:pt x="3638511" y="1083527"/>
                  </a:lnTo>
                  <a:lnTo>
                    <a:pt x="3648673" y="1099400"/>
                  </a:lnTo>
                  <a:lnTo>
                    <a:pt x="3658835" y="1114956"/>
                  </a:lnTo>
                  <a:lnTo>
                    <a:pt x="3668679" y="1131147"/>
                  </a:lnTo>
                  <a:lnTo>
                    <a:pt x="3673760" y="1140037"/>
                  </a:lnTo>
                  <a:lnTo>
                    <a:pt x="3679159" y="1148926"/>
                  </a:lnTo>
                  <a:lnTo>
                    <a:pt x="3688686" y="1167339"/>
                  </a:lnTo>
                  <a:lnTo>
                    <a:pt x="3681064" y="1145434"/>
                  </a:lnTo>
                  <a:lnTo>
                    <a:pt x="3673125" y="1123846"/>
                  </a:lnTo>
                  <a:lnTo>
                    <a:pt x="3664868" y="1102575"/>
                  </a:lnTo>
                  <a:lnTo>
                    <a:pt x="3656294" y="1081305"/>
                  </a:lnTo>
                  <a:lnTo>
                    <a:pt x="3648356" y="1062891"/>
                  </a:lnTo>
                  <a:lnTo>
                    <a:pt x="3640416" y="1044478"/>
                  </a:lnTo>
                  <a:lnTo>
                    <a:pt x="3632160" y="1026065"/>
                  </a:lnTo>
                  <a:lnTo>
                    <a:pt x="3623586" y="1007969"/>
                  </a:lnTo>
                  <a:lnTo>
                    <a:pt x="3615012" y="989873"/>
                  </a:lnTo>
                  <a:lnTo>
                    <a:pt x="3606120" y="972095"/>
                  </a:lnTo>
                  <a:lnTo>
                    <a:pt x="3596911" y="953681"/>
                  </a:lnTo>
                  <a:lnTo>
                    <a:pt x="3587384" y="936221"/>
                  </a:lnTo>
                  <a:lnTo>
                    <a:pt x="3577857" y="918442"/>
                  </a:lnTo>
                  <a:lnTo>
                    <a:pt x="3568330" y="900981"/>
                  </a:lnTo>
                  <a:lnTo>
                    <a:pt x="3557851" y="883520"/>
                  </a:lnTo>
                  <a:lnTo>
                    <a:pt x="3547689" y="866377"/>
                  </a:lnTo>
                  <a:lnTo>
                    <a:pt x="3537210" y="849234"/>
                  </a:lnTo>
                  <a:lnTo>
                    <a:pt x="3526730" y="832090"/>
                  </a:lnTo>
                  <a:lnTo>
                    <a:pt x="3515616" y="815264"/>
                  </a:lnTo>
                  <a:lnTo>
                    <a:pt x="3504818" y="798438"/>
                  </a:lnTo>
                  <a:lnTo>
                    <a:pt x="3493386" y="781612"/>
                  </a:lnTo>
                  <a:lnTo>
                    <a:pt x="3481637" y="765104"/>
                  </a:lnTo>
                  <a:lnTo>
                    <a:pt x="3470204" y="748913"/>
                  </a:lnTo>
                  <a:lnTo>
                    <a:pt x="3458455" y="732722"/>
                  </a:lnTo>
                  <a:lnTo>
                    <a:pt x="3446070" y="716531"/>
                  </a:lnTo>
                  <a:lnTo>
                    <a:pt x="3434003" y="700975"/>
                  </a:lnTo>
                  <a:lnTo>
                    <a:pt x="3421300" y="685101"/>
                  </a:lnTo>
                  <a:lnTo>
                    <a:pt x="3408916" y="669545"/>
                  </a:lnTo>
                  <a:lnTo>
                    <a:pt x="3395896" y="653989"/>
                  </a:lnTo>
                  <a:lnTo>
                    <a:pt x="3382876" y="638433"/>
                  </a:lnTo>
                  <a:lnTo>
                    <a:pt x="3369538" y="623195"/>
                  </a:lnTo>
                  <a:lnTo>
                    <a:pt x="3356518" y="608591"/>
                  </a:lnTo>
                  <a:lnTo>
                    <a:pt x="3342863" y="593670"/>
                  </a:lnTo>
                  <a:lnTo>
                    <a:pt x="3328890" y="579066"/>
                  </a:lnTo>
                  <a:lnTo>
                    <a:pt x="3314918" y="564780"/>
                  </a:lnTo>
                  <a:lnTo>
                    <a:pt x="3300945" y="550176"/>
                  </a:lnTo>
                  <a:lnTo>
                    <a:pt x="3286338" y="536208"/>
                  </a:lnTo>
                  <a:lnTo>
                    <a:pt x="3272047" y="522239"/>
                  </a:lnTo>
                  <a:lnTo>
                    <a:pt x="3257440" y="508588"/>
                  </a:lnTo>
                  <a:lnTo>
                    <a:pt x="3242514" y="494619"/>
                  </a:lnTo>
                  <a:lnTo>
                    <a:pt x="3227589" y="481603"/>
                  </a:lnTo>
                  <a:lnTo>
                    <a:pt x="3212664" y="468269"/>
                  </a:lnTo>
                  <a:lnTo>
                    <a:pt x="3197103" y="455253"/>
                  </a:lnTo>
                  <a:lnTo>
                    <a:pt x="3181860" y="442236"/>
                  </a:lnTo>
                  <a:lnTo>
                    <a:pt x="3165982" y="429855"/>
                  </a:lnTo>
                  <a:lnTo>
                    <a:pt x="3150104" y="417156"/>
                  </a:lnTo>
                  <a:lnTo>
                    <a:pt x="3134226" y="405092"/>
                  </a:lnTo>
                  <a:lnTo>
                    <a:pt x="3118031" y="392711"/>
                  </a:lnTo>
                  <a:lnTo>
                    <a:pt x="3101835" y="380965"/>
                  </a:lnTo>
                  <a:lnTo>
                    <a:pt x="3085957" y="369536"/>
                  </a:lnTo>
                  <a:lnTo>
                    <a:pt x="3069444" y="357789"/>
                  </a:lnTo>
                  <a:lnTo>
                    <a:pt x="3052614" y="346360"/>
                  </a:lnTo>
                  <a:lnTo>
                    <a:pt x="3035783" y="335566"/>
                  </a:lnTo>
                  <a:lnTo>
                    <a:pt x="3018952" y="324455"/>
                  </a:lnTo>
                  <a:lnTo>
                    <a:pt x="3001804" y="313661"/>
                  </a:lnTo>
                  <a:lnTo>
                    <a:pt x="2984656" y="303502"/>
                  </a:lnTo>
                  <a:lnTo>
                    <a:pt x="2967508" y="293343"/>
                  </a:lnTo>
                  <a:lnTo>
                    <a:pt x="2949724" y="282866"/>
                  </a:lnTo>
                  <a:lnTo>
                    <a:pt x="2932258" y="273025"/>
                  </a:lnTo>
                  <a:lnTo>
                    <a:pt x="2914475" y="263501"/>
                  </a:lnTo>
                  <a:lnTo>
                    <a:pt x="2896692" y="254294"/>
                  </a:lnTo>
                  <a:lnTo>
                    <a:pt x="2878908" y="245087"/>
                  </a:lnTo>
                  <a:lnTo>
                    <a:pt x="2861125" y="236198"/>
                  </a:lnTo>
                  <a:lnTo>
                    <a:pt x="2843024" y="227309"/>
                  </a:lnTo>
                  <a:lnTo>
                    <a:pt x="2824606" y="219055"/>
                  </a:lnTo>
                  <a:lnTo>
                    <a:pt x="2806505" y="210483"/>
                  </a:lnTo>
                  <a:lnTo>
                    <a:pt x="2787769" y="202546"/>
                  </a:lnTo>
                  <a:lnTo>
                    <a:pt x="2769350" y="194609"/>
                  </a:lnTo>
                  <a:lnTo>
                    <a:pt x="2766492" y="193657"/>
                  </a:lnTo>
                  <a:lnTo>
                    <a:pt x="2763317" y="192705"/>
                  </a:lnTo>
                  <a:close/>
                  <a:moveTo>
                    <a:pt x="1521341" y="192705"/>
                  </a:moveTo>
                  <a:lnTo>
                    <a:pt x="1518165" y="193657"/>
                  </a:lnTo>
                  <a:lnTo>
                    <a:pt x="1515307" y="194609"/>
                  </a:lnTo>
                  <a:lnTo>
                    <a:pt x="1496889" y="202546"/>
                  </a:lnTo>
                  <a:lnTo>
                    <a:pt x="1478471" y="210483"/>
                  </a:lnTo>
                  <a:lnTo>
                    <a:pt x="1459734" y="219055"/>
                  </a:lnTo>
                  <a:lnTo>
                    <a:pt x="1441634" y="227309"/>
                  </a:lnTo>
                  <a:lnTo>
                    <a:pt x="1423533" y="236198"/>
                  </a:lnTo>
                  <a:lnTo>
                    <a:pt x="1405749" y="245087"/>
                  </a:lnTo>
                  <a:lnTo>
                    <a:pt x="1387966" y="254294"/>
                  </a:lnTo>
                  <a:lnTo>
                    <a:pt x="1370183" y="263501"/>
                  </a:lnTo>
                  <a:lnTo>
                    <a:pt x="1352399" y="273025"/>
                  </a:lnTo>
                  <a:lnTo>
                    <a:pt x="1334934" y="282866"/>
                  </a:lnTo>
                  <a:lnTo>
                    <a:pt x="1317468" y="293343"/>
                  </a:lnTo>
                  <a:lnTo>
                    <a:pt x="1300320" y="303502"/>
                  </a:lnTo>
                  <a:lnTo>
                    <a:pt x="1282854" y="313661"/>
                  </a:lnTo>
                  <a:lnTo>
                    <a:pt x="1265706" y="324455"/>
                  </a:lnTo>
                  <a:lnTo>
                    <a:pt x="1248875" y="335566"/>
                  </a:lnTo>
                  <a:lnTo>
                    <a:pt x="1232044" y="346360"/>
                  </a:lnTo>
                  <a:lnTo>
                    <a:pt x="1215849" y="357789"/>
                  </a:lnTo>
                  <a:lnTo>
                    <a:pt x="1199336" y="369536"/>
                  </a:lnTo>
                  <a:lnTo>
                    <a:pt x="1182822" y="380965"/>
                  </a:lnTo>
                  <a:lnTo>
                    <a:pt x="1166627" y="392711"/>
                  </a:lnTo>
                  <a:lnTo>
                    <a:pt x="1150431" y="405092"/>
                  </a:lnTo>
                  <a:lnTo>
                    <a:pt x="1134553" y="417156"/>
                  </a:lnTo>
                  <a:lnTo>
                    <a:pt x="1118675" y="429855"/>
                  </a:lnTo>
                  <a:lnTo>
                    <a:pt x="1103115" y="442236"/>
                  </a:lnTo>
                  <a:lnTo>
                    <a:pt x="1087555" y="455253"/>
                  </a:lnTo>
                  <a:lnTo>
                    <a:pt x="1072312" y="468269"/>
                  </a:lnTo>
                  <a:lnTo>
                    <a:pt x="1057386" y="481603"/>
                  </a:lnTo>
                  <a:lnTo>
                    <a:pt x="1042144" y="494619"/>
                  </a:lnTo>
                  <a:lnTo>
                    <a:pt x="1027218" y="508588"/>
                  </a:lnTo>
                  <a:lnTo>
                    <a:pt x="1012928" y="522239"/>
                  </a:lnTo>
                  <a:lnTo>
                    <a:pt x="998320" y="536208"/>
                  </a:lnTo>
                  <a:lnTo>
                    <a:pt x="984030" y="550176"/>
                  </a:lnTo>
                  <a:lnTo>
                    <a:pt x="971328" y="562875"/>
                  </a:lnTo>
                  <a:lnTo>
                    <a:pt x="958625" y="575891"/>
                  </a:lnTo>
                  <a:lnTo>
                    <a:pt x="946558" y="588908"/>
                  </a:lnTo>
                  <a:lnTo>
                    <a:pt x="934173" y="602242"/>
                  </a:lnTo>
                  <a:lnTo>
                    <a:pt x="922106" y="615575"/>
                  </a:lnTo>
                  <a:lnTo>
                    <a:pt x="910039" y="628909"/>
                  </a:lnTo>
                  <a:lnTo>
                    <a:pt x="898289" y="642560"/>
                  </a:lnTo>
                  <a:lnTo>
                    <a:pt x="886857" y="656212"/>
                  </a:lnTo>
                  <a:lnTo>
                    <a:pt x="875107" y="670180"/>
                  </a:lnTo>
                  <a:lnTo>
                    <a:pt x="863993" y="684149"/>
                  </a:lnTo>
                  <a:lnTo>
                    <a:pt x="841763" y="712404"/>
                  </a:lnTo>
                  <a:lnTo>
                    <a:pt x="820487" y="740976"/>
                  </a:lnTo>
                  <a:lnTo>
                    <a:pt x="799210" y="770501"/>
                  </a:lnTo>
                  <a:lnTo>
                    <a:pt x="779204" y="800026"/>
                  </a:lnTo>
                  <a:lnTo>
                    <a:pt x="759515" y="830185"/>
                  </a:lnTo>
                  <a:lnTo>
                    <a:pt x="740462" y="860663"/>
                  </a:lnTo>
                  <a:lnTo>
                    <a:pt x="722361" y="891457"/>
                  </a:lnTo>
                  <a:lnTo>
                    <a:pt x="704578" y="922887"/>
                  </a:lnTo>
                  <a:lnTo>
                    <a:pt x="687747" y="954316"/>
                  </a:lnTo>
                  <a:lnTo>
                    <a:pt x="671551" y="986698"/>
                  </a:lnTo>
                  <a:lnTo>
                    <a:pt x="655991" y="1019080"/>
                  </a:lnTo>
                  <a:lnTo>
                    <a:pt x="673774" y="995905"/>
                  </a:lnTo>
                  <a:lnTo>
                    <a:pt x="692510" y="973365"/>
                  </a:lnTo>
                  <a:lnTo>
                    <a:pt x="711246" y="950824"/>
                  </a:lnTo>
                  <a:lnTo>
                    <a:pt x="730618" y="928919"/>
                  </a:lnTo>
                  <a:lnTo>
                    <a:pt x="750624" y="907648"/>
                  </a:lnTo>
                  <a:lnTo>
                    <a:pt x="770630" y="886378"/>
                  </a:lnTo>
                  <a:lnTo>
                    <a:pt x="791271" y="865742"/>
                  </a:lnTo>
                  <a:lnTo>
                    <a:pt x="812230" y="845741"/>
                  </a:lnTo>
                  <a:lnTo>
                    <a:pt x="833507" y="825741"/>
                  </a:lnTo>
                  <a:lnTo>
                    <a:pt x="855418" y="806375"/>
                  </a:lnTo>
                  <a:lnTo>
                    <a:pt x="877648" y="787327"/>
                  </a:lnTo>
                  <a:lnTo>
                    <a:pt x="900194" y="768914"/>
                  </a:lnTo>
                  <a:lnTo>
                    <a:pt x="923059" y="750500"/>
                  </a:lnTo>
                  <a:lnTo>
                    <a:pt x="946241" y="732722"/>
                  </a:lnTo>
                  <a:lnTo>
                    <a:pt x="969422" y="715579"/>
                  </a:lnTo>
                  <a:lnTo>
                    <a:pt x="993239" y="698753"/>
                  </a:lnTo>
                  <a:lnTo>
                    <a:pt x="1018327" y="681609"/>
                  </a:lnTo>
                  <a:lnTo>
                    <a:pt x="1043731" y="665101"/>
                  </a:lnTo>
                  <a:lnTo>
                    <a:pt x="1069454" y="648910"/>
                  </a:lnTo>
                  <a:lnTo>
                    <a:pt x="1095494" y="633354"/>
                  </a:lnTo>
                  <a:lnTo>
                    <a:pt x="1113594" y="605416"/>
                  </a:lnTo>
                  <a:lnTo>
                    <a:pt x="1132648" y="577479"/>
                  </a:lnTo>
                  <a:lnTo>
                    <a:pt x="1152337" y="549859"/>
                  </a:lnTo>
                  <a:lnTo>
                    <a:pt x="1172661" y="522556"/>
                  </a:lnTo>
                  <a:lnTo>
                    <a:pt x="1193937" y="495254"/>
                  </a:lnTo>
                  <a:lnTo>
                    <a:pt x="1215849" y="468586"/>
                  </a:lnTo>
                  <a:lnTo>
                    <a:pt x="1238078" y="442236"/>
                  </a:lnTo>
                  <a:lnTo>
                    <a:pt x="1260942" y="416839"/>
                  </a:lnTo>
                  <a:lnTo>
                    <a:pt x="1272374" y="404140"/>
                  </a:lnTo>
                  <a:lnTo>
                    <a:pt x="1284442" y="391441"/>
                  </a:lnTo>
                  <a:lnTo>
                    <a:pt x="1296191" y="379377"/>
                  </a:lnTo>
                  <a:lnTo>
                    <a:pt x="1308259" y="366996"/>
                  </a:lnTo>
                  <a:lnTo>
                    <a:pt x="1320643" y="354932"/>
                  </a:lnTo>
                  <a:lnTo>
                    <a:pt x="1332711" y="342868"/>
                  </a:lnTo>
                  <a:lnTo>
                    <a:pt x="1345413" y="331122"/>
                  </a:lnTo>
                  <a:lnTo>
                    <a:pt x="1358115" y="319693"/>
                  </a:lnTo>
                  <a:lnTo>
                    <a:pt x="1371135" y="307946"/>
                  </a:lnTo>
                  <a:lnTo>
                    <a:pt x="1383838" y="296517"/>
                  </a:lnTo>
                  <a:lnTo>
                    <a:pt x="1397175" y="285723"/>
                  </a:lnTo>
                  <a:lnTo>
                    <a:pt x="1410513" y="274294"/>
                  </a:lnTo>
                  <a:lnTo>
                    <a:pt x="1423533" y="263501"/>
                  </a:lnTo>
                  <a:lnTo>
                    <a:pt x="1437188" y="253024"/>
                  </a:lnTo>
                  <a:lnTo>
                    <a:pt x="1450843" y="242547"/>
                  </a:lnTo>
                  <a:lnTo>
                    <a:pt x="1464815" y="232071"/>
                  </a:lnTo>
                  <a:lnTo>
                    <a:pt x="1478788" y="221912"/>
                  </a:lnTo>
                  <a:lnTo>
                    <a:pt x="1492761" y="212070"/>
                  </a:lnTo>
                  <a:lnTo>
                    <a:pt x="1507051" y="202229"/>
                  </a:lnTo>
                  <a:lnTo>
                    <a:pt x="1521341" y="192705"/>
                  </a:lnTo>
                  <a:close/>
                  <a:moveTo>
                    <a:pt x="2420987" y="110162"/>
                  </a:moveTo>
                  <a:lnTo>
                    <a:pt x="2431784" y="119051"/>
                  </a:lnTo>
                  <a:lnTo>
                    <a:pt x="2442264" y="127941"/>
                  </a:lnTo>
                  <a:lnTo>
                    <a:pt x="2452743" y="137147"/>
                  </a:lnTo>
                  <a:lnTo>
                    <a:pt x="2462588" y="146671"/>
                  </a:lnTo>
                  <a:lnTo>
                    <a:pt x="2472432" y="156196"/>
                  </a:lnTo>
                  <a:lnTo>
                    <a:pt x="2482276" y="166355"/>
                  </a:lnTo>
                  <a:lnTo>
                    <a:pt x="2491803" y="176514"/>
                  </a:lnTo>
                  <a:lnTo>
                    <a:pt x="2501012" y="186355"/>
                  </a:lnTo>
                  <a:lnTo>
                    <a:pt x="2510539" y="196514"/>
                  </a:lnTo>
                  <a:lnTo>
                    <a:pt x="2519431" y="206991"/>
                  </a:lnTo>
                  <a:lnTo>
                    <a:pt x="2528322" y="217785"/>
                  </a:lnTo>
                  <a:lnTo>
                    <a:pt x="2536897" y="228261"/>
                  </a:lnTo>
                  <a:lnTo>
                    <a:pt x="2545471" y="239055"/>
                  </a:lnTo>
                  <a:lnTo>
                    <a:pt x="2553727" y="249849"/>
                  </a:lnTo>
                  <a:lnTo>
                    <a:pt x="2569923" y="272072"/>
                  </a:lnTo>
                  <a:lnTo>
                    <a:pt x="2582943" y="291120"/>
                  </a:lnTo>
                  <a:lnTo>
                    <a:pt x="2595963" y="310804"/>
                  </a:lnTo>
                  <a:lnTo>
                    <a:pt x="2608030" y="330169"/>
                  </a:lnTo>
                  <a:lnTo>
                    <a:pt x="2620415" y="349852"/>
                  </a:lnTo>
                  <a:lnTo>
                    <a:pt x="2631847" y="370171"/>
                  </a:lnTo>
                  <a:lnTo>
                    <a:pt x="2643279" y="390171"/>
                  </a:lnTo>
                  <a:lnTo>
                    <a:pt x="2654394" y="410489"/>
                  </a:lnTo>
                  <a:lnTo>
                    <a:pt x="2665191" y="431442"/>
                  </a:lnTo>
                  <a:lnTo>
                    <a:pt x="2691548" y="438427"/>
                  </a:lnTo>
                  <a:lnTo>
                    <a:pt x="2717906" y="446046"/>
                  </a:lnTo>
                  <a:lnTo>
                    <a:pt x="2743946" y="453348"/>
                  </a:lnTo>
                  <a:lnTo>
                    <a:pt x="2769986" y="461602"/>
                  </a:lnTo>
                  <a:lnTo>
                    <a:pt x="2796025" y="470174"/>
                  </a:lnTo>
                  <a:lnTo>
                    <a:pt x="2822065" y="479063"/>
                  </a:lnTo>
                  <a:lnTo>
                    <a:pt x="2847788" y="488587"/>
                  </a:lnTo>
                  <a:lnTo>
                    <a:pt x="2873192" y="498111"/>
                  </a:lnTo>
                  <a:lnTo>
                    <a:pt x="2898597" y="508270"/>
                  </a:lnTo>
                  <a:lnTo>
                    <a:pt x="2924002" y="518429"/>
                  </a:lnTo>
                  <a:lnTo>
                    <a:pt x="2949089" y="529223"/>
                  </a:lnTo>
                  <a:lnTo>
                    <a:pt x="2974176" y="540652"/>
                  </a:lnTo>
                  <a:lnTo>
                    <a:pt x="2999264" y="551764"/>
                  </a:lnTo>
                  <a:lnTo>
                    <a:pt x="3023716" y="563510"/>
                  </a:lnTo>
                  <a:lnTo>
                    <a:pt x="3048485" y="575891"/>
                  </a:lnTo>
                  <a:lnTo>
                    <a:pt x="3072620" y="588590"/>
                  </a:lnTo>
                  <a:lnTo>
                    <a:pt x="3052614" y="561605"/>
                  </a:lnTo>
                  <a:lnTo>
                    <a:pt x="3031654" y="534938"/>
                  </a:lnTo>
                  <a:lnTo>
                    <a:pt x="3010696" y="508905"/>
                  </a:lnTo>
                  <a:lnTo>
                    <a:pt x="2988784" y="483508"/>
                  </a:lnTo>
                  <a:lnTo>
                    <a:pt x="2966237" y="458427"/>
                  </a:lnTo>
                  <a:lnTo>
                    <a:pt x="2954805" y="446364"/>
                  </a:lnTo>
                  <a:lnTo>
                    <a:pt x="2943373" y="433982"/>
                  </a:lnTo>
                  <a:lnTo>
                    <a:pt x="2931306" y="421918"/>
                  </a:lnTo>
                  <a:lnTo>
                    <a:pt x="2919556" y="409854"/>
                  </a:lnTo>
                  <a:lnTo>
                    <a:pt x="2907489" y="398426"/>
                  </a:lnTo>
                  <a:lnTo>
                    <a:pt x="2895422" y="386997"/>
                  </a:lnTo>
                  <a:lnTo>
                    <a:pt x="2883354" y="375250"/>
                  </a:lnTo>
                  <a:lnTo>
                    <a:pt x="2870970" y="364139"/>
                  </a:lnTo>
                  <a:lnTo>
                    <a:pt x="2858584" y="353027"/>
                  </a:lnTo>
                  <a:lnTo>
                    <a:pt x="2845565" y="341916"/>
                  </a:lnTo>
                  <a:lnTo>
                    <a:pt x="2832862" y="331122"/>
                  </a:lnTo>
                  <a:lnTo>
                    <a:pt x="2819842" y="320645"/>
                  </a:lnTo>
                  <a:lnTo>
                    <a:pt x="2806822" y="310169"/>
                  </a:lnTo>
                  <a:lnTo>
                    <a:pt x="2793485" y="299692"/>
                  </a:lnTo>
                  <a:lnTo>
                    <a:pt x="2780147" y="289851"/>
                  </a:lnTo>
                  <a:lnTo>
                    <a:pt x="2766810" y="280009"/>
                  </a:lnTo>
                  <a:lnTo>
                    <a:pt x="2753155" y="270167"/>
                  </a:lnTo>
                  <a:lnTo>
                    <a:pt x="2739500" y="260643"/>
                  </a:lnTo>
                  <a:lnTo>
                    <a:pt x="2725527" y="251437"/>
                  </a:lnTo>
                  <a:lnTo>
                    <a:pt x="2711237" y="242230"/>
                  </a:lnTo>
                  <a:lnTo>
                    <a:pt x="2697582" y="233023"/>
                  </a:lnTo>
                  <a:lnTo>
                    <a:pt x="2682974" y="224452"/>
                  </a:lnTo>
                  <a:lnTo>
                    <a:pt x="2667731" y="215245"/>
                  </a:lnTo>
                  <a:lnTo>
                    <a:pt x="2651853" y="206356"/>
                  </a:lnTo>
                  <a:lnTo>
                    <a:pt x="2636293" y="197784"/>
                  </a:lnTo>
                  <a:lnTo>
                    <a:pt x="2620732" y="189212"/>
                  </a:lnTo>
                  <a:lnTo>
                    <a:pt x="2604537" y="180958"/>
                  </a:lnTo>
                  <a:lnTo>
                    <a:pt x="2588341" y="173339"/>
                  </a:lnTo>
                  <a:lnTo>
                    <a:pt x="2572146" y="166037"/>
                  </a:lnTo>
                  <a:lnTo>
                    <a:pt x="2555633" y="158418"/>
                  </a:lnTo>
                  <a:lnTo>
                    <a:pt x="2539437" y="151433"/>
                  </a:lnTo>
                  <a:lnTo>
                    <a:pt x="2522606" y="144767"/>
                  </a:lnTo>
                  <a:lnTo>
                    <a:pt x="2506093" y="138100"/>
                  </a:lnTo>
                  <a:lnTo>
                    <a:pt x="2489263" y="132068"/>
                  </a:lnTo>
                  <a:lnTo>
                    <a:pt x="2472114" y="126036"/>
                  </a:lnTo>
                  <a:lnTo>
                    <a:pt x="2455284" y="120321"/>
                  </a:lnTo>
                  <a:lnTo>
                    <a:pt x="2438136" y="115242"/>
                  </a:lnTo>
                  <a:lnTo>
                    <a:pt x="2420987" y="110162"/>
                  </a:lnTo>
                  <a:close/>
                  <a:moveTo>
                    <a:pt x="1863670" y="109845"/>
                  </a:moveTo>
                  <a:lnTo>
                    <a:pt x="1846522" y="114924"/>
                  </a:lnTo>
                  <a:lnTo>
                    <a:pt x="1829691" y="120321"/>
                  </a:lnTo>
                  <a:lnTo>
                    <a:pt x="1812543" y="126036"/>
                  </a:lnTo>
                  <a:lnTo>
                    <a:pt x="1795713" y="132068"/>
                  </a:lnTo>
                  <a:lnTo>
                    <a:pt x="1778882" y="138100"/>
                  </a:lnTo>
                  <a:lnTo>
                    <a:pt x="1762051" y="144449"/>
                  </a:lnTo>
                  <a:lnTo>
                    <a:pt x="1745538" y="151433"/>
                  </a:lnTo>
                  <a:lnTo>
                    <a:pt x="1729025" y="158418"/>
                  </a:lnTo>
                  <a:lnTo>
                    <a:pt x="1712512" y="166037"/>
                  </a:lnTo>
                  <a:lnTo>
                    <a:pt x="1696316" y="173339"/>
                  </a:lnTo>
                  <a:lnTo>
                    <a:pt x="1680121" y="180958"/>
                  </a:lnTo>
                  <a:lnTo>
                    <a:pt x="1664560" y="189212"/>
                  </a:lnTo>
                  <a:lnTo>
                    <a:pt x="1648682" y="197784"/>
                  </a:lnTo>
                  <a:lnTo>
                    <a:pt x="1632804" y="206356"/>
                  </a:lnTo>
                  <a:lnTo>
                    <a:pt x="1617244" y="215245"/>
                  </a:lnTo>
                  <a:lnTo>
                    <a:pt x="1601684" y="224452"/>
                  </a:lnTo>
                  <a:lnTo>
                    <a:pt x="1588346" y="232388"/>
                  </a:lnTo>
                  <a:lnTo>
                    <a:pt x="1575009" y="240960"/>
                  </a:lnTo>
                  <a:lnTo>
                    <a:pt x="1561989" y="249214"/>
                  </a:lnTo>
                  <a:lnTo>
                    <a:pt x="1548969" y="258104"/>
                  </a:lnTo>
                  <a:lnTo>
                    <a:pt x="1535949" y="266675"/>
                  </a:lnTo>
                  <a:lnTo>
                    <a:pt x="1523246" y="276199"/>
                  </a:lnTo>
                  <a:lnTo>
                    <a:pt x="1510544" y="285088"/>
                  </a:lnTo>
                  <a:lnTo>
                    <a:pt x="1498159" y="294295"/>
                  </a:lnTo>
                  <a:lnTo>
                    <a:pt x="1473390" y="313343"/>
                  </a:lnTo>
                  <a:lnTo>
                    <a:pt x="1449255" y="333027"/>
                  </a:lnTo>
                  <a:lnTo>
                    <a:pt x="1425438" y="353662"/>
                  </a:lnTo>
                  <a:lnTo>
                    <a:pt x="1402256" y="374298"/>
                  </a:lnTo>
                  <a:lnTo>
                    <a:pt x="1379392" y="395886"/>
                  </a:lnTo>
                  <a:lnTo>
                    <a:pt x="1356845" y="417791"/>
                  </a:lnTo>
                  <a:lnTo>
                    <a:pt x="1335251" y="440332"/>
                  </a:lnTo>
                  <a:lnTo>
                    <a:pt x="1313657" y="463189"/>
                  </a:lnTo>
                  <a:lnTo>
                    <a:pt x="1293016" y="486365"/>
                  </a:lnTo>
                  <a:lnTo>
                    <a:pt x="1272374" y="510493"/>
                  </a:lnTo>
                  <a:lnTo>
                    <a:pt x="1252686" y="534938"/>
                  </a:lnTo>
                  <a:lnTo>
                    <a:pt x="1233314" y="559701"/>
                  </a:lnTo>
                  <a:lnTo>
                    <a:pt x="1256814" y="548589"/>
                  </a:lnTo>
                  <a:lnTo>
                    <a:pt x="1280313" y="537478"/>
                  </a:lnTo>
                  <a:lnTo>
                    <a:pt x="1304448" y="527001"/>
                  </a:lnTo>
                  <a:lnTo>
                    <a:pt x="1328265" y="516842"/>
                  </a:lnTo>
                  <a:lnTo>
                    <a:pt x="1352717" y="507000"/>
                  </a:lnTo>
                  <a:lnTo>
                    <a:pt x="1376851" y="497476"/>
                  </a:lnTo>
                  <a:lnTo>
                    <a:pt x="1400986" y="488270"/>
                  </a:lnTo>
                  <a:lnTo>
                    <a:pt x="1425438" y="479698"/>
                  </a:lnTo>
                  <a:lnTo>
                    <a:pt x="1450208" y="470809"/>
                  </a:lnTo>
                  <a:lnTo>
                    <a:pt x="1474977" y="462872"/>
                  </a:lnTo>
                  <a:lnTo>
                    <a:pt x="1499747" y="454935"/>
                  </a:lnTo>
                  <a:lnTo>
                    <a:pt x="1524834" y="447316"/>
                  </a:lnTo>
                  <a:lnTo>
                    <a:pt x="1549921" y="440014"/>
                  </a:lnTo>
                  <a:lnTo>
                    <a:pt x="1575009" y="433347"/>
                  </a:lnTo>
                  <a:lnTo>
                    <a:pt x="1600096" y="426680"/>
                  </a:lnTo>
                  <a:lnTo>
                    <a:pt x="1625501" y="420649"/>
                  </a:lnTo>
                  <a:lnTo>
                    <a:pt x="1635663" y="401283"/>
                  </a:lnTo>
                  <a:lnTo>
                    <a:pt x="1645824" y="382235"/>
                  </a:lnTo>
                  <a:lnTo>
                    <a:pt x="1656939" y="363504"/>
                  </a:lnTo>
                  <a:lnTo>
                    <a:pt x="1667736" y="345091"/>
                  </a:lnTo>
                  <a:lnTo>
                    <a:pt x="1678851" y="326360"/>
                  </a:lnTo>
                  <a:lnTo>
                    <a:pt x="1690918" y="307946"/>
                  </a:lnTo>
                  <a:lnTo>
                    <a:pt x="1702668" y="289851"/>
                  </a:lnTo>
                  <a:lnTo>
                    <a:pt x="1715370" y="272072"/>
                  </a:lnTo>
                  <a:lnTo>
                    <a:pt x="1731248" y="249849"/>
                  </a:lnTo>
                  <a:lnTo>
                    <a:pt x="1747761" y="228261"/>
                  </a:lnTo>
                  <a:lnTo>
                    <a:pt x="1756653" y="217785"/>
                  </a:lnTo>
                  <a:lnTo>
                    <a:pt x="1765227" y="206991"/>
                  </a:lnTo>
                  <a:lnTo>
                    <a:pt x="1774436" y="196514"/>
                  </a:lnTo>
                  <a:lnTo>
                    <a:pt x="1783645" y="186355"/>
                  </a:lnTo>
                  <a:lnTo>
                    <a:pt x="1793172" y="176196"/>
                  </a:lnTo>
                  <a:lnTo>
                    <a:pt x="1802381" y="166355"/>
                  </a:lnTo>
                  <a:lnTo>
                    <a:pt x="1812226" y="156196"/>
                  </a:lnTo>
                  <a:lnTo>
                    <a:pt x="1822070" y="146671"/>
                  </a:lnTo>
                  <a:lnTo>
                    <a:pt x="1832232" y="137147"/>
                  </a:lnTo>
                  <a:lnTo>
                    <a:pt x="1842711" y="127941"/>
                  </a:lnTo>
                  <a:lnTo>
                    <a:pt x="1853191" y="118734"/>
                  </a:lnTo>
                  <a:lnTo>
                    <a:pt x="1863670" y="109845"/>
                  </a:lnTo>
                  <a:close/>
                  <a:moveTo>
                    <a:pt x="2177737" y="72701"/>
                  </a:moveTo>
                  <a:lnTo>
                    <a:pt x="2177737" y="362869"/>
                  </a:lnTo>
                  <a:lnTo>
                    <a:pt x="2202506" y="363821"/>
                  </a:lnTo>
                  <a:lnTo>
                    <a:pt x="2227276" y="364774"/>
                  </a:lnTo>
                  <a:lnTo>
                    <a:pt x="2252363" y="366043"/>
                  </a:lnTo>
                  <a:lnTo>
                    <a:pt x="2277133" y="367313"/>
                  </a:lnTo>
                  <a:lnTo>
                    <a:pt x="2301902" y="369536"/>
                  </a:lnTo>
                  <a:lnTo>
                    <a:pt x="2326672" y="371758"/>
                  </a:lnTo>
                  <a:lnTo>
                    <a:pt x="2351442" y="373980"/>
                  </a:lnTo>
                  <a:lnTo>
                    <a:pt x="2376212" y="376520"/>
                  </a:lnTo>
                  <a:lnTo>
                    <a:pt x="2400981" y="379695"/>
                  </a:lnTo>
                  <a:lnTo>
                    <a:pt x="2425751" y="382869"/>
                  </a:lnTo>
                  <a:lnTo>
                    <a:pt x="2450203" y="386679"/>
                  </a:lnTo>
                  <a:lnTo>
                    <a:pt x="2474972" y="390489"/>
                  </a:lnTo>
                  <a:lnTo>
                    <a:pt x="2499425" y="394933"/>
                  </a:lnTo>
                  <a:lnTo>
                    <a:pt x="2523877" y="399060"/>
                  </a:lnTo>
                  <a:lnTo>
                    <a:pt x="2548329" y="404140"/>
                  </a:lnTo>
                  <a:lnTo>
                    <a:pt x="2572781" y="408902"/>
                  </a:lnTo>
                  <a:lnTo>
                    <a:pt x="2558491" y="384139"/>
                  </a:lnTo>
                  <a:lnTo>
                    <a:pt x="2543565" y="360012"/>
                  </a:lnTo>
                  <a:lnTo>
                    <a:pt x="2528322" y="336201"/>
                  </a:lnTo>
                  <a:lnTo>
                    <a:pt x="2512127" y="312708"/>
                  </a:lnTo>
                  <a:lnTo>
                    <a:pt x="2503553" y="300645"/>
                  </a:lnTo>
                  <a:lnTo>
                    <a:pt x="2494661" y="288898"/>
                  </a:lnTo>
                  <a:lnTo>
                    <a:pt x="2485770" y="277152"/>
                  </a:lnTo>
                  <a:lnTo>
                    <a:pt x="2476560" y="265405"/>
                  </a:lnTo>
                  <a:lnTo>
                    <a:pt x="2466716" y="253976"/>
                  </a:lnTo>
                  <a:lnTo>
                    <a:pt x="2457189" y="242865"/>
                  </a:lnTo>
                  <a:lnTo>
                    <a:pt x="2447662" y="231753"/>
                  </a:lnTo>
                  <a:lnTo>
                    <a:pt x="2437818" y="220959"/>
                  </a:lnTo>
                  <a:lnTo>
                    <a:pt x="2427656" y="210483"/>
                  </a:lnTo>
                  <a:lnTo>
                    <a:pt x="2416859" y="200006"/>
                  </a:lnTo>
                  <a:lnTo>
                    <a:pt x="2406380" y="189847"/>
                  </a:lnTo>
                  <a:lnTo>
                    <a:pt x="2395900" y="180006"/>
                  </a:lnTo>
                  <a:lnTo>
                    <a:pt x="2385103" y="170482"/>
                  </a:lnTo>
                  <a:lnTo>
                    <a:pt x="2373671" y="161275"/>
                  </a:lnTo>
                  <a:lnTo>
                    <a:pt x="2362239" y="152386"/>
                  </a:lnTo>
                  <a:lnTo>
                    <a:pt x="2350807" y="143814"/>
                  </a:lnTo>
                  <a:lnTo>
                    <a:pt x="2340645" y="136830"/>
                  </a:lnTo>
                  <a:lnTo>
                    <a:pt x="2330800" y="130163"/>
                  </a:lnTo>
                  <a:lnTo>
                    <a:pt x="2320638" y="123814"/>
                  </a:lnTo>
                  <a:lnTo>
                    <a:pt x="2310477" y="117782"/>
                  </a:lnTo>
                  <a:lnTo>
                    <a:pt x="2299997" y="112067"/>
                  </a:lnTo>
                  <a:lnTo>
                    <a:pt x="2289200" y="106670"/>
                  </a:lnTo>
                  <a:lnTo>
                    <a:pt x="2278403" y="101591"/>
                  </a:lnTo>
                  <a:lnTo>
                    <a:pt x="2267924" y="96829"/>
                  </a:lnTo>
                  <a:lnTo>
                    <a:pt x="2256809" y="92384"/>
                  </a:lnTo>
                  <a:lnTo>
                    <a:pt x="2245694" y="88257"/>
                  </a:lnTo>
                  <a:lnTo>
                    <a:pt x="2234580" y="84765"/>
                  </a:lnTo>
                  <a:lnTo>
                    <a:pt x="2223465" y="81590"/>
                  </a:lnTo>
                  <a:lnTo>
                    <a:pt x="2212033" y="78733"/>
                  </a:lnTo>
                  <a:lnTo>
                    <a:pt x="2200601" y="76193"/>
                  </a:lnTo>
                  <a:lnTo>
                    <a:pt x="2189487" y="74288"/>
                  </a:lnTo>
                  <a:lnTo>
                    <a:pt x="2177737" y="72701"/>
                  </a:lnTo>
                  <a:close/>
                  <a:moveTo>
                    <a:pt x="2107239" y="72701"/>
                  </a:moveTo>
                  <a:lnTo>
                    <a:pt x="2095806" y="74288"/>
                  </a:lnTo>
                  <a:lnTo>
                    <a:pt x="2084057" y="76193"/>
                  </a:lnTo>
                  <a:lnTo>
                    <a:pt x="2072942" y="78733"/>
                  </a:lnTo>
                  <a:lnTo>
                    <a:pt x="2061192" y="81590"/>
                  </a:lnTo>
                  <a:lnTo>
                    <a:pt x="2050078" y="84765"/>
                  </a:lnTo>
                  <a:lnTo>
                    <a:pt x="2039281" y="88257"/>
                  </a:lnTo>
                  <a:lnTo>
                    <a:pt x="2028166" y="92384"/>
                  </a:lnTo>
                  <a:lnTo>
                    <a:pt x="2017052" y="96829"/>
                  </a:lnTo>
                  <a:lnTo>
                    <a:pt x="2006255" y="101591"/>
                  </a:lnTo>
                  <a:lnTo>
                    <a:pt x="1995775" y="106670"/>
                  </a:lnTo>
                  <a:lnTo>
                    <a:pt x="1984661" y="112067"/>
                  </a:lnTo>
                  <a:lnTo>
                    <a:pt x="1974499" y="117782"/>
                  </a:lnTo>
                  <a:lnTo>
                    <a:pt x="1964019" y="123814"/>
                  </a:lnTo>
                  <a:lnTo>
                    <a:pt x="1954175" y="130163"/>
                  </a:lnTo>
                  <a:lnTo>
                    <a:pt x="1944013" y="136830"/>
                  </a:lnTo>
                  <a:lnTo>
                    <a:pt x="1933851" y="143814"/>
                  </a:lnTo>
                  <a:lnTo>
                    <a:pt x="1922419" y="152386"/>
                  </a:lnTo>
                  <a:lnTo>
                    <a:pt x="1911304" y="161275"/>
                  </a:lnTo>
                  <a:lnTo>
                    <a:pt x="1899872" y="170482"/>
                  </a:lnTo>
                  <a:lnTo>
                    <a:pt x="1889075" y="180006"/>
                  </a:lnTo>
                  <a:lnTo>
                    <a:pt x="1878278" y="189847"/>
                  </a:lnTo>
                  <a:lnTo>
                    <a:pt x="1867799" y="200006"/>
                  </a:lnTo>
                  <a:lnTo>
                    <a:pt x="1857319" y="210483"/>
                  </a:lnTo>
                  <a:lnTo>
                    <a:pt x="1847157" y="220959"/>
                  </a:lnTo>
                  <a:lnTo>
                    <a:pt x="1837313" y="231753"/>
                  </a:lnTo>
                  <a:lnTo>
                    <a:pt x="1827469" y="242865"/>
                  </a:lnTo>
                  <a:lnTo>
                    <a:pt x="1817942" y="253976"/>
                  </a:lnTo>
                  <a:lnTo>
                    <a:pt x="1808733" y="265405"/>
                  </a:lnTo>
                  <a:lnTo>
                    <a:pt x="1799206" y="277152"/>
                  </a:lnTo>
                  <a:lnTo>
                    <a:pt x="1789997" y="288898"/>
                  </a:lnTo>
                  <a:lnTo>
                    <a:pt x="1781105" y="300645"/>
                  </a:lnTo>
                  <a:lnTo>
                    <a:pt x="1772531" y="312708"/>
                  </a:lnTo>
                  <a:lnTo>
                    <a:pt x="1758241" y="333979"/>
                  </a:lnTo>
                  <a:lnTo>
                    <a:pt x="1743950" y="356202"/>
                  </a:lnTo>
                  <a:lnTo>
                    <a:pt x="1729978" y="378425"/>
                  </a:lnTo>
                  <a:lnTo>
                    <a:pt x="1716958" y="400648"/>
                  </a:lnTo>
                  <a:lnTo>
                    <a:pt x="1741092" y="396521"/>
                  </a:lnTo>
                  <a:lnTo>
                    <a:pt x="1764909" y="392076"/>
                  </a:lnTo>
                  <a:lnTo>
                    <a:pt x="1789361" y="388266"/>
                  </a:lnTo>
                  <a:lnTo>
                    <a:pt x="1813496" y="384457"/>
                  </a:lnTo>
                  <a:lnTo>
                    <a:pt x="1837948" y="380965"/>
                  </a:lnTo>
                  <a:lnTo>
                    <a:pt x="1862400" y="378107"/>
                  </a:lnTo>
                  <a:lnTo>
                    <a:pt x="1886852" y="374933"/>
                  </a:lnTo>
                  <a:lnTo>
                    <a:pt x="1911304" y="372393"/>
                  </a:lnTo>
                  <a:lnTo>
                    <a:pt x="1935756" y="370488"/>
                  </a:lnTo>
                  <a:lnTo>
                    <a:pt x="1959891" y="368266"/>
                  </a:lnTo>
                  <a:lnTo>
                    <a:pt x="1984661" y="366361"/>
                  </a:lnTo>
                  <a:lnTo>
                    <a:pt x="2009113" y="365091"/>
                  </a:lnTo>
                  <a:lnTo>
                    <a:pt x="2033565" y="364139"/>
                  </a:lnTo>
                  <a:lnTo>
                    <a:pt x="2058017" y="363186"/>
                  </a:lnTo>
                  <a:lnTo>
                    <a:pt x="2082787" y="362551"/>
                  </a:lnTo>
                  <a:lnTo>
                    <a:pt x="2107239" y="362234"/>
                  </a:lnTo>
                  <a:lnTo>
                    <a:pt x="2107239" y="72701"/>
                  </a:lnTo>
                  <a:close/>
                  <a:moveTo>
                    <a:pt x="2121529" y="0"/>
                  </a:moveTo>
                  <a:lnTo>
                    <a:pt x="2142170" y="0"/>
                  </a:lnTo>
                  <a:lnTo>
                    <a:pt x="2142488" y="0"/>
                  </a:lnTo>
                  <a:lnTo>
                    <a:pt x="2163447" y="0"/>
                  </a:lnTo>
                  <a:lnTo>
                    <a:pt x="2184406" y="317"/>
                  </a:lnTo>
                  <a:lnTo>
                    <a:pt x="2205047" y="952"/>
                  </a:lnTo>
                  <a:lnTo>
                    <a:pt x="2226323" y="1905"/>
                  </a:lnTo>
                  <a:lnTo>
                    <a:pt x="2246965" y="2857"/>
                  </a:lnTo>
                  <a:lnTo>
                    <a:pt x="2268241" y="4762"/>
                  </a:lnTo>
                  <a:lnTo>
                    <a:pt x="2288882" y="6349"/>
                  </a:lnTo>
                  <a:lnTo>
                    <a:pt x="2309842" y="8254"/>
                  </a:lnTo>
                  <a:lnTo>
                    <a:pt x="2330800" y="10159"/>
                  </a:lnTo>
                  <a:lnTo>
                    <a:pt x="2351759" y="12381"/>
                  </a:lnTo>
                  <a:lnTo>
                    <a:pt x="2372401" y="15556"/>
                  </a:lnTo>
                  <a:lnTo>
                    <a:pt x="2393360" y="18096"/>
                  </a:lnTo>
                  <a:lnTo>
                    <a:pt x="2413684" y="21588"/>
                  </a:lnTo>
                  <a:lnTo>
                    <a:pt x="2434642" y="25080"/>
                  </a:lnTo>
                  <a:lnTo>
                    <a:pt x="2455284" y="28572"/>
                  </a:lnTo>
                  <a:lnTo>
                    <a:pt x="2475608" y="32699"/>
                  </a:lnTo>
                  <a:lnTo>
                    <a:pt x="2496249" y="36509"/>
                  </a:lnTo>
                  <a:lnTo>
                    <a:pt x="2516890" y="41271"/>
                  </a:lnTo>
                  <a:lnTo>
                    <a:pt x="2537532" y="45716"/>
                  </a:lnTo>
                  <a:lnTo>
                    <a:pt x="2557538" y="50795"/>
                  </a:lnTo>
                  <a:lnTo>
                    <a:pt x="2578180" y="56192"/>
                  </a:lnTo>
                  <a:lnTo>
                    <a:pt x="2598186" y="61272"/>
                  </a:lnTo>
                  <a:lnTo>
                    <a:pt x="2618192" y="67304"/>
                  </a:lnTo>
                  <a:lnTo>
                    <a:pt x="2638516" y="73336"/>
                  </a:lnTo>
                  <a:lnTo>
                    <a:pt x="2658522" y="79368"/>
                  </a:lnTo>
                  <a:lnTo>
                    <a:pt x="2678528" y="85717"/>
                  </a:lnTo>
                  <a:lnTo>
                    <a:pt x="2698534" y="92384"/>
                  </a:lnTo>
                  <a:lnTo>
                    <a:pt x="2718223" y="99368"/>
                  </a:lnTo>
                  <a:lnTo>
                    <a:pt x="2737912" y="106670"/>
                  </a:lnTo>
                  <a:lnTo>
                    <a:pt x="2757600" y="113972"/>
                  </a:lnTo>
                  <a:lnTo>
                    <a:pt x="2776972" y="121591"/>
                  </a:lnTo>
                  <a:lnTo>
                    <a:pt x="2796343" y="129528"/>
                  </a:lnTo>
                  <a:lnTo>
                    <a:pt x="2816032" y="137782"/>
                  </a:lnTo>
                  <a:lnTo>
                    <a:pt x="2835085" y="146037"/>
                  </a:lnTo>
                  <a:lnTo>
                    <a:pt x="2854139" y="154608"/>
                  </a:lnTo>
                  <a:lnTo>
                    <a:pt x="2872875" y="163497"/>
                  </a:lnTo>
                  <a:lnTo>
                    <a:pt x="2892246" y="172704"/>
                  </a:lnTo>
                  <a:lnTo>
                    <a:pt x="2910982" y="181911"/>
                  </a:lnTo>
                  <a:lnTo>
                    <a:pt x="2929400" y="191752"/>
                  </a:lnTo>
                  <a:lnTo>
                    <a:pt x="2947819" y="201594"/>
                  </a:lnTo>
                  <a:lnTo>
                    <a:pt x="2966237" y="211435"/>
                  </a:lnTo>
                  <a:lnTo>
                    <a:pt x="2984973" y="221594"/>
                  </a:lnTo>
                  <a:lnTo>
                    <a:pt x="3003074" y="232071"/>
                  </a:lnTo>
                  <a:lnTo>
                    <a:pt x="3020858" y="242865"/>
                  </a:lnTo>
                  <a:lnTo>
                    <a:pt x="3038958" y="253976"/>
                  </a:lnTo>
                  <a:lnTo>
                    <a:pt x="3056742" y="264770"/>
                  </a:lnTo>
                  <a:lnTo>
                    <a:pt x="3074208" y="276517"/>
                  </a:lnTo>
                  <a:lnTo>
                    <a:pt x="3091673" y="287946"/>
                  </a:lnTo>
                  <a:lnTo>
                    <a:pt x="3109139" y="299375"/>
                  </a:lnTo>
                  <a:lnTo>
                    <a:pt x="3126287" y="311756"/>
                  </a:lnTo>
                  <a:lnTo>
                    <a:pt x="3143436" y="323820"/>
                  </a:lnTo>
                  <a:lnTo>
                    <a:pt x="3160266" y="336201"/>
                  </a:lnTo>
                  <a:lnTo>
                    <a:pt x="3177097" y="348900"/>
                  </a:lnTo>
                  <a:lnTo>
                    <a:pt x="3193610" y="361599"/>
                  </a:lnTo>
                  <a:lnTo>
                    <a:pt x="3210123" y="374615"/>
                  </a:lnTo>
                  <a:lnTo>
                    <a:pt x="3226319" y="387949"/>
                  </a:lnTo>
                  <a:lnTo>
                    <a:pt x="3242514" y="400965"/>
                  </a:lnTo>
                  <a:lnTo>
                    <a:pt x="3258710" y="414934"/>
                  </a:lnTo>
                  <a:lnTo>
                    <a:pt x="3274270" y="428903"/>
                  </a:lnTo>
                  <a:lnTo>
                    <a:pt x="3290148" y="442554"/>
                  </a:lnTo>
                  <a:lnTo>
                    <a:pt x="3305708" y="456840"/>
                  </a:lnTo>
                  <a:lnTo>
                    <a:pt x="3320634" y="470809"/>
                  </a:lnTo>
                  <a:lnTo>
                    <a:pt x="3335877" y="485730"/>
                  </a:lnTo>
                  <a:lnTo>
                    <a:pt x="3350802" y="500333"/>
                  </a:lnTo>
                  <a:lnTo>
                    <a:pt x="3365727" y="515255"/>
                  </a:lnTo>
                  <a:lnTo>
                    <a:pt x="3380018" y="530176"/>
                  </a:lnTo>
                  <a:lnTo>
                    <a:pt x="3394308" y="545414"/>
                  </a:lnTo>
                  <a:lnTo>
                    <a:pt x="3408598" y="560970"/>
                  </a:lnTo>
                  <a:lnTo>
                    <a:pt x="3422570" y="576526"/>
                  </a:lnTo>
                  <a:lnTo>
                    <a:pt x="3436226" y="592400"/>
                  </a:lnTo>
                  <a:lnTo>
                    <a:pt x="3450198" y="608591"/>
                  </a:lnTo>
                  <a:lnTo>
                    <a:pt x="3463218" y="624464"/>
                  </a:lnTo>
                  <a:lnTo>
                    <a:pt x="3476556" y="640973"/>
                  </a:lnTo>
                  <a:lnTo>
                    <a:pt x="3489576" y="657164"/>
                  </a:lnTo>
                  <a:lnTo>
                    <a:pt x="3502278" y="673672"/>
                  </a:lnTo>
                  <a:lnTo>
                    <a:pt x="3514980" y="690498"/>
                  </a:lnTo>
                  <a:lnTo>
                    <a:pt x="3527365" y="707324"/>
                  </a:lnTo>
                  <a:lnTo>
                    <a:pt x="3539432" y="724468"/>
                  </a:lnTo>
                  <a:lnTo>
                    <a:pt x="3551500" y="741611"/>
                  </a:lnTo>
                  <a:lnTo>
                    <a:pt x="3563250" y="758755"/>
                  </a:lnTo>
                  <a:lnTo>
                    <a:pt x="3574682" y="776215"/>
                  </a:lnTo>
                  <a:lnTo>
                    <a:pt x="3586431" y="794311"/>
                  </a:lnTo>
                  <a:lnTo>
                    <a:pt x="3597228" y="812090"/>
                  </a:lnTo>
                  <a:lnTo>
                    <a:pt x="3608026" y="829868"/>
                  </a:lnTo>
                  <a:lnTo>
                    <a:pt x="3619140" y="847964"/>
                  </a:lnTo>
                  <a:lnTo>
                    <a:pt x="3629302" y="866060"/>
                  </a:lnTo>
                  <a:lnTo>
                    <a:pt x="3639781" y="884155"/>
                  </a:lnTo>
                  <a:lnTo>
                    <a:pt x="3649626" y="902569"/>
                  </a:lnTo>
                  <a:lnTo>
                    <a:pt x="3659470" y="921299"/>
                  </a:lnTo>
                  <a:lnTo>
                    <a:pt x="3668997" y="940030"/>
                  </a:lnTo>
                  <a:lnTo>
                    <a:pt x="3678524" y="958761"/>
                  </a:lnTo>
                  <a:lnTo>
                    <a:pt x="3687415" y="977492"/>
                  </a:lnTo>
                  <a:lnTo>
                    <a:pt x="3696307" y="996540"/>
                  </a:lnTo>
                  <a:lnTo>
                    <a:pt x="3705199" y="1015906"/>
                  </a:lnTo>
                  <a:lnTo>
                    <a:pt x="3713455" y="1034954"/>
                  </a:lnTo>
                  <a:lnTo>
                    <a:pt x="3721712" y="1054320"/>
                  </a:lnTo>
                  <a:lnTo>
                    <a:pt x="3729651" y="1074003"/>
                  </a:lnTo>
                  <a:lnTo>
                    <a:pt x="3737272" y="1093368"/>
                  </a:lnTo>
                  <a:lnTo>
                    <a:pt x="3744576" y="1112734"/>
                  </a:lnTo>
                  <a:lnTo>
                    <a:pt x="3751562" y="1132417"/>
                  </a:lnTo>
                  <a:lnTo>
                    <a:pt x="3758549" y="1152418"/>
                  </a:lnTo>
                  <a:lnTo>
                    <a:pt x="3765535" y="1172101"/>
                  </a:lnTo>
                  <a:lnTo>
                    <a:pt x="3771886" y="1192102"/>
                  </a:lnTo>
                  <a:lnTo>
                    <a:pt x="3777920" y="1212102"/>
                  </a:lnTo>
                  <a:lnTo>
                    <a:pt x="3783954" y="1232103"/>
                  </a:lnTo>
                  <a:lnTo>
                    <a:pt x="3789670" y="1252739"/>
                  </a:lnTo>
                  <a:lnTo>
                    <a:pt x="3795068" y="1272739"/>
                  </a:lnTo>
                  <a:lnTo>
                    <a:pt x="3800149" y="1293057"/>
                  </a:lnTo>
                  <a:lnTo>
                    <a:pt x="3805230" y="1313375"/>
                  </a:lnTo>
                  <a:lnTo>
                    <a:pt x="3809993" y="1333694"/>
                  </a:lnTo>
                  <a:lnTo>
                    <a:pt x="3814439" y="1354329"/>
                  </a:lnTo>
                  <a:lnTo>
                    <a:pt x="3818568" y="1374965"/>
                  </a:lnTo>
                  <a:lnTo>
                    <a:pt x="3822696" y="1395283"/>
                  </a:lnTo>
                  <a:lnTo>
                    <a:pt x="3826189" y="1416236"/>
                  </a:lnTo>
                  <a:lnTo>
                    <a:pt x="3829682" y="1436554"/>
                  </a:lnTo>
                  <a:lnTo>
                    <a:pt x="3832858" y="1457507"/>
                  </a:lnTo>
                  <a:lnTo>
                    <a:pt x="3835716" y="1478143"/>
                  </a:lnTo>
                  <a:lnTo>
                    <a:pt x="3838256" y="1499096"/>
                  </a:lnTo>
                  <a:lnTo>
                    <a:pt x="3841114" y="1519731"/>
                  </a:lnTo>
                  <a:lnTo>
                    <a:pt x="3843020" y="1540684"/>
                  </a:lnTo>
                  <a:lnTo>
                    <a:pt x="3844925" y="1561637"/>
                  </a:lnTo>
                  <a:lnTo>
                    <a:pt x="3846513" y="1582273"/>
                  </a:lnTo>
                  <a:lnTo>
                    <a:pt x="3848100" y="1603226"/>
                  </a:lnTo>
                  <a:lnTo>
                    <a:pt x="3849371" y="1624179"/>
                  </a:lnTo>
                  <a:lnTo>
                    <a:pt x="3850324" y="1645132"/>
                  </a:lnTo>
                  <a:lnTo>
                    <a:pt x="3850641" y="1666085"/>
                  </a:lnTo>
                  <a:lnTo>
                    <a:pt x="3851276" y="1687038"/>
                  </a:lnTo>
                  <a:lnTo>
                    <a:pt x="3851276" y="1707991"/>
                  </a:lnTo>
                  <a:lnTo>
                    <a:pt x="3851276" y="1728944"/>
                  </a:lnTo>
                  <a:lnTo>
                    <a:pt x="3850641" y="1749897"/>
                  </a:lnTo>
                  <a:lnTo>
                    <a:pt x="3850324" y="1770850"/>
                  </a:lnTo>
                  <a:lnTo>
                    <a:pt x="3849371" y="1791804"/>
                  </a:lnTo>
                  <a:lnTo>
                    <a:pt x="3848100" y="1812757"/>
                  </a:lnTo>
                  <a:lnTo>
                    <a:pt x="3846513" y="1833710"/>
                  </a:lnTo>
                  <a:lnTo>
                    <a:pt x="3844925" y="1854663"/>
                  </a:lnTo>
                  <a:lnTo>
                    <a:pt x="3843020" y="1875616"/>
                  </a:lnTo>
                  <a:lnTo>
                    <a:pt x="3841114" y="1896251"/>
                  </a:lnTo>
                  <a:lnTo>
                    <a:pt x="3838256" y="1917204"/>
                  </a:lnTo>
                  <a:lnTo>
                    <a:pt x="3835716" y="1937840"/>
                  </a:lnTo>
                  <a:lnTo>
                    <a:pt x="3832858" y="1958793"/>
                  </a:lnTo>
                  <a:lnTo>
                    <a:pt x="3829682" y="1979429"/>
                  </a:lnTo>
                  <a:lnTo>
                    <a:pt x="3826189" y="2000382"/>
                  </a:lnTo>
                  <a:lnTo>
                    <a:pt x="3822696" y="2020700"/>
                  </a:lnTo>
                  <a:lnTo>
                    <a:pt x="3818568" y="2041653"/>
                  </a:lnTo>
                  <a:lnTo>
                    <a:pt x="3814439" y="2061971"/>
                  </a:lnTo>
                  <a:lnTo>
                    <a:pt x="3809993" y="2082289"/>
                  </a:lnTo>
                  <a:lnTo>
                    <a:pt x="3805230" y="2102925"/>
                  </a:lnTo>
                  <a:lnTo>
                    <a:pt x="3800149" y="2123243"/>
                  </a:lnTo>
                  <a:lnTo>
                    <a:pt x="3795068" y="2143561"/>
                  </a:lnTo>
                  <a:lnTo>
                    <a:pt x="3789670" y="2163879"/>
                  </a:lnTo>
                  <a:lnTo>
                    <a:pt x="3783954" y="2183880"/>
                  </a:lnTo>
                  <a:lnTo>
                    <a:pt x="3777920" y="2204198"/>
                  </a:lnTo>
                  <a:lnTo>
                    <a:pt x="3771886" y="2224198"/>
                  </a:lnTo>
                  <a:lnTo>
                    <a:pt x="3765535" y="2243882"/>
                  </a:lnTo>
                  <a:lnTo>
                    <a:pt x="3758549" y="2263882"/>
                  </a:lnTo>
                  <a:lnTo>
                    <a:pt x="3751562" y="2283565"/>
                  </a:lnTo>
                  <a:lnTo>
                    <a:pt x="3744576" y="2303249"/>
                  </a:lnTo>
                  <a:lnTo>
                    <a:pt x="3737272" y="2323249"/>
                  </a:lnTo>
                  <a:lnTo>
                    <a:pt x="3729651" y="2342615"/>
                  </a:lnTo>
                  <a:lnTo>
                    <a:pt x="3721712" y="2361663"/>
                  </a:lnTo>
                  <a:lnTo>
                    <a:pt x="3713455" y="2381346"/>
                  </a:lnTo>
                  <a:lnTo>
                    <a:pt x="3705199" y="2400394"/>
                  </a:lnTo>
                  <a:lnTo>
                    <a:pt x="3696307" y="2419443"/>
                  </a:lnTo>
                  <a:lnTo>
                    <a:pt x="3687415" y="2438491"/>
                  </a:lnTo>
                  <a:lnTo>
                    <a:pt x="3678524" y="2457539"/>
                  </a:lnTo>
                  <a:lnTo>
                    <a:pt x="3668997" y="2476270"/>
                  </a:lnTo>
                  <a:lnTo>
                    <a:pt x="3659470" y="2495001"/>
                  </a:lnTo>
                  <a:lnTo>
                    <a:pt x="3649626" y="2513414"/>
                  </a:lnTo>
                  <a:lnTo>
                    <a:pt x="3639781" y="2531827"/>
                  </a:lnTo>
                  <a:lnTo>
                    <a:pt x="3629302" y="2549923"/>
                  </a:lnTo>
                  <a:lnTo>
                    <a:pt x="3619140" y="2568336"/>
                  </a:lnTo>
                  <a:lnTo>
                    <a:pt x="3608026" y="2586432"/>
                  </a:lnTo>
                  <a:lnTo>
                    <a:pt x="3597228" y="2604211"/>
                  </a:lnTo>
                  <a:lnTo>
                    <a:pt x="3586431" y="2621989"/>
                  </a:lnTo>
                  <a:lnTo>
                    <a:pt x="3574682" y="2639767"/>
                  </a:lnTo>
                  <a:lnTo>
                    <a:pt x="3563250" y="2657228"/>
                  </a:lnTo>
                  <a:lnTo>
                    <a:pt x="3551500" y="2674372"/>
                  </a:lnTo>
                  <a:lnTo>
                    <a:pt x="3539432" y="2691832"/>
                  </a:lnTo>
                  <a:lnTo>
                    <a:pt x="3527365" y="2708658"/>
                  </a:lnTo>
                  <a:lnTo>
                    <a:pt x="3514980" y="2725802"/>
                  </a:lnTo>
                  <a:lnTo>
                    <a:pt x="3502278" y="2742310"/>
                  </a:lnTo>
                  <a:lnTo>
                    <a:pt x="3489576" y="2759136"/>
                  </a:lnTo>
                  <a:lnTo>
                    <a:pt x="3476556" y="2775645"/>
                  </a:lnTo>
                  <a:lnTo>
                    <a:pt x="3463218" y="2791836"/>
                  </a:lnTo>
                  <a:lnTo>
                    <a:pt x="3450198" y="2808027"/>
                  </a:lnTo>
                  <a:lnTo>
                    <a:pt x="3436226" y="2823900"/>
                  </a:lnTo>
                  <a:lnTo>
                    <a:pt x="3422570" y="2839774"/>
                  </a:lnTo>
                  <a:lnTo>
                    <a:pt x="3408598" y="2855330"/>
                  </a:lnTo>
                  <a:lnTo>
                    <a:pt x="3394308" y="2870568"/>
                  </a:lnTo>
                  <a:lnTo>
                    <a:pt x="3380018" y="2886124"/>
                  </a:lnTo>
                  <a:lnTo>
                    <a:pt x="3365727" y="2901045"/>
                  </a:lnTo>
                  <a:lnTo>
                    <a:pt x="3350802" y="2916284"/>
                  </a:lnTo>
                  <a:lnTo>
                    <a:pt x="3335877" y="2930570"/>
                  </a:lnTo>
                  <a:lnTo>
                    <a:pt x="3320634" y="2945491"/>
                  </a:lnTo>
                  <a:lnTo>
                    <a:pt x="3305708" y="2959777"/>
                  </a:lnTo>
                  <a:lnTo>
                    <a:pt x="3290148" y="2973746"/>
                  </a:lnTo>
                  <a:lnTo>
                    <a:pt x="3274270" y="2987715"/>
                  </a:lnTo>
                  <a:lnTo>
                    <a:pt x="3258710" y="3001684"/>
                  </a:lnTo>
                  <a:lnTo>
                    <a:pt x="3242514" y="3015017"/>
                  </a:lnTo>
                  <a:lnTo>
                    <a:pt x="3226319" y="3028669"/>
                  </a:lnTo>
                  <a:lnTo>
                    <a:pt x="3210123" y="3041685"/>
                  </a:lnTo>
                  <a:lnTo>
                    <a:pt x="3193610" y="3054701"/>
                  </a:lnTo>
                  <a:lnTo>
                    <a:pt x="3177097" y="3067400"/>
                  </a:lnTo>
                  <a:lnTo>
                    <a:pt x="3160266" y="3080099"/>
                  </a:lnTo>
                  <a:lnTo>
                    <a:pt x="3143436" y="3092480"/>
                  </a:lnTo>
                  <a:lnTo>
                    <a:pt x="3126287" y="3104862"/>
                  </a:lnTo>
                  <a:lnTo>
                    <a:pt x="3109139" y="3116608"/>
                  </a:lnTo>
                  <a:lnTo>
                    <a:pt x="3091673" y="3128672"/>
                  </a:lnTo>
                  <a:lnTo>
                    <a:pt x="3074208" y="3140101"/>
                  </a:lnTo>
                  <a:lnTo>
                    <a:pt x="3056742" y="3151212"/>
                  </a:lnTo>
                  <a:lnTo>
                    <a:pt x="3038958" y="3162641"/>
                  </a:lnTo>
                  <a:lnTo>
                    <a:pt x="3020858" y="3173435"/>
                  </a:lnTo>
                  <a:lnTo>
                    <a:pt x="3003074" y="3183912"/>
                  </a:lnTo>
                  <a:lnTo>
                    <a:pt x="2984973" y="3194388"/>
                  </a:lnTo>
                  <a:lnTo>
                    <a:pt x="2966237" y="3204865"/>
                  </a:lnTo>
                  <a:lnTo>
                    <a:pt x="2947819" y="3214706"/>
                  </a:lnTo>
                  <a:lnTo>
                    <a:pt x="2929400" y="3224548"/>
                  </a:lnTo>
                  <a:lnTo>
                    <a:pt x="2910982" y="3234072"/>
                  </a:lnTo>
                  <a:lnTo>
                    <a:pt x="2892246" y="3243279"/>
                  </a:lnTo>
                  <a:lnTo>
                    <a:pt x="2872875" y="3252485"/>
                  </a:lnTo>
                  <a:lnTo>
                    <a:pt x="2854139" y="3261374"/>
                  </a:lnTo>
                  <a:lnTo>
                    <a:pt x="2835085" y="3269946"/>
                  </a:lnTo>
                  <a:lnTo>
                    <a:pt x="2816032" y="3278200"/>
                  </a:lnTo>
                  <a:lnTo>
                    <a:pt x="2796343" y="3286455"/>
                  </a:lnTo>
                  <a:lnTo>
                    <a:pt x="2776972" y="3294391"/>
                  </a:lnTo>
                  <a:lnTo>
                    <a:pt x="2757600" y="3302011"/>
                  </a:lnTo>
                  <a:lnTo>
                    <a:pt x="2737912" y="3309630"/>
                  </a:lnTo>
                  <a:lnTo>
                    <a:pt x="2718223" y="3316932"/>
                  </a:lnTo>
                  <a:lnTo>
                    <a:pt x="2698534" y="3323916"/>
                  </a:lnTo>
                  <a:lnTo>
                    <a:pt x="2678528" y="3330266"/>
                  </a:lnTo>
                  <a:lnTo>
                    <a:pt x="2658522" y="3336932"/>
                  </a:lnTo>
                  <a:lnTo>
                    <a:pt x="2638833" y="3342964"/>
                  </a:lnTo>
                  <a:lnTo>
                    <a:pt x="2618510" y="3348996"/>
                  </a:lnTo>
                  <a:lnTo>
                    <a:pt x="2598186" y="3354711"/>
                  </a:lnTo>
                  <a:lnTo>
                    <a:pt x="2578180" y="3360108"/>
                  </a:lnTo>
                  <a:lnTo>
                    <a:pt x="2557538" y="3365505"/>
                  </a:lnTo>
                  <a:lnTo>
                    <a:pt x="2537532" y="3370267"/>
                  </a:lnTo>
                  <a:lnTo>
                    <a:pt x="2516890" y="3375029"/>
                  </a:lnTo>
                  <a:lnTo>
                    <a:pt x="2496566" y="3379473"/>
                  </a:lnTo>
                  <a:lnTo>
                    <a:pt x="2475608" y="3383918"/>
                  </a:lnTo>
                  <a:lnTo>
                    <a:pt x="2455284" y="3387728"/>
                  </a:lnTo>
                  <a:lnTo>
                    <a:pt x="2434642" y="3391537"/>
                  </a:lnTo>
                  <a:lnTo>
                    <a:pt x="2413684" y="3394712"/>
                  </a:lnTo>
                  <a:lnTo>
                    <a:pt x="2393360" y="3397887"/>
                  </a:lnTo>
                  <a:lnTo>
                    <a:pt x="2372401" y="3401061"/>
                  </a:lnTo>
                  <a:lnTo>
                    <a:pt x="2351759" y="3403601"/>
                  </a:lnTo>
                  <a:lnTo>
                    <a:pt x="2330800" y="3405824"/>
                  </a:lnTo>
                  <a:lnTo>
                    <a:pt x="2309842" y="3408363"/>
                  </a:lnTo>
                  <a:lnTo>
                    <a:pt x="2288882" y="3409951"/>
                  </a:lnTo>
                  <a:lnTo>
                    <a:pt x="2268241" y="3411538"/>
                  </a:lnTo>
                  <a:lnTo>
                    <a:pt x="2246965" y="3413125"/>
                  </a:lnTo>
                  <a:lnTo>
                    <a:pt x="2226323" y="3414078"/>
                  </a:lnTo>
                  <a:lnTo>
                    <a:pt x="2205047" y="3415030"/>
                  </a:lnTo>
                  <a:lnTo>
                    <a:pt x="2184406" y="3415665"/>
                  </a:lnTo>
                  <a:lnTo>
                    <a:pt x="2163447" y="3416300"/>
                  </a:lnTo>
                  <a:lnTo>
                    <a:pt x="2142488" y="3416300"/>
                  </a:lnTo>
                  <a:lnTo>
                    <a:pt x="2142170" y="3416300"/>
                  </a:lnTo>
                  <a:lnTo>
                    <a:pt x="2121529" y="3416300"/>
                  </a:lnTo>
                  <a:lnTo>
                    <a:pt x="2100252" y="3415665"/>
                  </a:lnTo>
                  <a:lnTo>
                    <a:pt x="2079611" y="3415030"/>
                  </a:lnTo>
                  <a:lnTo>
                    <a:pt x="2058334" y="3414078"/>
                  </a:lnTo>
                  <a:lnTo>
                    <a:pt x="2037693" y="3413125"/>
                  </a:lnTo>
                  <a:lnTo>
                    <a:pt x="2016417" y="3411538"/>
                  </a:lnTo>
                  <a:lnTo>
                    <a:pt x="1995775" y="3409951"/>
                  </a:lnTo>
                  <a:lnTo>
                    <a:pt x="1974816" y="3408363"/>
                  </a:lnTo>
                  <a:lnTo>
                    <a:pt x="1954175" y="3405824"/>
                  </a:lnTo>
                  <a:lnTo>
                    <a:pt x="1933216" y="3403601"/>
                  </a:lnTo>
                  <a:lnTo>
                    <a:pt x="1912257" y="3400744"/>
                  </a:lnTo>
                  <a:lnTo>
                    <a:pt x="1891616" y="3397887"/>
                  </a:lnTo>
                  <a:lnTo>
                    <a:pt x="1870974" y="3394712"/>
                  </a:lnTo>
                  <a:lnTo>
                    <a:pt x="1850333" y="3391220"/>
                  </a:lnTo>
                  <a:lnTo>
                    <a:pt x="1829374" y="3387410"/>
                  </a:lnTo>
                  <a:lnTo>
                    <a:pt x="1809050" y="3383601"/>
                  </a:lnTo>
                  <a:lnTo>
                    <a:pt x="1788409" y="3379473"/>
                  </a:lnTo>
                  <a:lnTo>
                    <a:pt x="1768085" y="3375029"/>
                  </a:lnTo>
                  <a:lnTo>
                    <a:pt x="1747444" y="3370267"/>
                  </a:lnTo>
                  <a:lnTo>
                    <a:pt x="1727120" y="3365505"/>
                  </a:lnTo>
                  <a:lnTo>
                    <a:pt x="1706796" y="3360108"/>
                  </a:lnTo>
                  <a:lnTo>
                    <a:pt x="1686472" y="3354711"/>
                  </a:lnTo>
                  <a:lnTo>
                    <a:pt x="1666466" y="3348996"/>
                  </a:lnTo>
                  <a:lnTo>
                    <a:pt x="1646142" y="3342964"/>
                  </a:lnTo>
                  <a:lnTo>
                    <a:pt x="1626136" y="3336932"/>
                  </a:lnTo>
                  <a:lnTo>
                    <a:pt x="1606447" y="3330266"/>
                  </a:lnTo>
                  <a:lnTo>
                    <a:pt x="1586123" y="3323916"/>
                  </a:lnTo>
                  <a:lnTo>
                    <a:pt x="1566434" y="3316932"/>
                  </a:lnTo>
                  <a:lnTo>
                    <a:pt x="1547063" y="3309630"/>
                  </a:lnTo>
                  <a:lnTo>
                    <a:pt x="1527057" y="3302011"/>
                  </a:lnTo>
                  <a:lnTo>
                    <a:pt x="1507686" y="3294391"/>
                  </a:lnTo>
                  <a:lnTo>
                    <a:pt x="1488315" y="3286455"/>
                  </a:lnTo>
                  <a:lnTo>
                    <a:pt x="1458464" y="3274073"/>
                  </a:lnTo>
                  <a:lnTo>
                    <a:pt x="1429249" y="3260740"/>
                  </a:lnTo>
                  <a:lnTo>
                    <a:pt x="1400033" y="3247406"/>
                  </a:lnTo>
                  <a:lnTo>
                    <a:pt x="1371453" y="3232802"/>
                  </a:lnTo>
                  <a:lnTo>
                    <a:pt x="1399081" y="3227405"/>
                  </a:lnTo>
                  <a:lnTo>
                    <a:pt x="1426708" y="3221373"/>
                  </a:lnTo>
                  <a:lnTo>
                    <a:pt x="1454336" y="3214389"/>
                  </a:lnTo>
                  <a:lnTo>
                    <a:pt x="1481329" y="3206770"/>
                  </a:lnTo>
                  <a:lnTo>
                    <a:pt x="1515307" y="3221691"/>
                  </a:lnTo>
                  <a:lnTo>
                    <a:pt x="1518165" y="3222643"/>
                  </a:lnTo>
                  <a:lnTo>
                    <a:pt x="1521341" y="3223913"/>
                  </a:lnTo>
                  <a:lnTo>
                    <a:pt x="1506733" y="3214071"/>
                  </a:lnTo>
                  <a:lnTo>
                    <a:pt x="1492126" y="3203595"/>
                  </a:lnTo>
                  <a:lnTo>
                    <a:pt x="1513402" y="3196928"/>
                  </a:lnTo>
                  <a:lnTo>
                    <a:pt x="1533726" y="3189944"/>
                  </a:lnTo>
                  <a:lnTo>
                    <a:pt x="1554685" y="3182642"/>
                  </a:lnTo>
                  <a:lnTo>
                    <a:pt x="1574691" y="3174705"/>
                  </a:lnTo>
                  <a:lnTo>
                    <a:pt x="1588346" y="3183277"/>
                  </a:lnTo>
                  <a:lnTo>
                    <a:pt x="1601684" y="3191531"/>
                  </a:lnTo>
                  <a:lnTo>
                    <a:pt x="1617244" y="3200738"/>
                  </a:lnTo>
                  <a:lnTo>
                    <a:pt x="1632804" y="3209627"/>
                  </a:lnTo>
                  <a:lnTo>
                    <a:pt x="1648682" y="3218198"/>
                  </a:lnTo>
                  <a:lnTo>
                    <a:pt x="1664560" y="3226770"/>
                  </a:lnTo>
                  <a:lnTo>
                    <a:pt x="1680121" y="3235024"/>
                  </a:lnTo>
                  <a:lnTo>
                    <a:pt x="1696316" y="3242961"/>
                  </a:lnTo>
                  <a:lnTo>
                    <a:pt x="1712512" y="3250580"/>
                  </a:lnTo>
                  <a:lnTo>
                    <a:pt x="1729025" y="3257882"/>
                  </a:lnTo>
                  <a:lnTo>
                    <a:pt x="1745538" y="3264867"/>
                  </a:lnTo>
                  <a:lnTo>
                    <a:pt x="1762051" y="3271851"/>
                  </a:lnTo>
                  <a:lnTo>
                    <a:pt x="1778882" y="3278200"/>
                  </a:lnTo>
                  <a:lnTo>
                    <a:pt x="1795713" y="3284550"/>
                  </a:lnTo>
                  <a:lnTo>
                    <a:pt x="1812543" y="3290582"/>
                  </a:lnTo>
                  <a:lnTo>
                    <a:pt x="1829691" y="3295979"/>
                  </a:lnTo>
                  <a:lnTo>
                    <a:pt x="1846522" y="3301376"/>
                  </a:lnTo>
                  <a:lnTo>
                    <a:pt x="1863670" y="3306455"/>
                  </a:lnTo>
                  <a:lnTo>
                    <a:pt x="1853191" y="3297566"/>
                  </a:lnTo>
                  <a:lnTo>
                    <a:pt x="1842711" y="3288042"/>
                  </a:lnTo>
                  <a:lnTo>
                    <a:pt x="1832232" y="3278835"/>
                  </a:lnTo>
                  <a:lnTo>
                    <a:pt x="1822070" y="3269311"/>
                  </a:lnTo>
                  <a:lnTo>
                    <a:pt x="1812226" y="3259787"/>
                  </a:lnTo>
                  <a:lnTo>
                    <a:pt x="1802381" y="3249946"/>
                  </a:lnTo>
                  <a:lnTo>
                    <a:pt x="1793172" y="3240104"/>
                  </a:lnTo>
                  <a:lnTo>
                    <a:pt x="1783645" y="3229945"/>
                  </a:lnTo>
                  <a:lnTo>
                    <a:pt x="1774436" y="3219468"/>
                  </a:lnTo>
                  <a:lnTo>
                    <a:pt x="1765227" y="3208992"/>
                  </a:lnTo>
                  <a:lnTo>
                    <a:pt x="1756653" y="3198515"/>
                  </a:lnTo>
                  <a:lnTo>
                    <a:pt x="1747761" y="3188039"/>
                  </a:lnTo>
                  <a:lnTo>
                    <a:pt x="1731248" y="3166133"/>
                  </a:lnTo>
                  <a:lnTo>
                    <a:pt x="1715370" y="3144545"/>
                  </a:lnTo>
                  <a:lnTo>
                    <a:pt x="1705843" y="3130577"/>
                  </a:lnTo>
                  <a:lnTo>
                    <a:pt x="1696634" y="3116925"/>
                  </a:lnTo>
                  <a:lnTo>
                    <a:pt x="1712194" y="3108354"/>
                  </a:lnTo>
                  <a:lnTo>
                    <a:pt x="1727437" y="3099465"/>
                  </a:lnTo>
                  <a:lnTo>
                    <a:pt x="1742680" y="3090258"/>
                  </a:lnTo>
                  <a:lnTo>
                    <a:pt x="1757605" y="3080734"/>
                  </a:lnTo>
                  <a:lnTo>
                    <a:pt x="1764909" y="3092163"/>
                  </a:lnTo>
                  <a:lnTo>
                    <a:pt x="1772531" y="3103592"/>
                  </a:lnTo>
                  <a:lnTo>
                    <a:pt x="1781105" y="3115656"/>
                  </a:lnTo>
                  <a:lnTo>
                    <a:pt x="1789997" y="3127719"/>
                  </a:lnTo>
                  <a:lnTo>
                    <a:pt x="1799206" y="3139148"/>
                  </a:lnTo>
                  <a:lnTo>
                    <a:pt x="1808733" y="3150895"/>
                  </a:lnTo>
                  <a:lnTo>
                    <a:pt x="1817942" y="3162324"/>
                  </a:lnTo>
                  <a:lnTo>
                    <a:pt x="1827469" y="3173435"/>
                  </a:lnTo>
                  <a:lnTo>
                    <a:pt x="1837313" y="3184547"/>
                  </a:lnTo>
                  <a:lnTo>
                    <a:pt x="1847157" y="3195658"/>
                  </a:lnTo>
                  <a:lnTo>
                    <a:pt x="1857319" y="3206135"/>
                  </a:lnTo>
                  <a:lnTo>
                    <a:pt x="1867799" y="3216294"/>
                  </a:lnTo>
                  <a:lnTo>
                    <a:pt x="1878278" y="3226453"/>
                  </a:lnTo>
                  <a:lnTo>
                    <a:pt x="1889075" y="3236294"/>
                  </a:lnTo>
                  <a:lnTo>
                    <a:pt x="1899872" y="3245818"/>
                  </a:lnTo>
                  <a:lnTo>
                    <a:pt x="1911304" y="3255025"/>
                  </a:lnTo>
                  <a:lnTo>
                    <a:pt x="1922419" y="3263914"/>
                  </a:lnTo>
                  <a:lnTo>
                    <a:pt x="1933851" y="3272486"/>
                  </a:lnTo>
                  <a:lnTo>
                    <a:pt x="1944013" y="3279153"/>
                  </a:lnTo>
                  <a:lnTo>
                    <a:pt x="1954175" y="3286137"/>
                  </a:lnTo>
                  <a:lnTo>
                    <a:pt x="1964019" y="3292487"/>
                  </a:lnTo>
                  <a:lnTo>
                    <a:pt x="1974499" y="3298519"/>
                  </a:lnTo>
                  <a:lnTo>
                    <a:pt x="1984661" y="3304233"/>
                  </a:lnTo>
                  <a:lnTo>
                    <a:pt x="1995775" y="3309630"/>
                  </a:lnTo>
                  <a:lnTo>
                    <a:pt x="2006255" y="3314710"/>
                  </a:lnTo>
                  <a:lnTo>
                    <a:pt x="2017052" y="3319472"/>
                  </a:lnTo>
                  <a:lnTo>
                    <a:pt x="2028166" y="3323916"/>
                  </a:lnTo>
                  <a:lnTo>
                    <a:pt x="2039281" y="3327726"/>
                  </a:lnTo>
                  <a:lnTo>
                    <a:pt x="2050078" y="3331535"/>
                  </a:lnTo>
                  <a:lnTo>
                    <a:pt x="2061192" y="3334710"/>
                  </a:lnTo>
                  <a:lnTo>
                    <a:pt x="2072942" y="3337567"/>
                  </a:lnTo>
                  <a:lnTo>
                    <a:pt x="2084057" y="3340107"/>
                  </a:lnTo>
                  <a:lnTo>
                    <a:pt x="2095806" y="3342012"/>
                  </a:lnTo>
                  <a:lnTo>
                    <a:pt x="2107239" y="3343599"/>
                  </a:lnTo>
                  <a:lnTo>
                    <a:pt x="2107239" y="3054384"/>
                  </a:lnTo>
                  <a:lnTo>
                    <a:pt x="2071989" y="3053749"/>
                  </a:lnTo>
                  <a:lnTo>
                    <a:pt x="2036740" y="3052479"/>
                  </a:lnTo>
                  <a:lnTo>
                    <a:pt x="2001174" y="3050574"/>
                  </a:lnTo>
                  <a:lnTo>
                    <a:pt x="1965925" y="3048352"/>
                  </a:lnTo>
                  <a:lnTo>
                    <a:pt x="1930993" y="3045495"/>
                  </a:lnTo>
                  <a:lnTo>
                    <a:pt x="1895744" y="3042002"/>
                  </a:lnTo>
                  <a:lnTo>
                    <a:pt x="1860812" y="3038193"/>
                  </a:lnTo>
                  <a:lnTo>
                    <a:pt x="1825563" y="3033431"/>
                  </a:lnTo>
                  <a:lnTo>
                    <a:pt x="1844934" y="3018827"/>
                  </a:lnTo>
                  <a:lnTo>
                    <a:pt x="1863670" y="3003588"/>
                  </a:lnTo>
                  <a:lnTo>
                    <a:pt x="1882089" y="2987715"/>
                  </a:lnTo>
                  <a:lnTo>
                    <a:pt x="1900190" y="2971841"/>
                  </a:lnTo>
                  <a:lnTo>
                    <a:pt x="1925912" y="2974064"/>
                  </a:lnTo>
                  <a:lnTo>
                    <a:pt x="1952269" y="2976603"/>
                  </a:lnTo>
                  <a:lnTo>
                    <a:pt x="1977992" y="2978508"/>
                  </a:lnTo>
                  <a:lnTo>
                    <a:pt x="2003714" y="2980096"/>
                  </a:lnTo>
                  <a:lnTo>
                    <a:pt x="2029754" y="2981365"/>
                  </a:lnTo>
                  <a:lnTo>
                    <a:pt x="2055476" y="2982318"/>
                  </a:lnTo>
                  <a:lnTo>
                    <a:pt x="2081516" y="2982953"/>
                  </a:lnTo>
                  <a:lnTo>
                    <a:pt x="2107239" y="2983905"/>
                  </a:lnTo>
                  <a:lnTo>
                    <a:pt x="2107239" y="2716595"/>
                  </a:lnTo>
                  <a:lnTo>
                    <a:pt x="2117083" y="2698817"/>
                  </a:lnTo>
                  <a:lnTo>
                    <a:pt x="2126610" y="2681356"/>
                  </a:lnTo>
                  <a:lnTo>
                    <a:pt x="2136137" y="2663578"/>
                  </a:lnTo>
                  <a:lnTo>
                    <a:pt x="2145028" y="2645482"/>
                  </a:lnTo>
                  <a:lnTo>
                    <a:pt x="2153602" y="2627386"/>
                  </a:lnTo>
                  <a:lnTo>
                    <a:pt x="2161859" y="2608655"/>
                  </a:lnTo>
                  <a:lnTo>
                    <a:pt x="2169798" y="2590242"/>
                  </a:lnTo>
                  <a:lnTo>
                    <a:pt x="2177737" y="2571511"/>
                  </a:lnTo>
                  <a:lnTo>
                    <a:pt x="2177737" y="2982635"/>
                  </a:lnTo>
                  <a:lnTo>
                    <a:pt x="2205047" y="2982000"/>
                  </a:lnTo>
                  <a:lnTo>
                    <a:pt x="2232992" y="2980731"/>
                  </a:lnTo>
                  <a:lnTo>
                    <a:pt x="2260620" y="2979143"/>
                  </a:lnTo>
                  <a:lnTo>
                    <a:pt x="2288247" y="2977238"/>
                  </a:lnTo>
                  <a:lnTo>
                    <a:pt x="2315875" y="2975016"/>
                  </a:lnTo>
                  <a:lnTo>
                    <a:pt x="2343503" y="2972159"/>
                  </a:lnTo>
                  <a:lnTo>
                    <a:pt x="2370813" y="2969302"/>
                  </a:lnTo>
                  <a:lnTo>
                    <a:pt x="2398441" y="2965809"/>
                  </a:lnTo>
                  <a:lnTo>
                    <a:pt x="2426068" y="2962000"/>
                  </a:lnTo>
                  <a:lnTo>
                    <a:pt x="2453378" y="2957873"/>
                  </a:lnTo>
                  <a:lnTo>
                    <a:pt x="2480689" y="2953428"/>
                  </a:lnTo>
                  <a:lnTo>
                    <a:pt x="2507681" y="2948349"/>
                  </a:lnTo>
                  <a:lnTo>
                    <a:pt x="2534991" y="2943269"/>
                  </a:lnTo>
                  <a:lnTo>
                    <a:pt x="2562301" y="2937555"/>
                  </a:lnTo>
                  <a:lnTo>
                    <a:pt x="2589294" y="2931205"/>
                  </a:lnTo>
                  <a:lnTo>
                    <a:pt x="2615969" y="2925173"/>
                  </a:lnTo>
                  <a:lnTo>
                    <a:pt x="2630894" y="2894061"/>
                  </a:lnTo>
                  <a:lnTo>
                    <a:pt x="2644549" y="2862632"/>
                  </a:lnTo>
                  <a:lnTo>
                    <a:pt x="2658204" y="2831202"/>
                  </a:lnTo>
                  <a:lnTo>
                    <a:pt x="2671224" y="2799137"/>
                  </a:lnTo>
                  <a:lnTo>
                    <a:pt x="2683609" y="2767073"/>
                  </a:lnTo>
                  <a:lnTo>
                    <a:pt x="2695359" y="2734691"/>
                  </a:lnTo>
                  <a:lnTo>
                    <a:pt x="2706791" y="2701991"/>
                  </a:lnTo>
                  <a:lnTo>
                    <a:pt x="2717270" y="2669609"/>
                  </a:lnTo>
                  <a:lnTo>
                    <a:pt x="2726480" y="2640085"/>
                  </a:lnTo>
                  <a:lnTo>
                    <a:pt x="2735372" y="2610560"/>
                  </a:lnTo>
                  <a:lnTo>
                    <a:pt x="2743628" y="2581035"/>
                  </a:lnTo>
                  <a:lnTo>
                    <a:pt x="2751567" y="2551193"/>
                  </a:lnTo>
                  <a:lnTo>
                    <a:pt x="2759506" y="2521351"/>
                  </a:lnTo>
                  <a:lnTo>
                    <a:pt x="2766810" y="2491509"/>
                  </a:lnTo>
                  <a:lnTo>
                    <a:pt x="2774114" y="2461349"/>
                  </a:lnTo>
                  <a:lnTo>
                    <a:pt x="2780465" y="2431189"/>
                  </a:lnTo>
                  <a:lnTo>
                    <a:pt x="2744898" y="2437856"/>
                  </a:lnTo>
                  <a:lnTo>
                    <a:pt x="2709332" y="2443888"/>
                  </a:lnTo>
                  <a:lnTo>
                    <a:pt x="2673765" y="2449602"/>
                  </a:lnTo>
                  <a:lnTo>
                    <a:pt x="2638198" y="2454682"/>
                  </a:lnTo>
                  <a:lnTo>
                    <a:pt x="2602314" y="2459761"/>
                  </a:lnTo>
                  <a:lnTo>
                    <a:pt x="2566430" y="2464206"/>
                  </a:lnTo>
                  <a:lnTo>
                    <a:pt x="2530546" y="2468333"/>
                  </a:lnTo>
                  <a:lnTo>
                    <a:pt x="2494979" y="2471825"/>
                  </a:lnTo>
                  <a:lnTo>
                    <a:pt x="2458777" y="2475635"/>
                  </a:lnTo>
                  <a:lnTo>
                    <a:pt x="2422893" y="2478492"/>
                  </a:lnTo>
                  <a:lnTo>
                    <a:pt x="2387008" y="2481032"/>
                  </a:lnTo>
                  <a:lnTo>
                    <a:pt x="2350807" y="2483572"/>
                  </a:lnTo>
                  <a:lnTo>
                    <a:pt x="2314605" y="2485477"/>
                  </a:lnTo>
                  <a:lnTo>
                    <a:pt x="2278721" y="2486746"/>
                  </a:lnTo>
                  <a:lnTo>
                    <a:pt x="2242836" y="2488016"/>
                  </a:lnTo>
                  <a:lnTo>
                    <a:pt x="2206635" y="2488969"/>
                  </a:lnTo>
                  <a:lnTo>
                    <a:pt x="2211716" y="2471508"/>
                  </a:lnTo>
                  <a:lnTo>
                    <a:pt x="2216796" y="2453730"/>
                  </a:lnTo>
                  <a:lnTo>
                    <a:pt x="2221242" y="2435951"/>
                  </a:lnTo>
                  <a:lnTo>
                    <a:pt x="2225688" y="2418173"/>
                  </a:lnTo>
                  <a:lnTo>
                    <a:pt x="2261255" y="2417220"/>
                  </a:lnTo>
                  <a:lnTo>
                    <a:pt x="2297139" y="2415633"/>
                  </a:lnTo>
                  <a:lnTo>
                    <a:pt x="2333341" y="2413728"/>
                  </a:lnTo>
                  <a:lnTo>
                    <a:pt x="2369225" y="2411506"/>
                  </a:lnTo>
                  <a:lnTo>
                    <a:pt x="2404792" y="2409284"/>
                  </a:lnTo>
                  <a:lnTo>
                    <a:pt x="2440676" y="2406426"/>
                  </a:lnTo>
                  <a:lnTo>
                    <a:pt x="2476560" y="2402934"/>
                  </a:lnTo>
                  <a:lnTo>
                    <a:pt x="2512127" y="2399442"/>
                  </a:lnTo>
                  <a:lnTo>
                    <a:pt x="2547694" y="2395315"/>
                  </a:lnTo>
                  <a:lnTo>
                    <a:pt x="2583260" y="2391188"/>
                  </a:lnTo>
                  <a:lnTo>
                    <a:pt x="2618827" y="2386426"/>
                  </a:lnTo>
                  <a:lnTo>
                    <a:pt x="2654394" y="2381346"/>
                  </a:lnTo>
                  <a:lnTo>
                    <a:pt x="2689960" y="2375632"/>
                  </a:lnTo>
                  <a:lnTo>
                    <a:pt x="2725210" y="2369600"/>
                  </a:lnTo>
                  <a:lnTo>
                    <a:pt x="2760459" y="2363250"/>
                  </a:lnTo>
                  <a:lnTo>
                    <a:pt x="2795390" y="2356584"/>
                  </a:lnTo>
                  <a:lnTo>
                    <a:pt x="2802694" y="2318805"/>
                  </a:lnTo>
                  <a:lnTo>
                    <a:pt x="2809045" y="2281026"/>
                  </a:lnTo>
                  <a:lnTo>
                    <a:pt x="2815396" y="2242612"/>
                  </a:lnTo>
                  <a:lnTo>
                    <a:pt x="2820478" y="2204833"/>
                  </a:lnTo>
                  <a:lnTo>
                    <a:pt x="2825876" y="2166419"/>
                  </a:lnTo>
                  <a:lnTo>
                    <a:pt x="2830322" y="2128322"/>
                  </a:lnTo>
                  <a:lnTo>
                    <a:pt x="2834768" y="2089908"/>
                  </a:lnTo>
                  <a:lnTo>
                    <a:pt x="2838578" y="2051494"/>
                  </a:lnTo>
                  <a:lnTo>
                    <a:pt x="2842072" y="2013080"/>
                  </a:lnTo>
                  <a:lnTo>
                    <a:pt x="2844930" y="1974667"/>
                  </a:lnTo>
                  <a:lnTo>
                    <a:pt x="2847470" y="1936253"/>
                  </a:lnTo>
                  <a:lnTo>
                    <a:pt x="2849693" y="1897839"/>
                  </a:lnTo>
                  <a:lnTo>
                    <a:pt x="2851281" y="1859107"/>
                  </a:lnTo>
                  <a:lnTo>
                    <a:pt x="2852868" y="1820693"/>
                  </a:lnTo>
                  <a:lnTo>
                    <a:pt x="2853821" y="1781962"/>
                  </a:lnTo>
                  <a:lnTo>
                    <a:pt x="2854139" y="1743231"/>
                  </a:lnTo>
                  <a:lnTo>
                    <a:pt x="2177737" y="1743231"/>
                  </a:lnTo>
                  <a:lnTo>
                    <a:pt x="2177737" y="1778787"/>
                  </a:lnTo>
                  <a:lnTo>
                    <a:pt x="2169798" y="1759739"/>
                  </a:lnTo>
                  <a:lnTo>
                    <a:pt x="2161859" y="1741326"/>
                  </a:lnTo>
                  <a:lnTo>
                    <a:pt x="2153602" y="1722912"/>
                  </a:lnTo>
                  <a:lnTo>
                    <a:pt x="2145028" y="1704817"/>
                  </a:lnTo>
                  <a:lnTo>
                    <a:pt x="2136137" y="1686721"/>
                  </a:lnTo>
                  <a:lnTo>
                    <a:pt x="2126610" y="1668942"/>
                  </a:lnTo>
                  <a:lnTo>
                    <a:pt x="2117083" y="1651164"/>
                  </a:lnTo>
                  <a:lnTo>
                    <a:pt x="2107239" y="1633386"/>
                  </a:lnTo>
                  <a:lnTo>
                    <a:pt x="2107239" y="995905"/>
                  </a:lnTo>
                  <a:lnTo>
                    <a:pt x="2068496" y="996540"/>
                  </a:lnTo>
                  <a:lnTo>
                    <a:pt x="2029754" y="997492"/>
                  </a:lnTo>
                  <a:lnTo>
                    <a:pt x="1991012" y="998762"/>
                  </a:lnTo>
                  <a:lnTo>
                    <a:pt x="1952269" y="1000350"/>
                  </a:lnTo>
                  <a:lnTo>
                    <a:pt x="1913527" y="1002254"/>
                  </a:lnTo>
                  <a:lnTo>
                    <a:pt x="1874785" y="1004477"/>
                  </a:lnTo>
                  <a:lnTo>
                    <a:pt x="1836360" y="1007651"/>
                  </a:lnTo>
                  <a:lnTo>
                    <a:pt x="1797618" y="1010509"/>
                  </a:lnTo>
                  <a:lnTo>
                    <a:pt x="1759193" y="1014636"/>
                  </a:lnTo>
                  <a:lnTo>
                    <a:pt x="1720451" y="1018445"/>
                  </a:lnTo>
                  <a:lnTo>
                    <a:pt x="1682026" y="1023207"/>
                  </a:lnTo>
                  <a:lnTo>
                    <a:pt x="1643601" y="1027969"/>
                  </a:lnTo>
                  <a:lnTo>
                    <a:pt x="1605494" y="1033366"/>
                  </a:lnTo>
                  <a:lnTo>
                    <a:pt x="1567070" y="1039081"/>
                  </a:lnTo>
                  <a:lnTo>
                    <a:pt x="1528962" y="1045430"/>
                  </a:lnTo>
                  <a:lnTo>
                    <a:pt x="1490855" y="1052415"/>
                  </a:lnTo>
                  <a:lnTo>
                    <a:pt x="1482599" y="1096861"/>
                  </a:lnTo>
                  <a:lnTo>
                    <a:pt x="1474977" y="1141306"/>
                  </a:lnTo>
                  <a:lnTo>
                    <a:pt x="1457829" y="1136862"/>
                  </a:lnTo>
                  <a:lnTo>
                    <a:pt x="1440681" y="1132100"/>
                  </a:lnTo>
                  <a:lnTo>
                    <a:pt x="1423533" y="1127973"/>
                  </a:lnTo>
                  <a:lnTo>
                    <a:pt x="1406067" y="1124163"/>
                  </a:lnTo>
                  <a:lnTo>
                    <a:pt x="1411148" y="1095591"/>
                  </a:lnTo>
                  <a:lnTo>
                    <a:pt x="1415911" y="1067018"/>
                  </a:lnTo>
                  <a:lnTo>
                    <a:pt x="1378122" y="1075590"/>
                  </a:lnTo>
                  <a:lnTo>
                    <a:pt x="1340332" y="1084479"/>
                  </a:lnTo>
                  <a:lnTo>
                    <a:pt x="1302860" y="1093686"/>
                  </a:lnTo>
                  <a:lnTo>
                    <a:pt x="1265388" y="1103527"/>
                  </a:lnTo>
                  <a:lnTo>
                    <a:pt x="1243794" y="1101940"/>
                  </a:lnTo>
                  <a:lnTo>
                    <a:pt x="1221565" y="1100670"/>
                  </a:lnTo>
                  <a:lnTo>
                    <a:pt x="1199971" y="1100035"/>
                  </a:lnTo>
                  <a:lnTo>
                    <a:pt x="1177424" y="1099718"/>
                  </a:lnTo>
                  <a:lnTo>
                    <a:pt x="1156465" y="1099718"/>
                  </a:lnTo>
                  <a:lnTo>
                    <a:pt x="1135189" y="1100353"/>
                  </a:lnTo>
                  <a:lnTo>
                    <a:pt x="1114547" y="1101623"/>
                  </a:lnTo>
                  <a:lnTo>
                    <a:pt x="1093588" y="1102893"/>
                  </a:lnTo>
                  <a:lnTo>
                    <a:pt x="1072947" y="1104797"/>
                  </a:lnTo>
                  <a:lnTo>
                    <a:pt x="1051988" y="1106702"/>
                  </a:lnTo>
                  <a:lnTo>
                    <a:pt x="1031664" y="1109559"/>
                  </a:lnTo>
                  <a:lnTo>
                    <a:pt x="1011023" y="1112417"/>
                  </a:lnTo>
                  <a:lnTo>
                    <a:pt x="1043414" y="1100353"/>
                  </a:lnTo>
                  <a:lnTo>
                    <a:pt x="1075805" y="1088289"/>
                  </a:lnTo>
                  <a:lnTo>
                    <a:pt x="1108196" y="1077177"/>
                  </a:lnTo>
                  <a:lnTo>
                    <a:pt x="1141222" y="1066383"/>
                  </a:lnTo>
                  <a:lnTo>
                    <a:pt x="1176789" y="1054954"/>
                  </a:lnTo>
                  <a:lnTo>
                    <a:pt x="1212673" y="1044795"/>
                  </a:lnTo>
                  <a:lnTo>
                    <a:pt x="1248875" y="1034954"/>
                  </a:lnTo>
                  <a:lnTo>
                    <a:pt x="1285077" y="1025430"/>
                  </a:lnTo>
                  <a:lnTo>
                    <a:pt x="1321278" y="1016541"/>
                  </a:lnTo>
                  <a:lnTo>
                    <a:pt x="1357798" y="1007969"/>
                  </a:lnTo>
                  <a:lnTo>
                    <a:pt x="1394317" y="1000032"/>
                  </a:lnTo>
                  <a:lnTo>
                    <a:pt x="1430837" y="992413"/>
                  </a:lnTo>
                  <a:lnTo>
                    <a:pt x="1438140" y="958761"/>
                  </a:lnTo>
                  <a:lnTo>
                    <a:pt x="1445762" y="925109"/>
                  </a:lnTo>
                  <a:lnTo>
                    <a:pt x="1453701" y="891457"/>
                  </a:lnTo>
                  <a:lnTo>
                    <a:pt x="1462275" y="858123"/>
                  </a:lnTo>
                  <a:lnTo>
                    <a:pt x="1471167" y="824788"/>
                  </a:lnTo>
                  <a:lnTo>
                    <a:pt x="1480376" y="791454"/>
                  </a:lnTo>
                  <a:lnTo>
                    <a:pt x="1489903" y="758437"/>
                  </a:lnTo>
                  <a:lnTo>
                    <a:pt x="1500065" y="725420"/>
                  </a:lnTo>
                  <a:lnTo>
                    <a:pt x="1509274" y="697483"/>
                  </a:lnTo>
                  <a:lnTo>
                    <a:pt x="1518801" y="669545"/>
                  </a:lnTo>
                  <a:lnTo>
                    <a:pt x="1528962" y="641608"/>
                  </a:lnTo>
                  <a:lnTo>
                    <a:pt x="1539442" y="613353"/>
                  </a:lnTo>
                  <a:lnTo>
                    <a:pt x="1549921" y="585733"/>
                  </a:lnTo>
                  <a:lnTo>
                    <a:pt x="1561036" y="558431"/>
                  </a:lnTo>
                  <a:lnTo>
                    <a:pt x="1572786" y="531128"/>
                  </a:lnTo>
                  <a:lnTo>
                    <a:pt x="1584853" y="503508"/>
                  </a:lnTo>
                  <a:lnTo>
                    <a:pt x="1556273" y="511445"/>
                  </a:lnTo>
                  <a:lnTo>
                    <a:pt x="1527375" y="520017"/>
                  </a:lnTo>
                  <a:lnTo>
                    <a:pt x="1499112" y="528906"/>
                  </a:lnTo>
                  <a:lnTo>
                    <a:pt x="1471167" y="538113"/>
                  </a:lnTo>
                  <a:lnTo>
                    <a:pt x="1442586" y="548272"/>
                  </a:lnTo>
                  <a:lnTo>
                    <a:pt x="1414959" y="558431"/>
                  </a:lnTo>
                  <a:lnTo>
                    <a:pt x="1387331" y="569225"/>
                  </a:lnTo>
                  <a:lnTo>
                    <a:pt x="1359703" y="580019"/>
                  </a:lnTo>
                  <a:lnTo>
                    <a:pt x="1332075" y="591765"/>
                  </a:lnTo>
                  <a:lnTo>
                    <a:pt x="1304765" y="603829"/>
                  </a:lnTo>
                  <a:lnTo>
                    <a:pt x="1278090" y="616210"/>
                  </a:lnTo>
                  <a:lnTo>
                    <a:pt x="1251098" y="628909"/>
                  </a:lnTo>
                  <a:lnTo>
                    <a:pt x="1224740" y="642560"/>
                  </a:lnTo>
                  <a:lnTo>
                    <a:pt x="1198065" y="656212"/>
                  </a:lnTo>
                  <a:lnTo>
                    <a:pt x="1172025" y="670498"/>
                  </a:lnTo>
                  <a:lnTo>
                    <a:pt x="1146303" y="685101"/>
                  </a:lnTo>
                  <a:lnTo>
                    <a:pt x="1130425" y="710816"/>
                  </a:lnTo>
                  <a:lnTo>
                    <a:pt x="1115500" y="736849"/>
                  </a:lnTo>
                  <a:lnTo>
                    <a:pt x="1100575" y="762882"/>
                  </a:lnTo>
                  <a:lnTo>
                    <a:pt x="1086284" y="789549"/>
                  </a:lnTo>
                  <a:lnTo>
                    <a:pt x="1072629" y="816217"/>
                  </a:lnTo>
                  <a:lnTo>
                    <a:pt x="1058974" y="843202"/>
                  </a:lnTo>
                  <a:lnTo>
                    <a:pt x="1045954" y="870504"/>
                  </a:lnTo>
                  <a:lnTo>
                    <a:pt x="1033569" y="897807"/>
                  </a:lnTo>
                  <a:lnTo>
                    <a:pt x="1021820" y="925427"/>
                  </a:lnTo>
                  <a:lnTo>
                    <a:pt x="1010070" y="953046"/>
                  </a:lnTo>
                  <a:lnTo>
                    <a:pt x="998955" y="981301"/>
                  </a:lnTo>
                  <a:lnTo>
                    <a:pt x="988476" y="1009556"/>
                  </a:lnTo>
                  <a:lnTo>
                    <a:pt x="977996" y="1037811"/>
                  </a:lnTo>
                  <a:lnTo>
                    <a:pt x="968152" y="1066383"/>
                  </a:lnTo>
                  <a:lnTo>
                    <a:pt x="958943" y="1094956"/>
                  </a:lnTo>
                  <a:lnTo>
                    <a:pt x="950051" y="1123846"/>
                  </a:lnTo>
                  <a:lnTo>
                    <a:pt x="930363" y="1128608"/>
                  </a:lnTo>
                  <a:lnTo>
                    <a:pt x="910356" y="1133370"/>
                  </a:lnTo>
                  <a:lnTo>
                    <a:pt x="890668" y="1138449"/>
                  </a:lnTo>
                  <a:lnTo>
                    <a:pt x="871296" y="1144164"/>
                  </a:lnTo>
                  <a:lnTo>
                    <a:pt x="877965" y="1119718"/>
                  </a:lnTo>
                  <a:lnTo>
                    <a:pt x="884952" y="1095591"/>
                  </a:lnTo>
                  <a:lnTo>
                    <a:pt x="892573" y="1071145"/>
                  </a:lnTo>
                  <a:lnTo>
                    <a:pt x="900194" y="1047018"/>
                  </a:lnTo>
                  <a:lnTo>
                    <a:pt x="908451" y="1023525"/>
                  </a:lnTo>
                  <a:lnTo>
                    <a:pt x="916707" y="999715"/>
                  </a:lnTo>
                  <a:lnTo>
                    <a:pt x="925282" y="975904"/>
                  </a:lnTo>
                  <a:lnTo>
                    <a:pt x="934491" y="952094"/>
                  </a:lnTo>
                  <a:lnTo>
                    <a:pt x="943700" y="928601"/>
                  </a:lnTo>
                  <a:lnTo>
                    <a:pt x="953544" y="905426"/>
                  </a:lnTo>
                  <a:lnTo>
                    <a:pt x="963389" y="882251"/>
                  </a:lnTo>
                  <a:lnTo>
                    <a:pt x="973551" y="859075"/>
                  </a:lnTo>
                  <a:lnTo>
                    <a:pt x="984030" y="836217"/>
                  </a:lnTo>
                  <a:lnTo>
                    <a:pt x="994827" y="813359"/>
                  </a:lnTo>
                  <a:lnTo>
                    <a:pt x="1006259" y="790502"/>
                  </a:lnTo>
                  <a:lnTo>
                    <a:pt x="1017691" y="768279"/>
                  </a:lnTo>
                  <a:lnTo>
                    <a:pt x="989746" y="788597"/>
                  </a:lnTo>
                  <a:lnTo>
                    <a:pt x="962119" y="809550"/>
                  </a:lnTo>
                  <a:lnTo>
                    <a:pt x="948463" y="820661"/>
                  </a:lnTo>
                  <a:lnTo>
                    <a:pt x="934808" y="831455"/>
                  </a:lnTo>
                  <a:lnTo>
                    <a:pt x="921788" y="842567"/>
                  </a:lnTo>
                  <a:lnTo>
                    <a:pt x="908451" y="853996"/>
                  </a:lnTo>
                  <a:lnTo>
                    <a:pt x="895431" y="865107"/>
                  </a:lnTo>
                  <a:lnTo>
                    <a:pt x="882411" y="876536"/>
                  </a:lnTo>
                  <a:lnTo>
                    <a:pt x="869709" y="888600"/>
                  </a:lnTo>
                  <a:lnTo>
                    <a:pt x="857006" y="900346"/>
                  </a:lnTo>
                  <a:lnTo>
                    <a:pt x="844621" y="912093"/>
                  </a:lnTo>
                  <a:lnTo>
                    <a:pt x="831919" y="924474"/>
                  </a:lnTo>
                  <a:lnTo>
                    <a:pt x="819852" y="936538"/>
                  </a:lnTo>
                  <a:lnTo>
                    <a:pt x="807785" y="949237"/>
                  </a:lnTo>
                  <a:lnTo>
                    <a:pt x="796035" y="961618"/>
                  </a:lnTo>
                  <a:lnTo>
                    <a:pt x="784603" y="974634"/>
                  </a:lnTo>
                  <a:lnTo>
                    <a:pt x="772853" y="987333"/>
                  </a:lnTo>
                  <a:lnTo>
                    <a:pt x="761421" y="1000350"/>
                  </a:lnTo>
                  <a:lnTo>
                    <a:pt x="749989" y="1013366"/>
                  </a:lnTo>
                  <a:lnTo>
                    <a:pt x="739192" y="1026700"/>
                  </a:lnTo>
                  <a:lnTo>
                    <a:pt x="728395" y="1040351"/>
                  </a:lnTo>
                  <a:lnTo>
                    <a:pt x="717915" y="1053685"/>
                  </a:lnTo>
                  <a:lnTo>
                    <a:pt x="707118" y="1067653"/>
                  </a:lnTo>
                  <a:lnTo>
                    <a:pt x="696956" y="1081305"/>
                  </a:lnTo>
                  <a:lnTo>
                    <a:pt x="687112" y="1095591"/>
                  </a:lnTo>
                  <a:lnTo>
                    <a:pt x="677267" y="1109559"/>
                  </a:lnTo>
                  <a:lnTo>
                    <a:pt x="667741" y="1123846"/>
                  </a:lnTo>
                  <a:lnTo>
                    <a:pt x="658214" y="1138449"/>
                  </a:lnTo>
                  <a:lnTo>
                    <a:pt x="649005" y="1153053"/>
                  </a:lnTo>
                  <a:lnTo>
                    <a:pt x="639795" y="1167657"/>
                  </a:lnTo>
                  <a:lnTo>
                    <a:pt x="631856" y="1181308"/>
                  </a:lnTo>
                  <a:lnTo>
                    <a:pt x="623917" y="1195276"/>
                  </a:lnTo>
                  <a:lnTo>
                    <a:pt x="616296" y="1208928"/>
                  </a:lnTo>
                  <a:lnTo>
                    <a:pt x="608675" y="1223214"/>
                  </a:lnTo>
                  <a:lnTo>
                    <a:pt x="601371" y="1237183"/>
                  </a:lnTo>
                  <a:lnTo>
                    <a:pt x="594384" y="1251469"/>
                  </a:lnTo>
                  <a:lnTo>
                    <a:pt x="587398" y="1265755"/>
                  </a:lnTo>
                  <a:lnTo>
                    <a:pt x="580729" y="1280359"/>
                  </a:lnTo>
                  <a:lnTo>
                    <a:pt x="566122" y="1290200"/>
                  </a:lnTo>
                  <a:lnTo>
                    <a:pt x="551514" y="1300359"/>
                  </a:lnTo>
                  <a:lnTo>
                    <a:pt x="537224" y="1310836"/>
                  </a:lnTo>
                  <a:lnTo>
                    <a:pt x="523251" y="1321630"/>
                  </a:lnTo>
                  <a:lnTo>
                    <a:pt x="508961" y="1332424"/>
                  </a:lnTo>
                  <a:lnTo>
                    <a:pt x="495306" y="1343535"/>
                  </a:lnTo>
                  <a:lnTo>
                    <a:pt x="481651" y="1355282"/>
                  </a:lnTo>
                  <a:lnTo>
                    <a:pt x="468313" y="1366711"/>
                  </a:lnTo>
                  <a:lnTo>
                    <a:pt x="472442" y="1346710"/>
                  </a:lnTo>
                  <a:lnTo>
                    <a:pt x="476887" y="1326709"/>
                  </a:lnTo>
                  <a:lnTo>
                    <a:pt x="481651" y="1307026"/>
                  </a:lnTo>
                  <a:lnTo>
                    <a:pt x="486097" y="1287025"/>
                  </a:lnTo>
                  <a:lnTo>
                    <a:pt x="491495" y="1267025"/>
                  </a:lnTo>
                  <a:lnTo>
                    <a:pt x="496894" y="1247659"/>
                  </a:lnTo>
                  <a:lnTo>
                    <a:pt x="502292" y="1227976"/>
                  </a:lnTo>
                  <a:lnTo>
                    <a:pt x="508326" y="1208293"/>
                  </a:lnTo>
                  <a:lnTo>
                    <a:pt x="514359" y="1188610"/>
                  </a:lnTo>
                  <a:lnTo>
                    <a:pt x="520393" y="1169244"/>
                  </a:lnTo>
                  <a:lnTo>
                    <a:pt x="527062" y="1150196"/>
                  </a:lnTo>
                  <a:lnTo>
                    <a:pt x="533731" y="1130512"/>
                  </a:lnTo>
                  <a:lnTo>
                    <a:pt x="540717" y="1111464"/>
                  </a:lnTo>
                  <a:lnTo>
                    <a:pt x="548021" y="1092416"/>
                  </a:lnTo>
                  <a:lnTo>
                    <a:pt x="555325" y="1073050"/>
                  </a:lnTo>
                  <a:lnTo>
                    <a:pt x="563264" y="1054320"/>
                  </a:lnTo>
                  <a:lnTo>
                    <a:pt x="571203" y="1034954"/>
                  </a:lnTo>
                  <a:lnTo>
                    <a:pt x="579777" y="1015906"/>
                  </a:lnTo>
                  <a:lnTo>
                    <a:pt x="588351" y="996540"/>
                  </a:lnTo>
                  <a:lnTo>
                    <a:pt x="597242" y="977492"/>
                  </a:lnTo>
                  <a:lnTo>
                    <a:pt x="606134" y="958761"/>
                  </a:lnTo>
                  <a:lnTo>
                    <a:pt x="615978" y="940030"/>
                  </a:lnTo>
                  <a:lnTo>
                    <a:pt x="625505" y="921299"/>
                  </a:lnTo>
                  <a:lnTo>
                    <a:pt x="635032" y="902569"/>
                  </a:lnTo>
                  <a:lnTo>
                    <a:pt x="645194" y="884155"/>
                  </a:lnTo>
                  <a:lnTo>
                    <a:pt x="655356" y="866060"/>
                  </a:lnTo>
                  <a:lnTo>
                    <a:pt x="665835" y="847964"/>
                  </a:lnTo>
                  <a:lnTo>
                    <a:pt x="676632" y="829868"/>
                  </a:lnTo>
                  <a:lnTo>
                    <a:pt x="687429" y="812090"/>
                  </a:lnTo>
                  <a:lnTo>
                    <a:pt x="698544" y="794311"/>
                  </a:lnTo>
                  <a:lnTo>
                    <a:pt x="709976" y="776215"/>
                  </a:lnTo>
                  <a:lnTo>
                    <a:pt x="721408" y="758755"/>
                  </a:lnTo>
                  <a:lnTo>
                    <a:pt x="733476" y="741611"/>
                  </a:lnTo>
                  <a:lnTo>
                    <a:pt x="745225" y="724468"/>
                  </a:lnTo>
                  <a:lnTo>
                    <a:pt x="757293" y="707324"/>
                  </a:lnTo>
                  <a:lnTo>
                    <a:pt x="769995" y="690498"/>
                  </a:lnTo>
                  <a:lnTo>
                    <a:pt x="782380" y="673672"/>
                  </a:lnTo>
                  <a:lnTo>
                    <a:pt x="795400" y="657164"/>
                  </a:lnTo>
                  <a:lnTo>
                    <a:pt x="808102" y="640973"/>
                  </a:lnTo>
                  <a:lnTo>
                    <a:pt x="821440" y="624464"/>
                  </a:lnTo>
                  <a:lnTo>
                    <a:pt x="835095" y="608591"/>
                  </a:lnTo>
                  <a:lnTo>
                    <a:pt x="848432" y="592400"/>
                  </a:lnTo>
                  <a:lnTo>
                    <a:pt x="862405" y="576526"/>
                  </a:lnTo>
                  <a:lnTo>
                    <a:pt x="876060" y="560970"/>
                  </a:lnTo>
                  <a:lnTo>
                    <a:pt x="890350" y="545414"/>
                  </a:lnTo>
                  <a:lnTo>
                    <a:pt x="904958" y="530176"/>
                  </a:lnTo>
                  <a:lnTo>
                    <a:pt x="919566" y="515255"/>
                  </a:lnTo>
                  <a:lnTo>
                    <a:pt x="933856" y="500333"/>
                  </a:lnTo>
                  <a:lnTo>
                    <a:pt x="948781" y="485730"/>
                  </a:lnTo>
                  <a:lnTo>
                    <a:pt x="964024" y="470809"/>
                  </a:lnTo>
                  <a:lnTo>
                    <a:pt x="979584" y="456840"/>
                  </a:lnTo>
                  <a:lnTo>
                    <a:pt x="994510" y="442554"/>
                  </a:lnTo>
                  <a:lnTo>
                    <a:pt x="1010388" y="428903"/>
                  </a:lnTo>
                  <a:lnTo>
                    <a:pt x="1026266" y="414934"/>
                  </a:lnTo>
                  <a:lnTo>
                    <a:pt x="1042144" y="400965"/>
                  </a:lnTo>
                  <a:lnTo>
                    <a:pt x="1058339" y="387949"/>
                  </a:lnTo>
                  <a:lnTo>
                    <a:pt x="1074535" y="374615"/>
                  </a:lnTo>
                  <a:lnTo>
                    <a:pt x="1091048" y="361599"/>
                  </a:lnTo>
                  <a:lnTo>
                    <a:pt x="1107561" y="348900"/>
                  </a:lnTo>
                  <a:lnTo>
                    <a:pt x="1124391" y="336201"/>
                  </a:lnTo>
                  <a:lnTo>
                    <a:pt x="1141222" y="323820"/>
                  </a:lnTo>
                  <a:lnTo>
                    <a:pt x="1158370" y="311756"/>
                  </a:lnTo>
                  <a:lnTo>
                    <a:pt x="1175519" y="299375"/>
                  </a:lnTo>
                  <a:lnTo>
                    <a:pt x="1192984" y="287946"/>
                  </a:lnTo>
                  <a:lnTo>
                    <a:pt x="1210450" y="276517"/>
                  </a:lnTo>
                  <a:lnTo>
                    <a:pt x="1227916" y="264770"/>
                  </a:lnTo>
                  <a:lnTo>
                    <a:pt x="1245699" y="253976"/>
                  </a:lnTo>
                  <a:lnTo>
                    <a:pt x="1263800" y="242865"/>
                  </a:lnTo>
                  <a:lnTo>
                    <a:pt x="1281584" y="232071"/>
                  </a:lnTo>
                  <a:lnTo>
                    <a:pt x="1299684" y="221594"/>
                  </a:lnTo>
                  <a:lnTo>
                    <a:pt x="1318420" y="211435"/>
                  </a:lnTo>
                  <a:lnTo>
                    <a:pt x="1336839" y="201594"/>
                  </a:lnTo>
                  <a:lnTo>
                    <a:pt x="1355257" y="191752"/>
                  </a:lnTo>
                  <a:lnTo>
                    <a:pt x="1373676" y="181911"/>
                  </a:lnTo>
                  <a:lnTo>
                    <a:pt x="1392412" y="172704"/>
                  </a:lnTo>
                  <a:lnTo>
                    <a:pt x="1411783" y="163497"/>
                  </a:lnTo>
                  <a:lnTo>
                    <a:pt x="1430519" y="154608"/>
                  </a:lnTo>
                  <a:lnTo>
                    <a:pt x="1449573" y="146037"/>
                  </a:lnTo>
                  <a:lnTo>
                    <a:pt x="1468944" y="137782"/>
                  </a:lnTo>
                  <a:lnTo>
                    <a:pt x="1488315" y="129528"/>
                  </a:lnTo>
                  <a:lnTo>
                    <a:pt x="1507686" y="121591"/>
                  </a:lnTo>
                  <a:lnTo>
                    <a:pt x="1527057" y="113972"/>
                  </a:lnTo>
                  <a:lnTo>
                    <a:pt x="1547063" y="106670"/>
                  </a:lnTo>
                  <a:lnTo>
                    <a:pt x="1566434" y="99368"/>
                  </a:lnTo>
                  <a:lnTo>
                    <a:pt x="1586123" y="92384"/>
                  </a:lnTo>
                  <a:lnTo>
                    <a:pt x="1606447" y="85717"/>
                  </a:lnTo>
                  <a:lnTo>
                    <a:pt x="1626136" y="79368"/>
                  </a:lnTo>
                  <a:lnTo>
                    <a:pt x="1646142" y="73336"/>
                  </a:lnTo>
                  <a:lnTo>
                    <a:pt x="1666466" y="67304"/>
                  </a:lnTo>
                  <a:lnTo>
                    <a:pt x="1686472" y="61272"/>
                  </a:lnTo>
                  <a:lnTo>
                    <a:pt x="1706796" y="56192"/>
                  </a:lnTo>
                  <a:lnTo>
                    <a:pt x="1727120" y="50795"/>
                  </a:lnTo>
                  <a:lnTo>
                    <a:pt x="1747444" y="45716"/>
                  </a:lnTo>
                  <a:lnTo>
                    <a:pt x="1768085" y="41271"/>
                  </a:lnTo>
                  <a:lnTo>
                    <a:pt x="1788409" y="36509"/>
                  </a:lnTo>
                  <a:lnTo>
                    <a:pt x="1809050" y="32699"/>
                  </a:lnTo>
                  <a:lnTo>
                    <a:pt x="1829374" y="28572"/>
                  </a:lnTo>
                  <a:lnTo>
                    <a:pt x="1850333" y="25080"/>
                  </a:lnTo>
                  <a:lnTo>
                    <a:pt x="1870974" y="21588"/>
                  </a:lnTo>
                  <a:lnTo>
                    <a:pt x="1891616" y="18096"/>
                  </a:lnTo>
                  <a:lnTo>
                    <a:pt x="1912257" y="15556"/>
                  </a:lnTo>
                  <a:lnTo>
                    <a:pt x="1933216" y="12381"/>
                  </a:lnTo>
                  <a:lnTo>
                    <a:pt x="1954175" y="10159"/>
                  </a:lnTo>
                  <a:lnTo>
                    <a:pt x="1974816" y="8254"/>
                  </a:lnTo>
                  <a:lnTo>
                    <a:pt x="1995775" y="6349"/>
                  </a:lnTo>
                  <a:lnTo>
                    <a:pt x="2016417" y="4762"/>
                  </a:lnTo>
                  <a:lnTo>
                    <a:pt x="2037693" y="2857"/>
                  </a:lnTo>
                  <a:lnTo>
                    <a:pt x="2058334" y="1905"/>
                  </a:lnTo>
                  <a:lnTo>
                    <a:pt x="2079611" y="952"/>
                  </a:lnTo>
                  <a:lnTo>
                    <a:pt x="2100252" y="317"/>
                  </a:lnTo>
                  <a:lnTo>
                    <a:pt x="21215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0529874"/>
      </p:ext>
    </p:extLst>
  </p:cSld>
  <p:clrMapOvr>
    <a:masterClrMapping/>
  </p:clrMapOvr>
  <p:transition spd="slow" advClick="0" advTm="15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5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125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/>
      <p:bldP spid="30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390073" y="5749478"/>
            <a:ext cx="1841888" cy="1108522"/>
            <a:chOff x="6390073" y="5749478"/>
            <a:chExt cx="1841888" cy="1108522"/>
          </a:xfrm>
        </p:grpSpPr>
        <p:sp>
          <p:nvSpPr>
            <p:cNvPr id="141" name="Freeform 140"/>
            <p:cNvSpPr>
              <a:spLocks/>
            </p:cNvSpPr>
            <p:nvPr/>
          </p:nvSpPr>
          <p:spPr bwMode="auto">
            <a:xfrm rot="5400000" flipH="1">
              <a:off x="7078663" y="5060888"/>
              <a:ext cx="464707" cy="1841888"/>
            </a:xfrm>
            <a:custGeom>
              <a:avLst/>
              <a:gdLst>
                <a:gd name="T0" fmla="*/ 192 w 192"/>
                <a:gd name="T1" fmla="*/ 724 h 761"/>
                <a:gd name="T2" fmla="*/ 0 w 192"/>
                <a:gd name="T3" fmla="*/ 0 h 761"/>
                <a:gd name="T4" fmla="*/ 0 w 192"/>
                <a:gd name="T5" fmla="*/ 223 h 761"/>
                <a:gd name="T6" fmla="*/ 192 w 192"/>
                <a:gd name="T7" fmla="*/ 761 h 761"/>
                <a:gd name="T8" fmla="*/ 192 w 192"/>
                <a:gd name="T9" fmla="*/ 724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761">
                  <a:moveTo>
                    <a:pt x="192" y="724"/>
                  </a:moveTo>
                  <a:lnTo>
                    <a:pt x="0" y="0"/>
                  </a:lnTo>
                  <a:lnTo>
                    <a:pt x="0" y="223"/>
                  </a:lnTo>
                  <a:lnTo>
                    <a:pt x="192" y="761"/>
                  </a:lnTo>
                  <a:lnTo>
                    <a:pt x="192" y="724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6" name="Rectangle 37"/>
            <p:cNvSpPr>
              <a:spLocks noChangeArrowheads="1"/>
            </p:cNvSpPr>
            <p:nvPr/>
          </p:nvSpPr>
          <p:spPr bwMode="auto">
            <a:xfrm rot="5400000" flipH="1">
              <a:off x="7640185" y="6266224"/>
              <a:ext cx="643814" cy="53973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227909" y="5744636"/>
            <a:ext cx="1074637" cy="1113364"/>
            <a:chOff x="6227909" y="5744636"/>
            <a:chExt cx="1074637" cy="1113364"/>
          </a:xfrm>
        </p:grpSpPr>
        <p:sp>
          <p:nvSpPr>
            <p:cNvPr id="142" name="Freeform 141"/>
            <p:cNvSpPr>
              <a:spLocks/>
            </p:cNvSpPr>
            <p:nvPr/>
          </p:nvSpPr>
          <p:spPr bwMode="auto">
            <a:xfrm rot="5400000" flipH="1">
              <a:off x="6524402" y="5448143"/>
              <a:ext cx="481651" cy="1074637"/>
            </a:xfrm>
            <a:custGeom>
              <a:avLst/>
              <a:gdLst>
                <a:gd name="T0" fmla="*/ 199 w 199"/>
                <a:gd name="T1" fmla="*/ 408 h 444"/>
                <a:gd name="T2" fmla="*/ 0 w 199"/>
                <a:gd name="T3" fmla="*/ 0 h 444"/>
                <a:gd name="T4" fmla="*/ 0 w 199"/>
                <a:gd name="T5" fmla="*/ 228 h 444"/>
                <a:gd name="T6" fmla="*/ 199 w 199"/>
                <a:gd name="T7" fmla="*/ 444 h 444"/>
                <a:gd name="T8" fmla="*/ 199 w 199"/>
                <a:gd name="T9" fmla="*/ 408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444">
                  <a:moveTo>
                    <a:pt x="199" y="408"/>
                  </a:moveTo>
                  <a:lnTo>
                    <a:pt x="0" y="0"/>
                  </a:lnTo>
                  <a:lnTo>
                    <a:pt x="0" y="228"/>
                  </a:lnTo>
                  <a:lnTo>
                    <a:pt x="199" y="444"/>
                  </a:lnTo>
                  <a:lnTo>
                    <a:pt x="199" y="408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7" name="Rectangle 38"/>
            <p:cNvSpPr>
              <a:spLocks noChangeArrowheads="1"/>
            </p:cNvSpPr>
            <p:nvPr/>
          </p:nvSpPr>
          <p:spPr bwMode="auto">
            <a:xfrm rot="5400000" flipH="1">
              <a:off x="6710769" y="6266223"/>
              <a:ext cx="631713" cy="55184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830972" y="5756738"/>
            <a:ext cx="546999" cy="1101262"/>
            <a:chOff x="5830972" y="5756738"/>
            <a:chExt cx="546999" cy="1101262"/>
          </a:xfrm>
        </p:grpSpPr>
        <p:sp>
          <p:nvSpPr>
            <p:cNvPr id="143" name="Freeform 142"/>
            <p:cNvSpPr>
              <a:spLocks/>
            </p:cNvSpPr>
            <p:nvPr/>
          </p:nvSpPr>
          <p:spPr bwMode="auto">
            <a:xfrm rot="5400000" flipH="1">
              <a:off x="5869697" y="5718013"/>
              <a:ext cx="469549" cy="546999"/>
            </a:xfrm>
            <a:custGeom>
              <a:avLst/>
              <a:gdLst>
                <a:gd name="T0" fmla="*/ 194 w 194"/>
                <a:gd name="T1" fmla="*/ 98 h 226"/>
                <a:gd name="T2" fmla="*/ 0 w 194"/>
                <a:gd name="T3" fmla="*/ 0 h 226"/>
                <a:gd name="T4" fmla="*/ 0 w 194"/>
                <a:gd name="T5" fmla="*/ 226 h 226"/>
                <a:gd name="T6" fmla="*/ 194 w 194"/>
                <a:gd name="T7" fmla="*/ 133 h 226"/>
                <a:gd name="T8" fmla="*/ 194 w 194"/>
                <a:gd name="T9" fmla="*/ 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" h="226">
                  <a:moveTo>
                    <a:pt x="194" y="98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194" y="133"/>
                  </a:lnTo>
                  <a:lnTo>
                    <a:pt x="194" y="9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8" name="Rectangle 39"/>
            <p:cNvSpPr>
              <a:spLocks noChangeArrowheads="1"/>
            </p:cNvSpPr>
            <p:nvPr/>
          </p:nvSpPr>
          <p:spPr bwMode="auto">
            <a:xfrm rot="5400000" flipH="1">
              <a:off x="5788615" y="6268644"/>
              <a:ext cx="631713" cy="54699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896716" y="5744636"/>
            <a:ext cx="1072216" cy="1113364"/>
            <a:chOff x="4896716" y="5744636"/>
            <a:chExt cx="1072216" cy="1113364"/>
          </a:xfrm>
        </p:grpSpPr>
        <p:sp>
          <p:nvSpPr>
            <p:cNvPr id="144" name="Freeform 143"/>
            <p:cNvSpPr>
              <a:spLocks/>
            </p:cNvSpPr>
            <p:nvPr/>
          </p:nvSpPr>
          <p:spPr bwMode="auto">
            <a:xfrm rot="5400000" flipH="1">
              <a:off x="5191998" y="5449354"/>
              <a:ext cx="481651" cy="1072216"/>
            </a:xfrm>
            <a:custGeom>
              <a:avLst/>
              <a:gdLst>
                <a:gd name="T0" fmla="*/ 199 w 199"/>
                <a:gd name="T1" fmla="*/ 0 h 443"/>
                <a:gd name="T2" fmla="*/ 0 w 199"/>
                <a:gd name="T3" fmla="*/ 218 h 443"/>
                <a:gd name="T4" fmla="*/ 0 w 199"/>
                <a:gd name="T5" fmla="*/ 443 h 443"/>
                <a:gd name="T6" fmla="*/ 199 w 199"/>
                <a:gd name="T7" fmla="*/ 35 h 443"/>
                <a:gd name="T8" fmla="*/ 199 w 199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443">
                  <a:moveTo>
                    <a:pt x="199" y="0"/>
                  </a:moveTo>
                  <a:lnTo>
                    <a:pt x="0" y="218"/>
                  </a:lnTo>
                  <a:lnTo>
                    <a:pt x="0" y="443"/>
                  </a:lnTo>
                  <a:lnTo>
                    <a:pt x="199" y="35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9" name="Rectangle 40"/>
            <p:cNvSpPr>
              <a:spLocks noChangeArrowheads="1"/>
            </p:cNvSpPr>
            <p:nvPr/>
          </p:nvSpPr>
          <p:spPr bwMode="auto">
            <a:xfrm rot="5400000" flipH="1">
              <a:off x="4855570" y="6267434"/>
              <a:ext cx="636553" cy="54457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960039" y="5739796"/>
            <a:ext cx="1853990" cy="1118205"/>
            <a:chOff x="3960039" y="5739796"/>
            <a:chExt cx="1853990" cy="1118205"/>
          </a:xfrm>
        </p:grpSpPr>
        <p:sp>
          <p:nvSpPr>
            <p:cNvPr id="145" name="Freeform 144"/>
            <p:cNvSpPr>
              <a:spLocks/>
            </p:cNvSpPr>
            <p:nvPr/>
          </p:nvSpPr>
          <p:spPr bwMode="auto">
            <a:xfrm rot="5400000" flipH="1">
              <a:off x="4643788" y="5060887"/>
              <a:ext cx="491332" cy="1849150"/>
            </a:xfrm>
            <a:custGeom>
              <a:avLst/>
              <a:gdLst>
                <a:gd name="T0" fmla="*/ 203 w 203"/>
                <a:gd name="T1" fmla="*/ 0 h 764"/>
                <a:gd name="T2" fmla="*/ 0 w 203"/>
                <a:gd name="T3" fmla="*/ 536 h 764"/>
                <a:gd name="T4" fmla="*/ 0 w 203"/>
                <a:gd name="T5" fmla="*/ 764 h 764"/>
                <a:gd name="T6" fmla="*/ 203 w 203"/>
                <a:gd name="T7" fmla="*/ 35 h 764"/>
                <a:gd name="T8" fmla="*/ 203 w 203"/>
                <a:gd name="T9" fmla="*/ 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764">
                  <a:moveTo>
                    <a:pt x="203" y="0"/>
                  </a:moveTo>
                  <a:lnTo>
                    <a:pt x="0" y="536"/>
                  </a:lnTo>
                  <a:lnTo>
                    <a:pt x="0" y="764"/>
                  </a:lnTo>
                  <a:lnTo>
                    <a:pt x="203" y="35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0" name="Rectangle 41"/>
            <p:cNvSpPr>
              <a:spLocks noChangeArrowheads="1"/>
            </p:cNvSpPr>
            <p:nvPr/>
          </p:nvSpPr>
          <p:spPr bwMode="auto">
            <a:xfrm rot="5400000" flipH="1">
              <a:off x="3924944" y="6266224"/>
              <a:ext cx="626872" cy="55668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390073" y="4344047"/>
            <a:ext cx="1498198" cy="1405432"/>
            <a:chOff x="6390073" y="4344047"/>
            <a:chExt cx="1498198" cy="1405432"/>
          </a:xfrm>
        </p:grpSpPr>
        <p:sp>
          <p:nvSpPr>
            <p:cNvPr id="151" name="Rectangle 42"/>
            <p:cNvSpPr>
              <a:spLocks noChangeArrowheads="1"/>
            </p:cNvSpPr>
            <p:nvPr/>
          </p:nvSpPr>
          <p:spPr bwMode="auto">
            <a:xfrm rot="5400000" flipH="1">
              <a:off x="6039121" y="5308975"/>
              <a:ext cx="791456" cy="8955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2" name="Freeform 43"/>
            <p:cNvSpPr>
              <a:spLocks noEditPoints="1"/>
            </p:cNvSpPr>
            <p:nvPr/>
          </p:nvSpPr>
          <p:spPr bwMode="auto">
            <a:xfrm rot="5400000" flipH="1">
              <a:off x="7093185" y="4081439"/>
              <a:ext cx="532477" cy="1057694"/>
            </a:xfrm>
            <a:custGeom>
              <a:avLst/>
              <a:gdLst>
                <a:gd name="T0" fmla="*/ 51 w 93"/>
                <a:gd name="T1" fmla="*/ 93 h 184"/>
                <a:gd name="T2" fmla="*/ 93 w 93"/>
                <a:gd name="T3" fmla="*/ 47 h 184"/>
                <a:gd name="T4" fmla="*/ 46 w 93"/>
                <a:gd name="T5" fmla="*/ 0 h 184"/>
                <a:gd name="T6" fmla="*/ 0 w 93"/>
                <a:gd name="T7" fmla="*/ 47 h 184"/>
                <a:gd name="T8" fmla="*/ 36 w 93"/>
                <a:gd name="T9" fmla="*/ 92 h 184"/>
                <a:gd name="T10" fmla="*/ 36 w 93"/>
                <a:gd name="T11" fmla="*/ 184 h 184"/>
                <a:gd name="T12" fmla="*/ 51 w 93"/>
                <a:gd name="T13" fmla="*/ 184 h 184"/>
                <a:gd name="T14" fmla="*/ 51 w 93"/>
                <a:gd name="T15" fmla="*/ 93 h 184"/>
                <a:gd name="T16" fmla="*/ 19 w 93"/>
                <a:gd name="T17" fmla="*/ 47 h 184"/>
                <a:gd name="T18" fmla="*/ 46 w 93"/>
                <a:gd name="T19" fmla="*/ 19 h 184"/>
                <a:gd name="T20" fmla="*/ 74 w 93"/>
                <a:gd name="T21" fmla="*/ 47 h 184"/>
                <a:gd name="T22" fmla="*/ 46 w 93"/>
                <a:gd name="T23" fmla="*/ 74 h 184"/>
                <a:gd name="T24" fmla="*/ 19 w 93"/>
                <a:gd name="T25" fmla="*/ 4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184">
                  <a:moveTo>
                    <a:pt x="51" y="93"/>
                  </a:moveTo>
                  <a:cubicBezTo>
                    <a:pt x="75" y="90"/>
                    <a:pt x="93" y="71"/>
                    <a:pt x="93" y="47"/>
                  </a:cubicBezTo>
                  <a:cubicBezTo>
                    <a:pt x="93" y="21"/>
                    <a:pt x="72" y="0"/>
                    <a:pt x="46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69"/>
                    <a:pt x="15" y="87"/>
                    <a:pt x="36" y="92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51" y="184"/>
                    <a:pt x="51" y="184"/>
                    <a:pt x="51" y="184"/>
                  </a:cubicBezTo>
                  <a:lnTo>
                    <a:pt x="51" y="93"/>
                  </a:lnTo>
                  <a:close/>
                  <a:moveTo>
                    <a:pt x="19" y="47"/>
                  </a:moveTo>
                  <a:cubicBezTo>
                    <a:pt x="19" y="32"/>
                    <a:pt x="31" y="19"/>
                    <a:pt x="46" y="19"/>
                  </a:cubicBezTo>
                  <a:cubicBezTo>
                    <a:pt x="61" y="19"/>
                    <a:pt x="74" y="32"/>
                    <a:pt x="74" y="47"/>
                  </a:cubicBezTo>
                  <a:cubicBezTo>
                    <a:pt x="74" y="62"/>
                    <a:pt x="61" y="74"/>
                    <a:pt x="46" y="74"/>
                  </a:cubicBezTo>
                  <a:cubicBezTo>
                    <a:pt x="31" y="74"/>
                    <a:pt x="19" y="62"/>
                    <a:pt x="19" y="4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3" name="Freeform 44"/>
            <p:cNvSpPr>
              <a:spLocks/>
            </p:cNvSpPr>
            <p:nvPr/>
          </p:nvSpPr>
          <p:spPr bwMode="auto">
            <a:xfrm rot="5400000" flipH="1">
              <a:off x="6423958" y="4551403"/>
              <a:ext cx="372735" cy="440504"/>
            </a:xfrm>
            <a:custGeom>
              <a:avLst/>
              <a:gdLst>
                <a:gd name="T0" fmla="*/ 50 w 65"/>
                <a:gd name="T1" fmla="*/ 0 h 77"/>
                <a:gd name="T2" fmla="*/ 50 w 65"/>
                <a:gd name="T3" fmla="*/ 0 h 77"/>
                <a:gd name="T4" fmla="*/ 2 w 65"/>
                <a:gd name="T5" fmla="*/ 61 h 77"/>
                <a:gd name="T6" fmla="*/ 0 w 65"/>
                <a:gd name="T7" fmla="*/ 61 h 77"/>
                <a:gd name="T8" fmla="*/ 0 w 65"/>
                <a:gd name="T9" fmla="*/ 77 h 77"/>
                <a:gd name="T10" fmla="*/ 2 w 65"/>
                <a:gd name="T11" fmla="*/ 77 h 77"/>
                <a:gd name="T12" fmla="*/ 43 w 65"/>
                <a:gd name="T13" fmla="*/ 63 h 77"/>
                <a:gd name="T14" fmla="*/ 65 w 65"/>
                <a:gd name="T15" fmla="*/ 0 h 77"/>
                <a:gd name="T16" fmla="*/ 65 w 65"/>
                <a:gd name="T17" fmla="*/ 0 h 77"/>
                <a:gd name="T18" fmla="*/ 50 w 65"/>
                <a:gd name="T1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77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23"/>
                    <a:pt x="44" y="61"/>
                    <a:pt x="2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3" y="77"/>
                    <a:pt x="29" y="75"/>
                    <a:pt x="43" y="63"/>
                  </a:cubicBezTo>
                  <a:cubicBezTo>
                    <a:pt x="58" y="50"/>
                    <a:pt x="65" y="29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5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227910" y="2987063"/>
            <a:ext cx="1661988" cy="2757575"/>
            <a:chOff x="6227910" y="2987063"/>
            <a:chExt cx="1661988" cy="2757575"/>
          </a:xfrm>
        </p:grpSpPr>
        <p:sp>
          <p:nvSpPr>
            <p:cNvPr id="154" name="Rectangle 45"/>
            <p:cNvSpPr>
              <a:spLocks noChangeArrowheads="1"/>
            </p:cNvSpPr>
            <p:nvPr/>
          </p:nvSpPr>
          <p:spPr bwMode="auto">
            <a:xfrm rot="5400000" flipH="1">
              <a:off x="5182317" y="4611913"/>
              <a:ext cx="2178318" cy="871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5" name="Freeform 46"/>
            <p:cNvSpPr>
              <a:spLocks/>
            </p:cNvSpPr>
            <p:nvPr/>
          </p:nvSpPr>
          <p:spPr bwMode="auto">
            <a:xfrm rot="5400000" flipH="1">
              <a:off x="6269471" y="3170593"/>
              <a:ext cx="355792" cy="435664"/>
            </a:xfrm>
            <a:custGeom>
              <a:avLst/>
              <a:gdLst>
                <a:gd name="T0" fmla="*/ 46 w 62"/>
                <a:gd name="T1" fmla="*/ 0 h 76"/>
                <a:gd name="T2" fmla="*/ 46 w 62"/>
                <a:gd name="T3" fmla="*/ 0 h 76"/>
                <a:gd name="T4" fmla="*/ 1 w 62"/>
                <a:gd name="T5" fmla="*/ 61 h 76"/>
                <a:gd name="T6" fmla="*/ 0 w 62"/>
                <a:gd name="T7" fmla="*/ 61 h 76"/>
                <a:gd name="T8" fmla="*/ 0 w 62"/>
                <a:gd name="T9" fmla="*/ 76 h 76"/>
                <a:gd name="T10" fmla="*/ 1 w 62"/>
                <a:gd name="T11" fmla="*/ 76 h 76"/>
                <a:gd name="T12" fmla="*/ 62 w 62"/>
                <a:gd name="T13" fmla="*/ 0 h 76"/>
                <a:gd name="T14" fmla="*/ 62 w 62"/>
                <a:gd name="T15" fmla="*/ 0 h 76"/>
                <a:gd name="T16" fmla="*/ 46 w 62"/>
                <a:gd name="T1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76"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55"/>
                    <a:pt x="14" y="61"/>
                    <a:pt x="1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38" y="76"/>
                    <a:pt x="62" y="47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6" name="Freeform 47"/>
            <p:cNvSpPr>
              <a:spLocks noEditPoints="1"/>
            </p:cNvSpPr>
            <p:nvPr/>
          </p:nvSpPr>
          <p:spPr bwMode="auto">
            <a:xfrm rot="5400000" flipH="1">
              <a:off x="7013730" y="2638532"/>
              <a:ext cx="527637" cy="1224699"/>
            </a:xfrm>
            <a:custGeom>
              <a:avLst/>
              <a:gdLst>
                <a:gd name="T0" fmla="*/ 53 w 92"/>
                <a:gd name="T1" fmla="*/ 93 h 213"/>
                <a:gd name="T2" fmla="*/ 92 w 92"/>
                <a:gd name="T3" fmla="*/ 47 h 213"/>
                <a:gd name="T4" fmla="*/ 46 w 92"/>
                <a:gd name="T5" fmla="*/ 0 h 213"/>
                <a:gd name="T6" fmla="*/ 0 w 92"/>
                <a:gd name="T7" fmla="*/ 47 h 213"/>
                <a:gd name="T8" fmla="*/ 37 w 92"/>
                <a:gd name="T9" fmla="*/ 92 h 213"/>
                <a:gd name="T10" fmla="*/ 37 w 92"/>
                <a:gd name="T11" fmla="*/ 213 h 213"/>
                <a:gd name="T12" fmla="*/ 53 w 92"/>
                <a:gd name="T13" fmla="*/ 213 h 213"/>
                <a:gd name="T14" fmla="*/ 53 w 92"/>
                <a:gd name="T15" fmla="*/ 93 h 213"/>
                <a:gd name="T16" fmla="*/ 19 w 92"/>
                <a:gd name="T17" fmla="*/ 47 h 213"/>
                <a:gd name="T18" fmla="*/ 46 w 92"/>
                <a:gd name="T19" fmla="*/ 19 h 213"/>
                <a:gd name="T20" fmla="*/ 73 w 92"/>
                <a:gd name="T21" fmla="*/ 47 h 213"/>
                <a:gd name="T22" fmla="*/ 46 w 92"/>
                <a:gd name="T23" fmla="*/ 74 h 213"/>
                <a:gd name="T24" fmla="*/ 19 w 92"/>
                <a:gd name="T25" fmla="*/ 4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2" h="213">
                  <a:moveTo>
                    <a:pt x="53" y="93"/>
                  </a:moveTo>
                  <a:cubicBezTo>
                    <a:pt x="75" y="89"/>
                    <a:pt x="92" y="70"/>
                    <a:pt x="92" y="47"/>
                  </a:cubicBezTo>
                  <a:cubicBezTo>
                    <a:pt x="92" y="21"/>
                    <a:pt x="72" y="0"/>
                    <a:pt x="46" y="0"/>
                  </a:cubicBezTo>
                  <a:cubicBezTo>
                    <a:pt x="20" y="0"/>
                    <a:pt x="0" y="21"/>
                    <a:pt x="0" y="47"/>
                  </a:cubicBezTo>
                  <a:cubicBezTo>
                    <a:pt x="0" y="69"/>
                    <a:pt x="16" y="88"/>
                    <a:pt x="37" y="92"/>
                  </a:cubicBezTo>
                  <a:cubicBezTo>
                    <a:pt x="37" y="213"/>
                    <a:pt x="37" y="213"/>
                    <a:pt x="37" y="213"/>
                  </a:cubicBezTo>
                  <a:cubicBezTo>
                    <a:pt x="53" y="213"/>
                    <a:pt x="53" y="213"/>
                    <a:pt x="53" y="213"/>
                  </a:cubicBezTo>
                  <a:lnTo>
                    <a:pt x="53" y="93"/>
                  </a:lnTo>
                  <a:close/>
                  <a:moveTo>
                    <a:pt x="19" y="47"/>
                  </a:moveTo>
                  <a:cubicBezTo>
                    <a:pt x="19" y="32"/>
                    <a:pt x="31" y="19"/>
                    <a:pt x="46" y="19"/>
                  </a:cubicBezTo>
                  <a:cubicBezTo>
                    <a:pt x="61" y="19"/>
                    <a:pt x="73" y="32"/>
                    <a:pt x="73" y="47"/>
                  </a:cubicBezTo>
                  <a:cubicBezTo>
                    <a:pt x="73" y="62"/>
                    <a:pt x="61" y="74"/>
                    <a:pt x="46" y="74"/>
                  </a:cubicBezTo>
                  <a:cubicBezTo>
                    <a:pt x="31" y="74"/>
                    <a:pt x="19" y="62"/>
                    <a:pt x="19" y="4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056064" y="1600200"/>
            <a:ext cx="1832207" cy="4156539"/>
            <a:chOff x="6056064" y="1600200"/>
            <a:chExt cx="1832207" cy="4156539"/>
          </a:xfrm>
        </p:grpSpPr>
        <p:sp>
          <p:nvSpPr>
            <p:cNvPr id="157" name="Rectangle 48"/>
            <p:cNvSpPr>
              <a:spLocks noChangeArrowheads="1"/>
            </p:cNvSpPr>
            <p:nvPr/>
          </p:nvSpPr>
          <p:spPr bwMode="auto">
            <a:xfrm rot="5400000" flipH="1">
              <a:off x="4340034" y="3955997"/>
              <a:ext cx="3516773" cy="8471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8" name="Freeform 49"/>
            <p:cNvSpPr>
              <a:spLocks noEditPoints="1"/>
            </p:cNvSpPr>
            <p:nvPr/>
          </p:nvSpPr>
          <p:spPr bwMode="auto">
            <a:xfrm rot="5400000" flipH="1">
              <a:off x="6961276" y="1205682"/>
              <a:ext cx="532477" cy="1321513"/>
            </a:xfrm>
            <a:custGeom>
              <a:avLst/>
              <a:gdLst>
                <a:gd name="T0" fmla="*/ 54 w 93"/>
                <a:gd name="T1" fmla="*/ 92 h 230"/>
                <a:gd name="T2" fmla="*/ 93 w 93"/>
                <a:gd name="T3" fmla="*/ 47 h 230"/>
                <a:gd name="T4" fmla="*/ 47 w 93"/>
                <a:gd name="T5" fmla="*/ 0 h 230"/>
                <a:gd name="T6" fmla="*/ 0 w 93"/>
                <a:gd name="T7" fmla="*/ 47 h 230"/>
                <a:gd name="T8" fmla="*/ 39 w 93"/>
                <a:gd name="T9" fmla="*/ 92 h 230"/>
                <a:gd name="T10" fmla="*/ 39 w 93"/>
                <a:gd name="T11" fmla="*/ 230 h 230"/>
                <a:gd name="T12" fmla="*/ 54 w 93"/>
                <a:gd name="T13" fmla="*/ 230 h 230"/>
                <a:gd name="T14" fmla="*/ 54 w 93"/>
                <a:gd name="T15" fmla="*/ 92 h 230"/>
                <a:gd name="T16" fmla="*/ 19 w 93"/>
                <a:gd name="T17" fmla="*/ 47 h 230"/>
                <a:gd name="T18" fmla="*/ 47 w 93"/>
                <a:gd name="T19" fmla="*/ 19 h 230"/>
                <a:gd name="T20" fmla="*/ 74 w 93"/>
                <a:gd name="T21" fmla="*/ 47 h 230"/>
                <a:gd name="T22" fmla="*/ 47 w 93"/>
                <a:gd name="T23" fmla="*/ 74 h 230"/>
                <a:gd name="T24" fmla="*/ 19 w 93"/>
                <a:gd name="T25" fmla="*/ 47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230">
                  <a:moveTo>
                    <a:pt x="54" y="92"/>
                  </a:moveTo>
                  <a:cubicBezTo>
                    <a:pt x="76" y="89"/>
                    <a:pt x="93" y="70"/>
                    <a:pt x="93" y="47"/>
                  </a:cubicBezTo>
                  <a:cubicBezTo>
                    <a:pt x="93" y="21"/>
                    <a:pt x="72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70"/>
                    <a:pt x="17" y="89"/>
                    <a:pt x="39" y="92"/>
                  </a:cubicBezTo>
                  <a:cubicBezTo>
                    <a:pt x="39" y="230"/>
                    <a:pt x="39" y="230"/>
                    <a:pt x="39" y="230"/>
                  </a:cubicBezTo>
                  <a:cubicBezTo>
                    <a:pt x="54" y="230"/>
                    <a:pt x="54" y="230"/>
                    <a:pt x="54" y="230"/>
                  </a:cubicBezTo>
                  <a:lnTo>
                    <a:pt x="54" y="92"/>
                  </a:lnTo>
                  <a:close/>
                  <a:moveTo>
                    <a:pt x="19" y="47"/>
                  </a:moveTo>
                  <a:cubicBezTo>
                    <a:pt x="19" y="32"/>
                    <a:pt x="31" y="19"/>
                    <a:pt x="47" y="19"/>
                  </a:cubicBezTo>
                  <a:cubicBezTo>
                    <a:pt x="62" y="19"/>
                    <a:pt x="74" y="32"/>
                    <a:pt x="74" y="47"/>
                  </a:cubicBezTo>
                  <a:cubicBezTo>
                    <a:pt x="74" y="62"/>
                    <a:pt x="62" y="74"/>
                    <a:pt x="47" y="74"/>
                  </a:cubicBezTo>
                  <a:cubicBezTo>
                    <a:pt x="31" y="74"/>
                    <a:pt x="19" y="62"/>
                    <a:pt x="19" y="4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9" name="Freeform 50"/>
            <p:cNvSpPr>
              <a:spLocks/>
            </p:cNvSpPr>
            <p:nvPr/>
          </p:nvSpPr>
          <p:spPr bwMode="auto">
            <a:xfrm rot="5400000" flipH="1">
              <a:off x="6103261" y="1776470"/>
              <a:ext cx="416300" cy="510694"/>
            </a:xfrm>
            <a:custGeom>
              <a:avLst/>
              <a:gdLst>
                <a:gd name="T0" fmla="*/ 58 w 73"/>
                <a:gd name="T1" fmla="*/ 0 h 89"/>
                <a:gd name="T2" fmla="*/ 58 w 73"/>
                <a:gd name="T3" fmla="*/ 1 h 89"/>
                <a:gd name="T4" fmla="*/ 1 w 73"/>
                <a:gd name="T5" fmla="*/ 74 h 89"/>
                <a:gd name="T6" fmla="*/ 0 w 73"/>
                <a:gd name="T7" fmla="*/ 74 h 89"/>
                <a:gd name="T8" fmla="*/ 0 w 73"/>
                <a:gd name="T9" fmla="*/ 89 h 89"/>
                <a:gd name="T10" fmla="*/ 1 w 73"/>
                <a:gd name="T11" fmla="*/ 89 h 89"/>
                <a:gd name="T12" fmla="*/ 58 w 73"/>
                <a:gd name="T13" fmla="*/ 60 h 89"/>
                <a:gd name="T14" fmla="*/ 73 w 73"/>
                <a:gd name="T15" fmla="*/ 1 h 89"/>
                <a:gd name="T16" fmla="*/ 73 w 73"/>
                <a:gd name="T17" fmla="*/ 0 h 89"/>
                <a:gd name="T18" fmla="*/ 58 w 73"/>
                <a:gd name="T1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89">
                  <a:moveTo>
                    <a:pt x="58" y="0"/>
                  </a:moveTo>
                  <a:cubicBezTo>
                    <a:pt x="58" y="1"/>
                    <a:pt x="58" y="1"/>
                    <a:pt x="58" y="1"/>
                  </a:cubicBezTo>
                  <a:cubicBezTo>
                    <a:pt x="58" y="23"/>
                    <a:pt x="52" y="74"/>
                    <a:pt x="1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26" y="89"/>
                    <a:pt x="45" y="79"/>
                    <a:pt x="58" y="60"/>
                  </a:cubicBezTo>
                  <a:cubicBezTo>
                    <a:pt x="71" y="41"/>
                    <a:pt x="73" y="17"/>
                    <a:pt x="73" y="1"/>
                  </a:cubicBezTo>
                  <a:cubicBezTo>
                    <a:pt x="73" y="0"/>
                    <a:pt x="73" y="0"/>
                    <a:pt x="73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304604" y="2313410"/>
            <a:ext cx="1676429" cy="3431227"/>
            <a:chOff x="4304604" y="2313410"/>
            <a:chExt cx="1676429" cy="3431227"/>
          </a:xfrm>
        </p:grpSpPr>
        <p:sp>
          <p:nvSpPr>
            <p:cNvPr id="160" name="Freeform 51"/>
            <p:cNvSpPr>
              <a:spLocks/>
            </p:cNvSpPr>
            <p:nvPr/>
          </p:nvSpPr>
          <p:spPr bwMode="auto">
            <a:xfrm rot="5400000" flipH="1">
              <a:off x="5572868" y="2469106"/>
              <a:ext cx="348531" cy="459867"/>
            </a:xfrm>
            <a:custGeom>
              <a:avLst/>
              <a:gdLst>
                <a:gd name="T0" fmla="*/ 61 w 61"/>
                <a:gd name="T1" fmla="*/ 78 h 80"/>
                <a:gd name="T2" fmla="*/ 4 w 61"/>
                <a:gd name="T3" fmla="*/ 1 h 80"/>
                <a:gd name="T4" fmla="*/ 0 w 61"/>
                <a:gd name="T5" fmla="*/ 0 h 80"/>
                <a:gd name="T6" fmla="*/ 0 w 61"/>
                <a:gd name="T7" fmla="*/ 16 h 80"/>
                <a:gd name="T8" fmla="*/ 3 w 61"/>
                <a:gd name="T9" fmla="*/ 16 h 80"/>
                <a:gd name="T10" fmla="*/ 46 w 61"/>
                <a:gd name="T11" fmla="*/ 78 h 80"/>
                <a:gd name="T12" fmla="*/ 46 w 61"/>
                <a:gd name="T13" fmla="*/ 80 h 80"/>
                <a:gd name="T14" fmla="*/ 61 w 61"/>
                <a:gd name="T15" fmla="*/ 80 h 80"/>
                <a:gd name="T16" fmla="*/ 61 w 61"/>
                <a:gd name="T17" fmla="*/ 7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80">
                  <a:moveTo>
                    <a:pt x="61" y="78"/>
                  </a:moveTo>
                  <a:cubicBezTo>
                    <a:pt x="61" y="26"/>
                    <a:pt x="45" y="3"/>
                    <a:pt x="4" y="1"/>
                  </a:cubicBezTo>
                  <a:cubicBezTo>
                    <a:pt x="3" y="1"/>
                    <a:pt x="2" y="1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6"/>
                    <a:pt x="2" y="16"/>
                    <a:pt x="3" y="16"/>
                  </a:cubicBezTo>
                  <a:cubicBezTo>
                    <a:pt x="26" y="18"/>
                    <a:pt x="46" y="24"/>
                    <a:pt x="46" y="78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61" y="80"/>
                    <a:pt x="61" y="80"/>
                    <a:pt x="61" y="80"/>
                  </a:cubicBezTo>
                  <a:lnTo>
                    <a:pt x="61" y="78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1" name="Freeform 52"/>
            <p:cNvSpPr>
              <a:spLocks/>
            </p:cNvSpPr>
            <p:nvPr/>
          </p:nvSpPr>
          <p:spPr bwMode="auto">
            <a:xfrm rot="5400000" flipH="1">
              <a:off x="4496146" y="4259751"/>
              <a:ext cx="2872959" cy="96814"/>
            </a:xfrm>
            <a:custGeom>
              <a:avLst/>
              <a:gdLst>
                <a:gd name="T0" fmla="*/ 0 w 501"/>
                <a:gd name="T1" fmla="*/ 2 h 17"/>
                <a:gd name="T2" fmla="*/ 0 w 501"/>
                <a:gd name="T3" fmla="*/ 17 h 17"/>
                <a:gd name="T4" fmla="*/ 501 w 501"/>
                <a:gd name="T5" fmla="*/ 17 h 17"/>
                <a:gd name="T6" fmla="*/ 501 w 501"/>
                <a:gd name="T7" fmla="*/ 1 h 17"/>
                <a:gd name="T8" fmla="*/ 0 w 501"/>
                <a:gd name="T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1" h="17">
                  <a:moveTo>
                    <a:pt x="0" y="2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4" y="17"/>
                    <a:pt x="447" y="15"/>
                    <a:pt x="501" y="17"/>
                  </a:cubicBezTo>
                  <a:cubicBezTo>
                    <a:pt x="501" y="1"/>
                    <a:pt x="501" y="1"/>
                    <a:pt x="501" y="1"/>
                  </a:cubicBezTo>
                  <a:cubicBezTo>
                    <a:pt x="443" y="0"/>
                    <a:pt x="18" y="2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2" name="Freeform 53"/>
            <p:cNvSpPr>
              <a:spLocks noEditPoints="1"/>
            </p:cNvSpPr>
            <p:nvPr/>
          </p:nvSpPr>
          <p:spPr bwMode="auto">
            <a:xfrm rot="5400000" flipH="1">
              <a:off x="4644663" y="1973351"/>
              <a:ext cx="532477" cy="1212596"/>
            </a:xfrm>
            <a:custGeom>
              <a:avLst/>
              <a:gdLst>
                <a:gd name="T0" fmla="*/ 56 w 93"/>
                <a:gd name="T1" fmla="*/ 119 h 211"/>
                <a:gd name="T2" fmla="*/ 56 w 93"/>
                <a:gd name="T3" fmla="*/ 0 h 211"/>
                <a:gd name="T4" fmla="*/ 41 w 93"/>
                <a:gd name="T5" fmla="*/ 0 h 211"/>
                <a:gd name="T6" fmla="*/ 41 w 93"/>
                <a:gd name="T7" fmla="*/ 118 h 211"/>
                <a:gd name="T8" fmla="*/ 0 w 93"/>
                <a:gd name="T9" fmla="*/ 164 h 211"/>
                <a:gd name="T10" fmla="*/ 46 w 93"/>
                <a:gd name="T11" fmla="*/ 211 h 211"/>
                <a:gd name="T12" fmla="*/ 93 w 93"/>
                <a:gd name="T13" fmla="*/ 164 h 211"/>
                <a:gd name="T14" fmla="*/ 56 w 93"/>
                <a:gd name="T15" fmla="*/ 119 h 211"/>
                <a:gd name="T16" fmla="*/ 46 w 93"/>
                <a:gd name="T17" fmla="*/ 191 h 211"/>
                <a:gd name="T18" fmla="*/ 19 w 93"/>
                <a:gd name="T19" fmla="*/ 164 h 211"/>
                <a:gd name="T20" fmla="*/ 46 w 93"/>
                <a:gd name="T21" fmla="*/ 137 h 211"/>
                <a:gd name="T22" fmla="*/ 74 w 93"/>
                <a:gd name="T23" fmla="*/ 164 h 211"/>
                <a:gd name="T24" fmla="*/ 46 w 93"/>
                <a:gd name="T25" fmla="*/ 19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211">
                  <a:moveTo>
                    <a:pt x="56" y="119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18" y="121"/>
                    <a:pt x="0" y="141"/>
                    <a:pt x="0" y="164"/>
                  </a:cubicBezTo>
                  <a:cubicBezTo>
                    <a:pt x="0" y="190"/>
                    <a:pt x="21" y="211"/>
                    <a:pt x="46" y="211"/>
                  </a:cubicBezTo>
                  <a:cubicBezTo>
                    <a:pt x="72" y="211"/>
                    <a:pt x="93" y="190"/>
                    <a:pt x="93" y="164"/>
                  </a:cubicBezTo>
                  <a:cubicBezTo>
                    <a:pt x="93" y="142"/>
                    <a:pt x="77" y="123"/>
                    <a:pt x="56" y="119"/>
                  </a:cubicBezTo>
                  <a:close/>
                  <a:moveTo>
                    <a:pt x="46" y="191"/>
                  </a:moveTo>
                  <a:cubicBezTo>
                    <a:pt x="31" y="191"/>
                    <a:pt x="19" y="179"/>
                    <a:pt x="19" y="164"/>
                  </a:cubicBezTo>
                  <a:cubicBezTo>
                    <a:pt x="19" y="149"/>
                    <a:pt x="31" y="137"/>
                    <a:pt x="46" y="137"/>
                  </a:cubicBezTo>
                  <a:cubicBezTo>
                    <a:pt x="61" y="137"/>
                    <a:pt x="74" y="149"/>
                    <a:pt x="74" y="164"/>
                  </a:cubicBezTo>
                  <a:cubicBezTo>
                    <a:pt x="74" y="179"/>
                    <a:pt x="61" y="191"/>
                    <a:pt x="46" y="191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315831" y="3681704"/>
            <a:ext cx="1498199" cy="2058092"/>
            <a:chOff x="4315831" y="3681704"/>
            <a:chExt cx="1498199" cy="2058092"/>
          </a:xfrm>
        </p:grpSpPr>
        <p:sp>
          <p:nvSpPr>
            <p:cNvPr id="163" name="Freeform 54"/>
            <p:cNvSpPr>
              <a:spLocks/>
            </p:cNvSpPr>
            <p:nvPr/>
          </p:nvSpPr>
          <p:spPr bwMode="auto">
            <a:xfrm rot="5400000" flipH="1">
              <a:off x="5427982" y="3901539"/>
              <a:ext cx="394519" cy="377575"/>
            </a:xfrm>
            <a:custGeom>
              <a:avLst/>
              <a:gdLst>
                <a:gd name="T0" fmla="*/ 69 w 69"/>
                <a:gd name="T1" fmla="*/ 64 h 66"/>
                <a:gd name="T2" fmla="*/ 1 w 69"/>
                <a:gd name="T3" fmla="*/ 0 h 66"/>
                <a:gd name="T4" fmla="*/ 0 w 69"/>
                <a:gd name="T5" fmla="*/ 0 h 66"/>
                <a:gd name="T6" fmla="*/ 0 w 69"/>
                <a:gd name="T7" fmla="*/ 15 h 66"/>
                <a:gd name="T8" fmla="*/ 1 w 69"/>
                <a:gd name="T9" fmla="*/ 15 h 66"/>
                <a:gd name="T10" fmla="*/ 53 w 69"/>
                <a:gd name="T11" fmla="*/ 64 h 66"/>
                <a:gd name="T12" fmla="*/ 53 w 69"/>
                <a:gd name="T13" fmla="*/ 66 h 66"/>
                <a:gd name="T14" fmla="*/ 69 w 69"/>
                <a:gd name="T15" fmla="*/ 66 h 66"/>
                <a:gd name="T16" fmla="*/ 69 w 69"/>
                <a:gd name="T17" fmla="*/ 6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66">
                  <a:moveTo>
                    <a:pt x="69" y="64"/>
                  </a:moveTo>
                  <a:cubicBezTo>
                    <a:pt x="69" y="28"/>
                    <a:pt x="3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1" y="15"/>
                    <a:pt x="53" y="36"/>
                    <a:pt x="53" y="64"/>
                  </a:cubicBezTo>
                  <a:cubicBezTo>
                    <a:pt x="53" y="65"/>
                    <a:pt x="53" y="66"/>
                    <a:pt x="53" y="66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6"/>
                    <a:pt x="69" y="65"/>
                    <a:pt x="69" y="6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4" name="Rectangle 55"/>
            <p:cNvSpPr>
              <a:spLocks noChangeArrowheads="1"/>
            </p:cNvSpPr>
            <p:nvPr/>
          </p:nvSpPr>
          <p:spPr bwMode="auto">
            <a:xfrm rot="5400000" flipH="1">
              <a:off x="5045568" y="4971335"/>
              <a:ext cx="1452211" cy="8471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5" name="Freeform 56"/>
            <p:cNvSpPr>
              <a:spLocks noEditPoints="1"/>
            </p:cNvSpPr>
            <p:nvPr/>
          </p:nvSpPr>
          <p:spPr bwMode="auto">
            <a:xfrm rot="5400000" flipH="1">
              <a:off x="4609904" y="3387631"/>
              <a:ext cx="532477" cy="1120623"/>
            </a:xfrm>
            <a:custGeom>
              <a:avLst/>
              <a:gdLst>
                <a:gd name="T0" fmla="*/ 55 w 93"/>
                <a:gd name="T1" fmla="*/ 103 h 195"/>
                <a:gd name="T2" fmla="*/ 56 w 93"/>
                <a:gd name="T3" fmla="*/ 0 h 195"/>
                <a:gd name="T4" fmla="*/ 40 w 93"/>
                <a:gd name="T5" fmla="*/ 0 h 195"/>
                <a:gd name="T6" fmla="*/ 39 w 93"/>
                <a:gd name="T7" fmla="*/ 102 h 195"/>
                <a:gd name="T8" fmla="*/ 0 w 93"/>
                <a:gd name="T9" fmla="*/ 148 h 195"/>
                <a:gd name="T10" fmla="*/ 47 w 93"/>
                <a:gd name="T11" fmla="*/ 195 h 195"/>
                <a:gd name="T12" fmla="*/ 93 w 93"/>
                <a:gd name="T13" fmla="*/ 148 h 195"/>
                <a:gd name="T14" fmla="*/ 55 w 93"/>
                <a:gd name="T15" fmla="*/ 103 h 195"/>
                <a:gd name="T16" fmla="*/ 47 w 93"/>
                <a:gd name="T17" fmla="*/ 176 h 195"/>
                <a:gd name="T18" fmla="*/ 19 w 93"/>
                <a:gd name="T19" fmla="*/ 148 h 195"/>
                <a:gd name="T20" fmla="*/ 47 w 93"/>
                <a:gd name="T21" fmla="*/ 121 h 195"/>
                <a:gd name="T22" fmla="*/ 74 w 93"/>
                <a:gd name="T23" fmla="*/ 148 h 195"/>
                <a:gd name="T24" fmla="*/ 47 w 93"/>
                <a:gd name="T25" fmla="*/ 17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195">
                  <a:moveTo>
                    <a:pt x="55" y="103"/>
                  </a:moveTo>
                  <a:cubicBezTo>
                    <a:pt x="55" y="81"/>
                    <a:pt x="56" y="27"/>
                    <a:pt x="5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27"/>
                    <a:pt x="39" y="81"/>
                    <a:pt x="39" y="102"/>
                  </a:cubicBezTo>
                  <a:cubicBezTo>
                    <a:pt x="17" y="106"/>
                    <a:pt x="0" y="125"/>
                    <a:pt x="0" y="148"/>
                  </a:cubicBezTo>
                  <a:cubicBezTo>
                    <a:pt x="0" y="174"/>
                    <a:pt x="21" y="195"/>
                    <a:pt x="47" y="195"/>
                  </a:cubicBezTo>
                  <a:cubicBezTo>
                    <a:pt x="72" y="195"/>
                    <a:pt x="93" y="174"/>
                    <a:pt x="93" y="148"/>
                  </a:cubicBezTo>
                  <a:cubicBezTo>
                    <a:pt x="93" y="125"/>
                    <a:pt x="77" y="106"/>
                    <a:pt x="55" y="103"/>
                  </a:cubicBezTo>
                  <a:close/>
                  <a:moveTo>
                    <a:pt x="47" y="176"/>
                  </a:moveTo>
                  <a:cubicBezTo>
                    <a:pt x="32" y="176"/>
                    <a:pt x="19" y="163"/>
                    <a:pt x="19" y="148"/>
                  </a:cubicBezTo>
                  <a:cubicBezTo>
                    <a:pt x="19" y="133"/>
                    <a:pt x="32" y="121"/>
                    <a:pt x="47" y="121"/>
                  </a:cubicBezTo>
                  <a:cubicBezTo>
                    <a:pt x="62" y="121"/>
                    <a:pt x="74" y="133"/>
                    <a:pt x="74" y="148"/>
                  </a:cubicBezTo>
                  <a:cubicBezTo>
                    <a:pt x="74" y="163"/>
                    <a:pt x="62" y="176"/>
                    <a:pt x="47" y="17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8" name="TextBox 167"/>
          <p:cNvSpPr txBox="1"/>
          <p:nvPr/>
        </p:nvSpPr>
        <p:spPr>
          <a:xfrm>
            <a:off x="8018561" y="1589439"/>
            <a:ext cx="27230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 smtClean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4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8018561" y="2973882"/>
            <a:ext cx="27230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4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8018560" y="4333287"/>
            <a:ext cx="27230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 smtClean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4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1862567" y="2313410"/>
            <a:ext cx="23984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r"/>
            <a:r>
              <a:rPr lang="zh-CN" alt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4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1860331" y="3657315"/>
            <a:ext cx="23984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b="1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 smtClean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r"/>
            <a:r>
              <a:rPr lang="zh-CN" alt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4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7414305" y="1722376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03</a:t>
            </a:r>
            <a:endParaRPr lang="en-US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7414305" y="3096079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04</a:t>
            </a:r>
            <a:endParaRPr lang="en-US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7414305" y="4451527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05</a:t>
            </a:r>
            <a:endParaRPr lang="en-US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4385055" y="2436520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02</a:t>
            </a:r>
            <a:endParaRPr lang="en-US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4389680" y="3774699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01</a:t>
            </a:r>
            <a:endParaRPr lang="en-US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442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500">
        <p:blinds dir="vert"/>
      </p:transition>
    </mc:Choice>
    <mc:Fallback xmlns="">
      <p:transition spd="slow" advClick="0" advTm="15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mph" presetSubtype="0" repeatCount="2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50" tmFilter="0, 0; .2, .5; .8, .5; 1, 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125" autoRev="1" fill="hold"/>
                                        <p:tgtEl>
                                          <p:spTgt spid="1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50" tmFilter="0, 0; .2, .5; .8, .5; 1, 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125" autoRev="1" fill="hold"/>
                                        <p:tgtEl>
                                          <p:spTgt spid="1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6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50" tmFilter="0, 0; .2, .5; .8, .5; 1, 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125" autoRev="1" fill="hold"/>
                                        <p:tgtEl>
                                          <p:spTgt spid="1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26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250" tmFilter="0, 0; .2, .5; .8, .5; 1, 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4" dur="125" autoRev="1" fill="hold"/>
                                        <p:tgtEl>
                                          <p:spTgt spid="1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6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250" tmFilter="0, 0; .2, .5; .8, .5; 1, 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125" autoRev="1" fill="hold"/>
                                        <p:tgtEl>
                                          <p:spTgt spid="1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/>
      <p:bldP spid="168" grpId="1"/>
      <p:bldP spid="169" grpId="0"/>
      <p:bldP spid="169" grpId="1"/>
      <p:bldP spid="170" grpId="0"/>
      <p:bldP spid="170" grpId="1"/>
      <p:bldP spid="171" grpId="0"/>
      <p:bldP spid="171" grpId="1"/>
      <p:bldP spid="173" grpId="0"/>
      <p:bldP spid="173" grpId="1"/>
      <p:bldP spid="174" grpId="0"/>
      <p:bldP spid="175" grpId="0"/>
      <p:bldP spid="176" grpId="0"/>
      <p:bldP spid="177" grpId="0"/>
      <p:bldP spid="17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Oval 82"/>
          <p:cNvSpPr/>
          <p:nvPr/>
        </p:nvSpPr>
        <p:spPr>
          <a:xfrm>
            <a:off x="914400" y="1600200"/>
            <a:ext cx="706707" cy="706707"/>
          </a:xfrm>
          <a:prstGeom prst="ellipse">
            <a:avLst/>
          </a:prstGeom>
          <a:noFill/>
          <a:ln w="31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745521" y="1645777"/>
            <a:ext cx="235956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400" b="1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r>
              <a:rPr lang="en-US" altLang="zh-CN" sz="1400" b="1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85" name="Oval 84"/>
          <p:cNvSpPr/>
          <p:nvPr/>
        </p:nvSpPr>
        <p:spPr>
          <a:xfrm>
            <a:off x="914727" y="3092303"/>
            <a:ext cx="706707" cy="706707"/>
          </a:xfrm>
          <a:prstGeom prst="ellipse">
            <a:avLst/>
          </a:prstGeom>
          <a:noFill/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745521" y="3137880"/>
            <a:ext cx="235956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r>
              <a: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87" name="Oval 86"/>
          <p:cNvSpPr/>
          <p:nvPr/>
        </p:nvSpPr>
        <p:spPr>
          <a:xfrm>
            <a:off x="914400" y="4674107"/>
            <a:ext cx="706707" cy="706707"/>
          </a:xfrm>
          <a:prstGeom prst="ellipse">
            <a:avLst/>
          </a:prstGeom>
          <a:noFill/>
          <a:ln w="31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745521" y="4719684"/>
            <a:ext cx="235956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400" b="1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r>
              <a:rPr lang="en-US" altLang="zh-CN" sz="1400" b="1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965254" y="2052187"/>
            <a:ext cx="2478274" cy="4082976"/>
            <a:chOff x="4856863" y="1950523"/>
            <a:chExt cx="2478274" cy="4082976"/>
          </a:xfrm>
        </p:grpSpPr>
        <p:sp>
          <p:nvSpPr>
            <p:cNvPr id="7" name="Freeform 6"/>
            <p:cNvSpPr/>
            <p:nvPr/>
          </p:nvSpPr>
          <p:spPr>
            <a:xfrm>
              <a:off x="5573463" y="5002188"/>
              <a:ext cx="1064006" cy="1031311"/>
            </a:xfrm>
            <a:custGeom>
              <a:avLst/>
              <a:gdLst>
                <a:gd name="connsiteX0" fmla="*/ 55291 w 1064006"/>
                <a:gd name="connsiteY0" fmla="*/ 0 h 1188564"/>
                <a:gd name="connsiteX1" fmla="*/ 1008717 w 1064006"/>
                <a:gd name="connsiteY1" fmla="*/ 0 h 1188564"/>
                <a:gd name="connsiteX2" fmla="*/ 1005879 w 1064006"/>
                <a:gd name="connsiteY2" fmla="*/ 198055 h 1188564"/>
                <a:gd name="connsiteX3" fmla="*/ 1025324 w 1064006"/>
                <a:gd name="connsiteY3" fmla="*/ 201981 h 1188564"/>
                <a:gd name="connsiteX4" fmla="*/ 1064006 w 1064006"/>
                <a:gd name="connsiteY4" fmla="*/ 260338 h 1188564"/>
                <a:gd name="connsiteX5" fmla="*/ 1025324 w 1064006"/>
                <a:gd name="connsiteY5" fmla="*/ 318695 h 1188564"/>
                <a:gd name="connsiteX6" fmla="*/ 1004089 w 1064006"/>
                <a:gd name="connsiteY6" fmla="*/ 322982 h 1188564"/>
                <a:gd name="connsiteX7" fmla="*/ 1003464 w 1064006"/>
                <a:gd name="connsiteY7" fmla="*/ 366582 h 1188564"/>
                <a:gd name="connsiteX8" fmla="*/ 1025324 w 1064006"/>
                <a:gd name="connsiteY8" fmla="*/ 370996 h 1188564"/>
                <a:gd name="connsiteX9" fmla="*/ 1064006 w 1064006"/>
                <a:gd name="connsiteY9" fmla="*/ 429353 h 1188564"/>
                <a:gd name="connsiteX10" fmla="*/ 1025324 w 1064006"/>
                <a:gd name="connsiteY10" fmla="*/ 487710 h 1188564"/>
                <a:gd name="connsiteX11" fmla="*/ 1001659 w 1064006"/>
                <a:gd name="connsiteY11" fmla="*/ 492487 h 1188564"/>
                <a:gd name="connsiteX12" fmla="*/ 1001049 w 1064006"/>
                <a:gd name="connsiteY12" fmla="*/ 535111 h 1188564"/>
                <a:gd name="connsiteX13" fmla="*/ 1025324 w 1064006"/>
                <a:gd name="connsiteY13" fmla="*/ 540012 h 1188564"/>
                <a:gd name="connsiteX14" fmla="*/ 1064006 w 1064006"/>
                <a:gd name="connsiteY14" fmla="*/ 598369 h 1188564"/>
                <a:gd name="connsiteX15" fmla="*/ 1000672 w 1064006"/>
                <a:gd name="connsiteY15" fmla="*/ 661703 h 1188564"/>
                <a:gd name="connsiteX16" fmla="*/ 999234 w 1064006"/>
                <a:gd name="connsiteY16" fmla="*/ 661703 h 1188564"/>
                <a:gd name="connsiteX17" fmla="*/ 998628 w 1064006"/>
                <a:gd name="connsiteY17" fmla="*/ 704051 h 1188564"/>
                <a:gd name="connsiteX18" fmla="*/ 1000672 w 1064006"/>
                <a:gd name="connsiteY18" fmla="*/ 704051 h 1188564"/>
                <a:gd name="connsiteX19" fmla="*/ 1064006 w 1064006"/>
                <a:gd name="connsiteY19" fmla="*/ 767385 h 1188564"/>
                <a:gd name="connsiteX20" fmla="*/ 1000672 w 1064006"/>
                <a:gd name="connsiteY20" fmla="*/ 830719 h 1188564"/>
                <a:gd name="connsiteX21" fmla="*/ 961543 w 1064006"/>
                <a:gd name="connsiteY21" fmla="*/ 830719 h 1188564"/>
                <a:gd name="connsiteX22" fmla="*/ 960691 w 1064006"/>
                <a:gd name="connsiteY22" fmla="*/ 839174 h 1188564"/>
                <a:gd name="connsiteX23" fmla="*/ 532003 w 1064006"/>
                <a:gd name="connsiteY23" fmla="*/ 1188564 h 1188564"/>
                <a:gd name="connsiteX24" fmla="*/ 103315 w 1064006"/>
                <a:gd name="connsiteY24" fmla="*/ 839174 h 1188564"/>
                <a:gd name="connsiteX25" fmla="*/ 102463 w 1064006"/>
                <a:gd name="connsiteY25" fmla="*/ 830719 h 1188564"/>
                <a:gd name="connsiteX26" fmla="*/ 63334 w 1064006"/>
                <a:gd name="connsiteY26" fmla="*/ 830719 h 1188564"/>
                <a:gd name="connsiteX27" fmla="*/ 0 w 1064006"/>
                <a:gd name="connsiteY27" fmla="*/ 767385 h 1188564"/>
                <a:gd name="connsiteX28" fmla="*/ 63334 w 1064006"/>
                <a:gd name="connsiteY28" fmla="*/ 704051 h 1188564"/>
                <a:gd name="connsiteX29" fmla="*/ 65381 w 1064006"/>
                <a:gd name="connsiteY29" fmla="*/ 704051 h 1188564"/>
                <a:gd name="connsiteX30" fmla="*/ 64774 w 1064006"/>
                <a:gd name="connsiteY30" fmla="*/ 661703 h 1188564"/>
                <a:gd name="connsiteX31" fmla="*/ 63334 w 1064006"/>
                <a:gd name="connsiteY31" fmla="*/ 661703 h 1188564"/>
                <a:gd name="connsiteX32" fmla="*/ 0 w 1064006"/>
                <a:gd name="connsiteY32" fmla="*/ 598369 h 1188564"/>
                <a:gd name="connsiteX33" fmla="*/ 38682 w 1064006"/>
                <a:gd name="connsiteY33" fmla="*/ 540012 h 1188564"/>
                <a:gd name="connsiteX34" fmla="*/ 62960 w 1064006"/>
                <a:gd name="connsiteY34" fmla="*/ 535110 h 1188564"/>
                <a:gd name="connsiteX35" fmla="*/ 62349 w 1064006"/>
                <a:gd name="connsiteY35" fmla="*/ 492488 h 1188564"/>
                <a:gd name="connsiteX36" fmla="*/ 38682 w 1064006"/>
                <a:gd name="connsiteY36" fmla="*/ 487710 h 1188564"/>
                <a:gd name="connsiteX37" fmla="*/ 0 w 1064006"/>
                <a:gd name="connsiteY37" fmla="*/ 429353 h 1188564"/>
                <a:gd name="connsiteX38" fmla="*/ 38682 w 1064006"/>
                <a:gd name="connsiteY38" fmla="*/ 370996 h 1188564"/>
                <a:gd name="connsiteX39" fmla="*/ 60544 w 1064006"/>
                <a:gd name="connsiteY39" fmla="*/ 366582 h 1188564"/>
                <a:gd name="connsiteX40" fmla="*/ 59920 w 1064006"/>
                <a:gd name="connsiteY40" fmla="*/ 322982 h 1188564"/>
                <a:gd name="connsiteX41" fmla="*/ 38682 w 1064006"/>
                <a:gd name="connsiteY41" fmla="*/ 318695 h 1188564"/>
                <a:gd name="connsiteX42" fmla="*/ 0 w 1064006"/>
                <a:gd name="connsiteY42" fmla="*/ 260338 h 1188564"/>
                <a:gd name="connsiteX43" fmla="*/ 38682 w 1064006"/>
                <a:gd name="connsiteY43" fmla="*/ 201981 h 1188564"/>
                <a:gd name="connsiteX44" fmla="*/ 58129 w 1064006"/>
                <a:gd name="connsiteY44" fmla="*/ 198055 h 1188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064006" h="1188564">
                  <a:moveTo>
                    <a:pt x="55291" y="0"/>
                  </a:moveTo>
                  <a:lnTo>
                    <a:pt x="1008717" y="0"/>
                  </a:lnTo>
                  <a:lnTo>
                    <a:pt x="1005879" y="198055"/>
                  </a:lnTo>
                  <a:lnTo>
                    <a:pt x="1025324" y="201981"/>
                  </a:lnTo>
                  <a:cubicBezTo>
                    <a:pt x="1048056" y="211596"/>
                    <a:pt x="1064006" y="234104"/>
                    <a:pt x="1064006" y="260338"/>
                  </a:cubicBezTo>
                  <a:cubicBezTo>
                    <a:pt x="1064006" y="286571"/>
                    <a:pt x="1048056" y="309080"/>
                    <a:pt x="1025324" y="318695"/>
                  </a:cubicBezTo>
                  <a:lnTo>
                    <a:pt x="1004089" y="322982"/>
                  </a:lnTo>
                  <a:lnTo>
                    <a:pt x="1003464" y="366582"/>
                  </a:lnTo>
                  <a:lnTo>
                    <a:pt x="1025324" y="370996"/>
                  </a:lnTo>
                  <a:cubicBezTo>
                    <a:pt x="1048056" y="380611"/>
                    <a:pt x="1064006" y="403119"/>
                    <a:pt x="1064006" y="429353"/>
                  </a:cubicBezTo>
                  <a:cubicBezTo>
                    <a:pt x="1064006" y="455586"/>
                    <a:pt x="1048056" y="478095"/>
                    <a:pt x="1025324" y="487710"/>
                  </a:cubicBezTo>
                  <a:lnTo>
                    <a:pt x="1001659" y="492487"/>
                  </a:lnTo>
                  <a:lnTo>
                    <a:pt x="1001049" y="535111"/>
                  </a:lnTo>
                  <a:lnTo>
                    <a:pt x="1025324" y="540012"/>
                  </a:lnTo>
                  <a:cubicBezTo>
                    <a:pt x="1048056" y="549627"/>
                    <a:pt x="1064006" y="572135"/>
                    <a:pt x="1064006" y="598369"/>
                  </a:cubicBezTo>
                  <a:cubicBezTo>
                    <a:pt x="1064006" y="633347"/>
                    <a:pt x="1035650" y="661703"/>
                    <a:pt x="1000672" y="661703"/>
                  </a:cubicBezTo>
                  <a:lnTo>
                    <a:pt x="999234" y="661703"/>
                  </a:lnTo>
                  <a:lnTo>
                    <a:pt x="998628" y="704051"/>
                  </a:lnTo>
                  <a:lnTo>
                    <a:pt x="1000672" y="704051"/>
                  </a:lnTo>
                  <a:cubicBezTo>
                    <a:pt x="1035650" y="704051"/>
                    <a:pt x="1064006" y="732407"/>
                    <a:pt x="1064006" y="767385"/>
                  </a:cubicBezTo>
                  <a:cubicBezTo>
                    <a:pt x="1064006" y="802363"/>
                    <a:pt x="1035650" y="830719"/>
                    <a:pt x="1000672" y="830719"/>
                  </a:cubicBezTo>
                  <a:lnTo>
                    <a:pt x="961543" y="830719"/>
                  </a:lnTo>
                  <a:lnTo>
                    <a:pt x="960691" y="839174"/>
                  </a:lnTo>
                  <a:cubicBezTo>
                    <a:pt x="919889" y="1038571"/>
                    <a:pt x="743463" y="1188564"/>
                    <a:pt x="532003" y="1188564"/>
                  </a:cubicBezTo>
                  <a:cubicBezTo>
                    <a:pt x="320544" y="1188564"/>
                    <a:pt x="144118" y="1038571"/>
                    <a:pt x="103315" y="839174"/>
                  </a:cubicBezTo>
                  <a:lnTo>
                    <a:pt x="102463" y="830719"/>
                  </a:lnTo>
                  <a:lnTo>
                    <a:pt x="63334" y="830719"/>
                  </a:lnTo>
                  <a:cubicBezTo>
                    <a:pt x="28356" y="830719"/>
                    <a:pt x="0" y="802363"/>
                    <a:pt x="0" y="767385"/>
                  </a:cubicBezTo>
                  <a:cubicBezTo>
                    <a:pt x="0" y="732407"/>
                    <a:pt x="28356" y="704051"/>
                    <a:pt x="63334" y="704051"/>
                  </a:cubicBezTo>
                  <a:lnTo>
                    <a:pt x="65381" y="704051"/>
                  </a:lnTo>
                  <a:lnTo>
                    <a:pt x="64774" y="661703"/>
                  </a:lnTo>
                  <a:lnTo>
                    <a:pt x="63334" y="661703"/>
                  </a:lnTo>
                  <a:cubicBezTo>
                    <a:pt x="28356" y="661703"/>
                    <a:pt x="0" y="633347"/>
                    <a:pt x="0" y="598369"/>
                  </a:cubicBezTo>
                  <a:cubicBezTo>
                    <a:pt x="0" y="572135"/>
                    <a:pt x="15950" y="549627"/>
                    <a:pt x="38682" y="540012"/>
                  </a:cubicBezTo>
                  <a:lnTo>
                    <a:pt x="62960" y="535110"/>
                  </a:lnTo>
                  <a:lnTo>
                    <a:pt x="62349" y="492488"/>
                  </a:lnTo>
                  <a:lnTo>
                    <a:pt x="38682" y="487710"/>
                  </a:lnTo>
                  <a:cubicBezTo>
                    <a:pt x="15950" y="478095"/>
                    <a:pt x="0" y="455586"/>
                    <a:pt x="0" y="429353"/>
                  </a:cubicBezTo>
                  <a:cubicBezTo>
                    <a:pt x="0" y="403119"/>
                    <a:pt x="15950" y="380611"/>
                    <a:pt x="38682" y="370996"/>
                  </a:cubicBezTo>
                  <a:lnTo>
                    <a:pt x="60544" y="366582"/>
                  </a:lnTo>
                  <a:lnTo>
                    <a:pt x="59920" y="322982"/>
                  </a:lnTo>
                  <a:lnTo>
                    <a:pt x="38682" y="318695"/>
                  </a:lnTo>
                  <a:cubicBezTo>
                    <a:pt x="15950" y="309080"/>
                    <a:pt x="0" y="286571"/>
                    <a:pt x="0" y="260338"/>
                  </a:cubicBezTo>
                  <a:cubicBezTo>
                    <a:pt x="0" y="234104"/>
                    <a:pt x="15950" y="211596"/>
                    <a:pt x="38682" y="201981"/>
                  </a:cubicBezTo>
                  <a:lnTo>
                    <a:pt x="58129" y="19805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5565170" y="4685095"/>
              <a:ext cx="191394" cy="19139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6460527" y="4685095"/>
              <a:ext cx="139249" cy="13924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031082" y="4719684"/>
              <a:ext cx="139249" cy="13924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267458" y="4166349"/>
              <a:ext cx="191394" cy="19139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4941995" y="3666654"/>
              <a:ext cx="191394" cy="19139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4856863" y="3037960"/>
              <a:ext cx="191394" cy="19139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5171166" y="2306907"/>
              <a:ext cx="191394" cy="19139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5667938" y="1982610"/>
              <a:ext cx="191394" cy="19139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6265553" y="1950523"/>
              <a:ext cx="191394" cy="19139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906377" y="2356818"/>
              <a:ext cx="191394" cy="19139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7143743" y="2964252"/>
              <a:ext cx="191394" cy="19139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7089045" y="3622813"/>
              <a:ext cx="191394" cy="19139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6732346" y="4210216"/>
              <a:ext cx="139249" cy="139249"/>
            </a:xfrm>
            <a:prstGeom prst="ellipse">
              <a:avLst/>
            </a:prstGeom>
            <a:solidFill>
              <a:srgbClr val="7F8C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5765119" y="4105225"/>
              <a:ext cx="139249" cy="13924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5507064" y="2958421"/>
              <a:ext cx="295957" cy="295957"/>
            </a:xfrm>
            <a:prstGeom prst="ellipse">
              <a:avLst/>
            </a:prstGeom>
            <a:solidFill>
              <a:srgbClr val="7F8C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6101976" y="3564513"/>
              <a:ext cx="432576" cy="432576"/>
            </a:xfrm>
            <a:prstGeom prst="ellipse">
              <a:avLst/>
            </a:prstGeom>
            <a:solidFill>
              <a:srgbClr val="7F8C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5817672" y="3425264"/>
              <a:ext cx="139249" cy="13924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5347686" y="3477876"/>
              <a:ext cx="139249" cy="139249"/>
            </a:xfrm>
            <a:prstGeom prst="ellipse">
              <a:avLst/>
            </a:prstGeom>
            <a:solidFill>
              <a:srgbClr val="7F8C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6097298" y="2422987"/>
              <a:ext cx="139249" cy="13924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6297191" y="2780727"/>
              <a:ext cx="191394" cy="19139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6751402" y="3286482"/>
              <a:ext cx="191394" cy="19139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5518144" y="2425323"/>
              <a:ext cx="295957" cy="295957"/>
            </a:xfrm>
            <a:prstGeom prst="ellipse">
              <a:avLst/>
            </a:prstGeom>
            <a:solidFill>
              <a:srgbClr val="7F8C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6222001" y="3255579"/>
              <a:ext cx="139249" cy="13924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33" name="Straight Connector 32"/>
            <p:cNvCxnSpPr>
              <a:stCxn id="9" idx="6"/>
              <a:endCxn id="11" idx="2"/>
            </p:cNvCxnSpPr>
            <p:nvPr/>
          </p:nvCxnSpPr>
          <p:spPr>
            <a:xfrm>
              <a:off x="5756564" y="4780792"/>
              <a:ext cx="274518" cy="851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stCxn id="11" idx="6"/>
              <a:endCxn id="10" idx="2"/>
            </p:cNvCxnSpPr>
            <p:nvPr/>
          </p:nvCxnSpPr>
          <p:spPr>
            <a:xfrm flipV="1">
              <a:off x="6170331" y="4754720"/>
              <a:ext cx="290196" cy="3458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10" idx="7"/>
              <a:endCxn id="21" idx="3"/>
            </p:cNvCxnSpPr>
            <p:nvPr/>
          </p:nvCxnSpPr>
          <p:spPr>
            <a:xfrm flipV="1">
              <a:off x="6579383" y="4329072"/>
              <a:ext cx="173356" cy="37641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21" idx="7"/>
              <a:endCxn id="20" idx="3"/>
            </p:cNvCxnSpPr>
            <p:nvPr/>
          </p:nvCxnSpPr>
          <p:spPr>
            <a:xfrm flipV="1">
              <a:off x="6851202" y="3786178"/>
              <a:ext cx="265872" cy="44443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20" idx="0"/>
              <a:endCxn id="19" idx="4"/>
            </p:cNvCxnSpPr>
            <p:nvPr/>
          </p:nvCxnSpPr>
          <p:spPr>
            <a:xfrm flipV="1">
              <a:off x="7184742" y="3155646"/>
              <a:ext cx="54698" cy="46716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>
              <a:stCxn id="19" idx="0"/>
              <a:endCxn id="18" idx="5"/>
            </p:cNvCxnSpPr>
            <p:nvPr/>
          </p:nvCxnSpPr>
          <p:spPr>
            <a:xfrm flipH="1" flipV="1">
              <a:off x="7069742" y="2520183"/>
              <a:ext cx="169698" cy="44406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>
              <a:stCxn id="18" idx="1"/>
              <a:endCxn id="17" idx="6"/>
            </p:cNvCxnSpPr>
            <p:nvPr/>
          </p:nvCxnSpPr>
          <p:spPr>
            <a:xfrm flipH="1" flipV="1">
              <a:off x="6456947" y="2046220"/>
              <a:ext cx="477459" cy="33862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stCxn id="17" idx="2"/>
              <a:endCxn id="16" idx="6"/>
            </p:cNvCxnSpPr>
            <p:nvPr/>
          </p:nvCxnSpPr>
          <p:spPr>
            <a:xfrm flipH="1">
              <a:off x="5859332" y="2046220"/>
              <a:ext cx="406221" cy="3208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stCxn id="16" idx="2"/>
              <a:endCxn id="15" idx="7"/>
            </p:cNvCxnSpPr>
            <p:nvPr/>
          </p:nvCxnSpPr>
          <p:spPr>
            <a:xfrm flipH="1">
              <a:off x="5334531" y="2078307"/>
              <a:ext cx="333407" cy="25662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>
              <a:stCxn id="15" idx="3"/>
              <a:endCxn id="14" idx="0"/>
            </p:cNvCxnSpPr>
            <p:nvPr/>
          </p:nvCxnSpPr>
          <p:spPr>
            <a:xfrm flipH="1">
              <a:off x="4952560" y="2470272"/>
              <a:ext cx="246635" cy="56768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14" idx="4"/>
              <a:endCxn id="13" idx="0"/>
            </p:cNvCxnSpPr>
            <p:nvPr/>
          </p:nvCxnSpPr>
          <p:spPr>
            <a:xfrm>
              <a:off x="4952560" y="3229354"/>
              <a:ext cx="85132" cy="43730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stCxn id="13" idx="5"/>
              <a:endCxn id="12" idx="1"/>
            </p:cNvCxnSpPr>
            <p:nvPr/>
          </p:nvCxnSpPr>
          <p:spPr>
            <a:xfrm>
              <a:off x="5105360" y="3830019"/>
              <a:ext cx="190127" cy="36435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stCxn id="12" idx="4"/>
              <a:endCxn id="9" idx="1"/>
            </p:cNvCxnSpPr>
            <p:nvPr/>
          </p:nvCxnSpPr>
          <p:spPr>
            <a:xfrm>
              <a:off x="5363155" y="4357743"/>
              <a:ext cx="230044" cy="35538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>
              <a:stCxn id="9" idx="7"/>
              <a:endCxn id="22" idx="4"/>
            </p:cNvCxnSpPr>
            <p:nvPr/>
          </p:nvCxnSpPr>
          <p:spPr>
            <a:xfrm flipV="1">
              <a:off x="5728535" y="4244474"/>
              <a:ext cx="106209" cy="46865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stCxn id="22" idx="6"/>
              <a:endCxn id="21" idx="2"/>
            </p:cNvCxnSpPr>
            <p:nvPr/>
          </p:nvCxnSpPr>
          <p:spPr>
            <a:xfrm>
              <a:off x="5904368" y="4174850"/>
              <a:ext cx="827978" cy="10499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>
              <a:stCxn id="22" idx="5"/>
              <a:endCxn id="11" idx="0"/>
            </p:cNvCxnSpPr>
            <p:nvPr/>
          </p:nvCxnSpPr>
          <p:spPr>
            <a:xfrm>
              <a:off x="5883975" y="4224081"/>
              <a:ext cx="216732" cy="49560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>
              <a:stCxn id="10" idx="1"/>
              <a:endCxn id="22" idx="5"/>
            </p:cNvCxnSpPr>
            <p:nvPr/>
          </p:nvCxnSpPr>
          <p:spPr>
            <a:xfrm flipH="1" flipV="1">
              <a:off x="5883975" y="4224081"/>
              <a:ext cx="596945" cy="48140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stCxn id="22" idx="1"/>
              <a:endCxn id="26" idx="5"/>
            </p:cNvCxnSpPr>
            <p:nvPr/>
          </p:nvCxnSpPr>
          <p:spPr>
            <a:xfrm flipH="1" flipV="1">
              <a:off x="5466542" y="3596732"/>
              <a:ext cx="318970" cy="52888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12" idx="7"/>
              <a:endCxn id="22" idx="2"/>
            </p:cNvCxnSpPr>
            <p:nvPr/>
          </p:nvCxnSpPr>
          <p:spPr>
            <a:xfrm flipV="1">
              <a:off x="5430823" y="4174850"/>
              <a:ext cx="334296" cy="1952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26" idx="3"/>
              <a:endCxn id="13" idx="7"/>
            </p:cNvCxnSpPr>
            <p:nvPr/>
          </p:nvCxnSpPr>
          <p:spPr>
            <a:xfrm flipH="1">
              <a:off x="5105360" y="3596732"/>
              <a:ext cx="262719" cy="9795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12" idx="0"/>
              <a:endCxn id="26" idx="4"/>
            </p:cNvCxnSpPr>
            <p:nvPr/>
          </p:nvCxnSpPr>
          <p:spPr>
            <a:xfrm flipV="1">
              <a:off x="5363155" y="3617125"/>
              <a:ext cx="54156" cy="549224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stCxn id="26" idx="0"/>
              <a:endCxn id="15" idx="4"/>
            </p:cNvCxnSpPr>
            <p:nvPr/>
          </p:nvCxnSpPr>
          <p:spPr>
            <a:xfrm flipH="1" flipV="1">
              <a:off x="5266863" y="2498301"/>
              <a:ext cx="150448" cy="979575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>
              <a:stCxn id="26" idx="1"/>
              <a:endCxn id="14" idx="6"/>
            </p:cNvCxnSpPr>
            <p:nvPr/>
          </p:nvCxnSpPr>
          <p:spPr>
            <a:xfrm flipH="1" flipV="1">
              <a:off x="5048257" y="3133657"/>
              <a:ext cx="319822" cy="36461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>
              <a:stCxn id="15" idx="6"/>
              <a:endCxn id="30" idx="1"/>
            </p:cNvCxnSpPr>
            <p:nvPr/>
          </p:nvCxnSpPr>
          <p:spPr>
            <a:xfrm>
              <a:off x="5362560" y="2402604"/>
              <a:ext cx="198926" cy="6606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>
              <a:stCxn id="30" idx="4"/>
              <a:endCxn id="23" idx="0"/>
            </p:cNvCxnSpPr>
            <p:nvPr/>
          </p:nvCxnSpPr>
          <p:spPr>
            <a:xfrm flipH="1">
              <a:off x="5655043" y="2721280"/>
              <a:ext cx="11080" cy="23714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>
              <a:stCxn id="23" idx="5"/>
              <a:endCxn id="25" idx="1"/>
            </p:cNvCxnSpPr>
            <p:nvPr/>
          </p:nvCxnSpPr>
          <p:spPr>
            <a:xfrm>
              <a:off x="5759679" y="3211036"/>
              <a:ext cx="78386" cy="23462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>
              <a:stCxn id="25" idx="5"/>
              <a:endCxn id="24" idx="1"/>
            </p:cNvCxnSpPr>
            <p:nvPr/>
          </p:nvCxnSpPr>
          <p:spPr>
            <a:xfrm>
              <a:off x="5936528" y="3544120"/>
              <a:ext cx="228797" cy="8374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>
              <a:stCxn id="24" idx="5"/>
              <a:endCxn id="21" idx="1"/>
            </p:cNvCxnSpPr>
            <p:nvPr/>
          </p:nvCxnSpPr>
          <p:spPr>
            <a:xfrm>
              <a:off x="6471203" y="3933740"/>
              <a:ext cx="281536" cy="29686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>
              <a:stCxn id="24" idx="3"/>
              <a:endCxn id="22" idx="7"/>
            </p:cNvCxnSpPr>
            <p:nvPr/>
          </p:nvCxnSpPr>
          <p:spPr>
            <a:xfrm flipH="1">
              <a:off x="5883975" y="3933740"/>
              <a:ext cx="281350" cy="19187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>
              <a:stCxn id="25" idx="3"/>
              <a:endCxn id="26" idx="6"/>
            </p:cNvCxnSpPr>
            <p:nvPr/>
          </p:nvCxnSpPr>
          <p:spPr>
            <a:xfrm flipH="1">
              <a:off x="5486935" y="3544120"/>
              <a:ext cx="351130" cy="338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>
              <a:stCxn id="23" idx="3"/>
              <a:endCxn id="26" idx="7"/>
            </p:cNvCxnSpPr>
            <p:nvPr/>
          </p:nvCxnSpPr>
          <p:spPr>
            <a:xfrm flipH="1">
              <a:off x="5466542" y="3211036"/>
              <a:ext cx="83864" cy="28723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>
              <a:stCxn id="23" idx="7"/>
              <a:endCxn id="27" idx="3"/>
            </p:cNvCxnSpPr>
            <p:nvPr/>
          </p:nvCxnSpPr>
          <p:spPr>
            <a:xfrm flipV="1">
              <a:off x="5759679" y="2541843"/>
              <a:ext cx="358012" cy="45992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>
              <a:stCxn id="27" idx="7"/>
              <a:endCxn id="17" idx="3"/>
            </p:cNvCxnSpPr>
            <p:nvPr/>
          </p:nvCxnSpPr>
          <p:spPr>
            <a:xfrm flipV="1">
              <a:off x="6216154" y="2113888"/>
              <a:ext cx="77428" cy="32949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>
              <a:stCxn id="30" idx="7"/>
              <a:endCxn id="17" idx="3"/>
            </p:cNvCxnSpPr>
            <p:nvPr/>
          </p:nvCxnSpPr>
          <p:spPr>
            <a:xfrm flipV="1">
              <a:off x="5770759" y="2113888"/>
              <a:ext cx="522823" cy="35477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>
              <a:stCxn id="16" idx="5"/>
              <a:endCxn id="27" idx="1"/>
            </p:cNvCxnSpPr>
            <p:nvPr/>
          </p:nvCxnSpPr>
          <p:spPr>
            <a:xfrm>
              <a:off x="5831303" y="2145975"/>
              <a:ext cx="286388" cy="297405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>
              <a:stCxn id="28" idx="7"/>
              <a:endCxn id="18" idx="3"/>
            </p:cNvCxnSpPr>
            <p:nvPr/>
          </p:nvCxnSpPr>
          <p:spPr>
            <a:xfrm flipV="1">
              <a:off x="6460556" y="2520183"/>
              <a:ext cx="473850" cy="28857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>
              <a:stCxn id="28" idx="0"/>
              <a:endCxn id="17" idx="4"/>
            </p:cNvCxnSpPr>
            <p:nvPr/>
          </p:nvCxnSpPr>
          <p:spPr>
            <a:xfrm flipH="1" flipV="1">
              <a:off x="6361250" y="2141917"/>
              <a:ext cx="31638" cy="63881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stCxn id="28" idx="1"/>
              <a:endCxn id="27" idx="5"/>
            </p:cNvCxnSpPr>
            <p:nvPr/>
          </p:nvCxnSpPr>
          <p:spPr>
            <a:xfrm flipH="1" flipV="1">
              <a:off x="6216154" y="2541843"/>
              <a:ext cx="109066" cy="26691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stCxn id="31" idx="0"/>
              <a:endCxn id="28" idx="4"/>
            </p:cNvCxnSpPr>
            <p:nvPr/>
          </p:nvCxnSpPr>
          <p:spPr>
            <a:xfrm flipV="1">
              <a:off x="6291626" y="2972121"/>
              <a:ext cx="101262" cy="28345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31" idx="4"/>
              <a:endCxn id="24" idx="0"/>
            </p:cNvCxnSpPr>
            <p:nvPr/>
          </p:nvCxnSpPr>
          <p:spPr>
            <a:xfrm>
              <a:off x="6291626" y="3394828"/>
              <a:ext cx="26638" cy="169685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stCxn id="31" idx="1"/>
              <a:endCxn id="23" idx="6"/>
            </p:cNvCxnSpPr>
            <p:nvPr/>
          </p:nvCxnSpPr>
          <p:spPr>
            <a:xfrm flipH="1" flipV="1">
              <a:off x="5803021" y="3106400"/>
              <a:ext cx="439373" cy="16957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>
              <a:stCxn id="24" idx="7"/>
              <a:endCxn id="29" idx="3"/>
            </p:cNvCxnSpPr>
            <p:nvPr/>
          </p:nvCxnSpPr>
          <p:spPr>
            <a:xfrm flipV="1">
              <a:off x="6471203" y="3449847"/>
              <a:ext cx="308228" cy="178015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>
              <a:stCxn id="29" idx="0"/>
              <a:endCxn id="18" idx="4"/>
            </p:cNvCxnSpPr>
            <p:nvPr/>
          </p:nvCxnSpPr>
          <p:spPr>
            <a:xfrm flipV="1">
              <a:off x="6847099" y="2548212"/>
              <a:ext cx="154975" cy="73827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>
              <a:stCxn id="29" idx="1"/>
              <a:endCxn id="28" idx="5"/>
            </p:cNvCxnSpPr>
            <p:nvPr/>
          </p:nvCxnSpPr>
          <p:spPr>
            <a:xfrm flipH="1" flipV="1">
              <a:off x="6460556" y="2944092"/>
              <a:ext cx="318875" cy="37041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stCxn id="29" idx="7"/>
              <a:endCxn id="19" idx="3"/>
            </p:cNvCxnSpPr>
            <p:nvPr/>
          </p:nvCxnSpPr>
          <p:spPr>
            <a:xfrm flipV="1">
              <a:off x="6914767" y="3127617"/>
              <a:ext cx="257005" cy="186894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>
              <a:stCxn id="29" idx="5"/>
              <a:endCxn id="20" idx="1"/>
            </p:cNvCxnSpPr>
            <p:nvPr/>
          </p:nvCxnSpPr>
          <p:spPr>
            <a:xfrm>
              <a:off x="6914767" y="3449847"/>
              <a:ext cx="202307" cy="200995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>
              <a:stCxn id="21" idx="0"/>
              <a:endCxn id="29" idx="4"/>
            </p:cNvCxnSpPr>
            <p:nvPr/>
          </p:nvCxnSpPr>
          <p:spPr>
            <a:xfrm flipV="1">
              <a:off x="6801971" y="3477876"/>
              <a:ext cx="45128" cy="73234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/>
        </p:nvGrpSpPr>
        <p:grpSpPr>
          <a:xfrm>
            <a:off x="7769314" y="3579540"/>
            <a:ext cx="1473901" cy="2428263"/>
            <a:chOff x="7755082" y="3605236"/>
            <a:chExt cx="1473901" cy="2428263"/>
          </a:xfrm>
        </p:grpSpPr>
        <p:grpSp>
          <p:nvGrpSpPr>
            <p:cNvPr id="8" name="组合 7"/>
            <p:cNvGrpSpPr/>
            <p:nvPr/>
          </p:nvGrpSpPr>
          <p:grpSpPr>
            <a:xfrm>
              <a:off x="7755082" y="4251966"/>
              <a:ext cx="113828" cy="373902"/>
              <a:chOff x="7755082" y="4251966"/>
              <a:chExt cx="113828" cy="373902"/>
            </a:xfrm>
          </p:grpSpPr>
          <p:sp>
            <p:nvSpPr>
              <p:cNvPr id="97" name="Oval 96"/>
              <p:cNvSpPr/>
              <p:nvPr/>
            </p:nvSpPr>
            <p:spPr>
              <a:xfrm>
                <a:off x="7755082" y="4251966"/>
                <a:ext cx="113828" cy="11382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>
                <a:stCxn id="97" idx="4"/>
                <a:endCxn id="96" idx="0"/>
              </p:cNvCxnSpPr>
              <p:nvPr/>
            </p:nvCxnSpPr>
            <p:spPr>
              <a:xfrm>
                <a:off x="7811996" y="4365793"/>
                <a:ext cx="50630" cy="260075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组合 4"/>
            <p:cNvGrpSpPr/>
            <p:nvPr/>
          </p:nvGrpSpPr>
          <p:grpSpPr>
            <a:xfrm>
              <a:off x="7805712" y="3605236"/>
              <a:ext cx="1423271" cy="2428263"/>
              <a:chOff x="7805712" y="3605236"/>
              <a:chExt cx="1423271" cy="2428263"/>
            </a:xfrm>
          </p:grpSpPr>
          <p:sp>
            <p:nvSpPr>
              <p:cNvPr id="91" name="Freeform 90"/>
              <p:cNvSpPr/>
              <p:nvPr/>
            </p:nvSpPr>
            <p:spPr>
              <a:xfrm>
                <a:off x="8181265" y="5420149"/>
                <a:ext cx="632795" cy="613350"/>
              </a:xfrm>
              <a:custGeom>
                <a:avLst/>
                <a:gdLst>
                  <a:gd name="connsiteX0" fmla="*/ 55291 w 1064006"/>
                  <a:gd name="connsiteY0" fmla="*/ 0 h 1188564"/>
                  <a:gd name="connsiteX1" fmla="*/ 1008717 w 1064006"/>
                  <a:gd name="connsiteY1" fmla="*/ 0 h 1188564"/>
                  <a:gd name="connsiteX2" fmla="*/ 1005879 w 1064006"/>
                  <a:gd name="connsiteY2" fmla="*/ 198055 h 1188564"/>
                  <a:gd name="connsiteX3" fmla="*/ 1025324 w 1064006"/>
                  <a:gd name="connsiteY3" fmla="*/ 201981 h 1188564"/>
                  <a:gd name="connsiteX4" fmla="*/ 1064006 w 1064006"/>
                  <a:gd name="connsiteY4" fmla="*/ 260338 h 1188564"/>
                  <a:gd name="connsiteX5" fmla="*/ 1025324 w 1064006"/>
                  <a:gd name="connsiteY5" fmla="*/ 318695 h 1188564"/>
                  <a:gd name="connsiteX6" fmla="*/ 1004089 w 1064006"/>
                  <a:gd name="connsiteY6" fmla="*/ 322982 h 1188564"/>
                  <a:gd name="connsiteX7" fmla="*/ 1003464 w 1064006"/>
                  <a:gd name="connsiteY7" fmla="*/ 366582 h 1188564"/>
                  <a:gd name="connsiteX8" fmla="*/ 1025324 w 1064006"/>
                  <a:gd name="connsiteY8" fmla="*/ 370996 h 1188564"/>
                  <a:gd name="connsiteX9" fmla="*/ 1064006 w 1064006"/>
                  <a:gd name="connsiteY9" fmla="*/ 429353 h 1188564"/>
                  <a:gd name="connsiteX10" fmla="*/ 1025324 w 1064006"/>
                  <a:gd name="connsiteY10" fmla="*/ 487710 h 1188564"/>
                  <a:gd name="connsiteX11" fmla="*/ 1001659 w 1064006"/>
                  <a:gd name="connsiteY11" fmla="*/ 492487 h 1188564"/>
                  <a:gd name="connsiteX12" fmla="*/ 1001049 w 1064006"/>
                  <a:gd name="connsiteY12" fmla="*/ 535111 h 1188564"/>
                  <a:gd name="connsiteX13" fmla="*/ 1025324 w 1064006"/>
                  <a:gd name="connsiteY13" fmla="*/ 540012 h 1188564"/>
                  <a:gd name="connsiteX14" fmla="*/ 1064006 w 1064006"/>
                  <a:gd name="connsiteY14" fmla="*/ 598369 h 1188564"/>
                  <a:gd name="connsiteX15" fmla="*/ 1000672 w 1064006"/>
                  <a:gd name="connsiteY15" fmla="*/ 661703 h 1188564"/>
                  <a:gd name="connsiteX16" fmla="*/ 999234 w 1064006"/>
                  <a:gd name="connsiteY16" fmla="*/ 661703 h 1188564"/>
                  <a:gd name="connsiteX17" fmla="*/ 998628 w 1064006"/>
                  <a:gd name="connsiteY17" fmla="*/ 704051 h 1188564"/>
                  <a:gd name="connsiteX18" fmla="*/ 1000672 w 1064006"/>
                  <a:gd name="connsiteY18" fmla="*/ 704051 h 1188564"/>
                  <a:gd name="connsiteX19" fmla="*/ 1064006 w 1064006"/>
                  <a:gd name="connsiteY19" fmla="*/ 767385 h 1188564"/>
                  <a:gd name="connsiteX20" fmla="*/ 1000672 w 1064006"/>
                  <a:gd name="connsiteY20" fmla="*/ 830719 h 1188564"/>
                  <a:gd name="connsiteX21" fmla="*/ 961543 w 1064006"/>
                  <a:gd name="connsiteY21" fmla="*/ 830719 h 1188564"/>
                  <a:gd name="connsiteX22" fmla="*/ 960691 w 1064006"/>
                  <a:gd name="connsiteY22" fmla="*/ 839174 h 1188564"/>
                  <a:gd name="connsiteX23" fmla="*/ 532003 w 1064006"/>
                  <a:gd name="connsiteY23" fmla="*/ 1188564 h 1188564"/>
                  <a:gd name="connsiteX24" fmla="*/ 103315 w 1064006"/>
                  <a:gd name="connsiteY24" fmla="*/ 839174 h 1188564"/>
                  <a:gd name="connsiteX25" fmla="*/ 102463 w 1064006"/>
                  <a:gd name="connsiteY25" fmla="*/ 830719 h 1188564"/>
                  <a:gd name="connsiteX26" fmla="*/ 63334 w 1064006"/>
                  <a:gd name="connsiteY26" fmla="*/ 830719 h 1188564"/>
                  <a:gd name="connsiteX27" fmla="*/ 0 w 1064006"/>
                  <a:gd name="connsiteY27" fmla="*/ 767385 h 1188564"/>
                  <a:gd name="connsiteX28" fmla="*/ 63334 w 1064006"/>
                  <a:gd name="connsiteY28" fmla="*/ 704051 h 1188564"/>
                  <a:gd name="connsiteX29" fmla="*/ 65381 w 1064006"/>
                  <a:gd name="connsiteY29" fmla="*/ 704051 h 1188564"/>
                  <a:gd name="connsiteX30" fmla="*/ 64774 w 1064006"/>
                  <a:gd name="connsiteY30" fmla="*/ 661703 h 1188564"/>
                  <a:gd name="connsiteX31" fmla="*/ 63334 w 1064006"/>
                  <a:gd name="connsiteY31" fmla="*/ 661703 h 1188564"/>
                  <a:gd name="connsiteX32" fmla="*/ 0 w 1064006"/>
                  <a:gd name="connsiteY32" fmla="*/ 598369 h 1188564"/>
                  <a:gd name="connsiteX33" fmla="*/ 38682 w 1064006"/>
                  <a:gd name="connsiteY33" fmla="*/ 540012 h 1188564"/>
                  <a:gd name="connsiteX34" fmla="*/ 62960 w 1064006"/>
                  <a:gd name="connsiteY34" fmla="*/ 535110 h 1188564"/>
                  <a:gd name="connsiteX35" fmla="*/ 62349 w 1064006"/>
                  <a:gd name="connsiteY35" fmla="*/ 492488 h 1188564"/>
                  <a:gd name="connsiteX36" fmla="*/ 38682 w 1064006"/>
                  <a:gd name="connsiteY36" fmla="*/ 487710 h 1188564"/>
                  <a:gd name="connsiteX37" fmla="*/ 0 w 1064006"/>
                  <a:gd name="connsiteY37" fmla="*/ 429353 h 1188564"/>
                  <a:gd name="connsiteX38" fmla="*/ 38682 w 1064006"/>
                  <a:gd name="connsiteY38" fmla="*/ 370996 h 1188564"/>
                  <a:gd name="connsiteX39" fmla="*/ 60544 w 1064006"/>
                  <a:gd name="connsiteY39" fmla="*/ 366582 h 1188564"/>
                  <a:gd name="connsiteX40" fmla="*/ 59920 w 1064006"/>
                  <a:gd name="connsiteY40" fmla="*/ 322982 h 1188564"/>
                  <a:gd name="connsiteX41" fmla="*/ 38682 w 1064006"/>
                  <a:gd name="connsiteY41" fmla="*/ 318695 h 1188564"/>
                  <a:gd name="connsiteX42" fmla="*/ 0 w 1064006"/>
                  <a:gd name="connsiteY42" fmla="*/ 260338 h 1188564"/>
                  <a:gd name="connsiteX43" fmla="*/ 38682 w 1064006"/>
                  <a:gd name="connsiteY43" fmla="*/ 201981 h 1188564"/>
                  <a:gd name="connsiteX44" fmla="*/ 58129 w 1064006"/>
                  <a:gd name="connsiteY44" fmla="*/ 198055 h 1188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064006" h="1188564">
                    <a:moveTo>
                      <a:pt x="55291" y="0"/>
                    </a:moveTo>
                    <a:lnTo>
                      <a:pt x="1008717" y="0"/>
                    </a:lnTo>
                    <a:lnTo>
                      <a:pt x="1005879" y="198055"/>
                    </a:lnTo>
                    <a:lnTo>
                      <a:pt x="1025324" y="201981"/>
                    </a:lnTo>
                    <a:cubicBezTo>
                      <a:pt x="1048056" y="211596"/>
                      <a:pt x="1064006" y="234104"/>
                      <a:pt x="1064006" y="260338"/>
                    </a:cubicBezTo>
                    <a:cubicBezTo>
                      <a:pt x="1064006" y="286571"/>
                      <a:pt x="1048056" y="309080"/>
                      <a:pt x="1025324" y="318695"/>
                    </a:cubicBezTo>
                    <a:lnTo>
                      <a:pt x="1004089" y="322982"/>
                    </a:lnTo>
                    <a:lnTo>
                      <a:pt x="1003464" y="366582"/>
                    </a:lnTo>
                    <a:lnTo>
                      <a:pt x="1025324" y="370996"/>
                    </a:lnTo>
                    <a:cubicBezTo>
                      <a:pt x="1048056" y="380611"/>
                      <a:pt x="1064006" y="403119"/>
                      <a:pt x="1064006" y="429353"/>
                    </a:cubicBezTo>
                    <a:cubicBezTo>
                      <a:pt x="1064006" y="455586"/>
                      <a:pt x="1048056" y="478095"/>
                      <a:pt x="1025324" y="487710"/>
                    </a:cubicBezTo>
                    <a:lnTo>
                      <a:pt x="1001659" y="492487"/>
                    </a:lnTo>
                    <a:lnTo>
                      <a:pt x="1001049" y="535111"/>
                    </a:lnTo>
                    <a:lnTo>
                      <a:pt x="1025324" y="540012"/>
                    </a:lnTo>
                    <a:cubicBezTo>
                      <a:pt x="1048056" y="549627"/>
                      <a:pt x="1064006" y="572135"/>
                      <a:pt x="1064006" y="598369"/>
                    </a:cubicBezTo>
                    <a:cubicBezTo>
                      <a:pt x="1064006" y="633347"/>
                      <a:pt x="1035650" y="661703"/>
                      <a:pt x="1000672" y="661703"/>
                    </a:cubicBezTo>
                    <a:lnTo>
                      <a:pt x="999234" y="661703"/>
                    </a:lnTo>
                    <a:lnTo>
                      <a:pt x="998628" y="704051"/>
                    </a:lnTo>
                    <a:lnTo>
                      <a:pt x="1000672" y="704051"/>
                    </a:lnTo>
                    <a:cubicBezTo>
                      <a:pt x="1035650" y="704051"/>
                      <a:pt x="1064006" y="732407"/>
                      <a:pt x="1064006" y="767385"/>
                    </a:cubicBezTo>
                    <a:cubicBezTo>
                      <a:pt x="1064006" y="802363"/>
                      <a:pt x="1035650" y="830719"/>
                      <a:pt x="1000672" y="830719"/>
                    </a:cubicBezTo>
                    <a:lnTo>
                      <a:pt x="961543" y="830719"/>
                    </a:lnTo>
                    <a:lnTo>
                      <a:pt x="960691" y="839174"/>
                    </a:lnTo>
                    <a:cubicBezTo>
                      <a:pt x="919889" y="1038571"/>
                      <a:pt x="743463" y="1188564"/>
                      <a:pt x="532003" y="1188564"/>
                    </a:cubicBezTo>
                    <a:cubicBezTo>
                      <a:pt x="320544" y="1188564"/>
                      <a:pt x="144118" y="1038571"/>
                      <a:pt x="103315" y="839174"/>
                    </a:cubicBezTo>
                    <a:lnTo>
                      <a:pt x="102463" y="830719"/>
                    </a:lnTo>
                    <a:lnTo>
                      <a:pt x="63334" y="830719"/>
                    </a:lnTo>
                    <a:cubicBezTo>
                      <a:pt x="28356" y="830719"/>
                      <a:pt x="0" y="802363"/>
                      <a:pt x="0" y="767385"/>
                    </a:cubicBezTo>
                    <a:cubicBezTo>
                      <a:pt x="0" y="732407"/>
                      <a:pt x="28356" y="704051"/>
                      <a:pt x="63334" y="704051"/>
                    </a:cubicBezTo>
                    <a:lnTo>
                      <a:pt x="65381" y="704051"/>
                    </a:lnTo>
                    <a:lnTo>
                      <a:pt x="64774" y="661703"/>
                    </a:lnTo>
                    <a:lnTo>
                      <a:pt x="63334" y="661703"/>
                    </a:lnTo>
                    <a:cubicBezTo>
                      <a:pt x="28356" y="661703"/>
                      <a:pt x="0" y="633347"/>
                      <a:pt x="0" y="598369"/>
                    </a:cubicBezTo>
                    <a:cubicBezTo>
                      <a:pt x="0" y="572135"/>
                      <a:pt x="15950" y="549627"/>
                      <a:pt x="38682" y="540012"/>
                    </a:cubicBezTo>
                    <a:lnTo>
                      <a:pt x="62960" y="535110"/>
                    </a:lnTo>
                    <a:lnTo>
                      <a:pt x="62349" y="492488"/>
                    </a:lnTo>
                    <a:lnTo>
                      <a:pt x="38682" y="487710"/>
                    </a:lnTo>
                    <a:cubicBezTo>
                      <a:pt x="15950" y="478095"/>
                      <a:pt x="0" y="455586"/>
                      <a:pt x="0" y="429353"/>
                    </a:cubicBezTo>
                    <a:cubicBezTo>
                      <a:pt x="0" y="403119"/>
                      <a:pt x="15950" y="380611"/>
                      <a:pt x="38682" y="370996"/>
                    </a:cubicBezTo>
                    <a:lnTo>
                      <a:pt x="60544" y="366582"/>
                    </a:lnTo>
                    <a:lnTo>
                      <a:pt x="59920" y="322982"/>
                    </a:lnTo>
                    <a:lnTo>
                      <a:pt x="38682" y="318695"/>
                    </a:lnTo>
                    <a:cubicBezTo>
                      <a:pt x="15950" y="309080"/>
                      <a:pt x="0" y="286571"/>
                      <a:pt x="0" y="260338"/>
                    </a:cubicBezTo>
                    <a:cubicBezTo>
                      <a:pt x="0" y="234104"/>
                      <a:pt x="15950" y="211596"/>
                      <a:pt x="38682" y="201981"/>
                    </a:cubicBezTo>
                    <a:lnTo>
                      <a:pt x="58129" y="19805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8176333" y="5231564"/>
                <a:ext cx="113828" cy="11382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8708827" y="5231564"/>
                <a:ext cx="82815" cy="82815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4" name="Oval 93"/>
              <p:cNvSpPr/>
              <p:nvPr/>
            </p:nvSpPr>
            <p:spPr>
              <a:xfrm>
                <a:off x="8453424" y="5252136"/>
                <a:ext cx="82815" cy="82815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7999275" y="4923051"/>
                <a:ext cx="113828" cy="11382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7805712" y="4625868"/>
                <a:ext cx="113828" cy="11382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7942007" y="3817188"/>
                <a:ext cx="113828" cy="11382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8237452" y="3624319"/>
                <a:ext cx="113828" cy="11382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0" name="Oval 99"/>
              <p:cNvSpPr/>
              <p:nvPr/>
            </p:nvSpPr>
            <p:spPr>
              <a:xfrm>
                <a:off x="8592871" y="3605236"/>
                <a:ext cx="113828" cy="11382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8973987" y="3846871"/>
                <a:ext cx="113828" cy="113828"/>
              </a:xfrm>
              <a:prstGeom prst="ellipse">
                <a:avLst/>
              </a:prstGeom>
              <a:solidFill>
                <a:srgbClr val="7F8C8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9115155" y="4208130"/>
                <a:ext cx="113828" cy="11382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Oval 102"/>
              <p:cNvSpPr/>
              <p:nvPr/>
            </p:nvSpPr>
            <p:spPr>
              <a:xfrm>
                <a:off x="9082625" y="4599795"/>
                <a:ext cx="113828" cy="11382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Oval 103"/>
              <p:cNvSpPr/>
              <p:nvPr/>
            </p:nvSpPr>
            <p:spPr>
              <a:xfrm>
                <a:off x="8870486" y="4949140"/>
                <a:ext cx="82815" cy="82815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Oval 104"/>
              <p:cNvSpPr/>
              <p:nvPr/>
            </p:nvSpPr>
            <p:spPr>
              <a:xfrm>
                <a:off x="8295248" y="4886699"/>
                <a:ext cx="82815" cy="82815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8141775" y="4204662"/>
                <a:ext cx="176014" cy="176014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8495587" y="4565122"/>
                <a:ext cx="257265" cy="257265"/>
              </a:xfrm>
              <a:prstGeom prst="ellipse">
                <a:avLst/>
              </a:prstGeom>
              <a:solidFill>
                <a:srgbClr val="7F8C8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8326503" y="4482307"/>
                <a:ext cx="82815" cy="82815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8046989" y="4513597"/>
                <a:ext cx="82815" cy="82815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8492804" y="3886224"/>
                <a:ext cx="82815" cy="82815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8611687" y="4098982"/>
                <a:ext cx="113828" cy="113828"/>
              </a:xfrm>
              <a:prstGeom prst="ellipse">
                <a:avLst/>
              </a:prstGeom>
              <a:solidFill>
                <a:srgbClr val="7F8C8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8881819" y="4399769"/>
                <a:ext cx="113828" cy="11382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8148365" y="3887613"/>
                <a:ext cx="176014" cy="176014"/>
              </a:xfrm>
              <a:prstGeom prst="ellipse">
                <a:avLst/>
              </a:prstGeom>
              <a:solidFill>
                <a:srgbClr val="7F8C8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8566969" y="4381390"/>
                <a:ext cx="82815" cy="82815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>
                <a:stCxn id="92" idx="6"/>
                <a:endCxn id="94" idx="2"/>
              </p:cNvCxnSpPr>
              <p:nvPr/>
            </p:nvCxnSpPr>
            <p:spPr>
              <a:xfrm>
                <a:off x="8290160" y="5288478"/>
                <a:ext cx="163264" cy="5065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>
                <a:stCxn id="94" idx="6"/>
                <a:endCxn id="93" idx="2"/>
              </p:cNvCxnSpPr>
              <p:nvPr/>
            </p:nvCxnSpPr>
            <p:spPr>
              <a:xfrm flipV="1">
                <a:off x="8536239" y="5272972"/>
                <a:ext cx="172588" cy="20571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>
                <a:stCxn id="93" idx="7"/>
                <a:endCxn id="104" idx="3"/>
              </p:cNvCxnSpPr>
              <p:nvPr/>
            </p:nvCxnSpPr>
            <p:spPr>
              <a:xfrm flipV="1">
                <a:off x="8779514" y="5019827"/>
                <a:ext cx="103100" cy="223865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>
                <a:stCxn id="104" idx="7"/>
                <a:endCxn id="103" idx="3"/>
              </p:cNvCxnSpPr>
              <p:nvPr/>
            </p:nvCxnSpPr>
            <p:spPr>
              <a:xfrm flipV="1">
                <a:off x="8941173" y="4696953"/>
                <a:ext cx="158122" cy="264316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>
                <a:stCxn id="103" idx="0"/>
                <a:endCxn id="102" idx="4"/>
              </p:cNvCxnSpPr>
              <p:nvPr/>
            </p:nvCxnSpPr>
            <p:spPr>
              <a:xfrm flipV="1">
                <a:off x="9139539" y="4321957"/>
                <a:ext cx="32530" cy="27783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>
                <a:stCxn id="102" idx="0"/>
                <a:endCxn id="101" idx="5"/>
              </p:cNvCxnSpPr>
              <p:nvPr/>
            </p:nvCxnSpPr>
            <p:spPr>
              <a:xfrm flipH="1" flipV="1">
                <a:off x="9071145" y="3944029"/>
                <a:ext cx="100924" cy="264101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>
                <a:stCxn id="101" idx="1"/>
                <a:endCxn id="100" idx="6"/>
              </p:cNvCxnSpPr>
              <p:nvPr/>
            </p:nvCxnSpPr>
            <p:spPr>
              <a:xfrm flipH="1" flipV="1">
                <a:off x="8706698" y="3662150"/>
                <a:ext cx="283959" cy="201391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>
                <a:stCxn id="100" idx="2"/>
                <a:endCxn id="99" idx="6"/>
              </p:cNvCxnSpPr>
              <p:nvPr/>
            </p:nvCxnSpPr>
            <p:spPr>
              <a:xfrm flipH="1">
                <a:off x="8351279" y="3662150"/>
                <a:ext cx="241591" cy="19083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>
                <a:stCxn id="99" idx="2"/>
                <a:endCxn id="98" idx="7"/>
              </p:cNvCxnSpPr>
              <p:nvPr/>
            </p:nvCxnSpPr>
            <p:spPr>
              <a:xfrm flipH="1">
                <a:off x="8039165" y="3681233"/>
                <a:ext cx="198287" cy="152625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>
                <a:stCxn id="98" idx="3"/>
                <a:endCxn id="97" idx="0"/>
              </p:cNvCxnSpPr>
              <p:nvPr/>
            </p:nvCxnSpPr>
            <p:spPr>
              <a:xfrm flipH="1">
                <a:off x="7811996" y="3914346"/>
                <a:ext cx="146681" cy="337620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>
                <a:stCxn id="96" idx="5"/>
                <a:endCxn id="95" idx="1"/>
              </p:cNvCxnSpPr>
              <p:nvPr/>
            </p:nvCxnSpPr>
            <p:spPr>
              <a:xfrm>
                <a:off x="7902870" y="4723026"/>
                <a:ext cx="113074" cy="216695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>
                <a:stCxn id="95" idx="4"/>
                <a:endCxn id="92" idx="1"/>
              </p:cNvCxnSpPr>
              <p:nvPr/>
            </p:nvCxnSpPr>
            <p:spPr>
              <a:xfrm>
                <a:off x="8056188" y="5036879"/>
                <a:ext cx="136814" cy="211355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>
                <a:stCxn id="92" idx="7"/>
                <a:endCxn id="105" idx="4"/>
              </p:cNvCxnSpPr>
              <p:nvPr/>
            </p:nvCxnSpPr>
            <p:spPr>
              <a:xfrm flipV="1">
                <a:off x="8273490" y="4969514"/>
                <a:ext cx="63166" cy="278720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>
                <a:stCxn id="105" idx="6"/>
                <a:endCxn id="104" idx="2"/>
              </p:cNvCxnSpPr>
              <p:nvPr/>
            </p:nvCxnSpPr>
            <p:spPr>
              <a:xfrm>
                <a:off x="8378063" y="4928107"/>
                <a:ext cx="492422" cy="62441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>
                <a:stCxn id="105" idx="5"/>
                <a:endCxn id="94" idx="0"/>
              </p:cNvCxnSpPr>
              <p:nvPr/>
            </p:nvCxnSpPr>
            <p:spPr>
              <a:xfrm>
                <a:off x="8365935" y="4957386"/>
                <a:ext cx="128897" cy="294749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>
                <a:stCxn id="93" idx="1"/>
                <a:endCxn id="105" idx="5"/>
              </p:cNvCxnSpPr>
              <p:nvPr/>
            </p:nvCxnSpPr>
            <p:spPr>
              <a:xfrm flipH="1" flipV="1">
                <a:off x="8365935" y="4957386"/>
                <a:ext cx="355020" cy="286307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>
                <a:stCxn id="105" idx="1"/>
                <a:endCxn id="109" idx="5"/>
              </p:cNvCxnSpPr>
              <p:nvPr/>
            </p:nvCxnSpPr>
            <p:spPr>
              <a:xfrm flipH="1" flipV="1">
                <a:off x="8117676" y="4584284"/>
                <a:ext cx="189701" cy="314544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>
                <a:stCxn id="95" idx="7"/>
                <a:endCxn id="105" idx="2"/>
              </p:cNvCxnSpPr>
              <p:nvPr/>
            </p:nvCxnSpPr>
            <p:spPr>
              <a:xfrm flipV="1">
                <a:off x="8096433" y="4928107"/>
                <a:ext cx="198815" cy="11614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>
                <a:stCxn id="109" idx="3"/>
                <a:endCxn id="96" idx="7"/>
              </p:cNvCxnSpPr>
              <p:nvPr/>
            </p:nvCxnSpPr>
            <p:spPr>
              <a:xfrm flipH="1">
                <a:off x="7902870" y="4584284"/>
                <a:ext cx="156247" cy="58254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>
                <a:stCxn id="95" idx="0"/>
                <a:endCxn id="109" idx="4"/>
              </p:cNvCxnSpPr>
              <p:nvPr/>
            </p:nvCxnSpPr>
            <p:spPr>
              <a:xfrm flipV="1">
                <a:off x="8056188" y="4596412"/>
                <a:ext cx="32208" cy="326639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>
                <a:stCxn id="109" idx="0"/>
                <a:endCxn id="98" idx="4"/>
              </p:cNvCxnSpPr>
              <p:nvPr/>
            </p:nvCxnSpPr>
            <p:spPr>
              <a:xfrm flipH="1" flipV="1">
                <a:off x="7998921" y="3931015"/>
                <a:ext cx="89476" cy="582581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>
                <a:stCxn id="109" idx="1"/>
                <a:endCxn id="97" idx="6"/>
              </p:cNvCxnSpPr>
              <p:nvPr/>
            </p:nvCxnSpPr>
            <p:spPr>
              <a:xfrm flipH="1" flipV="1">
                <a:off x="7868910" y="4308880"/>
                <a:ext cx="190207" cy="216845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>
                <a:stCxn id="98" idx="6"/>
                <a:endCxn id="113" idx="1"/>
              </p:cNvCxnSpPr>
              <p:nvPr/>
            </p:nvCxnSpPr>
            <p:spPr>
              <a:xfrm>
                <a:off x="8055835" y="3874102"/>
                <a:ext cx="118307" cy="3928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>
                <a:stCxn id="113" idx="4"/>
                <a:endCxn id="106" idx="0"/>
              </p:cNvCxnSpPr>
              <p:nvPr/>
            </p:nvCxnSpPr>
            <p:spPr>
              <a:xfrm flipH="1">
                <a:off x="8229783" y="4063627"/>
                <a:ext cx="6590" cy="141035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>
                <a:stCxn id="106" idx="5"/>
                <a:endCxn id="108" idx="1"/>
              </p:cNvCxnSpPr>
              <p:nvPr/>
            </p:nvCxnSpPr>
            <p:spPr>
              <a:xfrm>
                <a:off x="8292013" y="4354899"/>
                <a:ext cx="46618" cy="139536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>
                <a:stCxn id="108" idx="5"/>
                <a:endCxn id="107" idx="1"/>
              </p:cNvCxnSpPr>
              <p:nvPr/>
            </p:nvCxnSpPr>
            <p:spPr>
              <a:xfrm>
                <a:off x="8397190" y="4552994"/>
                <a:ext cx="136072" cy="49804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>
                <a:stCxn id="107" idx="5"/>
                <a:endCxn id="104" idx="1"/>
              </p:cNvCxnSpPr>
              <p:nvPr/>
            </p:nvCxnSpPr>
            <p:spPr>
              <a:xfrm>
                <a:off x="8715177" y="4784712"/>
                <a:ext cx="167438" cy="176557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>
                <a:stCxn id="107" idx="3"/>
                <a:endCxn id="105" idx="7"/>
              </p:cNvCxnSpPr>
              <p:nvPr/>
            </p:nvCxnSpPr>
            <p:spPr>
              <a:xfrm flipH="1">
                <a:off x="8365935" y="4784712"/>
                <a:ext cx="167327" cy="114115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>
                <a:stCxn id="108" idx="3"/>
                <a:endCxn id="109" idx="6"/>
              </p:cNvCxnSpPr>
              <p:nvPr/>
            </p:nvCxnSpPr>
            <p:spPr>
              <a:xfrm flipH="1">
                <a:off x="8129804" y="4552994"/>
                <a:ext cx="208827" cy="2011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>
                <a:stCxn id="106" idx="3"/>
                <a:endCxn id="109" idx="7"/>
              </p:cNvCxnSpPr>
              <p:nvPr/>
            </p:nvCxnSpPr>
            <p:spPr>
              <a:xfrm flipH="1">
                <a:off x="8117676" y="4354899"/>
                <a:ext cx="49876" cy="170826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>
                <a:stCxn id="106" idx="7"/>
                <a:endCxn id="110" idx="3"/>
              </p:cNvCxnSpPr>
              <p:nvPr/>
            </p:nvCxnSpPr>
            <p:spPr>
              <a:xfrm flipV="1">
                <a:off x="8292013" y="3956911"/>
                <a:ext cx="212920" cy="27352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>
                <a:stCxn id="110" idx="7"/>
                <a:endCxn id="100" idx="3"/>
              </p:cNvCxnSpPr>
              <p:nvPr/>
            </p:nvCxnSpPr>
            <p:spPr>
              <a:xfrm flipV="1">
                <a:off x="8563492" y="3702394"/>
                <a:ext cx="46049" cy="195958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>
                <a:stCxn id="113" idx="7"/>
                <a:endCxn id="100" idx="3"/>
              </p:cNvCxnSpPr>
              <p:nvPr/>
            </p:nvCxnSpPr>
            <p:spPr>
              <a:xfrm flipV="1">
                <a:off x="8298602" y="3702394"/>
                <a:ext cx="310938" cy="210996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>
                <a:stCxn id="99" idx="5"/>
                <a:endCxn id="110" idx="1"/>
              </p:cNvCxnSpPr>
              <p:nvPr/>
            </p:nvCxnSpPr>
            <p:spPr>
              <a:xfrm>
                <a:off x="8334610" y="3721477"/>
                <a:ext cx="170323" cy="176875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>
                <a:stCxn id="111" idx="7"/>
                <a:endCxn id="101" idx="3"/>
              </p:cNvCxnSpPr>
              <p:nvPr/>
            </p:nvCxnSpPr>
            <p:spPr>
              <a:xfrm flipV="1">
                <a:off x="8708844" y="3944029"/>
                <a:ext cx="281812" cy="171623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>
                <a:stCxn id="111" idx="0"/>
                <a:endCxn id="100" idx="4"/>
              </p:cNvCxnSpPr>
              <p:nvPr/>
            </p:nvCxnSpPr>
            <p:spPr>
              <a:xfrm flipH="1" flipV="1">
                <a:off x="8649784" y="3719064"/>
                <a:ext cx="18816" cy="379919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>
                <a:stCxn id="111" idx="1"/>
                <a:endCxn id="110" idx="5"/>
              </p:cNvCxnSpPr>
              <p:nvPr/>
            </p:nvCxnSpPr>
            <p:spPr>
              <a:xfrm flipH="1" flipV="1">
                <a:off x="8563492" y="3956911"/>
                <a:ext cx="64865" cy="158741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>
                <a:stCxn id="114" idx="0"/>
                <a:endCxn id="111" idx="4"/>
              </p:cNvCxnSpPr>
              <p:nvPr/>
            </p:nvCxnSpPr>
            <p:spPr>
              <a:xfrm flipV="1">
                <a:off x="8608377" y="4212810"/>
                <a:ext cx="60223" cy="168581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/>
              <p:cNvCxnSpPr>
                <a:stCxn id="114" idx="4"/>
                <a:endCxn id="107" idx="0"/>
              </p:cNvCxnSpPr>
              <p:nvPr/>
            </p:nvCxnSpPr>
            <p:spPr>
              <a:xfrm>
                <a:off x="8608377" y="4464206"/>
                <a:ext cx="15842" cy="100917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>
                <a:stCxn id="114" idx="1"/>
                <a:endCxn id="106" idx="6"/>
              </p:cNvCxnSpPr>
              <p:nvPr/>
            </p:nvCxnSpPr>
            <p:spPr>
              <a:xfrm flipH="1" flipV="1">
                <a:off x="8317789" y="4292669"/>
                <a:ext cx="261308" cy="100849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>
                <a:stCxn id="107" idx="7"/>
                <a:endCxn id="112" idx="3"/>
              </p:cNvCxnSpPr>
              <p:nvPr/>
            </p:nvCxnSpPr>
            <p:spPr>
              <a:xfrm flipV="1">
                <a:off x="8715177" y="4496927"/>
                <a:ext cx="183312" cy="105871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>
                <a:stCxn id="112" idx="0"/>
                <a:endCxn id="101" idx="4"/>
              </p:cNvCxnSpPr>
              <p:nvPr/>
            </p:nvCxnSpPr>
            <p:spPr>
              <a:xfrm flipV="1">
                <a:off x="8938733" y="3960699"/>
                <a:ext cx="92168" cy="439070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>
                <a:stCxn id="112" idx="1"/>
                <a:endCxn id="111" idx="5"/>
              </p:cNvCxnSpPr>
              <p:nvPr/>
            </p:nvCxnSpPr>
            <p:spPr>
              <a:xfrm flipH="1" flipV="1">
                <a:off x="8708844" y="4196140"/>
                <a:ext cx="189644" cy="220299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>
                <a:stCxn id="112" idx="7"/>
                <a:endCxn id="102" idx="3"/>
              </p:cNvCxnSpPr>
              <p:nvPr/>
            </p:nvCxnSpPr>
            <p:spPr>
              <a:xfrm flipV="1">
                <a:off x="8978977" y="4305288"/>
                <a:ext cx="152848" cy="111151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>
                <a:stCxn id="112" idx="5"/>
                <a:endCxn id="103" idx="1"/>
              </p:cNvCxnSpPr>
              <p:nvPr/>
            </p:nvCxnSpPr>
            <p:spPr>
              <a:xfrm>
                <a:off x="8978977" y="4496927"/>
                <a:ext cx="120318" cy="119537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>
                <a:stCxn id="104" idx="0"/>
                <a:endCxn id="112" idx="4"/>
              </p:cNvCxnSpPr>
              <p:nvPr/>
            </p:nvCxnSpPr>
            <p:spPr>
              <a:xfrm flipV="1">
                <a:off x="8911894" y="4513597"/>
                <a:ext cx="26839" cy="435544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2" name="TextBox 161"/>
          <p:cNvSpPr txBox="1"/>
          <p:nvPr/>
        </p:nvSpPr>
        <p:spPr>
          <a:xfrm>
            <a:off x="8492805" y="2453293"/>
            <a:ext cx="27847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r>
              <a: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r>
              <a:rPr lang="zh-CN" alt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63" name="Pentagon 162"/>
          <p:cNvSpPr/>
          <p:nvPr/>
        </p:nvSpPr>
        <p:spPr>
          <a:xfrm>
            <a:off x="8277383" y="2653494"/>
            <a:ext cx="153000" cy="215150"/>
          </a:xfrm>
          <a:prstGeom prst="homePlat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791656" y="4321957"/>
            <a:ext cx="1042421" cy="1717397"/>
            <a:chOff x="9791656" y="4321957"/>
            <a:chExt cx="1042421" cy="1717397"/>
          </a:xfrm>
        </p:grpSpPr>
        <p:sp>
          <p:nvSpPr>
            <p:cNvPr id="239" name="Freeform 238"/>
            <p:cNvSpPr/>
            <p:nvPr/>
          </p:nvSpPr>
          <p:spPr>
            <a:xfrm>
              <a:off x="10093075" y="5605560"/>
              <a:ext cx="447546" cy="433794"/>
            </a:xfrm>
            <a:custGeom>
              <a:avLst/>
              <a:gdLst>
                <a:gd name="connsiteX0" fmla="*/ 55291 w 1064006"/>
                <a:gd name="connsiteY0" fmla="*/ 0 h 1188564"/>
                <a:gd name="connsiteX1" fmla="*/ 1008717 w 1064006"/>
                <a:gd name="connsiteY1" fmla="*/ 0 h 1188564"/>
                <a:gd name="connsiteX2" fmla="*/ 1005879 w 1064006"/>
                <a:gd name="connsiteY2" fmla="*/ 198055 h 1188564"/>
                <a:gd name="connsiteX3" fmla="*/ 1025324 w 1064006"/>
                <a:gd name="connsiteY3" fmla="*/ 201981 h 1188564"/>
                <a:gd name="connsiteX4" fmla="*/ 1064006 w 1064006"/>
                <a:gd name="connsiteY4" fmla="*/ 260338 h 1188564"/>
                <a:gd name="connsiteX5" fmla="*/ 1025324 w 1064006"/>
                <a:gd name="connsiteY5" fmla="*/ 318695 h 1188564"/>
                <a:gd name="connsiteX6" fmla="*/ 1004089 w 1064006"/>
                <a:gd name="connsiteY6" fmla="*/ 322982 h 1188564"/>
                <a:gd name="connsiteX7" fmla="*/ 1003464 w 1064006"/>
                <a:gd name="connsiteY7" fmla="*/ 366582 h 1188564"/>
                <a:gd name="connsiteX8" fmla="*/ 1025324 w 1064006"/>
                <a:gd name="connsiteY8" fmla="*/ 370996 h 1188564"/>
                <a:gd name="connsiteX9" fmla="*/ 1064006 w 1064006"/>
                <a:gd name="connsiteY9" fmla="*/ 429353 h 1188564"/>
                <a:gd name="connsiteX10" fmla="*/ 1025324 w 1064006"/>
                <a:gd name="connsiteY10" fmla="*/ 487710 h 1188564"/>
                <a:gd name="connsiteX11" fmla="*/ 1001659 w 1064006"/>
                <a:gd name="connsiteY11" fmla="*/ 492487 h 1188564"/>
                <a:gd name="connsiteX12" fmla="*/ 1001049 w 1064006"/>
                <a:gd name="connsiteY12" fmla="*/ 535111 h 1188564"/>
                <a:gd name="connsiteX13" fmla="*/ 1025324 w 1064006"/>
                <a:gd name="connsiteY13" fmla="*/ 540012 h 1188564"/>
                <a:gd name="connsiteX14" fmla="*/ 1064006 w 1064006"/>
                <a:gd name="connsiteY14" fmla="*/ 598369 h 1188564"/>
                <a:gd name="connsiteX15" fmla="*/ 1000672 w 1064006"/>
                <a:gd name="connsiteY15" fmla="*/ 661703 h 1188564"/>
                <a:gd name="connsiteX16" fmla="*/ 999234 w 1064006"/>
                <a:gd name="connsiteY16" fmla="*/ 661703 h 1188564"/>
                <a:gd name="connsiteX17" fmla="*/ 998628 w 1064006"/>
                <a:gd name="connsiteY17" fmla="*/ 704051 h 1188564"/>
                <a:gd name="connsiteX18" fmla="*/ 1000672 w 1064006"/>
                <a:gd name="connsiteY18" fmla="*/ 704051 h 1188564"/>
                <a:gd name="connsiteX19" fmla="*/ 1064006 w 1064006"/>
                <a:gd name="connsiteY19" fmla="*/ 767385 h 1188564"/>
                <a:gd name="connsiteX20" fmla="*/ 1000672 w 1064006"/>
                <a:gd name="connsiteY20" fmla="*/ 830719 h 1188564"/>
                <a:gd name="connsiteX21" fmla="*/ 961543 w 1064006"/>
                <a:gd name="connsiteY21" fmla="*/ 830719 h 1188564"/>
                <a:gd name="connsiteX22" fmla="*/ 960691 w 1064006"/>
                <a:gd name="connsiteY22" fmla="*/ 839174 h 1188564"/>
                <a:gd name="connsiteX23" fmla="*/ 532003 w 1064006"/>
                <a:gd name="connsiteY23" fmla="*/ 1188564 h 1188564"/>
                <a:gd name="connsiteX24" fmla="*/ 103315 w 1064006"/>
                <a:gd name="connsiteY24" fmla="*/ 839174 h 1188564"/>
                <a:gd name="connsiteX25" fmla="*/ 102463 w 1064006"/>
                <a:gd name="connsiteY25" fmla="*/ 830719 h 1188564"/>
                <a:gd name="connsiteX26" fmla="*/ 63334 w 1064006"/>
                <a:gd name="connsiteY26" fmla="*/ 830719 h 1188564"/>
                <a:gd name="connsiteX27" fmla="*/ 0 w 1064006"/>
                <a:gd name="connsiteY27" fmla="*/ 767385 h 1188564"/>
                <a:gd name="connsiteX28" fmla="*/ 63334 w 1064006"/>
                <a:gd name="connsiteY28" fmla="*/ 704051 h 1188564"/>
                <a:gd name="connsiteX29" fmla="*/ 65381 w 1064006"/>
                <a:gd name="connsiteY29" fmla="*/ 704051 h 1188564"/>
                <a:gd name="connsiteX30" fmla="*/ 64774 w 1064006"/>
                <a:gd name="connsiteY30" fmla="*/ 661703 h 1188564"/>
                <a:gd name="connsiteX31" fmla="*/ 63334 w 1064006"/>
                <a:gd name="connsiteY31" fmla="*/ 661703 h 1188564"/>
                <a:gd name="connsiteX32" fmla="*/ 0 w 1064006"/>
                <a:gd name="connsiteY32" fmla="*/ 598369 h 1188564"/>
                <a:gd name="connsiteX33" fmla="*/ 38682 w 1064006"/>
                <a:gd name="connsiteY33" fmla="*/ 540012 h 1188564"/>
                <a:gd name="connsiteX34" fmla="*/ 62960 w 1064006"/>
                <a:gd name="connsiteY34" fmla="*/ 535110 h 1188564"/>
                <a:gd name="connsiteX35" fmla="*/ 62349 w 1064006"/>
                <a:gd name="connsiteY35" fmla="*/ 492488 h 1188564"/>
                <a:gd name="connsiteX36" fmla="*/ 38682 w 1064006"/>
                <a:gd name="connsiteY36" fmla="*/ 487710 h 1188564"/>
                <a:gd name="connsiteX37" fmla="*/ 0 w 1064006"/>
                <a:gd name="connsiteY37" fmla="*/ 429353 h 1188564"/>
                <a:gd name="connsiteX38" fmla="*/ 38682 w 1064006"/>
                <a:gd name="connsiteY38" fmla="*/ 370996 h 1188564"/>
                <a:gd name="connsiteX39" fmla="*/ 60544 w 1064006"/>
                <a:gd name="connsiteY39" fmla="*/ 366582 h 1188564"/>
                <a:gd name="connsiteX40" fmla="*/ 59920 w 1064006"/>
                <a:gd name="connsiteY40" fmla="*/ 322982 h 1188564"/>
                <a:gd name="connsiteX41" fmla="*/ 38682 w 1064006"/>
                <a:gd name="connsiteY41" fmla="*/ 318695 h 1188564"/>
                <a:gd name="connsiteX42" fmla="*/ 0 w 1064006"/>
                <a:gd name="connsiteY42" fmla="*/ 260338 h 1188564"/>
                <a:gd name="connsiteX43" fmla="*/ 38682 w 1064006"/>
                <a:gd name="connsiteY43" fmla="*/ 201981 h 1188564"/>
                <a:gd name="connsiteX44" fmla="*/ 58129 w 1064006"/>
                <a:gd name="connsiteY44" fmla="*/ 198055 h 1188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064006" h="1188564">
                  <a:moveTo>
                    <a:pt x="55291" y="0"/>
                  </a:moveTo>
                  <a:lnTo>
                    <a:pt x="1008717" y="0"/>
                  </a:lnTo>
                  <a:lnTo>
                    <a:pt x="1005879" y="198055"/>
                  </a:lnTo>
                  <a:lnTo>
                    <a:pt x="1025324" y="201981"/>
                  </a:lnTo>
                  <a:cubicBezTo>
                    <a:pt x="1048056" y="211596"/>
                    <a:pt x="1064006" y="234104"/>
                    <a:pt x="1064006" y="260338"/>
                  </a:cubicBezTo>
                  <a:cubicBezTo>
                    <a:pt x="1064006" y="286571"/>
                    <a:pt x="1048056" y="309080"/>
                    <a:pt x="1025324" y="318695"/>
                  </a:cubicBezTo>
                  <a:lnTo>
                    <a:pt x="1004089" y="322982"/>
                  </a:lnTo>
                  <a:lnTo>
                    <a:pt x="1003464" y="366582"/>
                  </a:lnTo>
                  <a:lnTo>
                    <a:pt x="1025324" y="370996"/>
                  </a:lnTo>
                  <a:cubicBezTo>
                    <a:pt x="1048056" y="380611"/>
                    <a:pt x="1064006" y="403119"/>
                    <a:pt x="1064006" y="429353"/>
                  </a:cubicBezTo>
                  <a:cubicBezTo>
                    <a:pt x="1064006" y="455586"/>
                    <a:pt x="1048056" y="478095"/>
                    <a:pt x="1025324" y="487710"/>
                  </a:cubicBezTo>
                  <a:lnTo>
                    <a:pt x="1001659" y="492487"/>
                  </a:lnTo>
                  <a:lnTo>
                    <a:pt x="1001049" y="535111"/>
                  </a:lnTo>
                  <a:lnTo>
                    <a:pt x="1025324" y="540012"/>
                  </a:lnTo>
                  <a:cubicBezTo>
                    <a:pt x="1048056" y="549627"/>
                    <a:pt x="1064006" y="572135"/>
                    <a:pt x="1064006" y="598369"/>
                  </a:cubicBezTo>
                  <a:cubicBezTo>
                    <a:pt x="1064006" y="633347"/>
                    <a:pt x="1035650" y="661703"/>
                    <a:pt x="1000672" y="661703"/>
                  </a:cubicBezTo>
                  <a:lnTo>
                    <a:pt x="999234" y="661703"/>
                  </a:lnTo>
                  <a:lnTo>
                    <a:pt x="998628" y="704051"/>
                  </a:lnTo>
                  <a:lnTo>
                    <a:pt x="1000672" y="704051"/>
                  </a:lnTo>
                  <a:cubicBezTo>
                    <a:pt x="1035650" y="704051"/>
                    <a:pt x="1064006" y="732407"/>
                    <a:pt x="1064006" y="767385"/>
                  </a:cubicBezTo>
                  <a:cubicBezTo>
                    <a:pt x="1064006" y="802363"/>
                    <a:pt x="1035650" y="830719"/>
                    <a:pt x="1000672" y="830719"/>
                  </a:cubicBezTo>
                  <a:lnTo>
                    <a:pt x="961543" y="830719"/>
                  </a:lnTo>
                  <a:lnTo>
                    <a:pt x="960691" y="839174"/>
                  </a:lnTo>
                  <a:cubicBezTo>
                    <a:pt x="919889" y="1038571"/>
                    <a:pt x="743463" y="1188564"/>
                    <a:pt x="532003" y="1188564"/>
                  </a:cubicBezTo>
                  <a:cubicBezTo>
                    <a:pt x="320544" y="1188564"/>
                    <a:pt x="144118" y="1038571"/>
                    <a:pt x="103315" y="839174"/>
                  </a:cubicBezTo>
                  <a:lnTo>
                    <a:pt x="102463" y="830719"/>
                  </a:lnTo>
                  <a:lnTo>
                    <a:pt x="63334" y="830719"/>
                  </a:lnTo>
                  <a:cubicBezTo>
                    <a:pt x="28356" y="830719"/>
                    <a:pt x="0" y="802363"/>
                    <a:pt x="0" y="767385"/>
                  </a:cubicBezTo>
                  <a:cubicBezTo>
                    <a:pt x="0" y="732407"/>
                    <a:pt x="28356" y="704051"/>
                    <a:pt x="63334" y="704051"/>
                  </a:cubicBezTo>
                  <a:lnTo>
                    <a:pt x="65381" y="704051"/>
                  </a:lnTo>
                  <a:lnTo>
                    <a:pt x="64774" y="661703"/>
                  </a:lnTo>
                  <a:lnTo>
                    <a:pt x="63334" y="661703"/>
                  </a:lnTo>
                  <a:cubicBezTo>
                    <a:pt x="28356" y="661703"/>
                    <a:pt x="0" y="633347"/>
                    <a:pt x="0" y="598369"/>
                  </a:cubicBezTo>
                  <a:cubicBezTo>
                    <a:pt x="0" y="572135"/>
                    <a:pt x="15950" y="549627"/>
                    <a:pt x="38682" y="540012"/>
                  </a:cubicBezTo>
                  <a:lnTo>
                    <a:pt x="62960" y="535110"/>
                  </a:lnTo>
                  <a:lnTo>
                    <a:pt x="62349" y="492488"/>
                  </a:lnTo>
                  <a:lnTo>
                    <a:pt x="38682" y="487710"/>
                  </a:lnTo>
                  <a:cubicBezTo>
                    <a:pt x="15950" y="478095"/>
                    <a:pt x="0" y="455586"/>
                    <a:pt x="0" y="429353"/>
                  </a:cubicBezTo>
                  <a:cubicBezTo>
                    <a:pt x="0" y="403119"/>
                    <a:pt x="15950" y="380611"/>
                    <a:pt x="38682" y="370996"/>
                  </a:cubicBezTo>
                  <a:lnTo>
                    <a:pt x="60544" y="366582"/>
                  </a:lnTo>
                  <a:lnTo>
                    <a:pt x="59920" y="322982"/>
                  </a:lnTo>
                  <a:lnTo>
                    <a:pt x="38682" y="318695"/>
                  </a:lnTo>
                  <a:cubicBezTo>
                    <a:pt x="15950" y="309080"/>
                    <a:pt x="0" y="286571"/>
                    <a:pt x="0" y="260338"/>
                  </a:cubicBezTo>
                  <a:cubicBezTo>
                    <a:pt x="0" y="234104"/>
                    <a:pt x="15950" y="211596"/>
                    <a:pt x="38682" y="201981"/>
                  </a:cubicBezTo>
                  <a:lnTo>
                    <a:pt x="58129" y="19805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0" name="Oval 239"/>
            <p:cNvSpPr/>
            <p:nvPr/>
          </p:nvSpPr>
          <p:spPr>
            <a:xfrm>
              <a:off x="10089587" y="5472183"/>
              <a:ext cx="80505" cy="8050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1" name="Oval 240"/>
            <p:cNvSpPr/>
            <p:nvPr/>
          </p:nvSpPr>
          <p:spPr>
            <a:xfrm>
              <a:off x="10466195" y="5472183"/>
              <a:ext cx="58571" cy="5857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2" name="Oval 241"/>
            <p:cNvSpPr/>
            <p:nvPr/>
          </p:nvSpPr>
          <p:spPr>
            <a:xfrm>
              <a:off x="10285560" y="5486732"/>
              <a:ext cx="58571" cy="5857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3" name="Oval 242"/>
            <p:cNvSpPr/>
            <p:nvPr/>
          </p:nvSpPr>
          <p:spPr>
            <a:xfrm>
              <a:off x="9964362" y="5253986"/>
              <a:ext cx="80505" cy="8050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4" name="Oval 243"/>
            <p:cNvSpPr/>
            <p:nvPr/>
          </p:nvSpPr>
          <p:spPr>
            <a:xfrm>
              <a:off x="9827465" y="5043803"/>
              <a:ext cx="80505" cy="8050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5" name="Oval 244"/>
            <p:cNvSpPr/>
            <p:nvPr/>
          </p:nvSpPr>
          <p:spPr>
            <a:xfrm>
              <a:off x="9791656" y="4779359"/>
              <a:ext cx="80505" cy="8050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6" name="Oval 245"/>
            <p:cNvSpPr/>
            <p:nvPr/>
          </p:nvSpPr>
          <p:spPr>
            <a:xfrm>
              <a:off x="9923859" y="4471861"/>
              <a:ext cx="80505" cy="8050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7" name="Oval 246"/>
            <p:cNvSpPr/>
            <p:nvPr/>
          </p:nvSpPr>
          <p:spPr>
            <a:xfrm>
              <a:off x="10132813" y="4335454"/>
              <a:ext cx="80505" cy="8050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8" name="Oval 247"/>
            <p:cNvSpPr/>
            <p:nvPr/>
          </p:nvSpPr>
          <p:spPr>
            <a:xfrm>
              <a:off x="10384185" y="4321957"/>
              <a:ext cx="80505" cy="8050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9" name="Oval 248"/>
            <p:cNvSpPr/>
            <p:nvPr/>
          </p:nvSpPr>
          <p:spPr>
            <a:xfrm>
              <a:off x="10653730" y="4492854"/>
              <a:ext cx="80505" cy="8050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0" name="Oval 249"/>
            <p:cNvSpPr/>
            <p:nvPr/>
          </p:nvSpPr>
          <p:spPr>
            <a:xfrm>
              <a:off x="10753572" y="4748356"/>
              <a:ext cx="80505" cy="8050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1" name="Oval 250"/>
            <p:cNvSpPr/>
            <p:nvPr/>
          </p:nvSpPr>
          <p:spPr>
            <a:xfrm>
              <a:off x="10730565" y="5025362"/>
              <a:ext cx="80505" cy="8050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2" name="Oval 251"/>
            <p:cNvSpPr/>
            <p:nvPr/>
          </p:nvSpPr>
          <p:spPr>
            <a:xfrm>
              <a:off x="10580529" y="5272438"/>
              <a:ext cx="58571" cy="5857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3" name="Oval 252"/>
            <p:cNvSpPr/>
            <p:nvPr/>
          </p:nvSpPr>
          <p:spPr>
            <a:xfrm>
              <a:off x="10173690" y="5228276"/>
              <a:ext cx="58571" cy="5857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4" name="Oval 253"/>
            <p:cNvSpPr/>
            <p:nvPr/>
          </p:nvSpPr>
          <p:spPr>
            <a:xfrm>
              <a:off x="10065146" y="4745903"/>
              <a:ext cx="124487" cy="124487"/>
            </a:xfrm>
            <a:prstGeom prst="ellipse">
              <a:avLst/>
            </a:prstGeom>
            <a:solidFill>
              <a:srgbClr val="7F8C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5" name="Oval 254"/>
            <p:cNvSpPr/>
            <p:nvPr/>
          </p:nvSpPr>
          <p:spPr>
            <a:xfrm>
              <a:off x="10315380" y="5000840"/>
              <a:ext cx="181952" cy="181952"/>
            </a:xfrm>
            <a:prstGeom prst="ellipse">
              <a:avLst/>
            </a:prstGeom>
            <a:solidFill>
              <a:srgbClr val="7F8C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6" name="Oval 255"/>
            <p:cNvSpPr/>
            <p:nvPr/>
          </p:nvSpPr>
          <p:spPr>
            <a:xfrm>
              <a:off x="10195795" y="4942268"/>
              <a:ext cx="58571" cy="5857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7" name="Oval 256"/>
            <p:cNvSpPr/>
            <p:nvPr/>
          </p:nvSpPr>
          <p:spPr>
            <a:xfrm>
              <a:off x="9998108" y="4964398"/>
              <a:ext cx="58571" cy="5857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8" name="Oval 257"/>
            <p:cNvSpPr/>
            <p:nvPr/>
          </p:nvSpPr>
          <p:spPr>
            <a:xfrm>
              <a:off x="10313412" y="4520687"/>
              <a:ext cx="58571" cy="5857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9" name="Oval 258"/>
            <p:cNvSpPr/>
            <p:nvPr/>
          </p:nvSpPr>
          <p:spPr>
            <a:xfrm>
              <a:off x="10397492" y="4671161"/>
              <a:ext cx="80505" cy="80505"/>
            </a:xfrm>
            <a:prstGeom prst="ellipse">
              <a:avLst/>
            </a:prstGeom>
            <a:solidFill>
              <a:srgbClr val="7F8C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0" name="Oval 259"/>
            <p:cNvSpPr/>
            <p:nvPr/>
          </p:nvSpPr>
          <p:spPr>
            <a:xfrm>
              <a:off x="10588544" y="4883893"/>
              <a:ext cx="80505" cy="8050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1" name="Oval 260"/>
            <p:cNvSpPr/>
            <p:nvPr/>
          </p:nvSpPr>
          <p:spPr>
            <a:xfrm>
              <a:off x="10069807" y="4521669"/>
              <a:ext cx="124487" cy="12448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2" name="Oval 261"/>
            <p:cNvSpPr/>
            <p:nvPr/>
          </p:nvSpPr>
          <p:spPr>
            <a:xfrm>
              <a:off x="10365866" y="4870895"/>
              <a:ext cx="58571" cy="5857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263" name="Straight Connector 262"/>
            <p:cNvCxnSpPr>
              <a:stCxn id="240" idx="6"/>
              <a:endCxn id="242" idx="2"/>
            </p:cNvCxnSpPr>
            <p:nvPr/>
          </p:nvCxnSpPr>
          <p:spPr>
            <a:xfrm>
              <a:off x="10170092" y="5512436"/>
              <a:ext cx="115469" cy="358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>
              <a:stCxn id="242" idx="6"/>
              <a:endCxn id="241" idx="2"/>
            </p:cNvCxnSpPr>
            <p:nvPr/>
          </p:nvCxnSpPr>
          <p:spPr>
            <a:xfrm flipV="1">
              <a:off x="10344132" y="5501469"/>
              <a:ext cx="122063" cy="1454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>
              <a:stCxn id="241" idx="7"/>
              <a:endCxn id="252" idx="3"/>
            </p:cNvCxnSpPr>
            <p:nvPr/>
          </p:nvCxnSpPr>
          <p:spPr>
            <a:xfrm flipV="1">
              <a:off x="10516189" y="5322431"/>
              <a:ext cx="72918" cy="15833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>
              <a:stCxn id="252" idx="7"/>
              <a:endCxn id="251" idx="3"/>
            </p:cNvCxnSpPr>
            <p:nvPr/>
          </p:nvCxnSpPr>
          <p:spPr>
            <a:xfrm flipV="1">
              <a:off x="10630522" y="5094077"/>
              <a:ext cx="111832" cy="18693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>
              <a:stCxn id="251" idx="0"/>
              <a:endCxn id="250" idx="4"/>
            </p:cNvCxnSpPr>
            <p:nvPr/>
          </p:nvCxnSpPr>
          <p:spPr>
            <a:xfrm flipV="1">
              <a:off x="10770817" y="4828860"/>
              <a:ext cx="23007" cy="19650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>
              <a:stCxn id="250" idx="0"/>
              <a:endCxn id="249" idx="5"/>
            </p:cNvCxnSpPr>
            <p:nvPr/>
          </p:nvCxnSpPr>
          <p:spPr>
            <a:xfrm flipH="1" flipV="1">
              <a:off x="10722446" y="4561570"/>
              <a:ext cx="71379" cy="18678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>
              <a:stCxn id="249" idx="1"/>
              <a:endCxn id="248" idx="6"/>
            </p:cNvCxnSpPr>
            <p:nvPr/>
          </p:nvCxnSpPr>
          <p:spPr>
            <a:xfrm flipH="1" flipV="1">
              <a:off x="10464689" y="4362209"/>
              <a:ext cx="200831" cy="142435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>
              <a:stCxn id="248" idx="2"/>
              <a:endCxn id="247" idx="6"/>
            </p:cNvCxnSpPr>
            <p:nvPr/>
          </p:nvCxnSpPr>
          <p:spPr>
            <a:xfrm flipH="1">
              <a:off x="10213318" y="4362209"/>
              <a:ext cx="170866" cy="1349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>
              <a:stCxn id="247" idx="2"/>
              <a:endCxn id="246" idx="7"/>
            </p:cNvCxnSpPr>
            <p:nvPr/>
          </p:nvCxnSpPr>
          <p:spPr>
            <a:xfrm flipH="1">
              <a:off x="9992575" y="4375706"/>
              <a:ext cx="140239" cy="107944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>
              <a:stCxn id="246" idx="3"/>
              <a:endCxn id="245" idx="0"/>
            </p:cNvCxnSpPr>
            <p:nvPr/>
          </p:nvCxnSpPr>
          <p:spPr>
            <a:xfrm flipH="1">
              <a:off x="9831908" y="4540576"/>
              <a:ext cx="103741" cy="23878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>
              <a:stCxn id="245" idx="4"/>
              <a:endCxn id="244" idx="0"/>
            </p:cNvCxnSpPr>
            <p:nvPr/>
          </p:nvCxnSpPr>
          <p:spPr>
            <a:xfrm>
              <a:off x="9831908" y="4859864"/>
              <a:ext cx="35809" cy="18393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>
              <a:stCxn id="244" idx="5"/>
              <a:endCxn id="243" idx="1"/>
            </p:cNvCxnSpPr>
            <p:nvPr/>
          </p:nvCxnSpPr>
          <p:spPr>
            <a:xfrm>
              <a:off x="9896180" y="5112518"/>
              <a:ext cx="79972" cy="15325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>
              <a:stCxn id="243" idx="4"/>
              <a:endCxn id="240" idx="1"/>
            </p:cNvCxnSpPr>
            <p:nvPr/>
          </p:nvCxnSpPr>
          <p:spPr>
            <a:xfrm>
              <a:off x="10004614" y="5334491"/>
              <a:ext cx="96762" cy="14948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>
              <a:stCxn id="240" idx="7"/>
              <a:endCxn id="253" idx="4"/>
            </p:cNvCxnSpPr>
            <p:nvPr/>
          </p:nvCxnSpPr>
          <p:spPr>
            <a:xfrm flipV="1">
              <a:off x="10158302" y="5286847"/>
              <a:ext cx="44674" cy="197125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>
              <a:stCxn id="253" idx="6"/>
              <a:endCxn id="252" idx="2"/>
            </p:cNvCxnSpPr>
            <p:nvPr/>
          </p:nvCxnSpPr>
          <p:spPr>
            <a:xfrm>
              <a:off x="10232262" y="5257562"/>
              <a:ext cx="348267" cy="4416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>
              <a:stCxn id="253" idx="5"/>
              <a:endCxn id="242" idx="0"/>
            </p:cNvCxnSpPr>
            <p:nvPr/>
          </p:nvCxnSpPr>
          <p:spPr>
            <a:xfrm>
              <a:off x="10223684" y="5278270"/>
              <a:ext cx="91163" cy="20846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>
              <a:stCxn id="241" idx="1"/>
              <a:endCxn id="253" idx="5"/>
            </p:cNvCxnSpPr>
            <p:nvPr/>
          </p:nvCxnSpPr>
          <p:spPr>
            <a:xfrm flipH="1" flipV="1">
              <a:off x="10223684" y="5278270"/>
              <a:ext cx="251089" cy="20249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>
              <a:stCxn id="253" idx="1"/>
              <a:endCxn id="257" idx="5"/>
            </p:cNvCxnSpPr>
            <p:nvPr/>
          </p:nvCxnSpPr>
          <p:spPr>
            <a:xfrm flipH="1" flipV="1">
              <a:off x="10048101" y="5014392"/>
              <a:ext cx="134166" cy="22246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>
              <a:stCxn id="243" idx="7"/>
              <a:endCxn id="253" idx="2"/>
            </p:cNvCxnSpPr>
            <p:nvPr/>
          </p:nvCxnSpPr>
          <p:spPr>
            <a:xfrm flipV="1">
              <a:off x="10033077" y="5257562"/>
              <a:ext cx="140613" cy="8214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>
              <a:stCxn id="257" idx="3"/>
              <a:endCxn id="244" idx="7"/>
            </p:cNvCxnSpPr>
            <p:nvPr/>
          </p:nvCxnSpPr>
          <p:spPr>
            <a:xfrm flipH="1">
              <a:off x="9896180" y="5014392"/>
              <a:ext cx="110506" cy="4120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>
              <a:stCxn id="243" idx="0"/>
              <a:endCxn id="257" idx="4"/>
            </p:cNvCxnSpPr>
            <p:nvPr/>
          </p:nvCxnSpPr>
          <p:spPr>
            <a:xfrm flipV="1">
              <a:off x="10004614" y="5022970"/>
              <a:ext cx="22779" cy="23101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>
              <a:stCxn id="257" idx="0"/>
              <a:endCxn id="246" idx="4"/>
            </p:cNvCxnSpPr>
            <p:nvPr/>
          </p:nvCxnSpPr>
          <p:spPr>
            <a:xfrm flipH="1" flipV="1">
              <a:off x="9964112" y="4552365"/>
              <a:ext cx="63282" cy="41203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>
              <a:stCxn id="257" idx="1"/>
              <a:endCxn id="245" idx="6"/>
            </p:cNvCxnSpPr>
            <p:nvPr/>
          </p:nvCxnSpPr>
          <p:spPr>
            <a:xfrm flipH="1" flipV="1">
              <a:off x="9872161" y="4819611"/>
              <a:ext cx="134525" cy="153364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>
              <a:stCxn id="246" idx="6"/>
              <a:endCxn id="261" idx="1"/>
            </p:cNvCxnSpPr>
            <p:nvPr/>
          </p:nvCxnSpPr>
          <p:spPr>
            <a:xfrm>
              <a:off x="10004364" y="4512113"/>
              <a:ext cx="83673" cy="2778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>
              <a:stCxn id="261" idx="4"/>
              <a:endCxn id="254" idx="0"/>
            </p:cNvCxnSpPr>
            <p:nvPr/>
          </p:nvCxnSpPr>
          <p:spPr>
            <a:xfrm flipH="1">
              <a:off x="10127389" y="4646156"/>
              <a:ext cx="4661" cy="9974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>
              <a:stCxn id="254" idx="5"/>
              <a:endCxn id="256" idx="1"/>
            </p:cNvCxnSpPr>
            <p:nvPr/>
          </p:nvCxnSpPr>
          <p:spPr>
            <a:xfrm>
              <a:off x="10171402" y="4852159"/>
              <a:ext cx="32971" cy="9868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>
              <a:stCxn id="256" idx="5"/>
              <a:endCxn id="255" idx="1"/>
            </p:cNvCxnSpPr>
            <p:nvPr/>
          </p:nvCxnSpPr>
          <p:spPr>
            <a:xfrm>
              <a:off x="10245789" y="4992262"/>
              <a:ext cx="96237" cy="35224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>
              <a:stCxn id="255" idx="5"/>
              <a:endCxn id="252" idx="1"/>
            </p:cNvCxnSpPr>
            <p:nvPr/>
          </p:nvCxnSpPr>
          <p:spPr>
            <a:xfrm>
              <a:off x="10470686" y="5156145"/>
              <a:ext cx="118421" cy="12487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>
              <a:stCxn id="255" idx="3"/>
              <a:endCxn id="253" idx="7"/>
            </p:cNvCxnSpPr>
            <p:nvPr/>
          </p:nvCxnSpPr>
          <p:spPr>
            <a:xfrm flipH="1">
              <a:off x="10223684" y="5156145"/>
              <a:ext cx="118343" cy="8070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>
              <a:stCxn id="256" idx="3"/>
              <a:endCxn id="257" idx="6"/>
            </p:cNvCxnSpPr>
            <p:nvPr/>
          </p:nvCxnSpPr>
          <p:spPr>
            <a:xfrm flipH="1">
              <a:off x="10056679" y="4992262"/>
              <a:ext cx="147694" cy="142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>
              <a:stCxn id="254" idx="3"/>
              <a:endCxn id="257" idx="7"/>
            </p:cNvCxnSpPr>
            <p:nvPr/>
          </p:nvCxnSpPr>
          <p:spPr>
            <a:xfrm flipH="1">
              <a:off x="10048101" y="4852159"/>
              <a:ext cx="35275" cy="12081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>
              <a:stCxn id="254" idx="7"/>
              <a:endCxn id="258" idx="3"/>
            </p:cNvCxnSpPr>
            <p:nvPr/>
          </p:nvCxnSpPr>
          <p:spPr>
            <a:xfrm flipV="1">
              <a:off x="10171402" y="4570680"/>
              <a:ext cx="150588" cy="19345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>
              <a:stCxn id="258" idx="7"/>
              <a:endCxn id="248" idx="3"/>
            </p:cNvCxnSpPr>
            <p:nvPr/>
          </p:nvCxnSpPr>
          <p:spPr>
            <a:xfrm flipV="1">
              <a:off x="10363406" y="4390672"/>
              <a:ext cx="32568" cy="13859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>
              <a:stCxn id="261" idx="7"/>
              <a:endCxn id="248" idx="3"/>
            </p:cNvCxnSpPr>
            <p:nvPr/>
          </p:nvCxnSpPr>
          <p:spPr>
            <a:xfrm flipV="1">
              <a:off x="10176062" y="4390672"/>
              <a:ext cx="219912" cy="14922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>
              <a:stCxn id="247" idx="5"/>
              <a:endCxn id="258" idx="1"/>
            </p:cNvCxnSpPr>
            <p:nvPr/>
          </p:nvCxnSpPr>
          <p:spPr>
            <a:xfrm>
              <a:off x="10201529" y="4404169"/>
              <a:ext cx="120462" cy="12509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>
              <a:stCxn id="259" idx="7"/>
              <a:endCxn id="249" idx="3"/>
            </p:cNvCxnSpPr>
            <p:nvPr/>
          </p:nvCxnSpPr>
          <p:spPr>
            <a:xfrm flipV="1">
              <a:off x="10466207" y="4561570"/>
              <a:ext cx="199313" cy="12138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>
              <a:stCxn id="259" idx="0"/>
              <a:endCxn id="248" idx="4"/>
            </p:cNvCxnSpPr>
            <p:nvPr/>
          </p:nvCxnSpPr>
          <p:spPr>
            <a:xfrm flipH="1" flipV="1">
              <a:off x="10424437" y="4402462"/>
              <a:ext cx="13308" cy="26869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>
              <a:stCxn id="259" idx="1"/>
              <a:endCxn id="258" idx="5"/>
            </p:cNvCxnSpPr>
            <p:nvPr/>
          </p:nvCxnSpPr>
          <p:spPr>
            <a:xfrm flipH="1" flipV="1">
              <a:off x="10363406" y="4570680"/>
              <a:ext cx="45876" cy="11227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>
              <a:stCxn id="262" idx="0"/>
              <a:endCxn id="259" idx="4"/>
            </p:cNvCxnSpPr>
            <p:nvPr/>
          </p:nvCxnSpPr>
          <p:spPr>
            <a:xfrm flipV="1">
              <a:off x="10395151" y="4751665"/>
              <a:ext cx="42593" cy="11922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>
              <a:stCxn id="262" idx="4"/>
              <a:endCxn id="255" idx="0"/>
            </p:cNvCxnSpPr>
            <p:nvPr/>
          </p:nvCxnSpPr>
          <p:spPr>
            <a:xfrm>
              <a:off x="10395151" y="4929466"/>
              <a:ext cx="11205" cy="71374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>
              <a:stCxn id="262" idx="1"/>
              <a:endCxn id="254" idx="6"/>
            </p:cNvCxnSpPr>
            <p:nvPr/>
          </p:nvCxnSpPr>
          <p:spPr>
            <a:xfrm flipH="1" flipV="1">
              <a:off x="10189633" y="4808146"/>
              <a:ext cx="184811" cy="7132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>
              <a:stCxn id="255" idx="7"/>
              <a:endCxn id="260" idx="3"/>
            </p:cNvCxnSpPr>
            <p:nvPr/>
          </p:nvCxnSpPr>
          <p:spPr>
            <a:xfrm flipV="1">
              <a:off x="10470686" y="4952608"/>
              <a:ext cx="129648" cy="7487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>
              <a:stCxn id="260" idx="0"/>
              <a:endCxn id="249" idx="4"/>
            </p:cNvCxnSpPr>
            <p:nvPr/>
          </p:nvCxnSpPr>
          <p:spPr>
            <a:xfrm flipV="1">
              <a:off x="10628797" y="4573359"/>
              <a:ext cx="65186" cy="310534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>
              <a:stCxn id="260" idx="1"/>
              <a:endCxn id="259" idx="5"/>
            </p:cNvCxnSpPr>
            <p:nvPr/>
          </p:nvCxnSpPr>
          <p:spPr>
            <a:xfrm flipH="1" flipV="1">
              <a:off x="10466207" y="4739876"/>
              <a:ext cx="134126" cy="15580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>
              <a:stCxn id="260" idx="7"/>
              <a:endCxn id="250" idx="3"/>
            </p:cNvCxnSpPr>
            <p:nvPr/>
          </p:nvCxnSpPr>
          <p:spPr>
            <a:xfrm flipV="1">
              <a:off x="10657259" y="4817071"/>
              <a:ext cx="108102" cy="7861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>
              <a:stCxn id="260" idx="5"/>
              <a:endCxn id="251" idx="1"/>
            </p:cNvCxnSpPr>
            <p:nvPr/>
          </p:nvCxnSpPr>
          <p:spPr>
            <a:xfrm>
              <a:off x="10657259" y="4952608"/>
              <a:ext cx="85095" cy="8454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>
              <a:stCxn id="252" idx="0"/>
              <a:endCxn id="260" idx="4"/>
            </p:cNvCxnSpPr>
            <p:nvPr/>
          </p:nvCxnSpPr>
          <p:spPr>
            <a:xfrm flipV="1">
              <a:off x="10609815" y="4964398"/>
              <a:ext cx="18982" cy="30804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8" name="KSO_Shape"/>
          <p:cNvSpPr>
            <a:spLocks/>
          </p:cNvSpPr>
          <p:nvPr/>
        </p:nvSpPr>
        <p:spPr bwMode="auto">
          <a:xfrm>
            <a:off x="1069796" y="3275126"/>
            <a:ext cx="402132" cy="343153"/>
          </a:xfrm>
          <a:custGeom>
            <a:avLst/>
            <a:gdLst>
              <a:gd name="T0" fmla="*/ 1467173 w 3549651"/>
              <a:gd name="T1" fmla="*/ 2801186 h 3030537"/>
              <a:gd name="T2" fmla="*/ 3546160 w 3549651"/>
              <a:gd name="T3" fmla="*/ 2475237 h 3030537"/>
              <a:gd name="T4" fmla="*/ 3202089 w 3549651"/>
              <a:gd name="T5" fmla="*/ 2691437 h 3030537"/>
              <a:gd name="T6" fmla="*/ 2656781 w 3549651"/>
              <a:gd name="T7" fmla="*/ 2671725 h 3030537"/>
              <a:gd name="T8" fmla="*/ 2970870 w 3549651"/>
              <a:gd name="T9" fmla="*/ 1932623 h 3030537"/>
              <a:gd name="T10" fmla="*/ 2842055 w 3549651"/>
              <a:gd name="T11" fmla="*/ 2061210 h 3030537"/>
              <a:gd name="T12" fmla="*/ 3048286 w 3549651"/>
              <a:gd name="T13" fmla="*/ 2235200 h 3030537"/>
              <a:gd name="T14" fmla="*/ 3041940 w 3549651"/>
              <a:gd name="T15" fmla="*/ 2302193 h 3030537"/>
              <a:gd name="T16" fmla="*/ 2899799 w 3549651"/>
              <a:gd name="T17" fmla="*/ 2268220 h 3030537"/>
              <a:gd name="T18" fmla="*/ 2837930 w 3549651"/>
              <a:gd name="T19" fmla="*/ 2310765 h 3030537"/>
              <a:gd name="T20" fmla="*/ 2968014 w 3549651"/>
              <a:gd name="T21" fmla="*/ 2412048 h 3030537"/>
              <a:gd name="T22" fmla="*/ 3131412 w 3549651"/>
              <a:gd name="T23" fmla="*/ 2329815 h 3030537"/>
              <a:gd name="T24" fmla="*/ 3109520 w 3549651"/>
              <a:gd name="T25" fmla="*/ 2184718 h 3030537"/>
              <a:gd name="T26" fmla="*/ 2922961 w 3549651"/>
              <a:gd name="T27" fmla="*/ 2085023 h 3030537"/>
              <a:gd name="T28" fmla="*/ 3032422 w 3549651"/>
              <a:gd name="T29" fmla="*/ 2045335 h 3030537"/>
              <a:gd name="T30" fmla="*/ 3135537 w 3549651"/>
              <a:gd name="T31" fmla="*/ 2071370 h 3030537"/>
              <a:gd name="T32" fmla="*/ 3054314 w 3549651"/>
              <a:gd name="T33" fmla="*/ 1982470 h 3030537"/>
              <a:gd name="T34" fmla="*/ 3192012 w 3549651"/>
              <a:gd name="T35" fmla="*/ 1921193 h 3030537"/>
              <a:gd name="T36" fmla="*/ 3435365 w 3549651"/>
              <a:gd name="T37" fmla="*/ 2266315 h 3030537"/>
              <a:gd name="T38" fmla="*/ 2550476 w 3549651"/>
              <a:gd name="T39" fmla="*/ 2353628 h 3030537"/>
              <a:gd name="T40" fmla="*/ 2704356 w 3549651"/>
              <a:gd name="T41" fmla="*/ 2034223 h 3030537"/>
              <a:gd name="T42" fmla="*/ 3157240 w 3549651"/>
              <a:gd name="T43" fmla="*/ 1786255 h 3030537"/>
              <a:gd name="T44" fmla="*/ 2866305 w 3549651"/>
              <a:gd name="T45" fmla="*/ 1836738 h 3030537"/>
              <a:gd name="T46" fmla="*/ 2845094 w 3549651"/>
              <a:gd name="T47" fmla="*/ 1784033 h 3030537"/>
              <a:gd name="T48" fmla="*/ 1725613 w 3549651"/>
              <a:gd name="T49" fmla="*/ 1796449 h 3030537"/>
              <a:gd name="T50" fmla="*/ 3089168 w 3549651"/>
              <a:gd name="T51" fmla="*/ 1512570 h 3030537"/>
              <a:gd name="T52" fmla="*/ 3077413 w 3549651"/>
              <a:gd name="T53" fmla="*/ 1640840 h 3030537"/>
              <a:gd name="T54" fmla="*/ 3168594 w 3549651"/>
              <a:gd name="T55" fmla="*/ 1534477 h 3030537"/>
              <a:gd name="T56" fmla="*/ 3220061 w 3549651"/>
              <a:gd name="T57" fmla="*/ 1624012 h 3030537"/>
              <a:gd name="T58" fmla="*/ 2806415 w 3549651"/>
              <a:gd name="T59" fmla="*/ 1648142 h 3030537"/>
              <a:gd name="T60" fmla="*/ 2796884 w 3549651"/>
              <a:gd name="T61" fmla="*/ 1542415 h 3030537"/>
              <a:gd name="T62" fmla="*/ 2906808 w 3549651"/>
              <a:gd name="T63" fmla="*/ 1616710 h 3030537"/>
              <a:gd name="T64" fmla="*/ 2909985 w 3549651"/>
              <a:gd name="T65" fmla="*/ 1528762 h 3030537"/>
              <a:gd name="T66" fmla="*/ 495617 w 3549651"/>
              <a:gd name="T67" fmla="*/ 1676586 h 3030537"/>
              <a:gd name="T68" fmla="*/ 2370455 w 3549651"/>
              <a:gd name="T69" fmla="*/ 633147 h 3030537"/>
              <a:gd name="T70" fmla="*/ 2926081 w 3549651"/>
              <a:gd name="T71" fmla="*/ 1087945 h 3030537"/>
              <a:gd name="T72" fmla="*/ 3011806 w 3549651"/>
              <a:gd name="T73" fmla="*/ 1130821 h 3030537"/>
              <a:gd name="T74" fmla="*/ 3084196 w 3549651"/>
              <a:gd name="T75" fmla="*/ 1155593 h 3030537"/>
              <a:gd name="T76" fmla="*/ 3131186 w 3549651"/>
              <a:gd name="T77" fmla="*/ 1156546 h 3030537"/>
              <a:gd name="T78" fmla="*/ 3138171 w 3549651"/>
              <a:gd name="T79" fmla="*/ 1506220 h 3030537"/>
              <a:gd name="T80" fmla="*/ 3008948 w 3549651"/>
              <a:gd name="T81" fmla="*/ 1345198 h 3030537"/>
              <a:gd name="T82" fmla="*/ 2881313 w 3549651"/>
              <a:gd name="T83" fmla="*/ 1506537 h 3030537"/>
              <a:gd name="T84" fmla="*/ 2879091 w 3549651"/>
              <a:gd name="T85" fmla="*/ 1140666 h 3030537"/>
              <a:gd name="T86" fmla="*/ 2689861 w 3549651"/>
              <a:gd name="T87" fmla="*/ 951062 h 3030537"/>
              <a:gd name="T88" fmla="*/ 1800760 w 3549651"/>
              <a:gd name="T89" fmla="*/ 464071 h 3030537"/>
              <a:gd name="T90" fmla="*/ 1852446 w 3549651"/>
              <a:gd name="T91" fmla="*/ 559565 h 3030537"/>
              <a:gd name="T92" fmla="*/ 1883838 w 3549651"/>
              <a:gd name="T93" fmla="*/ 456140 h 3030537"/>
              <a:gd name="T94" fmla="*/ 463232 w 3549651"/>
              <a:gd name="T95" fmla="*/ 274650 h 3030537"/>
              <a:gd name="T96" fmla="*/ 522922 w 3549651"/>
              <a:gd name="T97" fmla="*/ 349623 h 3030537"/>
              <a:gd name="T98" fmla="*/ 581025 w 3549651"/>
              <a:gd name="T99" fmla="*/ 356295 h 3030537"/>
              <a:gd name="T100" fmla="*/ 904240 w 3549651"/>
              <a:gd name="T101" fmla="*/ 287040 h 3030537"/>
              <a:gd name="T102" fmla="*/ 1695450 w 3549651"/>
              <a:gd name="T103" fmla="*/ 563106 h 3030537"/>
              <a:gd name="T104" fmla="*/ 722312 w 3549651"/>
              <a:gd name="T105" fmla="*/ 373767 h 3030537"/>
              <a:gd name="T106" fmla="*/ 1077277 w 3549651"/>
              <a:gd name="T107" fmla="*/ 1654666 h 3030537"/>
              <a:gd name="T108" fmla="*/ 1091247 w 3549651"/>
              <a:gd name="T109" fmla="*/ 1707084 h 3030537"/>
              <a:gd name="T110" fmla="*/ 554355 w 3549651"/>
              <a:gd name="T111" fmla="*/ 1905000 h 3030537"/>
              <a:gd name="T112" fmla="*/ 4445 w 3549651"/>
              <a:gd name="T113" fmla="*/ 1701048 h 3030537"/>
              <a:gd name="T114" fmla="*/ 518795 w 3549651"/>
              <a:gd name="T115" fmla="*/ 421738 h 3030537"/>
              <a:gd name="T116" fmla="*/ 429577 w 3549651"/>
              <a:gd name="T117" fmla="*/ 274015 h 3030537"/>
              <a:gd name="T118" fmla="*/ 1918383 w 3549651"/>
              <a:gd name="T119" fmla="*/ 157115 h 3030537"/>
              <a:gd name="T120" fmla="*/ 1760813 w 3549651"/>
              <a:gd name="T121" fmla="*/ 142227 h 3030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49651" h="3030537">
                <a:moveTo>
                  <a:pt x="1319213" y="2925762"/>
                </a:moveTo>
                <a:lnTo>
                  <a:pt x="2373313" y="2925762"/>
                </a:lnTo>
                <a:lnTo>
                  <a:pt x="2373313" y="3030537"/>
                </a:lnTo>
                <a:lnTo>
                  <a:pt x="1319213" y="3030537"/>
                </a:lnTo>
                <a:lnTo>
                  <a:pt x="1319213" y="2925762"/>
                </a:lnTo>
                <a:close/>
                <a:moveTo>
                  <a:pt x="1727737" y="2644775"/>
                </a:moveTo>
                <a:lnTo>
                  <a:pt x="1965105" y="2644775"/>
                </a:lnTo>
                <a:lnTo>
                  <a:pt x="1988937" y="2663139"/>
                </a:lnTo>
                <a:lnTo>
                  <a:pt x="2013088" y="2680237"/>
                </a:lnTo>
                <a:lnTo>
                  <a:pt x="2036920" y="2696384"/>
                </a:lnTo>
                <a:lnTo>
                  <a:pt x="2060116" y="2711582"/>
                </a:lnTo>
                <a:lnTo>
                  <a:pt x="2082995" y="2725830"/>
                </a:lnTo>
                <a:lnTo>
                  <a:pt x="2105238" y="2738811"/>
                </a:lnTo>
                <a:lnTo>
                  <a:pt x="2126528" y="2750526"/>
                </a:lnTo>
                <a:lnTo>
                  <a:pt x="2146230" y="2761608"/>
                </a:lnTo>
                <a:lnTo>
                  <a:pt x="2164342" y="2771107"/>
                </a:lnTo>
                <a:lnTo>
                  <a:pt x="2181183" y="2779655"/>
                </a:lnTo>
                <a:lnTo>
                  <a:pt x="2208193" y="2792954"/>
                </a:lnTo>
                <a:lnTo>
                  <a:pt x="2225988" y="2801186"/>
                </a:lnTo>
                <a:lnTo>
                  <a:pt x="2232025" y="2804035"/>
                </a:lnTo>
                <a:lnTo>
                  <a:pt x="2232025" y="2873375"/>
                </a:lnTo>
                <a:lnTo>
                  <a:pt x="1460500" y="2873375"/>
                </a:lnTo>
                <a:lnTo>
                  <a:pt x="1460500" y="2804035"/>
                </a:lnTo>
                <a:lnTo>
                  <a:pt x="1467173" y="2801186"/>
                </a:lnTo>
                <a:lnTo>
                  <a:pt x="1484650" y="2792954"/>
                </a:lnTo>
                <a:lnTo>
                  <a:pt x="1511977" y="2779655"/>
                </a:lnTo>
                <a:lnTo>
                  <a:pt x="1528501" y="2771107"/>
                </a:lnTo>
                <a:lnTo>
                  <a:pt x="1546613" y="2761608"/>
                </a:lnTo>
                <a:lnTo>
                  <a:pt x="1566632" y="2750526"/>
                </a:lnTo>
                <a:lnTo>
                  <a:pt x="1587604" y="2738811"/>
                </a:lnTo>
                <a:lnTo>
                  <a:pt x="1609848" y="2725830"/>
                </a:lnTo>
                <a:lnTo>
                  <a:pt x="1632727" y="2711582"/>
                </a:lnTo>
                <a:lnTo>
                  <a:pt x="1656241" y="2696384"/>
                </a:lnTo>
                <a:lnTo>
                  <a:pt x="1680073" y="2680237"/>
                </a:lnTo>
                <a:lnTo>
                  <a:pt x="1704223" y="2663139"/>
                </a:lnTo>
                <a:lnTo>
                  <a:pt x="1727737" y="2644775"/>
                </a:lnTo>
                <a:close/>
                <a:moveTo>
                  <a:pt x="2467288" y="2470150"/>
                </a:moveTo>
                <a:lnTo>
                  <a:pt x="2471732" y="2470150"/>
                </a:lnTo>
                <a:lnTo>
                  <a:pt x="2944988" y="2470150"/>
                </a:lnTo>
                <a:lnTo>
                  <a:pt x="2999900" y="2470150"/>
                </a:lnTo>
                <a:lnTo>
                  <a:pt x="3054176" y="2470150"/>
                </a:lnTo>
                <a:lnTo>
                  <a:pt x="3527433" y="2470150"/>
                </a:lnTo>
                <a:lnTo>
                  <a:pt x="3531876" y="2470150"/>
                </a:lnTo>
                <a:lnTo>
                  <a:pt x="3535685" y="2470468"/>
                </a:lnTo>
                <a:lnTo>
                  <a:pt x="3538859" y="2471422"/>
                </a:lnTo>
                <a:lnTo>
                  <a:pt x="3542033" y="2472376"/>
                </a:lnTo>
                <a:lnTo>
                  <a:pt x="3544255" y="2473647"/>
                </a:lnTo>
                <a:lnTo>
                  <a:pt x="3546160" y="2475237"/>
                </a:lnTo>
                <a:lnTo>
                  <a:pt x="3548064" y="2477145"/>
                </a:lnTo>
                <a:lnTo>
                  <a:pt x="3549016" y="2479052"/>
                </a:lnTo>
                <a:lnTo>
                  <a:pt x="3549651" y="2481278"/>
                </a:lnTo>
                <a:lnTo>
                  <a:pt x="3549651" y="2483504"/>
                </a:lnTo>
                <a:lnTo>
                  <a:pt x="3549334" y="2486047"/>
                </a:lnTo>
                <a:lnTo>
                  <a:pt x="3548699" y="2488591"/>
                </a:lnTo>
                <a:lnTo>
                  <a:pt x="3547429" y="2491770"/>
                </a:lnTo>
                <a:lnTo>
                  <a:pt x="3545525" y="2494314"/>
                </a:lnTo>
                <a:lnTo>
                  <a:pt x="3543303" y="2497493"/>
                </a:lnTo>
                <a:lnTo>
                  <a:pt x="3540129" y="2500355"/>
                </a:lnTo>
                <a:lnTo>
                  <a:pt x="3388090" y="2653284"/>
                </a:lnTo>
                <a:lnTo>
                  <a:pt x="3385234" y="2655192"/>
                </a:lnTo>
                <a:lnTo>
                  <a:pt x="3381425" y="2657418"/>
                </a:lnTo>
                <a:lnTo>
                  <a:pt x="3375077" y="2660279"/>
                </a:lnTo>
                <a:lnTo>
                  <a:pt x="3366189" y="2663777"/>
                </a:lnTo>
                <a:lnTo>
                  <a:pt x="3354762" y="2667592"/>
                </a:lnTo>
                <a:lnTo>
                  <a:pt x="3339844" y="2671725"/>
                </a:lnTo>
                <a:lnTo>
                  <a:pt x="3321117" y="2675858"/>
                </a:lnTo>
                <a:lnTo>
                  <a:pt x="3297946" y="2679992"/>
                </a:lnTo>
                <a:lnTo>
                  <a:pt x="3270967" y="2684443"/>
                </a:lnTo>
                <a:lnTo>
                  <a:pt x="3255731" y="2686350"/>
                </a:lnTo>
                <a:lnTo>
                  <a:pt x="3239226" y="2688258"/>
                </a:lnTo>
                <a:lnTo>
                  <a:pt x="3221133" y="2690166"/>
                </a:lnTo>
                <a:lnTo>
                  <a:pt x="3202089" y="2691437"/>
                </a:lnTo>
                <a:lnTo>
                  <a:pt x="3181775" y="2693027"/>
                </a:lnTo>
                <a:lnTo>
                  <a:pt x="3159556" y="2694617"/>
                </a:lnTo>
                <a:lnTo>
                  <a:pt x="3136385" y="2695889"/>
                </a:lnTo>
                <a:lnTo>
                  <a:pt x="3111310" y="2696842"/>
                </a:lnTo>
                <a:lnTo>
                  <a:pt x="3084965" y="2697796"/>
                </a:lnTo>
                <a:lnTo>
                  <a:pt x="3056716" y="2698114"/>
                </a:lnTo>
                <a:lnTo>
                  <a:pt x="3027197" y="2698432"/>
                </a:lnTo>
                <a:lnTo>
                  <a:pt x="2996091" y="2698750"/>
                </a:lnTo>
                <a:lnTo>
                  <a:pt x="2964667" y="2698432"/>
                </a:lnTo>
                <a:lnTo>
                  <a:pt x="2934831" y="2698114"/>
                </a:lnTo>
                <a:lnTo>
                  <a:pt x="2906899" y="2697796"/>
                </a:lnTo>
                <a:lnTo>
                  <a:pt x="2880554" y="2696842"/>
                </a:lnTo>
                <a:lnTo>
                  <a:pt x="2856114" y="2695889"/>
                </a:lnTo>
                <a:lnTo>
                  <a:pt x="2832625" y="2694617"/>
                </a:lnTo>
                <a:lnTo>
                  <a:pt x="2810724" y="2693027"/>
                </a:lnTo>
                <a:lnTo>
                  <a:pt x="2790727" y="2691437"/>
                </a:lnTo>
                <a:lnTo>
                  <a:pt x="2772000" y="2690166"/>
                </a:lnTo>
                <a:lnTo>
                  <a:pt x="2754225" y="2688258"/>
                </a:lnTo>
                <a:lnTo>
                  <a:pt x="2737720" y="2686350"/>
                </a:lnTo>
                <a:lnTo>
                  <a:pt x="2722802" y="2684443"/>
                </a:lnTo>
                <a:lnTo>
                  <a:pt x="2709153" y="2682535"/>
                </a:lnTo>
                <a:lnTo>
                  <a:pt x="2696457" y="2679992"/>
                </a:lnTo>
                <a:lnTo>
                  <a:pt x="2674873" y="2675858"/>
                </a:lnTo>
                <a:lnTo>
                  <a:pt x="2656781" y="2671725"/>
                </a:lnTo>
                <a:lnTo>
                  <a:pt x="2642180" y="2667592"/>
                </a:lnTo>
                <a:lnTo>
                  <a:pt x="2631071" y="2663777"/>
                </a:lnTo>
                <a:lnTo>
                  <a:pt x="2623136" y="2660279"/>
                </a:lnTo>
                <a:lnTo>
                  <a:pt x="2617422" y="2657418"/>
                </a:lnTo>
                <a:lnTo>
                  <a:pt x="2613613" y="2655192"/>
                </a:lnTo>
                <a:lnTo>
                  <a:pt x="2612026" y="2653602"/>
                </a:lnTo>
                <a:lnTo>
                  <a:pt x="2611392" y="2653284"/>
                </a:lnTo>
                <a:lnTo>
                  <a:pt x="2459036" y="2500355"/>
                </a:lnTo>
                <a:lnTo>
                  <a:pt x="2455861" y="2497493"/>
                </a:lnTo>
                <a:lnTo>
                  <a:pt x="2453640" y="2494314"/>
                </a:lnTo>
                <a:lnTo>
                  <a:pt x="2451735" y="2491770"/>
                </a:lnTo>
                <a:lnTo>
                  <a:pt x="2450465" y="2488591"/>
                </a:lnTo>
                <a:lnTo>
                  <a:pt x="2449831" y="2486047"/>
                </a:lnTo>
                <a:lnTo>
                  <a:pt x="2449513" y="2483504"/>
                </a:lnTo>
                <a:lnTo>
                  <a:pt x="2449513" y="2481278"/>
                </a:lnTo>
                <a:lnTo>
                  <a:pt x="2450148" y="2479052"/>
                </a:lnTo>
                <a:lnTo>
                  <a:pt x="2451418" y="2477145"/>
                </a:lnTo>
                <a:lnTo>
                  <a:pt x="2453005" y="2475237"/>
                </a:lnTo>
                <a:lnTo>
                  <a:pt x="2454909" y="2473647"/>
                </a:lnTo>
                <a:lnTo>
                  <a:pt x="2457131" y="2472376"/>
                </a:lnTo>
                <a:lnTo>
                  <a:pt x="2460305" y="2471422"/>
                </a:lnTo>
                <a:lnTo>
                  <a:pt x="2463479" y="2470468"/>
                </a:lnTo>
                <a:lnTo>
                  <a:pt x="2467288" y="2470150"/>
                </a:lnTo>
                <a:close/>
                <a:moveTo>
                  <a:pt x="2970870" y="1932623"/>
                </a:moveTo>
                <a:lnTo>
                  <a:pt x="2968014" y="1933258"/>
                </a:lnTo>
                <a:lnTo>
                  <a:pt x="2965793" y="1933575"/>
                </a:lnTo>
                <a:lnTo>
                  <a:pt x="2963572" y="1934528"/>
                </a:lnTo>
                <a:lnTo>
                  <a:pt x="2961669" y="1935798"/>
                </a:lnTo>
                <a:lnTo>
                  <a:pt x="2960400" y="1937068"/>
                </a:lnTo>
                <a:lnTo>
                  <a:pt x="2959448" y="1938973"/>
                </a:lnTo>
                <a:lnTo>
                  <a:pt x="2958496" y="1940560"/>
                </a:lnTo>
                <a:lnTo>
                  <a:pt x="2958179" y="1942783"/>
                </a:lnTo>
                <a:lnTo>
                  <a:pt x="2958179" y="1979930"/>
                </a:lnTo>
                <a:lnTo>
                  <a:pt x="2946122" y="1982153"/>
                </a:lnTo>
                <a:lnTo>
                  <a:pt x="2934065" y="1984693"/>
                </a:lnTo>
                <a:lnTo>
                  <a:pt x="2922643" y="1988185"/>
                </a:lnTo>
                <a:lnTo>
                  <a:pt x="2911856" y="1992313"/>
                </a:lnTo>
                <a:lnTo>
                  <a:pt x="2901703" y="1997075"/>
                </a:lnTo>
                <a:lnTo>
                  <a:pt x="2892185" y="2002473"/>
                </a:lnTo>
                <a:lnTo>
                  <a:pt x="2882984" y="2008188"/>
                </a:lnTo>
                <a:lnTo>
                  <a:pt x="2874417" y="2014220"/>
                </a:lnTo>
                <a:lnTo>
                  <a:pt x="2868072" y="2020253"/>
                </a:lnTo>
                <a:lnTo>
                  <a:pt x="2862361" y="2026603"/>
                </a:lnTo>
                <a:lnTo>
                  <a:pt x="2856967" y="2032953"/>
                </a:lnTo>
                <a:lnTo>
                  <a:pt x="2851890" y="2039938"/>
                </a:lnTo>
                <a:lnTo>
                  <a:pt x="2848083" y="2046605"/>
                </a:lnTo>
                <a:lnTo>
                  <a:pt x="2844593" y="2053908"/>
                </a:lnTo>
                <a:lnTo>
                  <a:pt x="2842055" y="2061210"/>
                </a:lnTo>
                <a:lnTo>
                  <a:pt x="2840151" y="2068513"/>
                </a:lnTo>
                <a:lnTo>
                  <a:pt x="2838565" y="2076133"/>
                </a:lnTo>
                <a:lnTo>
                  <a:pt x="2837930" y="2083435"/>
                </a:lnTo>
                <a:lnTo>
                  <a:pt x="2837930" y="2091055"/>
                </a:lnTo>
                <a:lnTo>
                  <a:pt x="2838565" y="2098675"/>
                </a:lnTo>
                <a:lnTo>
                  <a:pt x="2840151" y="2106295"/>
                </a:lnTo>
                <a:lnTo>
                  <a:pt x="2842372" y="2113598"/>
                </a:lnTo>
                <a:lnTo>
                  <a:pt x="2844910" y="2120900"/>
                </a:lnTo>
                <a:lnTo>
                  <a:pt x="2849035" y="2128203"/>
                </a:lnTo>
                <a:lnTo>
                  <a:pt x="2853160" y="2134870"/>
                </a:lnTo>
                <a:lnTo>
                  <a:pt x="2857601" y="2141220"/>
                </a:lnTo>
                <a:lnTo>
                  <a:pt x="2862678" y="2146935"/>
                </a:lnTo>
                <a:lnTo>
                  <a:pt x="2868389" y="2152650"/>
                </a:lnTo>
                <a:lnTo>
                  <a:pt x="2874417" y="2157730"/>
                </a:lnTo>
                <a:lnTo>
                  <a:pt x="2880763" y="2162175"/>
                </a:lnTo>
                <a:lnTo>
                  <a:pt x="2887426" y="2165985"/>
                </a:lnTo>
                <a:lnTo>
                  <a:pt x="2894406" y="2169795"/>
                </a:lnTo>
                <a:lnTo>
                  <a:pt x="2915029" y="2178685"/>
                </a:lnTo>
                <a:lnTo>
                  <a:pt x="2948026" y="2192020"/>
                </a:lnTo>
                <a:lnTo>
                  <a:pt x="3015923" y="2220278"/>
                </a:lnTo>
                <a:lnTo>
                  <a:pt x="3033056" y="2227263"/>
                </a:lnTo>
                <a:lnTo>
                  <a:pt x="3038450" y="2230120"/>
                </a:lnTo>
                <a:lnTo>
                  <a:pt x="3043844" y="2232343"/>
                </a:lnTo>
                <a:lnTo>
                  <a:pt x="3048286" y="2235200"/>
                </a:lnTo>
                <a:lnTo>
                  <a:pt x="3053045" y="2238058"/>
                </a:lnTo>
                <a:lnTo>
                  <a:pt x="3056852" y="2240915"/>
                </a:lnTo>
                <a:lnTo>
                  <a:pt x="3060342" y="2244090"/>
                </a:lnTo>
                <a:lnTo>
                  <a:pt x="3063198" y="2247583"/>
                </a:lnTo>
                <a:lnTo>
                  <a:pt x="3065736" y="2250758"/>
                </a:lnTo>
                <a:lnTo>
                  <a:pt x="3067005" y="2253298"/>
                </a:lnTo>
                <a:lnTo>
                  <a:pt x="3068274" y="2256473"/>
                </a:lnTo>
                <a:lnTo>
                  <a:pt x="3069543" y="2259013"/>
                </a:lnTo>
                <a:lnTo>
                  <a:pt x="3070178" y="2262188"/>
                </a:lnTo>
                <a:lnTo>
                  <a:pt x="3070495" y="2265045"/>
                </a:lnTo>
                <a:lnTo>
                  <a:pt x="3070495" y="2268220"/>
                </a:lnTo>
                <a:lnTo>
                  <a:pt x="3070178" y="2271713"/>
                </a:lnTo>
                <a:lnTo>
                  <a:pt x="3069860" y="2274570"/>
                </a:lnTo>
                <a:lnTo>
                  <a:pt x="3069226" y="2277428"/>
                </a:lnTo>
                <a:lnTo>
                  <a:pt x="3067957" y="2280603"/>
                </a:lnTo>
                <a:lnTo>
                  <a:pt x="3066688" y="2283143"/>
                </a:lnTo>
                <a:lnTo>
                  <a:pt x="3065101" y="2285683"/>
                </a:lnTo>
                <a:lnTo>
                  <a:pt x="3063198" y="2288540"/>
                </a:lnTo>
                <a:lnTo>
                  <a:pt x="3061294" y="2290763"/>
                </a:lnTo>
                <a:lnTo>
                  <a:pt x="3059073" y="2292985"/>
                </a:lnTo>
                <a:lnTo>
                  <a:pt x="3056535" y="2294890"/>
                </a:lnTo>
                <a:lnTo>
                  <a:pt x="3052410" y="2298065"/>
                </a:lnTo>
                <a:lnTo>
                  <a:pt x="3047334" y="2300288"/>
                </a:lnTo>
                <a:lnTo>
                  <a:pt x="3041940" y="2302193"/>
                </a:lnTo>
                <a:lnTo>
                  <a:pt x="3035912" y="2303780"/>
                </a:lnTo>
                <a:lnTo>
                  <a:pt x="3029566" y="2305368"/>
                </a:lnTo>
                <a:lnTo>
                  <a:pt x="3022903" y="2306003"/>
                </a:lnTo>
                <a:lnTo>
                  <a:pt x="3015606" y="2306955"/>
                </a:lnTo>
                <a:lnTo>
                  <a:pt x="3007991" y="2306955"/>
                </a:lnTo>
                <a:lnTo>
                  <a:pt x="3001011" y="2306955"/>
                </a:lnTo>
                <a:lnTo>
                  <a:pt x="2993396" y="2306320"/>
                </a:lnTo>
                <a:lnTo>
                  <a:pt x="2986099" y="2305685"/>
                </a:lnTo>
                <a:lnTo>
                  <a:pt x="2978484" y="2304415"/>
                </a:lnTo>
                <a:lnTo>
                  <a:pt x="2970870" y="2303463"/>
                </a:lnTo>
                <a:lnTo>
                  <a:pt x="2963255" y="2301875"/>
                </a:lnTo>
                <a:lnTo>
                  <a:pt x="2955640" y="2299970"/>
                </a:lnTo>
                <a:lnTo>
                  <a:pt x="2948343" y="2298065"/>
                </a:lnTo>
                <a:lnTo>
                  <a:pt x="2943584" y="2296478"/>
                </a:lnTo>
                <a:lnTo>
                  <a:pt x="2938825" y="2294573"/>
                </a:lnTo>
                <a:lnTo>
                  <a:pt x="2928354" y="2289493"/>
                </a:lnTo>
                <a:lnTo>
                  <a:pt x="2918519" y="2284413"/>
                </a:lnTo>
                <a:lnTo>
                  <a:pt x="2913760" y="2281238"/>
                </a:lnTo>
                <a:lnTo>
                  <a:pt x="2909635" y="2278063"/>
                </a:lnTo>
                <a:lnTo>
                  <a:pt x="2905193" y="2274570"/>
                </a:lnTo>
                <a:lnTo>
                  <a:pt x="2904241" y="2273935"/>
                </a:lnTo>
                <a:lnTo>
                  <a:pt x="2903924" y="2273300"/>
                </a:lnTo>
                <a:lnTo>
                  <a:pt x="2902020" y="2270760"/>
                </a:lnTo>
                <a:lnTo>
                  <a:pt x="2899799" y="2268220"/>
                </a:lnTo>
                <a:lnTo>
                  <a:pt x="2897578" y="2265998"/>
                </a:lnTo>
                <a:lnTo>
                  <a:pt x="2894723" y="2264093"/>
                </a:lnTo>
                <a:lnTo>
                  <a:pt x="2891550" y="2262505"/>
                </a:lnTo>
                <a:lnTo>
                  <a:pt x="2888695" y="2261235"/>
                </a:lnTo>
                <a:lnTo>
                  <a:pt x="2885522" y="2260283"/>
                </a:lnTo>
                <a:lnTo>
                  <a:pt x="2882032" y="2259965"/>
                </a:lnTo>
                <a:lnTo>
                  <a:pt x="2878225" y="2259965"/>
                </a:lnTo>
                <a:lnTo>
                  <a:pt x="2875369" y="2259965"/>
                </a:lnTo>
                <a:lnTo>
                  <a:pt x="2872196" y="2260283"/>
                </a:lnTo>
                <a:lnTo>
                  <a:pt x="2866168" y="2261870"/>
                </a:lnTo>
                <a:lnTo>
                  <a:pt x="2860457" y="2264093"/>
                </a:lnTo>
                <a:lnTo>
                  <a:pt x="2855063" y="2266633"/>
                </a:lnTo>
                <a:lnTo>
                  <a:pt x="2849987" y="2270125"/>
                </a:lnTo>
                <a:lnTo>
                  <a:pt x="2845545" y="2273935"/>
                </a:lnTo>
                <a:lnTo>
                  <a:pt x="2841738" y="2278063"/>
                </a:lnTo>
                <a:lnTo>
                  <a:pt x="2838565" y="2282508"/>
                </a:lnTo>
                <a:lnTo>
                  <a:pt x="2836344" y="2286318"/>
                </a:lnTo>
                <a:lnTo>
                  <a:pt x="2834757" y="2289493"/>
                </a:lnTo>
                <a:lnTo>
                  <a:pt x="2834123" y="2293620"/>
                </a:lnTo>
                <a:lnTo>
                  <a:pt x="2833488" y="2297430"/>
                </a:lnTo>
                <a:lnTo>
                  <a:pt x="2833488" y="2300605"/>
                </a:lnTo>
                <a:lnTo>
                  <a:pt x="2834440" y="2304098"/>
                </a:lnTo>
                <a:lnTo>
                  <a:pt x="2836027" y="2307590"/>
                </a:lnTo>
                <a:lnTo>
                  <a:pt x="2837930" y="2310765"/>
                </a:lnTo>
                <a:lnTo>
                  <a:pt x="2842372" y="2316480"/>
                </a:lnTo>
                <a:lnTo>
                  <a:pt x="2847449" y="2321878"/>
                </a:lnTo>
                <a:lnTo>
                  <a:pt x="2853160" y="2327275"/>
                </a:lnTo>
                <a:lnTo>
                  <a:pt x="2859188" y="2331720"/>
                </a:lnTo>
                <a:lnTo>
                  <a:pt x="2865851" y="2336165"/>
                </a:lnTo>
                <a:lnTo>
                  <a:pt x="2872831" y="2340610"/>
                </a:lnTo>
                <a:lnTo>
                  <a:pt x="2880128" y="2344420"/>
                </a:lnTo>
                <a:lnTo>
                  <a:pt x="2888377" y="2348230"/>
                </a:lnTo>
                <a:lnTo>
                  <a:pt x="2896309" y="2351723"/>
                </a:lnTo>
                <a:lnTo>
                  <a:pt x="2904559" y="2354580"/>
                </a:lnTo>
                <a:lnTo>
                  <a:pt x="2913125" y="2357438"/>
                </a:lnTo>
                <a:lnTo>
                  <a:pt x="2922009" y="2359978"/>
                </a:lnTo>
                <a:lnTo>
                  <a:pt x="2930575" y="2362200"/>
                </a:lnTo>
                <a:lnTo>
                  <a:pt x="2939776" y="2364105"/>
                </a:lnTo>
                <a:lnTo>
                  <a:pt x="2948978" y="2365693"/>
                </a:lnTo>
                <a:lnTo>
                  <a:pt x="2958179" y="2367280"/>
                </a:lnTo>
                <a:lnTo>
                  <a:pt x="2958179" y="2402840"/>
                </a:lnTo>
                <a:lnTo>
                  <a:pt x="2958496" y="2404745"/>
                </a:lnTo>
                <a:lnTo>
                  <a:pt x="2959448" y="2406333"/>
                </a:lnTo>
                <a:lnTo>
                  <a:pt x="2960400" y="2408238"/>
                </a:lnTo>
                <a:lnTo>
                  <a:pt x="2961669" y="2409508"/>
                </a:lnTo>
                <a:lnTo>
                  <a:pt x="2963572" y="2410460"/>
                </a:lnTo>
                <a:lnTo>
                  <a:pt x="2965793" y="2411730"/>
                </a:lnTo>
                <a:lnTo>
                  <a:pt x="2968014" y="2412048"/>
                </a:lnTo>
                <a:lnTo>
                  <a:pt x="2970870" y="2412365"/>
                </a:lnTo>
                <a:lnTo>
                  <a:pt x="3013385" y="2412365"/>
                </a:lnTo>
                <a:lnTo>
                  <a:pt x="3015923" y="2412048"/>
                </a:lnTo>
                <a:lnTo>
                  <a:pt x="3018144" y="2411730"/>
                </a:lnTo>
                <a:lnTo>
                  <a:pt x="3020048" y="2410460"/>
                </a:lnTo>
                <a:lnTo>
                  <a:pt x="3021951" y="2409508"/>
                </a:lnTo>
                <a:lnTo>
                  <a:pt x="3023538" y="2408238"/>
                </a:lnTo>
                <a:lnTo>
                  <a:pt x="3024807" y="2406333"/>
                </a:lnTo>
                <a:lnTo>
                  <a:pt x="3025441" y="2404745"/>
                </a:lnTo>
                <a:lnTo>
                  <a:pt x="3025759" y="2402840"/>
                </a:lnTo>
                <a:lnTo>
                  <a:pt x="3025759" y="2369503"/>
                </a:lnTo>
                <a:lnTo>
                  <a:pt x="3040036" y="2367915"/>
                </a:lnTo>
                <a:lnTo>
                  <a:pt x="3053679" y="2366010"/>
                </a:lnTo>
                <a:lnTo>
                  <a:pt x="3066688" y="2363470"/>
                </a:lnTo>
                <a:lnTo>
                  <a:pt x="3079061" y="2360295"/>
                </a:lnTo>
                <a:lnTo>
                  <a:pt x="3090483" y="2356168"/>
                </a:lnTo>
                <a:lnTo>
                  <a:pt x="3095877" y="2354263"/>
                </a:lnTo>
                <a:lnTo>
                  <a:pt x="3100954" y="2352040"/>
                </a:lnTo>
                <a:lnTo>
                  <a:pt x="3105713" y="2349183"/>
                </a:lnTo>
                <a:lnTo>
                  <a:pt x="3110472" y="2346960"/>
                </a:lnTo>
                <a:lnTo>
                  <a:pt x="3114597" y="2344103"/>
                </a:lnTo>
                <a:lnTo>
                  <a:pt x="3118404" y="2341245"/>
                </a:lnTo>
                <a:lnTo>
                  <a:pt x="3125384" y="2335530"/>
                </a:lnTo>
                <a:lnTo>
                  <a:pt x="3131412" y="2329815"/>
                </a:lnTo>
                <a:lnTo>
                  <a:pt x="3137123" y="2323783"/>
                </a:lnTo>
                <a:lnTo>
                  <a:pt x="3142200" y="2317433"/>
                </a:lnTo>
                <a:lnTo>
                  <a:pt x="3146324" y="2310765"/>
                </a:lnTo>
                <a:lnTo>
                  <a:pt x="3150132" y="2304098"/>
                </a:lnTo>
                <a:lnTo>
                  <a:pt x="3153622" y="2296795"/>
                </a:lnTo>
                <a:lnTo>
                  <a:pt x="3156160" y="2290128"/>
                </a:lnTo>
                <a:lnTo>
                  <a:pt x="3158064" y="2282825"/>
                </a:lnTo>
                <a:lnTo>
                  <a:pt x="3159650" y="2275523"/>
                </a:lnTo>
                <a:lnTo>
                  <a:pt x="3160285" y="2267903"/>
                </a:lnTo>
                <a:lnTo>
                  <a:pt x="3160285" y="2260600"/>
                </a:lnTo>
                <a:lnTo>
                  <a:pt x="3159967" y="2252980"/>
                </a:lnTo>
                <a:lnTo>
                  <a:pt x="3159015" y="2245678"/>
                </a:lnTo>
                <a:lnTo>
                  <a:pt x="3157112" y="2238058"/>
                </a:lnTo>
                <a:lnTo>
                  <a:pt x="3154574" y="2230755"/>
                </a:lnTo>
                <a:lnTo>
                  <a:pt x="3152670" y="2226945"/>
                </a:lnTo>
                <a:lnTo>
                  <a:pt x="3150766" y="2223135"/>
                </a:lnTo>
                <a:lnTo>
                  <a:pt x="3148545" y="2219325"/>
                </a:lnTo>
                <a:lnTo>
                  <a:pt x="3146007" y="2215833"/>
                </a:lnTo>
                <a:lnTo>
                  <a:pt x="3143152" y="2212340"/>
                </a:lnTo>
                <a:lnTo>
                  <a:pt x="3140296" y="2208848"/>
                </a:lnTo>
                <a:lnTo>
                  <a:pt x="3133633" y="2202498"/>
                </a:lnTo>
                <a:lnTo>
                  <a:pt x="3126336" y="2195830"/>
                </a:lnTo>
                <a:lnTo>
                  <a:pt x="3118404" y="2190115"/>
                </a:lnTo>
                <a:lnTo>
                  <a:pt x="3109520" y="2184718"/>
                </a:lnTo>
                <a:lnTo>
                  <a:pt x="3100954" y="2179638"/>
                </a:lnTo>
                <a:lnTo>
                  <a:pt x="3091118" y="2174875"/>
                </a:lnTo>
                <a:lnTo>
                  <a:pt x="3081600" y="2170430"/>
                </a:lnTo>
                <a:lnTo>
                  <a:pt x="3071764" y="2165668"/>
                </a:lnTo>
                <a:lnTo>
                  <a:pt x="3061928" y="2161858"/>
                </a:lnTo>
                <a:lnTo>
                  <a:pt x="3041940" y="2154238"/>
                </a:lnTo>
                <a:lnTo>
                  <a:pt x="3022903" y="2147253"/>
                </a:lnTo>
                <a:lnTo>
                  <a:pt x="3015289" y="2144713"/>
                </a:lnTo>
                <a:lnTo>
                  <a:pt x="2988637" y="2134235"/>
                </a:lnTo>
                <a:lnTo>
                  <a:pt x="2968966" y="2126933"/>
                </a:lnTo>
                <a:lnTo>
                  <a:pt x="2965793" y="2125980"/>
                </a:lnTo>
                <a:lnTo>
                  <a:pt x="2954054" y="2120900"/>
                </a:lnTo>
                <a:lnTo>
                  <a:pt x="2948978" y="2118678"/>
                </a:lnTo>
                <a:lnTo>
                  <a:pt x="2944536" y="2116455"/>
                </a:lnTo>
                <a:lnTo>
                  <a:pt x="2939776" y="2113598"/>
                </a:lnTo>
                <a:lnTo>
                  <a:pt x="2935969" y="2110740"/>
                </a:lnTo>
                <a:lnTo>
                  <a:pt x="2932479" y="2106930"/>
                </a:lnTo>
                <a:lnTo>
                  <a:pt x="2929306" y="2103120"/>
                </a:lnTo>
                <a:lnTo>
                  <a:pt x="2927720" y="2100263"/>
                </a:lnTo>
                <a:lnTo>
                  <a:pt x="2926134" y="2097088"/>
                </a:lnTo>
                <a:lnTo>
                  <a:pt x="2924864" y="2094230"/>
                </a:lnTo>
                <a:lnTo>
                  <a:pt x="2924230" y="2091055"/>
                </a:lnTo>
                <a:lnTo>
                  <a:pt x="2923278" y="2088198"/>
                </a:lnTo>
                <a:lnTo>
                  <a:pt x="2922961" y="2085023"/>
                </a:lnTo>
                <a:lnTo>
                  <a:pt x="2922961" y="2081848"/>
                </a:lnTo>
                <a:lnTo>
                  <a:pt x="2923278" y="2078990"/>
                </a:lnTo>
                <a:lnTo>
                  <a:pt x="2923913" y="2075815"/>
                </a:lnTo>
                <a:lnTo>
                  <a:pt x="2924547" y="2072640"/>
                </a:lnTo>
                <a:lnTo>
                  <a:pt x="2925816" y="2069783"/>
                </a:lnTo>
                <a:lnTo>
                  <a:pt x="2926768" y="2066925"/>
                </a:lnTo>
                <a:lnTo>
                  <a:pt x="2928354" y="2064385"/>
                </a:lnTo>
                <a:lnTo>
                  <a:pt x="2930258" y="2062163"/>
                </a:lnTo>
                <a:lnTo>
                  <a:pt x="2932162" y="2059623"/>
                </a:lnTo>
                <a:lnTo>
                  <a:pt x="2934383" y="2057718"/>
                </a:lnTo>
                <a:lnTo>
                  <a:pt x="2938190" y="2055178"/>
                </a:lnTo>
                <a:lnTo>
                  <a:pt x="2942315" y="2052955"/>
                </a:lnTo>
                <a:lnTo>
                  <a:pt x="2946122" y="2050733"/>
                </a:lnTo>
                <a:lnTo>
                  <a:pt x="2949929" y="2048510"/>
                </a:lnTo>
                <a:lnTo>
                  <a:pt x="2957861" y="2045653"/>
                </a:lnTo>
                <a:lnTo>
                  <a:pt x="2965476" y="2043430"/>
                </a:lnTo>
                <a:lnTo>
                  <a:pt x="2973091" y="2041525"/>
                </a:lnTo>
                <a:lnTo>
                  <a:pt x="2980388" y="2040255"/>
                </a:lnTo>
                <a:lnTo>
                  <a:pt x="2987368" y="2039938"/>
                </a:lnTo>
                <a:lnTo>
                  <a:pt x="2993714" y="2039620"/>
                </a:lnTo>
                <a:lnTo>
                  <a:pt x="3003232" y="2039938"/>
                </a:lnTo>
                <a:lnTo>
                  <a:pt x="3012750" y="2040890"/>
                </a:lnTo>
                <a:lnTo>
                  <a:pt x="3022903" y="2042795"/>
                </a:lnTo>
                <a:lnTo>
                  <a:pt x="3032422" y="2045335"/>
                </a:lnTo>
                <a:lnTo>
                  <a:pt x="3036546" y="2046605"/>
                </a:lnTo>
                <a:lnTo>
                  <a:pt x="3041623" y="2049145"/>
                </a:lnTo>
                <a:lnTo>
                  <a:pt x="3046382" y="2051368"/>
                </a:lnTo>
                <a:lnTo>
                  <a:pt x="3051776" y="2054543"/>
                </a:lnTo>
                <a:lnTo>
                  <a:pt x="3062246" y="2060575"/>
                </a:lnTo>
                <a:lnTo>
                  <a:pt x="3071447" y="2066925"/>
                </a:lnTo>
                <a:lnTo>
                  <a:pt x="3075889" y="2070735"/>
                </a:lnTo>
                <a:lnTo>
                  <a:pt x="3077158" y="2072005"/>
                </a:lnTo>
                <a:lnTo>
                  <a:pt x="3079379" y="2074228"/>
                </a:lnTo>
                <a:lnTo>
                  <a:pt x="3081282" y="2077085"/>
                </a:lnTo>
                <a:lnTo>
                  <a:pt x="3083503" y="2079308"/>
                </a:lnTo>
                <a:lnTo>
                  <a:pt x="3086359" y="2081213"/>
                </a:lnTo>
                <a:lnTo>
                  <a:pt x="3089214" y="2082800"/>
                </a:lnTo>
                <a:lnTo>
                  <a:pt x="3092387" y="2084388"/>
                </a:lnTo>
                <a:lnTo>
                  <a:pt x="3095560" y="2085023"/>
                </a:lnTo>
                <a:lnTo>
                  <a:pt x="3098733" y="2085340"/>
                </a:lnTo>
                <a:lnTo>
                  <a:pt x="3102857" y="2085658"/>
                </a:lnTo>
                <a:lnTo>
                  <a:pt x="3105713" y="2085658"/>
                </a:lnTo>
                <a:lnTo>
                  <a:pt x="3108886" y="2085340"/>
                </a:lnTo>
                <a:lnTo>
                  <a:pt x="3114914" y="2083753"/>
                </a:lnTo>
                <a:lnTo>
                  <a:pt x="3120625" y="2081530"/>
                </a:lnTo>
                <a:lnTo>
                  <a:pt x="3126019" y="2078355"/>
                </a:lnTo>
                <a:lnTo>
                  <a:pt x="3131095" y="2075180"/>
                </a:lnTo>
                <a:lnTo>
                  <a:pt x="3135537" y="2071370"/>
                </a:lnTo>
                <a:lnTo>
                  <a:pt x="3139344" y="2067560"/>
                </a:lnTo>
                <a:lnTo>
                  <a:pt x="3142517" y="2063115"/>
                </a:lnTo>
                <a:lnTo>
                  <a:pt x="3144738" y="2059305"/>
                </a:lnTo>
                <a:lnTo>
                  <a:pt x="3146324" y="2055495"/>
                </a:lnTo>
                <a:lnTo>
                  <a:pt x="3146959" y="2051685"/>
                </a:lnTo>
                <a:lnTo>
                  <a:pt x="3147593" y="2048193"/>
                </a:lnTo>
                <a:lnTo>
                  <a:pt x="3147593" y="2044383"/>
                </a:lnTo>
                <a:lnTo>
                  <a:pt x="3146642" y="2040890"/>
                </a:lnTo>
                <a:lnTo>
                  <a:pt x="3145055" y="2038033"/>
                </a:lnTo>
                <a:lnTo>
                  <a:pt x="3143152" y="2034540"/>
                </a:lnTo>
                <a:lnTo>
                  <a:pt x="3139662" y="2030413"/>
                </a:lnTo>
                <a:lnTo>
                  <a:pt x="3135537" y="2025650"/>
                </a:lnTo>
                <a:lnTo>
                  <a:pt x="3131412" y="2021523"/>
                </a:lnTo>
                <a:lnTo>
                  <a:pt x="3126336" y="2017395"/>
                </a:lnTo>
                <a:lnTo>
                  <a:pt x="3120942" y="2013585"/>
                </a:lnTo>
                <a:lnTo>
                  <a:pt x="3115866" y="2009140"/>
                </a:lnTo>
                <a:lnTo>
                  <a:pt x="3109520" y="2005965"/>
                </a:lnTo>
                <a:lnTo>
                  <a:pt x="3103809" y="2002473"/>
                </a:lnTo>
                <a:lnTo>
                  <a:pt x="3097781" y="1998980"/>
                </a:lnTo>
                <a:lnTo>
                  <a:pt x="3091118" y="1995805"/>
                </a:lnTo>
                <a:lnTo>
                  <a:pt x="3078744" y="1990408"/>
                </a:lnTo>
                <a:lnTo>
                  <a:pt x="3066053" y="1985963"/>
                </a:lnTo>
                <a:lnTo>
                  <a:pt x="3060025" y="1984058"/>
                </a:lnTo>
                <a:lnTo>
                  <a:pt x="3054314" y="1982470"/>
                </a:lnTo>
                <a:lnTo>
                  <a:pt x="3047334" y="1980883"/>
                </a:lnTo>
                <a:lnTo>
                  <a:pt x="3040036" y="1979930"/>
                </a:lnTo>
                <a:lnTo>
                  <a:pt x="3033056" y="1978660"/>
                </a:lnTo>
                <a:lnTo>
                  <a:pt x="3025759" y="1978025"/>
                </a:lnTo>
                <a:lnTo>
                  <a:pt x="3025759" y="1942783"/>
                </a:lnTo>
                <a:lnTo>
                  <a:pt x="3025441" y="1940560"/>
                </a:lnTo>
                <a:lnTo>
                  <a:pt x="3024807" y="1938973"/>
                </a:lnTo>
                <a:lnTo>
                  <a:pt x="3023538" y="1937068"/>
                </a:lnTo>
                <a:lnTo>
                  <a:pt x="3021951" y="1935798"/>
                </a:lnTo>
                <a:lnTo>
                  <a:pt x="3020048" y="1934528"/>
                </a:lnTo>
                <a:lnTo>
                  <a:pt x="3018144" y="1933575"/>
                </a:lnTo>
                <a:lnTo>
                  <a:pt x="3015923" y="1933258"/>
                </a:lnTo>
                <a:lnTo>
                  <a:pt x="3013385" y="1932623"/>
                </a:lnTo>
                <a:lnTo>
                  <a:pt x="2970870" y="1932623"/>
                </a:lnTo>
                <a:close/>
                <a:moveTo>
                  <a:pt x="2845545" y="1870075"/>
                </a:moveTo>
                <a:lnTo>
                  <a:pt x="2990858" y="1870075"/>
                </a:lnTo>
                <a:lnTo>
                  <a:pt x="3011481" y="1870075"/>
                </a:lnTo>
                <a:lnTo>
                  <a:pt x="3156477" y="1870075"/>
                </a:lnTo>
                <a:lnTo>
                  <a:pt x="3159015" y="1875155"/>
                </a:lnTo>
                <a:lnTo>
                  <a:pt x="3161554" y="1879918"/>
                </a:lnTo>
                <a:lnTo>
                  <a:pt x="3167582" y="1890078"/>
                </a:lnTo>
                <a:lnTo>
                  <a:pt x="3174879" y="1900238"/>
                </a:lnTo>
                <a:lnTo>
                  <a:pt x="3183129" y="1910715"/>
                </a:lnTo>
                <a:lnTo>
                  <a:pt x="3192012" y="1921193"/>
                </a:lnTo>
                <a:lnTo>
                  <a:pt x="3201848" y="1932305"/>
                </a:lnTo>
                <a:lnTo>
                  <a:pt x="3212001" y="1943735"/>
                </a:lnTo>
                <a:lnTo>
                  <a:pt x="3223106" y="1955483"/>
                </a:lnTo>
                <a:lnTo>
                  <a:pt x="3246901" y="1979930"/>
                </a:lnTo>
                <a:lnTo>
                  <a:pt x="3271966" y="2005965"/>
                </a:lnTo>
                <a:lnTo>
                  <a:pt x="3284975" y="2019618"/>
                </a:lnTo>
                <a:lnTo>
                  <a:pt x="3297983" y="2034223"/>
                </a:lnTo>
                <a:lnTo>
                  <a:pt x="3310992" y="2048510"/>
                </a:lnTo>
                <a:lnTo>
                  <a:pt x="3324000" y="2064068"/>
                </a:lnTo>
                <a:lnTo>
                  <a:pt x="3336691" y="2079943"/>
                </a:lnTo>
                <a:lnTo>
                  <a:pt x="3349382" y="2096453"/>
                </a:lnTo>
                <a:lnTo>
                  <a:pt x="3361439" y="2113598"/>
                </a:lnTo>
                <a:lnTo>
                  <a:pt x="3373813" y="2131695"/>
                </a:lnTo>
                <a:lnTo>
                  <a:pt x="3384917" y="2150428"/>
                </a:lnTo>
                <a:lnTo>
                  <a:pt x="3396022" y="2169478"/>
                </a:lnTo>
                <a:lnTo>
                  <a:pt x="3400781" y="2179638"/>
                </a:lnTo>
                <a:lnTo>
                  <a:pt x="3405858" y="2189798"/>
                </a:lnTo>
                <a:lnTo>
                  <a:pt x="3410934" y="2200275"/>
                </a:lnTo>
                <a:lnTo>
                  <a:pt x="3415376" y="2210435"/>
                </a:lnTo>
                <a:lnTo>
                  <a:pt x="3420135" y="2221230"/>
                </a:lnTo>
                <a:lnTo>
                  <a:pt x="3424260" y="2232343"/>
                </a:lnTo>
                <a:lnTo>
                  <a:pt x="3428067" y="2243455"/>
                </a:lnTo>
                <a:lnTo>
                  <a:pt x="3431874" y="2254885"/>
                </a:lnTo>
                <a:lnTo>
                  <a:pt x="3435365" y="2266315"/>
                </a:lnTo>
                <a:lnTo>
                  <a:pt x="3438220" y="2278063"/>
                </a:lnTo>
                <a:lnTo>
                  <a:pt x="3441393" y="2290128"/>
                </a:lnTo>
                <a:lnTo>
                  <a:pt x="3443931" y="2302193"/>
                </a:lnTo>
                <a:lnTo>
                  <a:pt x="3446787" y="2314893"/>
                </a:lnTo>
                <a:lnTo>
                  <a:pt x="3448690" y="2327593"/>
                </a:lnTo>
                <a:lnTo>
                  <a:pt x="3450594" y="2340610"/>
                </a:lnTo>
                <a:lnTo>
                  <a:pt x="3452180" y="2353628"/>
                </a:lnTo>
                <a:lnTo>
                  <a:pt x="3453132" y="2366963"/>
                </a:lnTo>
                <a:lnTo>
                  <a:pt x="3454084" y="2380615"/>
                </a:lnTo>
                <a:lnTo>
                  <a:pt x="3454401" y="2394903"/>
                </a:lnTo>
                <a:lnTo>
                  <a:pt x="3454401" y="2408873"/>
                </a:lnTo>
                <a:lnTo>
                  <a:pt x="3454401" y="2416493"/>
                </a:lnTo>
                <a:lnTo>
                  <a:pt x="3454084" y="2423795"/>
                </a:lnTo>
                <a:lnTo>
                  <a:pt x="3452815" y="2438400"/>
                </a:lnTo>
                <a:lnTo>
                  <a:pt x="3069860" y="2438400"/>
                </a:lnTo>
                <a:lnTo>
                  <a:pt x="3000377" y="2438400"/>
                </a:lnTo>
                <a:lnTo>
                  <a:pt x="2930575" y="2438400"/>
                </a:lnTo>
                <a:lnTo>
                  <a:pt x="2549525" y="2438400"/>
                </a:lnTo>
                <a:lnTo>
                  <a:pt x="2548256" y="2423795"/>
                </a:lnTo>
                <a:lnTo>
                  <a:pt x="2547938" y="2408873"/>
                </a:lnTo>
                <a:lnTo>
                  <a:pt x="2547938" y="2394903"/>
                </a:lnTo>
                <a:lnTo>
                  <a:pt x="2548256" y="2380615"/>
                </a:lnTo>
                <a:lnTo>
                  <a:pt x="2549207" y="2366963"/>
                </a:lnTo>
                <a:lnTo>
                  <a:pt x="2550476" y="2353628"/>
                </a:lnTo>
                <a:lnTo>
                  <a:pt x="2551746" y="2340610"/>
                </a:lnTo>
                <a:lnTo>
                  <a:pt x="2553649" y="2327593"/>
                </a:lnTo>
                <a:lnTo>
                  <a:pt x="2555553" y="2314893"/>
                </a:lnTo>
                <a:lnTo>
                  <a:pt x="2558091" y="2302193"/>
                </a:lnTo>
                <a:lnTo>
                  <a:pt x="2560947" y="2290128"/>
                </a:lnTo>
                <a:lnTo>
                  <a:pt x="2563802" y="2278063"/>
                </a:lnTo>
                <a:lnTo>
                  <a:pt x="2567292" y="2266315"/>
                </a:lnTo>
                <a:lnTo>
                  <a:pt x="2570465" y="2254885"/>
                </a:lnTo>
                <a:lnTo>
                  <a:pt x="2574272" y="2243455"/>
                </a:lnTo>
                <a:lnTo>
                  <a:pt x="2578080" y="2232343"/>
                </a:lnTo>
                <a:lnTo>
                  <a:pt x="2582522" y="2221230"/>
                </a:lnTo>
                <a:lnTo>
                  <a:pt x="2586963" y="2210435"/>
                </a:lnTo>
                <a:lnTo>
                  <a:pt x="2591723" y="2200275"/>
                </a:lnTo>
                <a:lnTo>
                  <a:pt x="2596164" y="2189798"/>
                </a:lnTo>
                <a:lnTo>
                  <a:pt x="2601558" y="2179638"/>
                </a:lnTo>
                <a:lnTo>
                  <a:pt x="2606635" y="2169478"/>
                </a:lnTo>
                <a:lnTo>
                  <a:pt x="2617105" y="2150428"/>
                </a:lnTo>
                <a:lnTo>
                  <a:pt x="2628844" y="2131695"/>
                </a:lnTo>
                <a:lnTo>
                  <a:pt x="2640583" y="2113598"/>
                </a:lnTo>
                <a:lnTo>
                  <a:pt x="2652640" y="2096453"/>
                </a:lnTo>
                <a:lnTo>
                  <a:pt x="2665331" y="2079943"/>
                </a:lnTo>
                <a:lnTo>
                  <a:pt x="2678339" y="2064068"/>
                </a:lnTo>
                <a:lnTo>
                  <a:pt x="2691348" y="2048510"/>
                </a:lnTo>
                <a:lnTo>
                  <a:pt x="2704356" y="2034223"/>
                </a:lnTo>
                <a:lnTo>
                  <a:pt x="2717365" y="2019618"/>
                </a:lnTo>
                <a:lnTo>
                  <a:pt x="2730373" y="2005965"/>
                </a:lnTo>
                <a:lnTo>
                  <a:pt x="2755121" y="1979930"/>
                </a:lnTo>
                <a:lnTo>
                  <a:pt x="2778917" y="1955483"/>
                </a:lnTo>
                <a:lnTo>
                  <a:pt x="2790021" y="1943735"/>
                </a:lnTo>
                <a:lnTo>
                  <a:pt x="2800809" y="1932305"/>
                </a:lnTo>
                <a:lnTo>
                  <a:pt x="2810327" y="1921193"/>
                </a:lnTo>
                <a:lnTo>
                  <a:pt x="2819211" y="1910715"/>
                </a:lnTo>
                <a:lnTo>
                  <a:pt x="2827460" y="1900238"/>
                </a:lnTo>
                <a:lnTo>
                  <a:pt x="2834440" y="1890078"/>
                </a:lnTo>
                <a:lnTo>
                  <a:pt x="2840468" y="1879918"/>
                </a:lnTo>
                <a:lnTo>
                  <a:pt x="2843007" y="1875155"/>
                </a:lnTo>
                <a:lnTo>
                  <a:pt x="2845545" y="1870075"/>
                </a:lnTo>
                <a:close/>
                <a:moveTo>
                  <a:pt x="2866305" y="1774825"/>
                </a:moveTo>
                <a:lnTo>
                  <a:pt x="3134130" y="1774825"/>
                </a:lnTo>
                <a:lnTo>
                  <a:pt x="3136979" y="1775143"/>
                </a:lnTo>
                <a:lnTo>
                  <a:pt x="3140145" y="1775460"/>
                </a:lnTo>
                <a:lnTo>
                  <a:pt x="3142994" y="1776413"/>
                </a:lnTo>
                <a:lnTo>
                  <a:pt x="3145843" y="1777683"/>
                </a:lnTo>
                <a:lnTo>
                  <a:pt x="3148376" y="1778635"/>
                </a:lnTo>
                <a:lnTo>
                  <a:pt x="3150909" y="1780223"/>
                </a:lnTo>
                <a:lnTo>
                  <a:pt x="3153125" y="1782128"/>
                </a:lnTo>
                <a:lnTo>
                  <a:pt x="3155341" y="1784033"/>
                </a:lnTo>
                <a:lnTo>
                  <a:pt x="3157240" y="1786255"/>
                </a:lnTo>
                <a:lnTo>
                  <a:pt x="3158823" y="1788478"/>
                </a:lnTo>
                <a:lnTo>
                  <a:pt x="3160406" y="1791335"/>
                </a:lnTo>
                <a:lnTo>
                  <a:pt x="3161356" y="1793875"/>
                </a:lnTo>
                <a:lnTo>
                  <a:pt x="3162622" y="1796733"/>
                </a:lnTo>
                <a:lnTo>
                  <a:pt x="3163255" y="1799590"/>
                </a:lnTo>
                <a:lnTo>
                  <a:pt x="3163888" y="1802765"/>
                </a:lnTo>
                <a:lnTo>
                  <a:pt x="3163888" y="1806258"/>
                </a:lnTo>
                <a:lnTo>
                  <a:pt x="3163888" y="1809433"/>
                </a:lnTo>
                <a:lnTo>
                  <a:pt x="3163255" y="1812290"/>
                </a:lnTo>
                <a:lnTo>
                  <a:pt x="3162622" y="1815465"/>
                </a:lnTo>
                <a:lnTo>
                  <a:pt x="3161356" y="1818005"/>
                </a:lnTo>
                <a:lnTo>
                  <a:pt x="3160406" y="1820863"/>
                </a:lnTo>
                <a:lnTo>
                  <a:pt x="3158823" y="1823403"/>
                </a:lnTo>
                <a:lnTo>
                  <a:pt x="3157240" y="1825626"/>
                </a:lnTo>
                <a:lnTo>
                  <a:pt x="3155341" y="1828166"/>
                </a:lnTo>
                <a:lnTo>
                  <a:pt x="3153125" y="1830071"/>
                </a:lnTo>
                <a:lnTo>
                  <a:pt x="3150909" y="1831976"/>
                </a:lnTo>
                <a:lnTo>
                  <a:pt x="3148376" y="1833246"/>
                </a:lnTo>
                <a:lnTo>
                  <a:pt x="3145843" y="1834516"/>
                </a:lnTo>
                <a:lnTo>
                  <a:pt x="3142994" y="1835786"/>
                </a:lnTo>
                <a:lnTo>
                  <a:pt x="3140145" y="1836421"/>
                </a:lnTo>
                <a:lnTo>
                  <a:pt x="3136979" y="1836738"/>
                </a:lnTo>
                <a:lnTo>
                  <a:pt x="3134130" y="1836738"/>
                </a:lnTo>
                <a:lnTo>
                  <a:pt x="2866305" y="1836738"/>
                </a:lnTo>
                <a:lnTo>
                  <a:pt x="2863139" y="1836738"/>
                </a:lnTo>
                <a:lnTo>
                  <a:pt x="2860607" y="1836421"/>
                </a:lnTo>
                <a:lnTo>
                  <a:pt x="2857441" y="1835786"/>
                </a:lnTo>
                <a:lnTo>
                  <a:pt x="2854908" y="1834516"/>
                </a:lnTo>
                <a:lnTo>
                  <a:pt x="2852059" y="1833246"/>
                </a:lnTo>
                <a:lnTo>
                  <a:pt x="2849843" y="1831976"/>
                </a:lnTo>
                <a:lnTo>
                  <a:pt x="2847627" y="1830071"/>
                </a:lnTo>
                <a:lnTo>
                  <a:pt x="2845094" y="1828166"/>
                </a:lnTo>
                <a:lnTo>
                  <a:pt x="2843195" y="1825626"/>
                </a:lnTo>
                <a:lnTo>
                  <a:pt x="2841928" y="1823403"/>
                </a:lnTo>
                <a:lnTo>
                  <a:pt x="2840346" y="1820863"/>
                </a:lnTo>
                <a:lnTo>
                  <a:pt x="2839079" y="1818005"/>
                </a:lnTo>
                <a:lnTo>
                  <a:pt x="2838130" y="1815465"/>
                </a:lnTo>
                <a:lnTo>
                  <a:pt x="2837180" y="1812290"/>
                </a:lnTo>
                <a:lnTo>
                  <a:pt x="2836863" y="1809433"/>
                </a:lnTo>
                <a:lnTo>
                  <a:pt x="2836863" y="1806258"/>
                </a:lnTo>
                <a:lnTo>
                  <a:pt x="2836863" y="1802765"/>
                </a:lnTo>
                <a:lnTo>
                  <a:pt x="2837180" y="1799590"/>
                </a:lnTo>
                <a:lnTo>
                  <a:pt x="2838130" y="1796733"/>
                </a:lnTo>
                <a:lnTo>
                  <a:pt x="2839079" y="1793875"/>
                </a:lnTo>
                <a:lnTo>
                  <a:pt x="2840346" y="1791335"/>
                </a:lnTo>
                <a:lnTo>
                  <a:pt x="2841928" y="1788478"/>
                </a:lnTo>
                <a:lnTo>
                  <a:pt x="2843195" y="1786255"/>
                </a:lnTo>
                <a:lnTo>
                  <a:pt x="2845094" y="1784033"/>
                </a:lnTo>
                <a:lnTo>
                  <a:pt x="2847627" y="1782128"/>
                </a:lnTo>
                <a:lnTo>
                  <a:pt x="2849843" y="1780223"/>
                </a:lnTo>
                <a:lnTo>
                  <a:pt x="2852059" y="1778635"/>
                </a:lnTo>
                <a:lnTo>
                  <a:pt x="2854908" y="1777683"/>
                </a:lnTo>
                <a:lnTo>
                  <a:pt x="2857441" y="1776413"/>
                </a:lnTo>
                <a:lnTo>
                  <a:pt x="2860607" y="1775460"/>
                </a:lnTo>
                <a:lnTo>
                  <a:pt x="2863139" y="1775143"/>
                </a:lnTo>
                <a:lnTo>
                  <a:pt x="2866305" y="1774825"/>
                </a:lnTo>
                <a:close/>
                <a:moveTo>
                  <a:pt x="1756013" y="1701800"/>
                </a:moveTo>
                <a:lnTo>
                  <a:pt x="1936196" y="1701800"/>
                </a:lnTo>
                <a:lnTo>
                  <a:pt x="1940946" y="1710058"/>
                </a:lnTo>
                <a:lnTo>
                  <a:pt x="1945063" y="1717998"/>
                </a:lnTo>
                <a:lnTo>
                  <a:pt x="1948546" y="1726256"/>
                </a:lnTo>
                <a:lnTo>
                  <a:pt x="1952029" y="1733561"/>
                </a:lnTo>
                <a:lnTo>
                  <a:pt x="1956779" y="1747219"/>
                </a:lnTo>
                <a:lnTo>
                  <a:pt x="1960579" y="1758653"/>
                </a:lnTo>
                <a:lnTo>
                  <a:pt x="1963429" y="1768181"/>
                </a:lnTo>
                <a:lnTo>
                  <a:pt x="1965013" y="1775486"/>
                </a:lnTo>
                <a:lnTo>
                  <a:pt x="1965646" y="1781203"/>
                </a:lnTo>
                <a:lnTo>
                  <a:pt x="1965646" y="1796449"/>
                </a:lnTo>
                <a:lnTo>
                  <a:pt x="1966913" y="1796449"/>
                </a:lnTo>
                <a:lnTo>
                  <a:pt x="1947913" y="2595563"/>
                </a:lnTo>
                <a:lnTo>
                  <a:pt x="1744296" y="2595563"/>
                </a:lnTo>
                <a:lnTo>
                  <a:pt x="1725613" y="1796449"/>
                </a:lnTo>
                <a:lnTo>
                  <a:pt x="1726879" y="1796449"/>
                </a:lnTo>
                <a:lnTo>
                  <a:pt x="1726879" y="1781203"/>
                </a:lnTo>
                <a:lnTo>
                  <a:pt x="1727829" y="1775169"/>
                </a:lnTo>
                <a:lnTo>
                  <a:pt x="1729413" y="1767864"/>
                </a:lnTo>
                <a:lnTo>
                  <a:pt x="1732263" y="1758018"/>
                </a:lnTo>
                <a:lnTo>
                  <a:pt x="1736063" y="1745948"/>
                </a:lnTo>
                <a:lnTo>
                  <a:pt x="1740813" y="1732609"/>
                </a:lnTo>
                <a:lnTo>
                  <a:pt x="1744296" y="1725303"/>
                </a:lnTo>
                <a:lnTo>
                  <a:pt x="1747779" y="1717681"/>
                </a:lnTo>
                <a:lnTo>
                  <a:pt x="1751896" y="1709740"/>
                </a:lnTo>
                <a:lnTo>
                  <a:pt x="1756013" y="1701800"/>
                </a:lnTo>
                <a:close/>
                <a:moveTo>
                  <a:pt x="2994811" y="1497012"/>
                </a:moveTo>
                <a:lnTo>
                  <a:pt x="3002754" y="1497012"/>
                </a:lnTo>
                <a:lnTo>
                  <a:pt x="3010696" y="1497012"/>
                </a:lnTo>
                <a:lnTo>
                  <a:pt x="3022451" y="1497330"/>
                </a:lnTo>
                <a:lnTo>
                  <a:pt x="3035159" y="1497965"/>
                </a:lnTo>
                <a:lnTo>
                  <a:pt x="3049456" y="1499552"/>
                </a:lnTo>
                <a:lnTo>
                  <a:pt x="3056445" y="1500822"/>
                </a:lnTo>
                <a:lnTo>
                  <a:pt x="3063117" y="1501775"/>
                </a:lnTo>
                <a:lnTo>
                  <a:pt x="3069471" y="1503362"/>
                </a:lnTo>
                <a:lnTo>
                  <a:pt x="3075507" y="1505267"/>
                </a:lnTo>
                <a:lnTo>
                  <a:pt x="3080908" y="1507807"/>
                </a:lnTo>
                <a:lnTo>
                  <a:pt x="3085356" y="1510030"/>
                </a:lnTo>
                <a:lnTo>
                  <a:pt x="3089168" y="1512570"/>
                </a:lnTo>
                <a:lnTo>
                  <a:pt x="3090757" y="1514157"/>
                </a:lnTo>
                <a:lnTo>
                  <a:pt x="3092028" y="1516062"/>
                </a:lnTo>
                <a:lnTo>
                  <a:pt x="3092981" y="1518602"/>
                </a:lnTo>
                <a:lnTo>
                  <a:pt x="3094252" y="1521777"/>
                </a:lnTo>
                <a:lnTo>
                  <a:pt x="3094887" y="1524952"/>
                </a:lnTo>
                <a:lnTo>
                  <a:pt x="3095522" y="1528762"/>
                </a:lnTo>
                <a:lnTo>
                  <a:pt x="3095840" y="1532255"/>
                </a:lnTo>
                <a:lnTo>
                  <a:pt x="3095522" y="1536382"/>
                </a:lnTo>
                <a:lnTo>
                  <a:pt x="3094569" y="1544320"/>
                </a:lnTo>
                <a:lnTo>
                  <a:pt x="3092345" y="1553527"/>
                </a:lnTo>
                <a:lnTo>
                  <a:pt x="3089804" y="1562735"/>
                </a:lnTo>
                <a:lnTo>
                  <a:pt x="3086627" y="1572260"/>
                </a:lnTo>
                <a:lnTo>
                  <a:pt x="3082814" y="1582102"/>
                </a:lnTo>
                <a:lnTo>
                  <a:pt x="3074872" y="1601470"/>
                </a:lnTo>
                <a:lnTo>
                  <a:pt x="3066929" y="1619885"/>
                </a:lnTo>
                <a:lnTo>
                  <a:pt x="3063752" y="1628140"/>
                </a:lnTo>
                <a:lnTo>
                  <a:pt x="3060893" y="1635442"/>
                </a:lnTo>
                <a:lnTo>
                  <a:pt x="3058987" y="1642427"/>
                </a:lnTo>
                <a:lnTo>
                  <a:pt x="3058034" y="1648142"/>
                </a:lnTo>
                <a:lnTo>
                  <a:pt x="3062164" y="1647190"/>
                </a:lnTo>
                <a:lnTo>
                  <a:pt x="3065976" y="1646555"/>
                </a:lnTo>
                <a:lnTo>
                  <a:pt x="3069789" y="1644967"/>
                </a:lnTo>
                <a:lnTo>
                  <a:pt x="3073601" y="1643062"/>
                </a:lnTo>
                <a:lnTo>
                  <a:pt x="3077413" y="1640840"/>
                </a:lnTo>
                <a:lnTo>
                  <a:pt x="3080908" y="1637982"/>
                </a:lnTo>
                <a:lnTo>
                  <a:pt x="3084403" y="1635125"/>
                </a:lnTo>
                <a:lnTo>
                  <a:pt x="3087262" y="1631950"/>
                </a:lnTo>
                <a:lnTo>
                  <a:pt x="3090439" y="1628457"/>
                </a:lnTo>
                <a:lnTo>
                  <a:pt x="3093616" y="1624647"/>
                </a:lnTo>
                <a:lnTo>
                  <a:pt x="3099335" y="1616710"/>
                </a:lnTo>
                <a:lnTo>
                  <a:pt x="3104736" y="1607820"/>
                </a:lnTo>
                <a:lnTo>
                  <a:pt x="3109183" y="1598612"/>
                </a:lnTo>
                <a:lnTo>
                  <a:pt x="3113631" y="1589087"/>
                </a:lnTo>
                <a:lnTo>
                  <a:pt x="3118079" y="1579880"/>
                </a:lnTo>
                <a:lnTo>
                  <a:pt x="3125704" y="1562735"/>
                </a:lnTo>
                <a:lnTo>
                  <a:pt x="3129199" y="1555115"/>
                </a:lnTo>
                <a:lnTo>
                  <a:pt x="3132693" y="1548447"/>
                </a:lnTo>
                <a:lnTo>
                  <a:pt x="3135553" y="1543367"/>
                </a:lnTo>
                <a:lnTo>
                  <a:pt x="3137141" y="1540827"/>
                </a:lnTo>
                <a:lnTo>
                  <a:pt x="3138730" y="1538922"/>
                </a:lnTo>
                <a:lnTo>
                  <a:pt x="3140318" y="1537970"/>
                </a:lnTo>
                <a:lnTo>
                  <a:pt x="3142224" y="1536382"/>
                </a:lnTo>
                <a:lnTo>
                  <a:pt x="3144131" y="1535430"/>
                </a:lnTo>
                <a:lnTo>
                  <a:pt x="3146354" y="1534795"/>
                </a:lnTo>
                <a:lnTo>
                  <a:pt x="3151438" y="1533525"/>
                </a:lnTo>
                <a:lnTo>
                  <a:pt x="3156521" y="1533207"/>
                </a:lnTo>
                <a:lnTo>
                  <a:pt x="3162240" y="1533525"/>
                </a:lnTo>
                <a:lnTo>
                  <a:pt x="3168594" y="1534477"/>
                </a:lnTo>
                <a:lnTo>
                  <a:pt x="3174948" y="1536065"/>
                </a:lnTo>
                <a:lnTo>
                  <a:pt x="3181619" y="1537652"/>
                </a:lnTo>
                <a:lnTo>
                  <a:pt x="3188291" y="1539557"/>
                </a:lnTo>
                <a:lnTo>
                  <a:pt x="3194963" y="1541780"/>
                </a:lnTo>
                <a:lnTo>
                  <a:pt x="3207988" y="1547177"/>
                </a:lnTo>
                <a:lnTo>
                  <a:pt x="3219108" y="1551940"/>
                </a:lnTo>
                <a:lnTo>
                  <a:pt x="3228639" y="1556702"/>
                </a:lnTo>
                <a:lnTo>
                  <a:pt x="3235946" y="1560512"/>
                </a:lnTo>
                <a:lnTo>
                  <a:pt x="3242300" y="1564322"/>
                </a:lnTo>
                <a:lnTo>
                  <a:pt x="3247383" y="1567815"/>
                </a:lnTo>
                <a:lnTo>
                  <a:pt x="3251513" y="1570672"/>
                </a:lnTo>
                <a:lnTo>
                  <a:pt x="3254690" y="1573847"/>
                </a:lnTo>
                <a:lnTo>
                  <a:pt x="3256914" y="1576387"/>
                </a:lnTo>
                <a:lnTo>
                  <a:pt x="3258503" y="1579245"/>
                </a:lnTo>
                <a:lnTo>
                  <a:pt x="3259138" y="1581467"/>
                </a:lnTo>
                <a:lnTo>
                  <a:pt x="3258821" y="1584325"/>
                </a:lnTo>
                <a:lnTo>
                  <a:pt x="3258185" y="1586865"/>
                </a:lnTo>
                <a:lnTo>
                  <a:pt x="3256597" y="1589405"/>
                </a:lnTo>
                <a:lnTo>
                  <a:pt x="3254373" y="1592262"/>
                </a:lnTo>
                <a:lnTo>
                  <a:pt x="3251513" y="1595120"/>
                </a:lnTo>
                <a:lnTo>
                  <a:pt x="3248019" y="1598295"/>
                </a:lnTo>
                <a:lnTo>
                  <a:pt x="3240394" y="1605597"/>
                </a:lnTo>
                <a:lnTo>
                  <a:pt x="3230863" y="1613535"/>
                </a:lnTo>
                <a:lnTo>
                  <a:pt x="3220061" y="1624012"/>
                </a:lnTo>
                <a:lnTo>
                  <a:pt x="3214342" y="1629727"/>
                </a:lnTo>
                <a:lnTo>
                  <a:pt x="3208624" y="1636077"/>
                </a:lnTo>
                <a:lnTo>
                  <a:pt x="3202905" y="1643062"/>
                </a:lnTo>
                <a:lnTo>
                  <a:pt x="3197187" y="1650682"/>
                </a:lnTo>
                <a:lnTo>
                  <a:pt x="3191150" y="1658620"/>
                </a:lnTo>
                <a:lnTo>
                  <a:pt x="3185432" y="1667827"/>
                </a:lnTo>
                <a:lnTo>
                  <a:pt x="3179713" y="1677988"/>
                </a:lnTo>
                <a:lnTo>
                  <a:pt x="3174312" y="1688148"/>
                </a:lnTo>
                <a:lnTo>
                  <a:pt x="3168911" y="1699578"/>
                </a:lnTo>
                <a:lnTo>
                  <a:pt x="3163510" y="1712278"/>
                </a:lnTo>
                <a:lnTo>
                  <a:pt x="3159062" y="1725613"/>
                </a:lnTo>
                <a:lnTo>
                  <a:pt x="3154297" y="1739900"/>
                </a:lnTo>
                <a:lnTo>
                  <a:pt x="3005613" y="1739900"/>
                </a:lnTo>
                <a:lnTo>
                  <a:pt x="3000530" y="1739900"/>
                </a:lnTo>
                <a:lnTo>
                  <a:pt x="2851210" y="1739900"/>
                </a:lnTo>
                <a:lnTo>
                  <a:pt x="2847080" y="1725613"/>
                </a:lnTo>
                <a:lnTo>
                  <a:pt x="2842315" y="1712595"/>
                </a:lnTo>
                <a:lnTo>
                  <a:pt x="2837549" y="1700530"/>
                </a:lnTo>
                <a:lnTo>
                  <a:pt x="2832466" y="1689735"/>
                </a:lnTo>
                <a:lnTo>
                  <a:pt x="2827383" y="1679258"/>
                </a:lnTo>
                <a:lnTo>
                  <a:pt x="2821982" y="1670685"/>
                </a:lnTo>
                <a:lnTo>
                  <a:pt x="2817216" y="1662112"/>
                </a:lnTo>
                <a:lnTo>
                  <a:pt x="2811816" y="1654810"/>
                </a:lnTo>
                <a:lnTo>
                  <a:pt x="2806415" y="1648142"/>
                </a:lnTo>
                <a:lnTo>
                  <a:pt x="2801331" y="1641792"/>
                </a:lnTo>
                <a:lnTo>
                  <a:pt x="2796566" y="1636712"/>
                </a:lnTo>
                <a:lnTo>
                  <a:pt x="2791483" y="1631632"/>
                </a:lnTo>
                <a:lnTo>
                  <a:pt x="2781952" y="1623060"/>
                </a:lnTo>
                <a:lnTo>
                  <a:pt x="2773374" y="1616392"/>
                </a:lnTo>
                <a:lnTo>
                  <a:pt x="2766702" y="1610677"/>
                </a:lnTo>
                <a:lnTo>
                  <a:pt x="2763525" y="1607820"/>
                </a:lnTo>
                <a:lnTo>
                  <a:pt x="2760983" y="1605280"/>
                </a:lnTo>
                <a:lnTo>
                  <a:pt x="2759077" y="1602422"/>
                </a:lnTo>
                <a:lnTo>
                  <a:pt x="2757489" y="1599882"/>
                </a:lnTo>
                <a:lnTo>
                  <a:pt x="2756218" y="1597025"/>
                </a:lnTo>
                <a:lnTo>
                  <a:pt x="2755900" y="1594167"/>
                </a:lnTo>
                <a:lnTo>
                  <a:pt x="2755900" y="1590992"/>
                </a:lnTo>
                <a:lnTo>
                  <a:pt x="2756536" y="1587182"/>
                </a:lnTo>
                <a:lnTo>
                  <a:pt x="2758124" y="1583372"/>
                </a:lnTo>
                <a:lnTo>
                  <a:pt x="2760348" y="1579245"/>
                </a:lnTo>
                <a:lnTo>
                  <a:pt x="2763525" y="1574482"/>
                </a:lnTo>
                <a:lnTo>
                  <a:pt x="2767337" y="1569402"/>
                </a:lnTo>
                <a:lnTo>
                  <a:pt x="2772103" y="1563052"/>
                </a:lnTo>
                <a:lnTo>
                  <a:pt x="2777186" y="1556702"/>
                </a:lnTo>
                <a:lnTo>
                  <a:pt x="2780999" y="1552892"/>
                </a:lnTo>
                <a:lnTo>
                  <a:pt x="2785764" y="1549082"/>
                </a:lnTo>
                <a:lnTo>
                  <a:pt x="2791165" y="1545907"/>
                </a:lnTo>
                <a:lnTo>
                  <a:pt x="2796884" y="1542415"/>
                </a:lnTo>
                <a:lnTo>
                  <a:pt x="2802920" y="1539875"/>
                </a:lnTo>
                <a:lnTo>
                  <a:pt x="2809592" y="1537652"/>
                </a:lnTo>
                <a:lnTo>
                  <a:pt x="2815946" y="1535112"/>
                </a:lnTo>
                <a:lnTo>
                  <a:pt x="2822935" y="1533525"/>
                </a:lnTo>
                <a:lnTo>
                  <a:pt x="2829607" y="1532572"/>
                </a:lnTo>
                <a:lnTo>
                  <a:pt x="2836279" y="1531620"/>
                </a:lnTo>
                <a:lnTo>
                  <a:pt x="2842633" y="1531620"/>
                </a:lnTo>
                <a:lnTo>
                  <a:pt x="2848987" y="1531620"/>
                </a:lnTo>
                <a:lnTo>
                  <a:pt x="2854387" y="1532890"/>
                </a:lnTo>
                <a:lnTo>
                  <a:pt x="2859153" y="1534477"/>
                </a:lnTo>
                <a:lnTo>
                  <a:pt x="2861377" y="1535112"/>
                </a:lnTo>
                <a:lnTo>
                  <a:pt x="2863919" y="1536382"/>
                </a:lnTo>
                <a:lnTo>
                  <a:pt x="2865507" y="1537652"/>
                </a:lnTo>
                <a:lnTo>
                  <a:pt x="2867413" y="1538922"/>
                </a:lnTo>
                <a:lnTo>
                  <a:pt x="2868684" y="1540827"/>
                </a:lnTo>
                <a:lnTo>
                  <a:pt x="2870273" y="1543367"/>
                </a:lnTo>
                <a:lnTo>
                  <a:pt x="2873450" y="1548447"/>
                </a:lnTo>
                <a:lnTo>
                  <a:pt x="2876944" y="1555115"/>
                </a:lnTo>
                <a:lnTo>
                  <a:pt x="2880439" y="1562735"/>
                </a:lnTo>
                <a:lnTo>
                  <a:pt x="2888064" y="1579880"/>
                </a:lnTo>
                <a:lnTo>
                  <a:pt x="2892194" y="1589087"/>
                </a:lnTo>
                <a:lnTo>
                  <a:pt x="2896324" y="1598612"/>
                </a:lnTo>
                <a:lnTo>
                  <a:pt x="2901407" y="1607820"/>
                </a:lnTo>
                <a:lnTo>
                  <a:pt x="2906808" y="1616710"/>
                </a:lnTo>
                <a:lnTo>
                  <a:pt x="2912527" y="1624647"/>
                </a:lnTo>
                <a:lnTo>
                  <a:pt x="2915068" y="1628457"/>
                </a:lnTo>
                <a:lnTo>
                  <a:pt x="2918563" y="1631950"/>
                </a:lnTo>
                <a:lnTo>
                  <a:pt x="2921740" y="1635125"/>
                </a:lnTo>
                <a:lnTo>
                  <a:pt x="2924917" y="1637982"/>
                </a:lnTo>
                <a:lnTo>
                  <a:pt x="2928412" y="1640840"/>
                </a:lnTo>
                <a:lnTo>
                  <a:pt x="2931906" y="1643062"/>
                </a:lnTo>
                <a:lnTo>
                  <a:pt x="2935719" y="1644967"/>
                </a:lnTo>
                <a:lnTo>
                  <a:pt x="2939849" y="1646555"/>
                </a:lnTo>
                <a:lnTo>
                  <a:pt x="2943979" y="1647190"/>
                </a:lnTo>
                <a:lnTo>
                  <a:pt x="2948109" y="1648142"/>
                </a:lnTo>
                <a:lnTo>
                  <a:pt x="2946838" y="1642427"/>
                </a:lnTo>
                <a:lnTo>
                  <a:pt x="2944932" y="1635442"/>
                </a:lnTo>
                <a:lnTo>
                  <a:pt x="2942391" y="1628140"/>
                </a:lnTo>
                <a:lnTo>
                  <a:pt x="2938896" y="1619885"/>
                </a:lnTo>
                <a:lnTo>
                  <a:pt x="2931271" y="1601470"/>
                </a:lnTo>
                <a:lnTo>
                  <a:pt x="2923011" y="1582102"/>
                </a:lnTo>
                <a:lnTo>
                  <a:pt x="2919198" y="1572260"/>
                </a:lnTo>
                <a:lnTo>
                  <a:pt x="2916021" y="1562735"/>
                </a:lnTo>
                <a:lnTo>
                  <a:pt x="2913162" y="1553527"/>
                </a:lnTo>
                <a:lnTo>
                  <a:pt x="2911256" y="1544320"/>
                </a:lnTo>
                <a:lnTo>
                  <a:pt x="2909985" y="1536382"/>
                </a:lnTo>
                <a:lnTo>
                  <a:pt x="2909985" y="1532255"/>
                </a:lnTo>
                <a:lnTo>
                  <a:pt x="2909985" y="1528762"/>
                </a:lnTo>
                <a:lnTo>
                  <a:pt x="2910621" y="1524952"/>
                </a:lnTo>
                <a:lnTo>
                  <a:pt x="2911256" y="1521777"/>
                </a:lnTo>
                <a:lnTo>
                  <a:pt x="2912527" y="1518602"/>
                </a:lnTo>
                <a:lnTo>
                  <a:pt x="2914115" y="1516062"/>
                </a:lnTo>
                <a:lnTo>
                  <a:pt x="2915068" y="1514157"/>
                </a:lnTo>
                <a:lnTo>
                  <a:pt x="2916657" y="1512570"/>
                </a:lnTo>
                <a:lnTo>
                  <a:pt x="2920469" y="1510030"/>
                </a:lnTo>
                <a:lnTo>
                  <a:pt x="2924917" y="1507807"/>
                </a:lnTo>
                <a:lnTo>
                  <a:pt x="2930318" y="1505267"/>
                </a:lnTo>
                <a:lnTo>
                  <a:pt x="2936037" y="1503362"/>
                </a:lnTo>
                <a:lnTo>
                  <a:pt x="2942708" y="1501775"/>
                </a:lnTo>
                <a:lnTo>
                  <a:pt x="2949698" y="1500822"/>
                </a:lnTo>
                <a:lnTo>
                  <a:pt x="2956369" y="1499552"/>
                </a:lnTo>
                <a:lnTo>
                  <a:pt x="2970666" y="1497965"/>
                </a:lnTo>
                <a:lnTo>
                  <a:pt x="2983692" y="1497330"/>
                </a:lnTo>
                <a:lnTo>
                  <a:pt x="2994811" y="1497012"/>
                </a:lnTo>
                <a:close/>
                <a:moveTo>
                  <a:pt x="1762125" y="765175"/>
                </a:moveTo>
                <a:lnTo>
                  <a:pt x="1928813" y="765175"/>
                </a:lnTo>
                <a:lnTo>
                  <a:pt x="1928813" y="1662113"/>
                </a:lnTo>
                <a:lnTo>
                  <a:pt x="1762125" y="1662113"/>
                </a:lnTo>
                <a:lnTo>
                  <a:pt x="1762125" y="765175"/>
                </a:lnTo>
                <a:close/>
                <a:moveTo>
                  <a:pt x="542925" y="551035"/>
                </a:moveTo>
                <a:lnTo>
                  <a:pt x="81597" y="1676586"/>
                </a:lnTo>
                <a:lnTo>
                  <a:pt x="495617" y="1676586"/>
                </a:lnTo>
                <a:lnTo>
                  <a:pt x="550545" y="1676586"/>
                </a:lnTo>
                <a:lnTo>
                  <a:pt x="605155" y="1676586"/>
                </a:lnTo>
                <a:lnTo>
                  <a:pt x="1019492" y="1676586"/>
                </a:lnTo>
                <a:lnTo>
                  <a:pt x="558165" y="551035"/>
                </a:lnTo>
                <a:lnTo>
                  <a:pt x="554355" y="551988"/>
                </a:lnTo>
                <a:lnTo>
                  <a:pt x="552450" y="552623"/>
                </a:lnTo>
                <a:lnTo>
                  <a:pt x="550545" y="552623"/>
                </a:lnTo>
                <a:lnTo>
                  <a:pt x="548640" y="552623"/>
                </a:lnTo>
                <a:lnTo>
                  <a:pt x="546735" y="551988"/>
                </a:lnTo>
                <a:lnTo>
                  <a:pt x="542925" y="551035"/>
                </a:lnTo>
                <a:close/>
                <a:moveTo>
                  <a:pt x="1997075" y="460376"/>
                </a:moveTo>
                <a:lnTo>
                  <a:pt x="2034223" y="474985"/>
                </a:lnTo>
                <a:lnTo>
                  <a:pt x="2075815" y="491500"/>
                </a:lnTo>
                <a:lnTo>
                  <a:pt x="2098358" y="501028"/>
                </a:lnTo>
                <a:lnTo>
                  <a:pt x="2122170" y="510873"/>
                </a:lnTo>
                <a:lnTo>
                  <a:pt x="2146618" y="521671"/>
                </a:lnTo>
                <a:lnTo>
                  <a:pt x="2171700" y="533105"/>
                </a:lnTo>
                <a:lnTo>
                  <a:pt x="2198053" y="545491"/>
                </a:lnTo>
                <a:lnTo>
                  <a:pt x="2225040" y="558195"/>
                </a:lnTo>
                <a:lnTo>
                  <a:pt x="2252980" y="571852"/>
                </a:lnTo>
                <a:lnTo>
                  <a:pt x="2281238" y="586144"/>
                </a:lnTo>
                <a:lnTo>
                  <a:pt x="2310130" y="600753"/>
                </a:lnTo>
                <a:lnTo>
                  <a:pt x="2339975" y="616632"/>
                </a:lnTo>
                <a:lnTo>
                  <a:pt x="2370455" y="633147"/>
                </a:lnTo>
                <a:lnTo>
                  <a:pt x="2401253" y="650298"/>
                </a:lnTo>
                <a:lnTo>
                  <a:pt x="2432368" y="668401"/>
                </a:lnTo>
                <a:lnTo>
                  <a:pt x="2464118" y="687139"/>
                </a:lnTo>
                <a:lnTo>
                  <a:pt x="2495868" y="706513"/>
                </a:lnTo>
                <a:lnTo>
                  <a:pt x="2527935" y="727156"/>
                </a:lnTo>
                <a:lnTo>
                  <a:pt x="2560320" y="748117"/>
                </a:lnTo>
                <a:lnTo>
                  <a:pt x="2593023" y="770032"/>
                </a:lnTo>
                <a:lnTo>
                  <a:pt x="2625725" y="792899"/>
                </a:lnTo>
                <a:lnTo>
                  <a:pt x="2658746" y="816400"/>
                </a:lnTo>
                <a:lnTo>
                  <a:pt x="2691766" y="840855"/>
                </a:lnTo>
                <a:lnTo>
                  <a:pt x="2724468" y="865945"/>
                </a:lnTo>
                <a:lnTo>
                  <a:pt x="2757488" y="891988"/>
                </a:lnTo>
                <a:lnTo>
                  <a:pt x="2789873" y="919302"/>
                </a:lnTo>
                <a:lnTo>
                  <a:pt x="2822576" y="946933"/>
                </a:lnTo>
                <a:lnTo>
                  <a:pt x="2854961" y="975516"/>
                </a:lnTo>
                <a:lnTo>
                  <a:pt x="2886711" y="1005370"/>
                </a:lnTo>
                <a:lnTo>
                  <a:pt x="2918461" y="1035542"/>
                </a:lnTo>
                <a:lnTo>
                  <a:pt x="2918461" y="1039036"/>
                </a:lnTo>
                <a:lnTo>
                  <a:pt x="2918778" y="1048246"/>
                </a:lnTo>
                <a:lnTo>
                  <a:pt x="2919413" y="1054598"/>
                </a:lnTo>
                <a:lnTo>
                  <a:pt x="2920366" y="1061902"/>
                </a:lnTo>
                <a:lnTo>
                  <a:pt x="2921953" y="1070160"/>
                </a:lnTo>
                <a:lnTo>
                  <a:pt x="2923858" y="1078735"/>
                </a:lnTo>
                <a:lnTo>
                  <a:pt x="2926081" y="1087945"/>
                </a:lnTo>
                <a:lnTo>
                  <a:pt x="2929573" y="1097473"/>
                </a:lnTo>
                <a:lnTo>
                  <a:pt x="2933701" y="1107001"/>
                </a:lnTo>
                <a:lnTo>
                  <a:pt x="2936241" y="1111765"/>
                </a:lnTo>
                <a:lnTo>
                  <a:pt x="2938781" y="1116529"/>
                </a:lnTo>
                <a:lnTo>
                  <a:pt x="2941638" y="1121293"/>
                </a:lnTo>
                <a:lnTo>
                  <a:pt x="2944496" y="1125739"/>
                </a:lnTo>
                <a:lnTo>
                  <a:pt x="2947988" y="1130503"/>
                </a:lnTo>
                <a:lnTo>
                  <a:pt x="2951798" y="1134950"/>
                </a:lnTo>
                <a:lnTo>
                  <a:pt x="2955608" y="1139396"/>
                </a:lnTo>
                <a:lnTo>
                  <a:pt x="2959736" y="1143207"/>
                </a:lnTo>
                <a:lnTo>
                  <a:pt x="2964498" y="1147336"/>
                </a:lnTo>
                <a:lnTo>
                  <a:pt x="2969261" y="1150829"/>
                </a:lnTo>
                <a:lnTo>
                  <a:pt x="2971166" y="1146065"/>
                </a:lnTo>
                <a:lnTo>
                  <a:pt x="2974023" y="1141937"/>
                </a:lnTo>
                <a:lnTo>
                  <a:pt x="2977198" y="1138126"/>
                </a:lnTo>
                <a:lnTo>
                  <a:pt x="2980373" y="1134632"/>
                </a:lnTo>
                <a:lnTo>
                  <a:pt x="2984818" y="1132091"/>
                </a:lnTo>
                <a:lnTo>
                  <a:pt x="2989263" y="1130186"/>
                </a:lnTo>
                <a:lnTo>
                  <a:pt x="2994343" y="1128915"/>
                </a:lnTo>
                <a:lnTo>
                  <a:pt x="2999741" y="1128280"/>
                </a:lnTo>
                <a:lnTo>
                  <a:pt x="3002598" y="1128598"/>
                </a:lnTo>
                <a:lnTo>
                  <a:pt x="3005773" y="1128915"/>
                </a:lnTo>
                <a:lnTo>
                  <a:pt x="3008948" y="1129550"/>
                </a:lnTo>
                <a:lnTo>
                  <a:pt x="3011806" y="1130821"/>
                </a:lnTo>
                <a:lnTo>
                  <a:pt x="3014663" y="1132091"/>
                </a:lnTo>
                <a:lnTo>
                  <a:pt x="3017203" y="1133997"/>
                </a:lnTo>
                <a:lnTo>
                  <a:pt x="3019743" y="1135585"/>
                </a:lnTo>
                <a:lnTo>
                  <a:pt x="3022283" y="1137808"/>
                </a:lnTo>
                <a:lnTo>
                  <a:pt x="3024188" y="1140031"/>
                </a:lnTo>
                <a:lnTo>
                  <a:pt x="3026093" y="1142254"/>
                </a:lnTo>
                <a:lnTo>
                  <a:pt x="3027681" y="1145113"/>
                </a:lnTo>
                <a:lnTo>
                  <a:pt x="3028951" y="1147653"/>
                </a:lnTo>
                <a:lnTo>
                  <a:pt x="3029903" y="1150829"/>
                </a:lnTo>
                <a:lnTo>
                  <a:pt x="3030538" y="1153688"/>
                </a:lnTo>
                <a:lnTo>
                  <a:pt x="3031491" y="1156864"/>
                </a:lnTo>
                <a:lnTo>
                  <a:pt x="3031491" y="1160357"/>
                </a:lnTo>
                <a:lnTo>
                  <a:pt x="3031491" y="1171791"/>
                </a:lnTo>
                <a:lnTo>
                  <a:pt x="3037206" y="1171791"/>
                </a:lnTo>
                <a:lnTo>
                  <a:pt x="3042603" y="1171473"/>
                </a:lnTo>
                <a:lnTo>
                  <a:pt x="3047366" y="1171155"/>
                </a:lnTo>
                <a:lnTo>
                  <a:pt x="3052446" y="1170203"/>
                </a:lnTo>
                <a:lnTo>
                  <a:pt x="3057526" y="1169250"/>
                </a:lnTo>
                <a:lnTo>
                  <a:pt x="3061653" y="1167662"/>
                </a:lnTo>
                <a:lnTo>
                  <a:pt x="3065781" y="1166074"/>
                </a:lnTo>
                <a:lnTo>
                  <a:pt x="3069908" y="1164168"/>
                </a:lnTo>
                <a:lnTo>
                  <a:pt x="3073718" y="1162263"/>
                </a:lnTo>
                <a:lnTo>
                  <a:pt x="3077528" y="1160357"/>
                </a:lnTo>
                <a:lnTo>
                  <a:pt x="3084196" y="1155593"/>
                </a:lnTo>
                <a:lnTo>
                  <a:pt x="3090228" y="1150829"/>
                </a:lnTo>
                <a:lnTo>
                  <a:pt x="3095308" y="1145748"/>
                </a:lnTo>
                <a:lnTo>
                  <a:pt x="3099753" y="1140349"/>
                </a:lnTo>
                <a:lnTo>
                  <a:pt x="3103246" y="1135585"/>
                </a:lnTo>
                <a:lnTo>
                  <a:pt x="3106738" y="1130821"/>
                </a:lnTo>
                <a:lnTo>
                  <a:pt x="3108961" y="1126692"/>
                </a:lnTo>
                <a:lnTo>
                  <a:pt x="3112136" y="1120658"/>
                </a:lnTo>
                <a:lnTo>
                  <a:pt x="3113088" y="1117799"/>
                </a:lnTo>
                <a:lnTo>
                  <a:pt x="3117851" y="1117482"/>
                </a:lnTo>
                <a:lnTo>
                  <a:pt x="3122931" y="1117482"/>
                </a:lnTo>
                <a:lnTo>
                  <a:pt x="3125471" y="1117482"/>
                </a:lnTo>
                <a:lnTo>
                  <a:pt x="3128011" y="1117799"/>
                </a:lnTo>
                <a:lnTo>
                  <a:pt x="3130868" y="1118752"/>
                </a:lnTo>
                <a:lnTo>
                  <a:pt x="3133408" y="1119705"/>
                </a:lnTo>
                <a:lnTo>
                  <a:pt x="3135948" y="1121293"/>
                </a:lnTo>
                <a:lnTo>
                  <a:pt x="3137853" y="1123199"/>
                </a:lnTo>
                <a:lnTo>
                  <a:pt x="3139123" y="1125422"/>
                </a:lnTo>
                <a:lnTo>
                  <a:pt x="3140076" y="1128598"/>
                </a:lnTo>
                <a:lnTo>
                  <a:pt x="3140393" y="1132091"/>
                </a:lnTo>
                <a:lnTo>
                  <a:pt x="3139758" y="1136220"/>
                </a:lnTo>
                <a:lnTo>
                  <a:pt x="3138806" y="1140349"/>
                </a:lnTo>
                <a:lnTo>
                  <a:pt x="3136901" y="1145113"/>
                </a:lnTo>
                <a:lnTo>
                  <a:pt x="3134361" y="1150829"/>
                </a:lnTo>
                <a:lnTo>
                  <a:pt x="3131186" y="1156546"/>
                </a:lnTo>
                <a:lnTo>
                  <a:pt x="3127058" y="1162898"/>
                </a:lnTo>
                <a:lnTo>
                  <a:pt x="3121978" y="1169885"/>
                </a:lnTo>
                <a:lnTo>
                  <a:pt x="3116581" y="1176872"/>
                </a:lnTo>
                <a:lnTo>
                  <a:pt x="3110231" y="1183542"/>
                </a:lnTo>
                <a:lnTo>
                  <a:pt x="3102928" y="1190529"/>
                </a:lnTo>
                <a:lnTo>
                  <a:pt x="3095308" y="1196881"/>
                </a:lnTo>
                <a:lnTo>
                  <a:pt x="3086418" y="1203233"/>
                </a:lnTo>
                <a:lnTo>
                  <a:pt x="3081973" y="1205774"/>
                </a:lnTo>
                <a:lnTo>
                  <a:pt x="3076893" y="1208632"/>
                </a:lnTo>
                <a:lnTo>
                  <a:pt x="3071813" y="1211173"/>
                </a:lnTo>
                <a:lnTo>
                  <a:pt x="3067051" y="1213396"/>
                </a:lnTo>
                <a:lnTo>
                  <a:pt x="3061336" y="1215301"/>
                </a:lnTo>
                <a:lnTo>
                  <a:pt x="3055938" y="1217207"/>
                </a:lnTo>
                <a:lnTo>
                  <a:pt x="3050223" y="1218795"/>
                </a:lnTo>
                <a:lnTo>
                  <a:pt x="3043873" y="1220065"/>
                </a:lnTo>
                <a:lnTo>
                  <a:pt x="3037841" y="1221018"/>
                </a:lnTo>
                <a:lnTo>
                  <a:pt x="3031491" y="1221971"/>
                </a:lnTo>
                <a:lnTo>
                  <a:pt x="3031491" y="1242297"/>
                </a:lnTo>
                <a:lnTo>
                  <a:pt x="3045143" y="1274374"/>
                </a:lnTo>
                <a:lnTo>
                  <a:pt x="3064193" y="1317567"/>
                </a:lnTo>
                <a:lnTo>
                  <a:pt x="3111183" y="1423327"/>
                </a:lnTo>
                <a:lnTo>
                  <a:pt x="3148013" y="1504949"/>
                </a:lnTo>
                <a:lnTo>
                  <a:pt x="3141663" y="1505902"/>
                </a:lnTo>
                <a:lnTo>
                  <a:pt x="3138171" y="1506220"/>
                </a:lnTo>
                <a:lnTo>
                  <a:pt x="3135313" y="1506855"/>
                </a:lnTo>
                <a:lnTo>
                  <a:pt x="3132773" y="1507808"/>
                </a:lnTo>
                <a:lnTo>
                  <a:pt x="3129916" y="1508125"/>
                </a:lnTo>
                <a:lnTo>
                  <a:pt x="3127693" y="1507808"/>
                </a:lnTo>
                <a:lnTo>
                  <a:pt x="3125471" y="1507490"/>
                </a:lnTo>
                <a:lnTo>
                  <a:pt x="3123566" y="1506537"/>
                </a:lnTo>
                <a:lnTo>
                  <a:pt x="3121661" y="1505902"/>
                </a:lnTo>
                <a:lnTo>
                  <a:pt x="3119756" y="1504314"/>
                </a:lnTo>
                <a:lnTo>
                  <a:pt x="3117851" y="1502726"/>
                </a:lnTo>
                <a:lnTo>
                  <a:pt x="3116263" y="1501138"/>
                </a:lnTo>
                <a:lnTo>
                  <a:pt x="3115311" y="1499232"/>
                </a:lnTo>
                <a:lnTo>
                  <a:pt x="3113088" y="1497009"/>
                </a:lnTo>
                <a:lnTo>
                  <a:pt x="3110866" y="1493833"/>
                </a:lnTo>
                <a:lnTo>
                  <a:pt x="3107373" y="1490657"/>
                </a:lnTo>
                <a:lnTo>
                  <a:pt x="3102611" y="1486529"/>
                </a:lnTo>
                <a:lnTo>
                  <a:pt x="3096261" y="1482717"/>
                </a:lnTo>
                <a:lnTo>
                  <a:pt x="3092451" y="1480812"/>
                </a:lnTo>
                <a:lnTo>
                  <a:pt x="3088323" y="1478906"/>
                </a:lnTo>
                <a:lnTo>
                  <a:pt x="3083878" y="1477636"/>
                </a:lnTo>
                <a:lnTo>
                  <a:pt x="3078481" y="1475731"/>
                </a:lnTo>
                <a:lnTo>
                  <a:pt x="3072448" y="1474143"/>
                </a:lnTo>
                <a:lnTo>
                  <a:pt x="3065781" y="1472554"/>
                </a:lnTo>
                <a:lnTo>
                  <a:pt x="3054986" y="1448417"/>
                </a:lnTo>
                <a:lnTo>
                  <a:pt x="3008948" y="1345198"/>
                </a:lnTo>
                <a:lnTo>
                  <a:pt x="3004186" y="1346151"/>
                </a:lnTo>
                <a:lnTo>
                  <a:pt x="3001963" y="1346786"/>
                </a:lnTo>
                <a:lnTo>
                  <a:pt x="2999741" y="1347104"/>
                </a:lnTo>
                <a:lnTo>
                  <a:pt x="2997201" y="1347104"/>
                </a:lnTo>
                <a:lnTo>
                  <a:pt x="2995296" y="1346151"/>
                </a:lnTo>
                <a:lnTo>
                  <a:pt x="2992121" y="1345516"/>
                </a:lnTo>
                <a:lnTo>
                  <a:pt x="2940051" y="1472554"/>
                </a:lnTo>
                <a:lnTo>
                  <a:pt x="2933066" y="1473825"/>
                </a:lnTo>
                <a:lnTo>
                  <a:pt x="2927033" y="1475731"/>
                </a:lnTo>
                <a:lnTo>
                  <a:pt x="2921636" y="1477001"/>
                </a:lnTo>
                <a:lnTo>
                  <a:pt x="2916873" y="1478906"/>
                </a:lnTo>
                <a:lnTo>
                  <a:pt x="2912428" y="1480812"/>
                </a:lnTo>
                <a:lnTo>
                  <a:pt x="2908618" y="1482717"/>
                </a:lnTo>
                <a:lnTo>
                  <a:pt x="2905126" y="1484623"/>
                </a:lnTo>
                <a:lnTo>
                  <a:pt x="2901951" y="1486529"/>
                </a:lnTo>
                <a:lnTo>
                  <a:pt x="2897506" y="1490657"/>
                </a:lnTo>
                <a:lnTo>
                  <a:pt x="2893696" y="1493833"/>
                </a:lnTo>
                <a:lnTo>
                  <a:pt x="2891473" y="1497327"/>
                </a:lnTo>
                <a:lnTo>
                  <a:pt x="2889568" y="1499550"/>
                </a:lnTo>
                <a:lnTo>
                  <a:pt x="2888298" y="1501456"/>
                </a:lnTo>
                <a:lnTo>
                  <a:pt x="2886711" y="1503044"/>
                </a:lnTo>
                <a:lnTo>
                  <a:pt x="2885123" y="1504632"/>
                </a:lnTo>
                <a:lnTo>
                  <a:pt x="2883218" y="1505902"/>
                </a:lnTo>
                <a:lnTo>
                  <a:pt x="2881313" y="1506537"/>
                </a:lnTo>
                <a:lnTo>
                  <a:pt x="2879408" y="1507490"/>
                </a:lnTo>
                <a:lnTo>
                  <a:pt x="2877503" y="1507808"/>
                </a:lnTo>
                <a:lnTo>
                  <a:pt x="2875281" y="1507808"/>
                </a:lnTo>
                <a:lnTo>
                  <a:pt x="2872106" y="1507490"/>
                </a:lnTo>
                <a:lnTo>
                  <a:pt x="2869248" y="1506537"/>
                </a:lnTo>
                <a:lnTo>
                  <a:pt x="2865121" y="1504949"/>
                </a:lnTo>
                <a:lnTo>
                  <a:pt x="2860041" y="1503996"/>
                </a:lnTo>
                <a:lnTo>
                  <a:pt x="2967356" y="1242297"/>
                </a:lnTo>
                <a:lnTo>
                  <a:pt x="2967356" y="1211808"/>
                </a:lnTo>
                <a:lnTo>
                  <a:pt x="2959418" y="1208949"/>
                </a:lnTo>
                <a:lnTo>
                  <a:pt x="2951481" y="1205774"/>
                </a:lnTo>
                <a:lnTo>
                  <a:pt x="2943861" y="1201962"/>
                </a:lnTo>
                <a:lnTo>
                  <a:pt x="2936558" y="1197834"/>
                </a:lnTo>
                <a:lnTo>
                  <a:pt x="2929573" y="1194022"/>
                </a:lnTo>
                <a:lnTo>
                  <a:pt x="2923223" y="1189259"/>
                </a:lnTo>
                <a:lnTo>
                  <a:pt x="2917508" y="1184812"/>
                </a:lnTo>
                <a:lnTo>
                  <a:pt x="2911793" y="1180048"/>
                </a:lnTo>
                <a:lnTo>
                  <a:pt x="2906396" y="1175602"/>
                </a:lnTo>
                <a:lnTo>
                  <a:pt x="2901633" y="1170520"/>
                </a:lnTo>
                <a:lnTo>
                  <a:pt x="2897188" y="1165756"/>
                </a:lnTo>
                <a:lnTo>
                  <a:pt x="2892743" y="1160675"/>
                </a:lnTo>
                <a:lnTo>
                  <a:pt x="2888933" y="1155593"/>
                </a:lnTo>
                <a:lnTo>
                  <a:pt x="2885123" y="1150829"/>
                </a:lnTo>
                <a:lnTo>
                  <a:pt x="2879091" y="1140666"/>
                </a:lnTo>
                <a:lnTo>
                  <a:pt x="2874011" y="1130821"/>
                </a:lnTo>
                <a:lnTo>
                  <a:pt x="2869883" y="1121611"/>
                </a:lnTo>
                <a:lnTo>
                  <a:pt x="2867026" y="1113353"/>
                </a:lnTo>
                <a:lnTo>
                  <a:pt x="2864486" y="1105095"/>
                </a:lnTo>
                <a:lnTo>
                  <a:pt x="2862581" y="1098744"/>
                </a:lnTo>
                <a:lnTo>
                  <a:pt x="2861628" y="1093027"/>
                </a:lnTo>
                <a:lnTo>
                  <a:pt x="2860676" y="1088898"/>
                </a:lnTo>
                <a:lnTo>
                  <a:pt x="2860358" y="1085404"/>
                </a:lnTo>
                <a:lnTo>
                  <a:pt x="2859723" y="1083499"/>
                </a:lnTo>
                <a:lnTo>
                  <a:pt x="2856866" y="1078417"/>
                </a:lnTo>
                <a:lnTo>
                  <a:pt x="2854643" y="1074924"/>
                </a:lnTo>
                <a:lnTo>
                  <a:pt x="2851151" y="1070477"/>
                </a:lnTo>
                <a:lnTo>
                  <a:pt x="2846706" y="1065078"/>
                </a:lnTo>
                <a:lnTo>
                  <a:pt x="2841308" y="1058409"/>
                </a:lnTo>
                <a:lnTo>
                  <a:pt x="2834323" y="1051739"/>
                </a:lnTo>
                <a:lnTo>
                  <a:pt x="2826068" y="1043482"/>
                </a:lnTo>
                <a:lnTo>
                  <a:pt x="2815908" y="1035224"/>
                </a:lnTo>
                <a:lnTo>
                  <a:pt x="2804161" y="1025696"/>
                </a:lnTo>
                <a:lnTo>
                  <a:pt x="2790826" y="1015216"/>
                </a:lnTo>
                <a:lnTo>
                  <a:pt x="2774951" y="1003782"/>
                </a:lnTo>
                <a:lnTo>
                  <a:pt x="2757171" y="992031"/>
                </a:lnTo>
                <a:lnTo>
                  <a:pt x="2737168" y="979010"/>
                </a:lnTo>
                <a:lnTo>
                  <a:pt x="2714943" y="965671"/>
                </a:lnTo>
                <a:lnTo>
                  <a:pt x="2689861" y="951062"/>
                </a:lnTo>
                <a:lnTo>
                  <a:pt x="2662238" y="935817"/>
                </a:lnTo>
                <a:lnTo>
                  <a:pt x="2631758" y="919619"/>
                </a:lnTo>
                <a:lnTo>
                  <a:pt x="2598420" y="902469"/>
                </a:lnTo>
                <a:lnTo>
                  <a:pt x="2561908" y="884684"/>
                </a:lnTo>
                <a:lnTo>
                  <a:pt x="2522220" y="865945"/>
                </a:lnTo>
                <a:lnTo>
                  <a:pt x="2479040" y="846572"/>
                </a:lnTo>
                <a:lnTo>
                  <a:pt x="2432368" y="826564"/>
                </a:lnTo>
                <a:lnTo>
                  <a:pt x="2382203" y="805602"/>
                </a:lnTo>
                <a:lnTo>
                  <a:pt x="2328228" y="783371"/>
                </a:lnTo>
                <a:lnTo>
                  <a:pt x="2270125" y="760821"/>
                </a:lnTo>
                <a:lnTo>
                  <a:pt x="2208213" y="737637"/>
                </a:lnTo>
                <a:lnTo>
                  <a:pt x="2142490" y="712864"/>
                </a:lnTo>
                <a:lnTo>
                  <a:pt x="2071688" y="687774"/>
                </a:lnTo>
                <a:lnTo>
                  <a:pt x="1997075" y="661731"/>
                </a:lnTo>
                <a:lnTo>
                  <a:pt x="1997075" y="460376"/>
                </a:lnTo>
                <a:close/>
                <a:moveTo>
                  <a:pt x="1840397" y="442815"/>
                </a:moveTo>
                <a:lnTo>
                  <a:pt x="1834372" y="443766"/>
                </a:lnTo>
                <a:lnTo>
                  <a:pt x="1828664" y="445353"/>
                </a:lnTo>
                <a:lnTo>
                  <a:pt x="1823273" y="447256"/>
                </a:lnTo>
                <a:lnTo>
                  <a:pt x="1818517" y="449477"/>
                </a:lnTo>
                <a:lnTo>
                  <a:pt x="1813444" y="452650"/>
                </a:lnTo>
                <a:lnTo>
                  <a:pt x="1809004" y="456140"/>
                </a:lnTo>
                <a:lnTo>
                  <a:pt x="1804565" y="459947"/>
                </a:lnTo>
                <a:lnTo>
                  <a:pt x="1800760" y="464071"/>
                </a:lnTo>
                <a:lnTo>
                  <a:pt x="1797589" y="468195"/>
                </a:lnTo>
                <a:lnTo>
                  <a:pt x="1794735" y="473271"/>
                </a:lnTo>
                <a:lnTo>
                  <a:pt x="1792198" y="478665"/>
                </a:lnTo>
                <a:lnTo>
                  <a:pt x="1790296" y="484058"/>
                </a:lnTo>
                <a:lnTo>
                  <a:pt x="1788710" y="489452"/>
                </a:lnTo>
                <a:lnTo>
                  <a:pt x="1787759" y="495479"/>
                </a:lnTo>
                <a:lnTo>
                  <a:pt x="1787442" y="501190"/>
                </a:lnTo>
                <a:lnTo>
                  <a:pt x="1787759" y="507218"/>
                </a:lnTo>
                <a:lnTo>
                  <a:pt x="1788710" y="512928"/>
                </a:lnTo>
                <a:lnTo>
                  <a:pt x="1790296" y="518639"/>
                </a:lnTo>
                <a:lnTo>
                  <a:pt x="1792198" y="524032"/>
                </a:lnTo>
                <a:lnTo>
                  <a:pt x="1794735" y="529426"/>
                </a:lnTo>
                <a:lnTo>
                  <a:pt x="1797589" y="533867"/>
                </a:lnTo>
                <a:lnTo>
                  <a:pt x="1800760" y="538626"/>
                </a:lnTo>
                <a:lnTo>
                  <a:pt x="1804565" y="542750"/>
                </a:lnTo>
                <a:lnTo>
                  <a:pt x="1809004" y="546557"/>
                </a:lnTo>
                <a:lnTo>
                  <a:pt x="1813444" y="550047"/>
                </a:lnTo>
                <a:lnTo>
                  <a:pt x="1818517" y="553220"/>
                </a:lnTo>
                <a:lnTo>
                  <a:pt x="1823273" y="555441"/>
                </a:lnTo>
                <a:lnTo>
                  <a:pt x="1828664" y="557344"/>
                </a:lnTo>
                <a:lnTo>
                  <a:pt x="1834372" y="558931"/>
                </a:lnTo>
                <a:lnTo>
                  <a:pt x="1840397" y="559565"/>
                </a:lnTo>
                <a:lnTo>
                  <a:pt x="1846421" y="559882"/>
                </a:lnTo>
                <a:lnTo>
                  <a:pt x="1852446" y="559565"/>
                </a:lnTo>
                <a:lnTo>
                  <a:pt x="1858154" y="558931"/>
                </a:lnTo>
                <a:lnTo>
                  <a:pt x="1863861" y="557344"/>
                </a:lnTo>
                <a:lnTo>
                  <a:pt x="1869252" y="555441"/>
                </a:lnTo>
                <a:lnTo>
                  <a:pt x="1874326" y="553220"/>
                </a:lnTo>
                <a:lnTo>
                  <a:pt x="1879082" y="550047"/>
                </a:lnTo>
                <a:lnTo>
                  <a:pt x="1883838" y="546557"/>
                </a:lnTo>
                <a:lnTo>
                  <a:pt x="1887961" y="542750"/>
                </a:lnTo>
                <a:lnTo>
                  <a:pt x="1891766" y="538626"/>
                </a:lnTo>
                <a:lnTo>
                  <a:pt x="1894937" y="533867"/>
                </a:lnTo>
                <a:lnTo>
                  <a:pt x="1897790" y="529426"/>
                </a:lnTo>
                <a:lnTo>
                  <a:pt x="1900644" y="524032"/>
                </a:lnTo>
                <a:lnTo>
                  <a:pt x="1902547" y="518639"/>
                </a:lnTo>
                <a:lnTo>
                  <a:pt x="1904132" y="512928"/>
                </a:lnTo>
                <a:lnTo>
                  <a:pt x="1904767" y="507218"/>
                </a:lnTo>
                <a:lnTo>
                  <a:pt x="1905084" y="501190"/>
                </a:lnTo>
                <a:lnTo>
                  <a:pt x="1904767" y="495479"/>
                </a:lnTo>
                <a:lnTo>
                  <a:pt x="1904132" y="489452"/>
                </a:lnTo>
                <a:lnTo>
                  <a:pt x="1902547" y="484058"/>
                </a:lnTo>
                <a:lnTo>
                  <a:pt x="1900644" y="478665"/>
                </a:lnTo>
                <a:lnTo>
                  <a:pt x="1897790" y="473271"/>
                </a:lnTo>
                <a:lnTo>
                  <a:pt x="1894937" y="468195"/>
                </a:lnTo>
                <a:lnTo>
                  <a:pt x="1891766" y="464071"/>
                </a:lnTo>
                <a:lnTo>
                  <a:pt x="1887961" y="459947"/>
                </a:lnTo>
                <a:lnTo>
                  <a:pt x="1883838" y="456140"/>
                </a:lnTo>
                <a:lnTo>
                  <a:pt x="1879082" y="452650"/>
                </a:lnTo>
                <a:lnTo>
                  <a:pt x="1874326" y="449477"/>
                </a:lnTo>
                <a:lnTo>
                  <a:pt x="1869252" y="447256"/>
                </a:lnTo>
                <a:lnTo>
                  <a:pt x="1863861" y="445353"/>
                </a:lnTo>
                <a:lnTo>
                  <a:pt x="1858154" y="443766"/>
                </a:lnTo>
                <a:lnTo>
                  <a:pt x="1852446" y="442815"/>
                </a:lnTo>
                <a:lnTo>
                  <a:pt x="1846421" y="442815"/>
                </a:lnTo>
                <a:lnTo>
                  <a:pt x="1840397" y="442815"/>
                </a:lnTo>
                <a:close/>
                <a:moveTo>
                  <a:pt x="1722438" y="315912"/>
                </a:moveTo>
                <a:lnTo>
                  <a:pt x="1970088" y="315912"/>
                </a:lnTo>
                <a:lnTo>
                  <a:pt x="1970088" y="728662"/>
                </a:lnTo>
                <a:lnTo>
                  <a:pt x="1722438" y="728662"/>
                </a:lnTo>
                <a:lnTo>
                  <a:pt x="1722438" y="315912"/>
                </a:lnTo>
                <a:close/>
                <a:moveTo>
                  <a:pt x="444817" y="252412"/>
                </a:moveTo>
                <a:lnTo>
                  <a:pt x="447675" y="252730"/>
                </a:lnTo>
                <a:lnTo>
                  <a:pt x="450215" y="253366"/>
                </a:lnTo>
                <a:lnTo>
                  <a:pt x="452755" y="254318"/>
                </a:lnTo>
                <a:lnTo>
                  <a:pt x="455295" y="255589"/>
                </a:lnTo>
                <a:lnTo>
                  <a:pt x="457517" y="257178"/>
                </a:lnTo>
                <a:lnTo>
                  <a:pt x="461327" y="259719"/>
                </a:lnTo>
                <a:lnTo>
                  <a:pt x="465137" y="263214"/>
                </a:lnTo>
                <a:lnTo>
                  <a:pt x="464502" y="266390"/>
                </a:lnTo>
                <a:lnTo>
                  <a:pt x="463550" y="269567"/>
                </a:lnTo>
                <a:lnTo>
                  <a:pt x="463232" y="274650"/>
                </a:lnTo>
                <a:lnTo>
                  <a:pt x="462915" y="280369"/>
                </a:lnTo>
                <a:lnTo>
                  <a:pt x="462915" y="287040"/>
                </a:lnTo>
                <a:lnTo>
                  <a:pt x="463232" y="294029"/>
                </a:lnTo>
                <a:lnTo>
                  <a:pt x="464502" y="302289"/>
                </a:lnTo>
                <a:lnTo>
                  <a:pt x="466725" y="310231"/>
                </a:lnTo>
                <a:lnTo>
                  <a:pt x="468312" y="314361"/>
                </a:lnTo>
                <a:lnTo>
                  <a:pt x="469900" y="318808"/>
                </a:lnTo>
                <a:lnTo>
                  <a:pt x="471805" y="322938"/>
                </a:lnTo>
                <a:lnTo>
                  <a:pt x="474027" y="327068"/>
                </a:lnTo>
                <a:lnTo>
                  <a:pt x="476567" y="331198"/>
                </a:lnTo>
                <a:lnTo>
                  <a:pt x="479742" y="335645"/>
                </a:lnTo>
                <a:lnTo>
                  <a:pt x="483235" y="339457"/>
                </a:lnTo>
                <a:lnTo>
                  <a:pt x="486727" y="343587"/>
                </a:lnTo>
                <a:lnTo>
                  <a:pt x="490855" y="347400"/>
                </a:lnTo>
                <a:lnTo>
                  <a:pt x="495300" y="351212"/>
                </a:lnTo>
                <a:lnTo>
                  <a:pt x="500697" y="354707"/>
                </a:lnTo>
                <a:lnTo>
                  <a:pt x="506095" y="358201"/>
                </a:lnTo>
                <a:lnTo>
                  <a:pt x="512127" y="361695"/>
                </a:lnTo>
                <a:lnTo>
                  <a:pt x="518795" y="364237"/>
                </a:lnTo>
                <a:lnTo>
                  <a:pt x="519112" y="361060"/>
                </a:lnTo>
                <a:lnTo>
                  <a:pt x="519747" y="358201"/>
                </a:lnTo>
                <a:lnTo>
                  <a:pt x="520700" y="355342"/>
                </a:lnTo>
                <a:lnTo>
                  <a:pt x="521652" y="352482"/>
                </a:lnTo>
                <a:lnTo>
                  <a:pt x="522922" y="349623"/>
                </a:lnTo>
                <a:lnTo>
                  <a:pt x="524510" y="347400"/>
                </a:lnTo>
                <a:lnTo>
                  <a:pt x="526415" y="344858"/>
                </a:lnTo>
                <a:lnTo>
                  <a:pt x="528637" y="342634"/>
                </a:lnTo>
                <a:lnTo>
                  <a:pt x="530542" y="340728"/>
                </a:lnTo>
                <a:lnTo>
                  <a:pt x="533400" y="338822"/>
                </a:lnTo>
                <a:lnTo>
                  <a:pt x="535622" y="337552"/>
                </a:lnTo>
                <a:lnTo>
                  <a:pt x="538162" y="336281"/>
                </a:lnTo>
                <a:lnTo>
                  <a:pt x="541337" y="335010"/>
                </a:lnTo>
                <a:lnTo>
                  <a:pt x="544195" y="334374"/>
                </a:lnTo>
                <a:lnTo>
                  <a:pt x="547370" y="334057"/>
                </a:lnTo>
                <a:lnTo>
                  <a:pt x="550545" y="334057"/>
                </a:lnTo>
                <a:lnTo>
                  <a:pt x="554037" y="334057"/>
                </a:lnTo>
                <a:lnTo>
                  <a:pt x="556895" y="334374"/>
                </a:lnTo>
                <a:lnTo>
                  <a:pt x="560070" y="335010"/>
                </a:lnTo>
                <a:lnTo>
                  <a:pt x="562927" y="336281"/>
                </a:lnTo>
                <a:lnTo>
                  <a:pt x="565785" y="337869"/>
                </a:lnTo>
                <a:lnTo>
                  <a:pt x="568325" y="339457"/>
                </a:lnTo>
                <a:lnTo>
                  <a:pt x="570865" y="341364"/>
                </a:lnTo>
                <a:lnTo>
                  <a:pt x="573087" y="343270"/>
                </a:lnTo>
                <a:lnTo>
                  <a:pt x="574992" y="345493"/>
                </a:lnTo>
                <a:lnTo>
                  <a:pt x="576897" y="347717"/>
                </a:lnTo>
                <a:lnTo>
                  <a:pt x="578485" y="350577"/>
                </a:lnTo>
                <a:lnTo>
                  <a:pt x="580072" y="353436"/>
                </a:lnTo>
                <a:lnTo>
                  <a:pt x="581025" y="356295"/>
                </a:lnTo>
                <a:lnTo>
                  <a:pt x="581977" y="359154"/>
                </a:lnTo>
                <a:lnTo>
                  <a:pt x="582295" y="362648"/>
                </a:lnTo>
                <a:lnTo>
                  <a:pt x="582295" y="365825"/>
                </a:lnTo>
                <a:lnTo>
                  <a:pt x="582295" y="372179"/>
                </a:lnTo>
                <a:lnTo>
                  <a:pt x="587692" y="371226"/>
                </a:lnTo>
                <a:lnTo>
                  <a:pt x="592455" y="369637"/>
                </a:lnTo>
                <a:lnTo>
                  <a:pt x="601980" y="366460"/>
                </a:lnTo>
                <a:lnTo>
                  <a:pt x="610870" y="362648"/>
                </a:lnTo>
                <a:lnTo>
                  <a:pt x="619442" y="358201"/>
                </a:lnTo>
                <a:lnTo>
                  <a:pt x="627380" y="353118"/>
                </a:lnTo>
                <a:lnTo>
                  <a:pt x="634682" y="347717"/>
                </a:lnTo>
                <a:lnTo>
                  <a:pt x="641032" y="342634"/>
                </a:lnTo>
                <a:lnTo>
                  <a:pt x="647382" y="336916"/>
                </a:lnTo>
                <a:lnTo>
                  <a:pt x="652462" y="332151"/>
                </a:lnTo>
                <a:lnTo>
                  <a:pt x="657542" y="327068"/>
                </a:lnTo>
                <a:lnTo>
                  <a:pt x="664845" y="318173"/>
                </a:lnTo>
                <a:lnTo>
                  <a:pt x="669290" y="312455"/>
                </a:lnTo>
                <a:lnTo>
                  <a:pt x="670877" y="310231"/>
                </a:lnTo>
                <a:lnTo>
                  <a:pt x="710247" y="304512"/>
                </a:lnTo>
                <a:lnTo>
                  <a:pt x="749617" y="299430"/>
                </a:lnTo>
                <a:lnTo>
                  <a:pt x="788670" y="295300"/>
                </a:lnTo>
                <a:lnTo>
                  <a:pt x="827722" y="291805"/>
                </a:lnTo>
                <a:lnTo>
                  <a:pt x="866140" y="289263"/>
                </a:lnTo>
                <a:lnTo>
                  <a:pt x="904240" y="287040"/>
                </a:lnTo>
                <a:lnTo>
                  <a:pt x="942340" y="285451"/>
                </a:lnTo>
                <a:lnTo>
                  <a:pt x="979170" y="284181"/>
                </a:lnTo>
                <a:lnTo>
                  <a:pt x="1016317" y="283863"/>
                </a:lnTo>
                <a:lnTo>
                  <a:pt x="1053147" y="284181"/>
                </a:lnTo>
                <a:lnTo>
                  <a:pt x="1089025" y="284498"/>
                </a:lnTo>
                <a:lnTo>
                  <a:pt x="1124902" y="285769"/>
                </a:lnTo>
                <a:lnTo>
                  <a:pt x="1160145" y="287358"/>
                </a:lnTo>
                <a:lnTo>
                  <a:pt x="1194752" y="289581"/>
                </a:lnTo>
                <a:lnTo>
                  <a:pt x="1228725" y="291805"/>
                </a:lnTo>
                <a:lnTo>
                  <a:pt x="1262380" y="294664"/>
                </a:lnTo>
                <a:lnTo>
                  <a:pt x="1295400" y="297523"/>
                </a:lnTo>
                <a:lnTo>
                  <a:pt x="1327467" y="301018"/>
                </a:lnTo>
                <a:lnTo>
                  <a:pt x="1358900" y="304830"/>
                </a:lnTo>
                <a:lnTo>
                  <a:pt x="1389697" y="308642"/>
                </a:lnTo>
                <a:lnTo>
                  <a:pt x="1419860" y="313090"/>
                </a:lnTo>
                <a:lnTo>
                  <a:pt x="1449070" y="317537"/>
                </a:lnTo>
                <a:lnTo>
                  <a:pt x="1477645" y="321985"/>
                </a:lnTo>
                <a:lnTo>
                  <a:pt x="1505585" y="326750"/>
                </a:lnTo>
                <a:lnTo>
                  <a:pt x="1532572" y="331833"/>
                </a:lnTo>
                <a:lnTo>
                  <a:pt x="1558607" y="336598"/>
                </a:lnTo>
                <a:lnTo>
                  <a:pt x="1608137" y="346764"/>
                </a:lnTo>
                <a:lnTo>
                  <a:pt x="1653857" y="356612"/>
                </a:lnTo>
                <a:lnTo>
                  <a:pt x="1695450" y="366460"/>
                </a:lnTo>
                <a:lnTo>
                  <a:pt x="1695450" y="563106"/>
                </a:lnTo>
                <a:lnTo>
                  <a:pt x="1614805" y="538645"/>
                </a:lnTo>
                <a:lnTo>
                  <a:pt x="1538605" y="516090"/>
                </a:lnTo>
                <a:lnTo>
                  <a:pt x="1466215" y="495440"/>
                </a:lnTo>
                <a:lnTo>
                  <a:pt x="1398270" y="476697"/>
                </a:lnTo>
                <a:lnTo>
                  <a:pt x="1334135" y="459860"/>
                </a:lnTo>
                <a:lnTo>
                  <a:pt x="1274127" y="444928"/>
                </a:lnTo>
                <a:lnTo>
                  <a:pt x="1217930" y="431586"/>
                </a:lnTo>
                <a:lnTo>
                  <a:pt x="1165225" y="419831"/>
                </a:lnTo>
                <a:lnTo>
                  <a:pt x="1116012" y="409348"/>
                </a:lnTo>
                <a:lnTo>
                  <a:pt x="1070292" y="400135"/>
                </a:lnTo>
                <a:lnTo>
                  <a:pt x="1027747" y="392511"/>
                </a:lnTo>
                <a:lnTo>
                  <a:pt x="988377" y="386157"/>
                </a:lnTo>
                <a:lnTo>
                  <a:pt x="952182" y="380756"/>
                </a:lnTo>
                <a:lnTo>
                  <a:pt x="918845" y="376626"/>
                </a:lnTo>
                <a:lnTo>
                  <a:pt x="888682" y="373450"/>
                </a:lnTo>
                <a:lnTo>
                  <a:pt x="860742" y="371226"/>
                </a:lnTo>
                <a:lnTo>
                  <a:pt x="835342" y="369320"/>
                </a:lnTo>
                <a:lnTo>
                  <a:pt x="812800" y="368367"/>
                </a:lnTo>
                <a:lnTo>
                  <a:pt x="792480" y="368367"/>
                </a:lnTo>
                <a:lnTo>
                  <a:pt x="774700" y="368684"/>
                </a:lnTo>
                <a:lnTo>
                  <a:pt x="758507" y="369637"/>
                </a:lnTo>
                <a:lnTo>
                  <a:pt x="744855" y="370590"/>
                </a:lnTo>
                <a:lnTo>
                  <a:pt x="732472" y="372179"/>
                </a:lnTo>
                <a:lnTo>
                  <a:pt x="722312" y="373767"/>
                </a:lnTo>
                <a:lnTo>
                  <a:pt x="713422" y="375673"/>
                </a:lnTo>
                <a:lnTo>
                  <a:pt x="706437" y="377262"/>
                </a:lnTo>
                <a:lnTo>
                  <a:pt x="700722" y="379168"/>
                </a:lnTo>
                <a:lnTo>
                  <a:pt x="696277" y="380756"/>
                </a:lnTo>
                <a:lnTo>
                  <a:pt x="690880" y="383298"/>
                </a:lnTo>
                <a:lnTo>
                  <a:pt x="689292" y="384569"/>
                </a:lnTo>
                <a:lnTo>
                  <a:pt x="687705" y="386475"/>
                </a:lnTo>
                <a:lnTo>
                  <a:pt x="682307" y="391240"/>
                </a:lnTo>
                <a:lnTo>
                  <a:pt x="678180" y="394734"/>
                </a:lnTo>
                <a:lnTo>
                  <a:pt x="673735" y="398546"/>
                </a:lnTo>
                <a:lnTo>
                  <a:pt x="668020" y="402994"/>
                </a:lnTo>
                <a:lnTo>
                  <a:pt x="661352" y="407124"/>
                </a:lnTo>
                <a:lnTo>
                  <a:pt x="654050" y="411571"/>
                </a:lnTo>
                <a:lnTo>
                  <a:pt x="646112" y="416019"/>
                </a:lnTo>
                <a:lnTo>
                  <a:pt x="637222" y="419831"/>
                </a:lnTo>
                <a:lnTo>
                  <a:pt x="627697" y="423644"/>
                </a:lnTo>
                <a:lnTo>
                  <a:pt x="617537" y="426503"/>
                </a:lnTo>
                <a:lnTo>
                  <a:pt x="606742" y="429362"/>
                </a:lnTo>
                <a:lnTo>
                  <a:pt x="601027" y="429997"/>
                </a:lnTo>
                <a:lnTo>
                  <a:pt x="594677" y="430950"/>
                </a:lnTo>
                <a:lnTo>
                  <a:pt x="588645" y="431586"/>
                </a:lnTo>
                <a:lnTo>
                  <a:pt x="582295" y="431586"/>
                </a:lnTo>
                <a:lnTo>
                  <a:pt x="582295" y="448105"/>
                </a:lnTo>
                <a:lnTo>
                  <a:pt x="1077277" y="1654666"/>
                </a:lnTo>
                <a:lnTo>
                  <a:pt x="1078230" y="1657843"/>
                </a:lnTo>
                <a:lnTo>
                  <a:pt x="1078865" y="1660384"/>
                </a:lnTo>
                <a:lnTo>
                  <a:pt x="1079182" y="1663243"/>
                </a:lnTo>
                <a:lnTo>
                  <a:pt x="1079500" y="1665785"/>
                </a:lnTo>
                <a:lnTo>
                  <a:pt x="1079500" y="1668644"/>
                </a:lnTo>
                <a:lnTo>
                  <a:pt x="1079182" y="1671185"/>
                </a:lnTo>
                <a:lnTo>
                  <a:pt x="1077595" y="1676586"/>
                </a:lnTo>
                <a:lnTo>
                  <a:pt x="1078865" y="1676586"/>
                </a:lnTo>
                <a:lnTo>
                  <a:pt x="1082992" y="1676586"/>
                </a:lnTo>
                <a:lnTo>
                  <a:pt x="1086802" y="1676904"/>
                </a:lnTo>
                <a:lnTo>
                  <a:pt x="1089977" y="1677857"/>
                </a:lnTo>
                <a:lnTo>
                  <a:pt x="1092835" y="1678810"/>
                </a:lnTo>
                <a:lnTo>
                  <a:pt x="1095692" y="1680080"/>
                </a:lnTo>
                <a:lnTo>
                  <a:pt x="1097597" y="1681669"/>
                </a:lnTo>
                <a:lnTo>
                  <a:pt x="1098867" y="1683575"/>
                </a:lnTo>
                <a:lnTo>
                  <a:pt x="1100137" y="1685481"/>
                </a:lnTo>
                <a:lnTo>
                  <a:pt x="1100455" y="1687705"/>
                </a:lnTo>
                <a:lnTo>
                  <a:pt x="1101090" y="1689929"/>
                </a:lnTo>
                <a:lnTo>
                  <a:pt x="1100455" y="1692788"/>
                </a:lnTo>
                <a:lnTo>
                  <a:pt x="1099820" y="1695329"/>
                </a:lnTo>
                <a:lnTo>
                  <a:pt x="1098232" y="1698188"/>
                </a:lnTo>
                <a:lnTo>
                  <a:pt x="1096327" y="1701048"/>
                </a:lnTo>
                <a:lnTo>
                  <a:pt x="1094105" y="1703907"/>
                </a:lnTo>
                <a:lnTo>
                  <a:pt x="1091247" y="1707084"/>
                </a:lnTo>
                <a:lnTo>
                  <a:pt x="938847" y="1859571"/>
                </a:lnTo>
                <a:lnTo>
                  <a:pt x="938212" y="1859889"/>
                </a:lnTo>
                <a:lnTo>
                  <a:pt x="936307" y="1861478"/>
                </a:lnTo>
                <a:lnTo>
                  <a:pt x="933132" y="1863701"/>
                </a:lnTo>
                <a:lnTo>
                  <a:pt x="927417" y="1866561"/>
                </a:lnTo>
                <a:lnTo>
                  <a:pt x="918845" y="1869737"/>
                </a:lnTo>
                <a:lnTo>
                  <a:pt x="907732" y="1873550"/>
                </a:lnTo>
                <a:lnTo>
                  <a:pt x="893445" y="1877997"/>
                </a:lnTo>
                <a:lnTo>
                  <a:pt x="875665" y="1882127"/>
                </a:lnTo>
                <a:lnTo>
                  <a:pt x="853440" y="1886257"/>
                </a:lnTo>
                <a:lnTo>
                  <a:pt x="840740" y="1888481"/>
                </a:lnTo>
                <a:lnTo>
                  <a:pt x="827087" y="1890704"/>
                </a:lnTo>
                <a:lnTo>
                  <a:pt x="812165" y="1892611"/>
                </a:lnTo>
                <a:lnTo>
                  <a:pt x="795972" y="1894517"/>
                </a:lnTo>
                <a:lnTo>
                  <a:pt x="778510" y="1896423"/>
                </a:lnTo>
                <a:lnTo>
                  <a:pt x="759460" y="1897693"/>
                </a:lnTo>
                <a:lnTo>
                  <a:pt x="739140" y="1899282"/>
                </a:lnTo>
                <a:lnTo>
                  <a:pt x="717550" y="1900870"/>
                </a:lnTo>
                <a:lnTo>
                  <a:pt x="694372" y="1902141"/>
                </a:lnTo>
                <a:lnTo>
                  <a:pt x="669290" y="1903094"/>
                </a:lnTo>
                <a:lnTo>
                  <a:pt x="643572" y="1904047"/>
                </a:lnTo>
                <a:lnTo>
                  <a:pt x="614997" y="1904365"/>
                </a:lnTo>
                <a:lnTo>
                  <a:pt x="585787" y="1904683"/>
                </a:lnTo>
                <a:lnTo>
                  <a:pt x="554355" y="1905000"/>
                </a:lnTo>
                <a:lnTo>
                  <a:pt x="522922" y="1904683"/>
                </a:lnTo>
                <a:lnTo>
                  <a:pt x="493077" y="1904365"/>
                </a:lnTo>
                <a:lnTo>
                  <a:pt x="465137" y="1904047"/>
                </a:lnTo>
                <a:lnTo>
                  <a:pt x="438785" y="1903094"/>
                </a:lnTo>
                <a:lnTo>
                  <a:pt x="414020" y="1902141"/>
                </a:lnTo>
                <a:lnTo>
                  <a:pt x="390207" y="1900870"/>
                </a:lnTo>
                <a:lnTo>
                  <a:pt x="368300" y="1899282"/>
                </a:lnTo>
                <a:lnTo>
                  <a:pt x="347662" y="1897693"/>
                </a:lnTo>
                <a:lnTo>
                  <a:pt x="328612" y="1896423"/>
                </a:lnTo>
                <a:lnTo>
                  <a:pt x="310832" y="1894517"/>
                </a:lnTo>
                <a:lnTo>
                  <a:pt x="294005" y="1892611"/>
                </a:lnTo>
                <a:lnTo>
                  <a:pt x="278765" y="1890704"/>
                </a:lnTo>
                <a:lnTo>
                  <a:pt x="251777" y="1886257"/>
                </a:lnTo>
                <a:lnTo>
                  <a:pt x="229235" y="1882127"/>
                </a:lnTo>
                <a:lnTo>
                  <a:pt x="210502" y="1877997"/>
                </a:lnTo>
                <a:lnTo>
                  <a:pt x="195580" y="1873550"/>
                </a:lnTo>
                <a:lnTo>
                  <a:pt x="183515" y="1869737"/>
                </a:lnTo>
                <a:lnTo>
                  <a:pt x="174942" y="1866561"/>
                </a:lnTo>
                <a:lnTo>
                  <a:pt x="168592" y="1863701"/>
                </a:lnTo>
                <a:lnTo>
                  <a:pt x="164782" y="1861478"/>
                </a:lnTo>
                <a:lnTo>
                  <a:pt x="161925" y="1859571"/>
                </a:lnTo>
                <a:lnTo>
                  <a:pt x="9525" y="1707084"/>
                </a:lnTo>
                <a:lnTo>
                  <a:pt x="6985" y="1703907"/>
                </a:lnTo>
                <a:lnTo>
                  <a:pt x="4445" y="1701048"/>
                </a:lnTo>
                <a:lnTo>
                  <a:pt x="2540" y="1698188"/>
                </a:lnTo>
                <a:lnTo>
                  <a:pt x="1270" y="1695329"/>
                </a:lnTo>
                <a:lnTo>
                  <a:pt x="317" y="1692788"/>
                </a:lnTo>
                <a:lnTo>
                  <a:pt x="0" y="1689929"/>
                </a:lnTo>
                <a:lnTo>
                  <a:pt x="0" y="1687705"/>
                </a:lnTo>
                <a:lnTo>
                  <a:pt x="635" y="1685481"/>
                </a:lnTo>
                <a:lnTo>
                  <a:pt x="1905" y="1683575"/>
                </a:lnTo>
                <a:lnTo>
                  <a:pt x="3492" y="1681669"/>
                </a:lnTo>
                <a:lnTo>
                  <a:pt x="5397" y="1680080"/>
                </a:lnTo>
                <a:lnTo>
                  <a:pt x="7937" y="1678810"/>
                </a:lnTo>
                <a:lnTo>
                  <a:pt x="11112" y="1677857"/>
                </a:lnTo>
                <a:lnTo>
                  <a:pt x="14287" y="1676904"/>
                </a:lnTo>
                <a:lnTo>
                  <a:pt x="18097" y="1676586"/>
                </a:lnTo>
                <a:lnTo>
                  <a:pt x="22542" y="1676586"/>
                </a:lnTo>
                <a:lnTo>
                  <a:pt x="23177" y="1676586"/>
                </a:lnTo>
                <a:lnTo>
                  <a:pt x="21907" y="1671185"/>
                </a:lnTo>
                <a:lnTo>
                  <a:pt x="21272" y="1668644"/>
                </a:lnTo>
                <a:lnTo>
                  <a:pt x="21272" y="1665785"/>
                </a:lnTo>
                <a:lnTo>
                  <a:pt x="21272" y="1663243"/>
                </a:lnTo>
                <a:lnTo>
                  <a:pt x="21907" y="1660384"/>
                </a:lnTo>
                <a:lnTo>
                  <a:pt x="22542" y="1657525"/>
                </a:lnTo>
                <a:lnTo>
                  <a:pt x="23812" y="1654666"/>
                </a:lnTo>
                <a:lnTo>
                  <a:pt x="518795" y="447787"/>
                </a:lnTo>
                <a:lnTo>
                  <a:pt x="518795" y="421738"/>
                </a:lnTo>
                <a:lnTo>
                  <a:pt x="509270" y="418243"/>
                </a:lnTo>
                <a:lnTo>
                  <a:pt x="500380" y="414113"/>
                </a:lnTo>
                <a:lnTo>
                  <a:pt x="492442" y="409666"/>
                </a:lnTo>
                <a:lnTo>
                  <a:pt x="484505" y="405218"/>
                </a:lnTo>
                <a:lnTo>
                  <a:pt x="477837" y="400453"/>
                </a:lnTo>
                <a:lnTo>
                  <a:pt x="471170" y="395687"/>
                </a:lnTo>
                <a:lnTo>
                  <a:pt x="465455" y="390287"/>
                </a:lnTo>
                <a:lnTo>
                  <a:pt x="460057" y="384569"/>
                </a:lnTo>
                <a:lnTo>
                  <a:pt x="455295" y="378850"/>
                </a:lnTo>
                <a:lnTo>
                  <a:pt x="450850" y="373132"/>
                </a:lnTo>
                <a:lnTo>
                  <a:pt x="446722" y="367414"/>
                </a:lnTo>
                <a:lnTo>
                  <a:pt x="443230" y="361060"/>
                </a:lnTo>
                <a:lnTo>
                  <a:pt x="440372" y="355024"/>
                </a:lnTo>
                <a:lnTo>
                  <a:pt x="437515" y="348988"/>
                </a:lnTo>
                <a:lnTo>
                  <a:pt x="435292" y="342634"/>
                </a:lnTo>
                <a:lnTo>
                  <a:pt x="433070" y="336598"/>
                </a:lnTo>
                <a:lnTo>
                  <a:pt x="431482" y="330563"/>
                </a:lnTo>
                <a:lnTo>
                  <a:pt x="430212" y="324526"/>
                </a:lnTo>
                <a:lnTo>
                  <a:pt x="429260" y="318173"/>
                </a:lnTo>
                <a:lnTo>
                  <a:pt x="428307" y="312455"/>
                </a:lnTo>
                <a:lnTo>
                  <a:pt x="427672" y="301336"/>
                </a:lnTo>
                <a:lnTo>
                  <a:pt x="427672" y="291170"/>
                </a:lnTo>
                <a:lnTo>
                  <a:pt x="427990" y="281957"/>
                </a:lnTo>
                <a:lnTo>
                  <a:pt x="429577" y="274015"/>
                </a:lnTo>
                <a:lnTo>
                  <a:pt x="431165" y="267344"/>
                </a:lnTo>
                <a:lnTo>
                  <a:pt x="432752" y="262260"/>
                </a:lnTo>
                <a:lnTo>
                  <a:pt x="434975" y="258448"/>
                </a:lnTo>
                <a:lnTo>
                  <a:pt x="437197" y="255907"/>
                </a:lnTo>
                <a:lnTo>
                  <a:pt x="439420" y="254001"/>
                </a:lnTo>
                <a:lnTo>
                  <a:pt x="442277" y="252730"/>
                </a:lnTo>
                <a:lnTo>
                  <a:pt x="444817" y="252412"/>
                </a:lnTo>
                <a:close/>
                <a:moveTo>
                  <a:pt x="1790298" y="0"/>
                </a:moveTo>
                <a:lnTo>
                  <a:pt x="1837220" y="0"/>
                </a:lnTo>
                <a:lnTo>
                  <a:pt x="1845780" y="0"/>
                </a:lnTo>
                <a:lnTo>
                  <a:pt x="1892702" y="0"/>
                </a:lnTo>
                <a:lnTo>
                  <a:pt x="1950721" y="33577"/>
                </a:lnTo>
                <a:lnTo>
                  <a:pt x="1951038" y="33577"/>
                </a:lnTo>
                <a:lnTo>
                  <a:pt x="1951038" y="87744"/>
                </a:lnTo>
                <a:lnTo>
                  <a:pt x="1949136" y="88694"/>
                </a:lnTo>
                <a:lnTo>
                  <a:pt x="1947233" y="90595"/>
                </a:lnTo>
                <a:lnTo>
                  <a:pt x="1944380" y="93445"/>
                </a:lnTo>
                <a:lnTo>
                  <a:pt x="1941210" y="97563"/>
                </a:lnTo>
                <a:lnTo>
                  <a:pt x="1937722" y="102948"/>
                </a:lnTo>
                <a:lnTo>
                  <a:pt x="1933918" y="109917"/>
                </a:lnTo>
                <a:lnTo>
                  <a:pt x="1929796" y="118470"/>
                </a:lnTo>
                <a:lnTo>
                  <a:pt x="1925992" y="129240"/>
                </a:lnTo>
                <a:lnTo>
                  <a:pt x="1922187" y="142227"/>
                </a:lnTo>
                <a:lnTo>
                  <a:pt x="1918383" y="157115"/>
                </a:lnTo>
                <a:lnTo>
                  <a:pt x="1916797" y="165351"/>
                </a:lnTo>
                <a:lnTo>
                  <a:pt x="1915212" y="174537"/>
                </a:lnTo>
                <a:lnTo>
                  <a:pt x="1913627" y="184356"/>
                </a:lnTo>
                <a:lnTo>
                  <a:pt x="1912676" y="194810"/>
                </a:lnTo>
                <a:lnTo>
                  <a:pt x="1911408" y="205896"/>
                </a:lnTo>
                <a:lnTo>
                  <a:pt x="1910140" y="217933"/>
                </a:lnTo>
                <a:lnTo>
                  <a:pt x="1909505" y="230287"/>
                </a:lnTo>
                <a:lnTo>
                  <a:pt x="1909188" y="243591"/>
                </a:lnTo>
                <a:lnTo>
                  <a:pt x="1908871" y="257846"/>
                </a:lnTo>
                <a:lnTo>
                  <a:pt x="1908871" y="273050"/>
                </a:lnTo>
                <a:lnTo>
                  <a:pt x="1845780" y="273050"/>
                </a:lnTo>
                <a:lnTo>
                  <a:pt x="1837220" y="273050"/>
                </a:lnTo>
                <a:lnTo>
                  <a:pt x="1774129" y="273050"/>
                </a:lnTo>
                <a:lnTo>
                  <a:pt x="1774129" y="257846"/>
                </a:lnTo>
                <a:lnTo>
                  <a:pt x="1773812" y="243591"/>
                </a:lnTo>
                <a:lnTo>
                  <a:pt x="1773178" y="230287"/>
                </a:lnTo>
                <a:lnTo>
                  <a:pt x="1772227" y="217933"/>
                </a:lnTo>
                <a:lnTo>
                  <a:pt x="1771593" y="205896"/>
                </a:lnTo>
                <a:lnTo>
                  <a:pt x="1770325" y="194810"/>
                </a:lnTo>
                <a:lnTo>
                  <a:pt x="1769374" y="184356"/>
                </a:lnTo>
                <a:lnTo>
                  <a:pt x="1767788" y="174537"/>
                </a:lnTo>
                <a:lnTo>
                  <a:pt x="1766203" y="165351"/>
                </a:lnTo>
                <a:lnTo>
                  <a:pt x="1764301" y="157115"/>
                </a:lnTo>
                <a:lnTo>
                  <a:pt x="1760813" y="142227"/>
                </a:lnTo>
                <a:lnTo>
                  <a:pt x="1757009" y="129240"/>
                </a:lnTo>
                <a:lnTo>
                  <a:pt x="1753204" y="118470"/>
                </a:lnTo>
                <a:lnTo>
                  <a:pt x="1749083" y="109917"/>
                </a:lnTo>
                <a:lnTo>
                  <a:pt x="1745278" y="102948"/>
                </a:lnTo>
                <a:lnTo>
                  <a:pt x="1741791" y="97563"/>
                </a:lnTo>
                <a:lnTo>
                  <a:pt x="1738304" y="93445"/>
                </a:lnTo>
                <a:lnTo>
                  <a:pt x="1735767" y="90595"/>
                </a:lnTo>
                <a:lnTo>
                  <a:pt x="1733865" y="88694"/>
                </a:lnTo>
                <a:lnTo>
                  <a:pt x="1731963" y="87744"/>
                </a:lnTo>
                <a:lnTo>
                  <a:pt x="1731963" y="33577"/>
                </a:lnTo>
                <a:lnTo>
                  <a:pt x="1732280" y="33577"/>
                </a:lnTo>
                <a:lnTo>
                  <a:pt x="1790298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9" name="KSO_Shape"/>
          <p:cNvSpPr/>
          <p:nvPr/>
        </p:nvSpPr>
        <p:spPr>
          <a:xfrm>
            <a:off x="1100842" y="1768144"/>
            <a:ext cx="334440" cy="402132"/>
          </a:xfrm>
          <a:custGeom>
            <a:avLst/>
            <a:gdLst>
              <a:gd name="connsiteX0" fmla="*/ 331068 w 1208088"/>
              <a:gd name="connsiteY0" fmla="*/ 665573 h 1452563"/>
              <a:gd name="connsiteX1" fmla="*/ 508820 w 1208088"/>
              <a:gd name="connsiteY1" fmla="*/ 932822 h 1452563"/>
              <a:gd name="connsiteX2" fmla="*/ 369158 w 1208088"/>
              <a:gd name="connsiteY2" fmla="*/ 932822 h 1452563"/>
              <a:gd name="connsiteX3" fmla="*/ 369158 w 1208088"/>
              <a:gd name="connsiteY3" fmla="*/ 983727 h 1452563"/>
              <a:gd name="connsiteX4" fmla="*/ 534213 w 1208088"/>
              <a:gd name="connsiteY4" fmla="*/ 983727 h 1452563"/>
              <a:gd name="connsiteX5" fmla="*/ 534213 w 1208088"/>
              <a:gd name="connsiteY5" fmla="*/ 1034632 h 1452563"/>
              <a:gd name="connsiteX6" fmla="*/ 369158 w 1208088"/>
              <a:gd name="connsiteY6" fmla="*/ 1034632 h 1452563"/>
              <a:gd name="connsiteX7" fmla="*/ 369158 w 1208088"/>
              <a:gd name="connsiteY7" fmla="*/ 1085536 h 1452563"/>
              <a:gd name="connsiteX8" fmla="*/ 534213 w 1208088"/>
              <a:gd name="connsiteY8" fmla="*/ 1085536 h 1452563"/>
              <a:gd name="connsiteX9" fmla="*/ 534213 w 1208088"/>
              <a:gd name="connsiteY9" fmla="*/ 1238250 h 1452563"/>
              <a:gd name="connsiteX10" fmla="*/ 673875 w 1208088"/>
              <a:gd name="connsiteY10" fmla="*/ 1238250 h 1452563"/>
              <a:gd name="connsiteX11" fmla="*/ 673875 w 1208088"/>
              <a:gd name="connsiteY11" fmla="*/ 1085536 h 1452563"/>
              <a:gd name="connsiteX12" fmla="*/ 864324 w 1208088"/>
              <a:gd name="connsiteY12" fmla="*/ 1085536 h 1452563"/>
              <a:gd name="connsiteX13" fmla="*/ 864324 w 1208088"/>
              <a:gd name="connsiteY13" fmla="*/ 1034632 h 1452563"/>
              <a:gd name="connsiteX14" fmla="*/ 673875 w 1208088"/>
              <a:gd name="connsiteY14" fmla="*/ 1034632 h 1452563"/>
              <a:gd name="connsiteX15" fmla="*/ 673875 w 1208088"/>
              <a:gd name="connsiteY15" fmla="*/ 983727 h 1452563"/>
              <a:gd name="connsiteX16" fmla="*/ 864324 w 1208088"/>
              <a:gd name="connsiteY16" fmla="*/ 983727 h 1452563"/>
              <a:gd name="connsiteX17" fmla="*/ 864324 w 1208088"/>
              <a:gd name="connsiteY17" fmla="*/ 932822 h 1452563"/>
              <a:gd name="connsiteX18" fmla="*/ 699268 w 1208088"/>
              <a:gd name="connsiteY18" fmla="*/ 932822 h 1452563"/>
              <a:gd name="connsiteX19" fmla="*/ 877020 w 1208088"/>
              <a:gd name="connsiteY19" fmla="*/ 665573 h 1452563"/>
              <a:gd name="connsiteX20" fmla="*/ 737358 w 1208088"/>
              <a:gd name="connsiteY20" fmla="*/ 665573 h 1452563"/>
              <a:gd name="connsiteX21" fmla="*/ 597696 w 1208088"/>
              <a:gd name="connsiteY21" fmla="*/ 881918 h 1452563"/>
              <a:gd name="connsiteX22" fmla="*/ 458034 w 1208088"/>
              <a:gd name="connsiteY22" fmla="*/ 665573 h 1452563"/>
              <a:gd name="connsiteX23" fmla="*/ 331068 w 1208088"/>
              <a:gd name="connsiteY23" fmla="*/ 665573 h 1452563"/>
              <a:gd name="connsiteX24" fmla="*/ 719206 w 1208088"/>
              <a:gd name="connsiteY24" fmla="*/ 0 h 1452563"/>
              <a:gd name="connsiteX25" fmla="*/ 727454 w 1208088"/>
              <a:gd name="connsiteY25" fmla="*/ 317 h 1452563"/>
              <a:gd name="connsiteX26" fmla="*/ 736654 w 1208088"/>
              <a:gd name="connsiteY26" fmla="*/ 952 h 1452563"/>
              <a:gd name="connsiteX27" fmla="*/ 746172 w 1208088"/>
              <a:gd name="connsiteY27" fmla="*/ 2538 h 1452563"/>
              <a:gd name="connsiteX28" fmla="*/ 756641 w 1208088"/>
              <a:gd name="connsiteY28" fmla="*/ 4125 h 1452563"/>
              <a:gd name="connsiteX29" fmla="*/ 767428 w 1208088"/>
              <a:gd name="connsiteY29" fmla="*/ 6028 h 1452563"/>
              <a:gd name="connsiteX30" fmla="*/ 778849 w 1208088"/>
              <a:gd name="connsiteY30" fmla="*/ 8567 h 1452563"/>
              <a:gd name="connsiteX31" fmla="*/ 791222 w 1208088"/>
              <a:gd name="connsiteY31" fmla="*/ 11422 h 1452563"/>
              <a:gd name="connsiteX32" fmla="*/ 804546 w 1208088"/>
              <a:gd name="connsiteY32" fmla="*/ 14913 h 1452563"/>
              <a:gd name="connsiteX33" fmla="*/ 818822 w 1208088"/>
              <a:gd name="connsiteY33" fmla="*/ 18720 h 1452563"/>
              <a:gd name="connsiteX34" fmla="*/ 833416 w 1208088"/>
              <a:gd name="connsiteY34" fmla="*/ 23480 h 1452563"/>
              <a:gd name="connsiteX35" fmla="*/ 829609 w 1208088"/>
              <a:gd name="connsiteY35" fmla="*/ 36171 h 1452563"/>
              <a:gd name="connsiteX36" fmla="*/ 825802 w 1208088"/>
              <a:gd name="connsiteY36" fmla="*/ 48228 h 1452563"/>
              <a:gd name="connsiteX37" fmla="*/ 818188 w 1208088"/>
              <a:gd name="connsiteY37" fmla="*/ 70439 h 1452563"/>
              <a:gd name="connsiteX38" fmla="*/ 810256 w 1208088"/>
              <a:gd name="connsiteY38" fmla="*/ 91063 h 1452563"/>
              <a:gd name="connsiteX39" fmla="*/ 802960 w 1208088"/>
              <a:gd name="connsiteY39" fmla="*/ 108831 h 1452563"/>
              <a:gd name="connsiteX40" fmla="*/ 795663 w 1208088"/>
              <a:gd name="connsiteY40" fmla="*/ 125013 h 1452563"/>
              <a:gd name="connsiteX41" fmla="*/ 788684 w 1208088"/>
              <a:gd name="connsiteY41" fmla="*/ 138974 h 1452563"/>
              <a:gd name="connsiteX42" fmla="*/ 782021 w 1208088"/>
              <a:gd name="connsiteY42" fmla="*/ 151983 h 1452563"/>
              <a:gd name="connsiteX43" fmla="*/ 775994 w 1208088"/>
              <a:gd name="connsiteY43" fmla="*/ 163405 h 1452563"/>
              <a:gd name="connsiteX44" fmla="*/ 764572 w 1208088"/>
              <a:gd name="connsiteY44" fmla="*/ 183077 h 1452563"/>
              <a:gd name="connsiteX45" fmla="*/ 760131 w 1208088"/>
              <a:gd name="connsiteY45" fmla="*/ 191644 h 1452563"/>
              <a:gd name="connsiteX46" fmla="*/ 756007 w 1208088"/>
              <a:gd name="connsiteY46" fmla="*/ 200211 h 1452563"/>
              <a:gd name="connsiteX47" fmla="*/ 752517 w 1208088"/>
              <a:gd name="connsiteY47" fmla="*/ 207826 h 1452563"/>
              <a:gd name="connsiteX48" fmla="*/ 749662 w 1208088"/>
              <a:gd name="connsiteY48" fmla="*/ 215759 h 1452563"/>
              <a:gd name="connsiteX49" fmla="*/ 748393 w 1208088"/>
              <a:gd name="connsiteY49" fmla="*/ 219566 h 1452563"/>
              <a:gd name="connsiteX50" fmla="*/ 747441 w 1208088"/>
              <a:gd name="connsiteY50" fmla="*/ 223374 h 1452563"/>
              <a:gd name="connsiteX51" fmla="*/ 746806 w 1208088"/>
              <a:gd name="connsiteY51" fmla="*/ 227181 h 1452563"/>
              <a:gd name="connsiteX52" fmla="*/ 746489 w 1208088"/>
              <a:gd name="connsiteY52" fmla="*/ 231623 h 1452563"/>
              <a:gd name="connsiteX53" fmla="*/ 748076 w 1208088"/>
              <a:gd name="connsiteY53" fmla="*/ 231623 h 1452563"/>
              <a:gd name="connsiteX54" fmla="*/ 750931 w 1208088"/>
              <a:gd name="connsiteY54" fmla="*/ 231623 h 1452563"/>
              <a:gd name="connsiteX55" fmla="*/ 753786 w 1208088"/>
              <a:gd name="connsiteY55" fmla="*/ 231940 h 1452563"/>
              <a:gd name="connsiteX56" fmla="*/ 756324 w 1208088"/>
              <a:gd name="connsiteY56" fmla="*/ 232258 h 1452563"/>
              <a:gd name="connsiteX57" fmla="*/ 758862 w 1208088"/>
              <a:gd name="connsiteY57" fmla="*/ 233210 h 1452563"/>
              <a:gd name="connsiteX58" fmla="*/ 761400 w 1208088"/>
              <a:gd name="connsiteY58" fmla="*/ 233844 h 1452563"/>
              <a:gd name="connsiteX59" fmla="*/ 763621 w 1208088"/>
              <a:gd name="connsiteY59" fmla="*/ 234796 h 1452563"/>
              <a:gd name="connsiteX60" fmla="*/ 765842 w 1208088"/>
              <a:gd name="connsiteY60" fmla="*/ 236065 h 1452563"/>
              <a:gd name="connsiteX61" fmla="*/ 768062 w 1208088"/>
              <a:gd name="connsiteY61" fmla="*/ 237334 h 1452563"/>
              <a:gd name="connsiteX62" fmla="*/ 769966 w 1208088"/>
              <a:gd name="connsiteY62" fmla="*/ 238921 h 1452563"/>
              <a:gd name="connsiteX63" fmla="*/ 771552 w 1208088"/>
              <a:gd name="connsiteY63" fmla="*/ 240190 h 1452563"/>
              <a:gd name="connsiteX64" fmla="*/ 772821 w 1208088"/>
              <a:gd name="connsiteY64" fmla="*/ 242094 h 1452563"/>
              <a:gd name="connsiteX65" fmla="*/ 774090 w 1208088"/>
              <a:gd name="connsiteY65" fmla="*/ 243680 h 1452563"/>
              <a:gd name="connsiteX66" fmla="*/ 775042 w 1208088"/>
              <a:gd name="connsiteY66" fmla="*/ 245901 h 1452563"/>
              <a:gd name="connsiteX67" fmla="*/ 775676 w 1208088"/>
              <a:gd name="connsiteY67" fmla="*/ 247805 h 1452563"/>
              <a:gd name="connsiteX68" fmla="*/ 775994 w 1208088"/>
              <a:gd name="connsiteY68" fmla="*/ 249709 h 1452563"/>
              <a:gd name="connsiteX69" fmla="*/ 776311 w 1208088"/>
              <a:gd name="connsiteY69" fmla="*/ 251930 h 1452563"/>
              <a:gd name="connsiteX70" fmla="*/ 776311 w 1208088"/>
              <a:gd name="connsiteY70" fmla="*/ 253834 h 1452563"/>
              <a:gd name="connsiteX71" fmla="*/ 775676 w 1208088"/>
              <a:gd name="connsiteY71" fmla="*/ 255420 h 1452563"/>
              <a:gd name="connsiteX72" fmla="*/ 775359 w 1208088"/>
              <a:gd name="connsiteY72" fmla="*/ 257324 h 1452563"/>
              <a:gd name="connsiteX73" fmla="*/ 774407 w 1208088"/>
              <a:gd name="connsiteY73" fmla="*/ 258910 h 1452563"/>
              <a:gd name="connsiteX74" fmla="*/ 773456 w 1208088"/>
              <a:gd name="connsiteY74" fmla="*/ 260497 h 1452563"/>
              <a:gd name="connsiteX75" fmla="*/ 772186 w 1208088"/>
              <a:gd name="connsiteY75" fmla="*/ 262083 h 1452563"/>
              <a:gd name="connsiteX76" fmla="*/ 769331 w 1208088"/>
              <a:gd name="connsiteY76" fmla="*/ 265256 h 1452563"/>
              <a:gd name="connsiteX77" fmla="*/ 765524 w 1208088"/>
              <a:gd name="connsiteY77" fmla="*/ 267794 h 1452563"/>
              <a:gd name="connsiteX78" fmla="*/ 761717 w 1208088"/>
              <a:gd name="connsiteY78" fmla="*/ 269698 h 1452563"/>
              <a:gd name="connsiteX79" fmla="*/ 756958 w 1208088"/>
              <a:gd name="connsiteY79" fmla="*/ 270967 h 1452563"/>
              <a:gd name="connsiteX80" fmla="*/ 752200 w 1208088"/>
              <a:gd name="connsiteY80" fmla="*/ 271919 h 1452563"/>
              <a:gd name="connsiteX81" fmla="*/ 756324 w 1208088"/>
              <a:gd name="connsiteY81" fmla="*/ 284611 h 1452563"/>
              <a:gd name="connsiteX82" fmla="*/ 757910 w 1208088"/>
              <a:gd name="connsiteY82" fmla="*/ 289053 h 1452563"/>
              <a:gd name="connsiteX83" fmla="*/ 760448 w 1208088"/>
              <a:gd name="connsiteY83" fmla="*/ 293812 h 1452563"/>
              <a:gd name="connsiteX84" fmla="*/ 763621 w 1208088"/>
              <a:gd name="connsiteY84" fmla="*/ 299206 h 1452563"/>
              <a:gd name="connsiteX85" fmla="*/ 768062 w 1208088"/>
              <a:gd name="connsiteY85" fmla="*/ 304283 h 1452563"/>
              <a:gd name="connsiteX86" fmla="*/ 772504 w 1208088"/>
              <a:gd name="connsiteY86" fmla="*/ 309677 h 1452563"/>
              <a:gd name="connsiteX87" fmla="*/ 777580 w 1208088"/>
              <a:gd name="connsiteY87" fmla="*/ 315706 h 1452563"/>
              <a:gd name="connsiteX88" fmla="*/ 783608 w 1208088"/>
              <a:gd name="connsiteY88" fmla="*/ 321417 h 1452563"/>
              <a:gd name="connsiteX89" fmla="*/ 789952 w 1208088"/>
              <a:gd name="connsiteY89" fmla="*/ 327445 h 1452563"/>
              <a:gd name="connsiteX90" fmla="*/ 796615 w 1208088"/>
              <a:gd name="connsiteY90" fmla="*/ 333791 h 1452563"/>
              <a:gd name="connsiteX91" fmla="*/ 803912 w 1208088"/>
              <a:gd name="connsiteY91" fmla="*/ 339820 h 1452563"/>
              <a:gd name="connsiteX92" fmla="*/ 819774 w 1208088"/>
              <a:gd name="connsiteY92" fmla="*/ 353146 h 1452563"/>
              <a:gd name="connsiteX93" fmla="*/ 836588 w 1208088"/>
              <a:gd name="connsiteY93" fmla="*/ 366155 h 1452563"/>
              <a:gd name="connsiteX94" fmla="*/ 854672 w 1208088"/>
              <a:gd name="connsiteY94" fmla="*/ 379798 h 1452563"/>
              <a:gd name="connsiteX95" fmla="*/ 891472 w 1208088"/>
              <a:gd name="connsiteY95" fmla="*/ 407720 h 1452563"/>
              <a:gd name="connsiteX96" fmla="*/ 928274 w 1208088"/>
              <a:gd name="connsiteY96" fmla="*/ 435008 h 1452563"/>
              <a:gd name="connsiteX97" fmla="*/ 945405 w 1208088"/>
              <a:gd name="connsiteY97" fmla="*/ 448334 h 1452563"/>
              <a:gd name="connsiteX98" fmla="*/ 961902 w 1208088"/>
              <a:gd name="connsiteY98" fmla="*/ 461343 h 1452563"/>
              <a:gd name="connsiteX99" fmla="*/ 976496 w 1208088"/>
              <a:gd name="connsiteY99" fmla="*/ 474034 h 1452563"/>
              <a:gd name="connsiteX100" fmla="*/ 983158 w 1208088"/>
              <a:gd name="connsiteY100" fmla="*/ 479746 h 1452563"/>
              <a:gd name="connsiteX101" fmla="*/ 989186 w 1208088"/>
              <a:gd name="connsiteY101" fmla="*/ 485457 h 1452563"/>
              <a:gd name="connsiteX102" fmla="*/ 996482 w 1208088"/>
              <a:gd name="connsiteY102" fmla="*/ 493072 h 1452563"/>
              <a:gd name="connsiteX103" fmla="*/ 1003779 w 1208088"/>
              <a:gd name="connsiteY103" fmla="*/ 501004 h 1452563"/>
              <a:gd name="connsiteX104" fmla="*/ 1011393 w 1208088"/>
              <a:gd name="connsiteY104" fmla="*/ 510206 h 1452563"/>
              <a:gd name="connsiteX105" fmla="*/ 1019007 w 1208088"/>
              <a:gd name="connsiteY105" fmla="*/ 519725 h 1452563"/>
              <a:gd name="connsiteX106" fmla="*/ 1026938 w 1208088"/>
              <a:gd name="connsiteY106" fmla="*/ 530830 h 1452563"/>
              <a:gd name="connsiteX107" fmla="*/ 1034552 w 1208088"/>
              <a:gd name="connsiteY107" fmla="*/ 542252 h 1452563"/>
              <a:gd name="connsiteX108" fmla="*/ 1042801 w 1208088"/>
              <a:gd name="connsiteY108" fmla="*/ 554309 h 1452563"/>
              <a:gd name="connsiteX109" fmla="*/ 1050732 w 1208088"/>
              <a:gd name="connsiteY109" fmla="*/ 567318 h 1452563"/>
              <a:gd name="connsiteX110" fmla="*/ 1058663 w 1208088"/>
              <a:gd name="connsiteY110" fmla="*/ 581279 h 1452563"/>
              <a:gd name="connsiteX111" fmla="*/ 1066912 w 1208088"/>
              <a:gd name="connsiteY111" fmla="*/ 595557 h 1452563"/>
              <a:gd name="connsiteX112" fmla="*/ 1074843 w 1208088"/>
              <a:gd name="connsiteY112" fmla="*/ 610153 h 1452563"/>
              <a:gd name="connsiteX113" fmla="*/ 1083092 w 1208088"/>
              <a:gd name="connsiteY113" fmla="*/ 626017 h 1452563"/>
              <a:gd name="connsiteX114" fmla="*/ 1091023 w 1208088"/>
              <a:gd name="connsiteY114" fmla="*/ 641882 h 1452563"/>
              <a:gd name="connsiteX115" fmla="*/ 1098954 w 1208088"/>
              <a:gd name="connsiteY115" fmla="*/ 658698 h 1452563"/>
              <a:gd name="connsiteX116" fmla="*/ 1106568 w 1208088"/>
              <a:gd name="connsiteY116" fmla="*/ 675832 h 1452563"/>
              <a:gd name="connsiteX117" fmla="*/ 1114499 w 1208088"/>
              <a:gd name="connsiteY117" fmla="*/ 693283 h 1452563"/>
              <a:gd name="connsiteX118" fmla="*/ 1122113 w 1208088"/>
              <a:gd name="connsiteY118" fmla="*/ 711369 h 1452563"/>
              <a:gd name="connsiteX119" fmla="*/ 1129727 w 1208088"/>
              <a:gd name="connsiteY119" fmla="*/ 729772 h 1452563"/>
              <a:gd name="connsiteX120" fmla="*/ 1136707 w 1208088"/>
              <a:gd name="connsiteY120" fmla="*/ 748492 h 1452563"/>
              <a:gd name="connsiteX121" fmla="*/ 1143686 w 1208088"/>
              <a:gd name="connsiteY121" fmla="*/ 768164 h 1452563"/>
              <a:gd name="connsiteX122" fmla="*/ 1150348 w 1208088"/>
              <a:gd name="connsiteY122" fmla="*/ 787519 h 1452563"/>
              <a:gd name="connsiteX123" fmla="*/ 1157011 w 1208088"/>
              <a:gd name="connsiteY123" fmla="*/ 807191 h 1452563"/>
              <a:gd name="connsiteX124" fmla="*/ 1163038 w 1208088"/>
              <a:gd name="connsiteY124" fmla="*/ 826863 h 1452563"/>
              <a:gd name="connsiteX125" fmla="*/ 1169066 w 1208088"/>
              <a:gd name="connsiteY125" fmla="*/ 847170 h 1452563"/>
              <a:gd name="connsiteX126" fmla="*/ 1174460 w 1208088"/>
              <a:gd name="connsiteY126" fmla="*/ 867477 h 1452563"/>
              <a:gd name="connsiteX127" fmla="*/ 1179853 w 1208088"/>
              <a:gd name="connsiteY127" fmla="*/ 887783 h 1452563"/>
              <a:gd name="connsiteX128" fmla="*/ 1184929 w 1208088"/>
              <a:gd name="connsiteY128" fmla="*/ 908407 h 1452563"/>
              <a:gd name="connsiteX129" fmla="*/ 1189370 w 1208088"/>
              <a:gd name="connsiteY129" fmla="*/ 929031 h 1452563"/>
              <a:gd name="connsiteX130" fmla="*/ 1193177 w 1208088"/>
              <a:gd name="connsiteY130" fmla="*/ 949655 h 1452563"/>
              <a:gd name="connsiteX131" fmla="*/ 1196667 w 1208088"/>
              <a:gd name="connsiteY131" fmla="*/ 970279 h 1452563"/>
              <a:gd name="connsiteX132" fmla="*/ 1200157 w 1208088"/>
              <a:gd name="connsiteY132" fmla="*/ 990903 h 1452563"/>
              <a:gd name="connsiteX133" fmla="*/ 1202695 w 1208088"/>
              <a:gd name="connsiteY133" fmla="*/ 1011845 h 1452563"/>
              <a:gd name="connsiteX134" fmla="*/ 1204916 w 1208088"/>
              <a:gd name="connsiteY134" fmla="*/ 1032151 h 1452563"/>
              <a:gd name="connsiteX135" fmla="*/ 1206502 w 1208088"/>
              <a:gd name="connsiteY135" fmla="*/ 1052458 h 1452563"/>
              <a:gd name="connsiteX136" fmla="*/ 1207454 w 1208088"/>
              <a:gd name="connsiteY136" fmla="*/ 1072447 h 1452563"/>
              <a:gd name="connsiteX137" fmla="*/ 1208088 w 1208088"/>
              <a:gd name="connsiteY137" fmla="*/ 1092437 h 1452563"/>
              <a:gd name="connsiteX138" fmla="*/ 1207771 w 1208088"/>
              <a:gd name="connsiteY138" fmla="*/ 1112426 h 1452563"/>
              <a:gd name="connsiteX139" fmla="*/ 1207136 w 1208088"/>
              <a:gd name="connsiteY139" fmla="*/ 1131781 h 1452563"/>
              <a:gd name="connsiteX140" fmla="*/ 1205867 w 1208088"/>
              <a:gd name="connsiteY140" fmla="*/ 1151453 h 1452563"/>
              <a:gd name="connsiteX141" fmla="*/ 1203646 w 1208088"/>
              <a:gd name="connsiteY141" fmla="*/ 1170173 h 1452563"/>
              <a:gd name="connsiteX142" fmla="*/ 1201108 w 1208088"/>
              <a:gd name="connsiteY142" fmla="*/ 1188893 h 1452563"/>
              <a:gd name="connsiteX143" fmla="*/ 1199522 w 1208088"/>
              <a:gd name="connsiteY143" fmla="*/ 1197778 h 1452563"/>
              <a:gd name="connsiteX144" fmla="*/ 1197302 w 1208088"/>
              <a:gd name="connsiteY144" fmla="*/ 1206979 h 1452563"/>
              <a:gd name="connsiteX145" fmla="*/ 1195398 w 1208088"/>
              <a:gd name="connsiteY145" fmla="*/ 1215863 h 1452563"/>
              <a:gd name="connsiteX146" fmla="*/ 1193177 w 1208088"/>
              <a:gd name="connsiteY146" fmla="*/ 1224747 h 1452563"/>
              <a:gd name="connsiteX147" fmla="*/ 1190956 w 1208088"/>
              <a:gd name="connsiteY147" fmla="*/ 1233314 h 1452563"/>
              <a:gd name="connsiteX148" fmla="*/ 1188418 w 1208088"/>
              <a:gd name="connsiteY148" fmla="*/ 1242199 h 1452563"/>
              <a:gd name="connsiteX149" fmla="*/ 1185563 w 1208088"/>
              <a:gd name="connsiteY149" fmla="*/ 1250448 h 1452563"/>
              <a:gd name="connsiteX150" fmla="*/ 1182708 w 1208088"/>
              <a:gd name="connsiteY150" fmla="*/ 1259015 h 1452563"/>
              <a:gd name="connsiteX151" fmla="*/ 1179218 w 1208088"/>
              <a:gd name="connsiteY151" fmla="*/ 1266947 h 1452563"/>
              <a:gd name="connsiteX152" fmla="*/ 1175728 w 1208088"/>
              <a:gd name="connsiteY152" fmla="*/ 1275197 h 1452563"/>
              <a:gd name="connsiteX153" fmla="*/ 1172239 w 1208088"/>
              <a:gd name="connsiteY153" fmla="*/ 1283129 h 1452563"/>
              <a:gd name="connsiteX154" fmla="*/ 1168749 w 1208088"/>
              <a:gd name="connsiteY154" fmla="*/ 1291062 h 1452563"/>
              <a:gd name="connsiteX155" fmla="*/ 1164625 w 1208088"/>
              <a:gd name="connsiteY155" fmla="*/ 1298677 h 1452563"/>
              <a:gd name="connsiteX156" fmla="*/ 1160183 w 1208088"/>
              <a:gd name="connsiteY156" fmla="*/ 1305974 h 1452563"/>
              <a:gd name="connsiteX157" fmla="*/ 1155742 w 1208088"/>
              <a:gd name="connsiteY157" fmla="*/ 1313589 h 1452563"/>
              <a:gd name="connsiteX158" fmla="*/ 1151300 w 1208088"/>
              <a:gd name="connsiteY158" fmla="*/ 1320570 h 1452563"/>
              <a:gd name="connsiteX159" fmla="*/ 1146542 w 1208088"/>
              <a:gd name="connsiteY159" fmla="*/ 1327867 h 1452563"/>
              <a:gd name="connsiteX160" fmla="*/ 1141148 w 1208088"/>
              <a:gd name="connsiteY160" fmla="*/ 1334531 h 1452563"/>
              <a:gd name="connsiteX161" fmla="*/ 1135755 w 1208088"/>
              <a:gd name="connsiteY161" fmla="*/ 1341194 h 1452563"/>
              <a:gd name="connsiteX162" fmla="*/ 1130362 w 1208088"/>
              <a:gd name="connsiteY162" fmla="*/ 1347857 h 1452563"/>
              <a:gd name="connsiteX163" fmla="*/ 1124334 w 1208088"/>
              <a:gd name="connsiteY163" fmla="*/ 1354203 h 1452563"/>
              <a:gd name="connsiteX164" fmla="*/ 1118306 w 1208088"/>
              <a:gd name="connsiteY164" fmla="*/ 1360548 h 1452563"/>
              <a:gd name="connsiteX165" fmla="*/ 1112278 w 1208088"/>
              <a:gd name="connsiteY165" fmla="*/ 1366577 h 1452563"/>
              <a:gd name="connsiteX166" fmla="*/ 1105299 w 1208088"/>
              <a:gd name="connsiteY166" fmla="*/ 1372288 h 1452563"/>
              <a:gd name="connsiteX167" fmla="*/ 1098637 w 1208088"/>
              <a:gd name="connsiteY167" fmla="*/ 1378000 h 1452563"/>
              <a:gd name="connsiteX168" fmla="*/ 1091657 w 1208088"/>
              <a:gd name="connsiteY168" fmla="*/ 1383394 h 1452563"/>
              <a:gd name="connsiteX169" fmla="*/ 1084360 w 1208088"/>
              <a:gd name="connsiteY169" fmla="*/ 1388470 h 1452563"/>
              <a:gd name="connsiteX170" fmla="*/ 1076746 w 1208088"/>
              <a:gd name="connsiteY170" fmla="*/ 1393230 h 1452563"/>
              <a:gd name="connsiteX171" fmla="*/ 1068815 w 1208088"/>
              <a:gd name="connsiteY171" fmla="*/ 1398306 h 1452563"/>
              <a:gd name="connsiteX172" fmla="*/ 1061201 w 1208088"/>
              <a:gd name="connsiteY172" fmla="*/ 1402748 h 1452563"/>
              <a:gd name="connsiteX173" fmla="*/ 1052636 w 1208088"/>
              <a:gd name="connsiteY173" fmla="*/ 1407190 h 1452563"/>
              <a:gd name="connsiteX174" fmla="*/ 1044070 w 1208088"/>
              <a:gd name="connsiteY174" fmla="*/ 1411633 h 1452563"/>
              <a:gd name="connsiteX175" fmla="*/ 1035187 w 1208088"/>
              <a:gd name="connsiteY175" fmla="*/ 1415440 h 1452563"/>
              <a:gd name="connsiteX176" fmla="*/ 1025986 w 1208088"/>
              <a:gd name="connsiteY176" fmla="*/ 1418930 h 1452563"/>
              <a:gd name="connsiteX177" fmla="*/ 1016469 w 1208088"/>
              <a:gd name="connsiteY177" fmla="*/ 1422420 h 1452563"/>
              <a:gd name="connsiteX178" fmla="*/ 1006634 w 1208088"/>
              <a:gd name="connsiteY178" fmla="*/ 1425593 h 1452563"/>
              <a:gd name="connsiteX179" fmla="*/ 996800 w 1208088"/>
              <a:gd name="connsiteY179" fmla="*/ 1428766 h 1452563"/>
              <a:gd name="connsiteX180" fmla="*/ 986330 w 1208088"/>
              <a:gd name="connsiteY180" fmla="*/ 1431305 h 1452563"/>
              <a:gd name="connsiteX181" fmla="*/ 976178 w 1208088"/>
              <a:gd name="connsiteY181" fmla="*/ 1433843 h 1452563"/>
              <a:gd name="connsiteX182" fmla="*/ 965074 w 1208088"/>
              <a:gd name="connsiteY182" fmla="*/ 1436064 h 1452563"/>
              <a:gd name="connsiteX183" fmla="*/ 953971 w 1208088"/>
              <a:gd name="connsiteY183" fmla="*/ 1437968 h 1452563"/>
              <a:gd name="connsiteX184" fmla="*/ 942550 w 1208088"/>
              <a:gd name="connsiteY184" fmla="*/ 1439554 h 1452563"/>
              <a:gd name="connsiteX185" fmla="*/ 930812 w 1208088"/>
              <a:gd name="connsiteY185" fmla="*/ 1440823 h 1452563"/>
              <a:gd name="connsiteX186" fmla="*/ 918756 w 1208088"/>
              <a:gd name="connsiteY186" fmla="*/ 1442093 h 1452563"/>
              <a:gd name="connsiteX187" fmla="*/ 906383 w 1208088"/>
              <a:gd name="connsiteY187" fmla="*/ 1443044 h 1452563"/>
              <a:gd name="connsiteX188" fmla="*/ 893693 w 1208088"/>
              <a:gd name="connsiteY188" fmla="*/ 1443362 h 1452563"/>
              <a:gd name="connsiteX189" fmla="*/ 740144 w 1208088"/>
              <a:gd name="connsiteY189" fmla="*/ 1448756 h 1452563"/>
              <a:gd name="connsiteX190" fmla="*/ 652583 w 1208088"/>
              <a:gd name="connsiteY190" fmla="*/ 1451611 h 1452563"/>
              <a:gd name="connsiteX191" fmla="*/ 613244 w 1208088"/>
              <a:gd name="connsiteY191" fmla="*/ 1452563 h 1452563"/>
              <a:gd name="connsiteX192" fmla="*/ 604044 w 1208088"/>
              <a:gd name="connsiteY192" fmla="*/ 1452563 h 1452563"/>
              <a:gd name="connsiteX193" fmla="*/ 595161 w 1208088"/>
              <a:gd name="connsiteY193" fmla="*/ 1452563 h 1452563"/>
              <a:gd name="connsiteX194" fmla="*/ 555505 w 1208088"/>
              <a:gd name="connsiteY194" fmla="*/ 1451611 h 1452563"/>
              <a:gd name="connsiteX195" fmla="*/ 467944 w 1208088"/>
              <a:gd name="connsiteY195" fmla="*/ 1448756 h 1452563"/>
              <a:gd name="connsiteX196" fmla="*/ 314395 w 1208088"/>
              <a:gd name="connsiteY196" fmla="*/ 1443362 h 1452563"/>
              <a:gd name="connsiteX197" fmla="*/ 302022 w 1208088"/>
              <a:gd name="connsiteY197" fmla="*/ 1443044 h 1452563"/>
              <a:gd name="connsiteX198" fmla="*/ 289332 w 1208088"/>
              <a:gd name="connsiteY198" fmla="*/ 1442093 h 1452563"/>
              <a:gd name="connsiteX199" fmla="*/ 277276 w 1208088"/>
              <a:gd name="connsiteY199" fmla="*/ 1440823 h 1452563"/>
              <a:gd name="connsiteX200" fmla="*/ 265856 w 1208088"/>
              <a:gd name="connsiteY200" fmla="*/ 1439554 h 1452563"/>
              <a:gd name="connsiteX201" fmla="*/ 254117 w 1208088"/>
              <a:gd name="connsiteY201" fmla="*/ 1437968 h 1452563"/>
              <a:gd name="connsiteX202" fmla="*/ 243014 w 1208088"/>
              <a:gd name="connsiteY202" fmla="*/ 1436064 h 1452563"/>
              <a:gd name="connsiteX203" fmla="*/ 232227 w 1208088"/>
              <a:gd name="connsiteY203" fmla="*/ 1433843 h 1452563"/>
              <a:gd name="connsiteX204" fmla="*/ 221758 w 1208088"/>
              <a:gd name="connsiteY204" fmla="*/ 1431305 h 1452563"/>
              <a:gd name="connsiteX205" fmla="*/ 211288 w 1208088"/>
              <a:gd name="connsiteY205" fmla="*/ 1428766 h 1452563"/>
              <a:gd name="connsiteX206" fmla="*/ 201454 w 1208088"/>
              <a:gd name="connsiteY206" fmla="*/ 1425593 h 1452563"/>
              <a:gd name="connsiteX207" fmla="*/ 191619 w 1208088"/>
              <a:gd name="connsiteY207" fmla="*/ 1422420 h 1452563"/>
              <a:gd name="connsiteX208" fmla="*/ 182419 w 1208088"/>
              <a:gd name="connsiteY208" fmla="*/ 1418930 h 1452563"/>
              <a:gd name="connsiteX209" fmla="*/ 172901 w 1208088"/>
              <a:gd name="connsiteY209" fmla="*/ 1415440 h 1452563"/>
              <a:gd name="connsiteX210" fmla="*/ 164336 w 1208088"/>
              <a:gd name="connsiteY210" fmla="*/ 1411633 h 1452563"/>
              <a:gd name="connsiteX211" fmla="*/ 155452 w 1208088"/>
              <a:gd name="connsiteY211" fmla="*/ 1407190 h 1452563"/>
              <a:gd name="connsiteX212" fmla="*/ 147521 w 1208088"/>
              <a:gd name="connsiteY212" fmla="*/ 1402748 h 1452563"/>
              <a:gd name="connsiteX213" fmla="*/ 139273 w 1208088"/>
              <a:gd name="connsiteY213" fmla="*/ 1398306 h 1452563"/>
              <a:gd name="connsiteX214" fmla="*/ 131342 w 1208088"/>
              <a:gd name="connsiteY214" fmla="*/ 1393230 h 1452563"/>
              <a:gd name="connsiteX215" fmla="*/ 123728 w 1208088"/>
              <a:gd name="connsiteY215" fmla="*/ 1388470 h 1452563"/>
              <a:gd name="connsiteX216" fmla="*/ 116431 w 1208088"/>
              <a:gd name="connsiteY216" fmla="*/ 1383394 h 1452563"/>
              <a:gd name="connsiteX217" fmla="*/ 109768 w 1208088"/>
              <a:gd name="connsiteY217" fmla="*/ 1378000 h 1452563"/>
              <a:gd name="connsiteX218" fmla="*/ 102789 w 1208088"/>
              <a:gd name="connsiteY218" fmla="*/ 1372288 h 1452563"/>
              <a:gd name="connsiteX219" fmla="*/ 96127 w 1208088"/>
              <a:gd name="connsiteY219" fmla="*/ 1366577 h 1452563"/>
              <a:gd name="connsiteX220" fmla="*/ 89782 w 1208088"/>
              <a:gd name="connsiteY220" fmla="*/ 1360548 h 1452563"/>
              <a:gd name="connsiteX221" fmla="*/ 83754 w 1208088"/>
              <a:gd name="connsiteY221" fmla="*/ 1354203 h 1452563"/>
              <a:gd name="connsiteX222" fmla="*/ 78044 w 1208088"/>
              <a:gd name="connsiteY222" fmla="*/ 1347857 h 1452563"/>
              <a:gd name="connsiteX223" fmla="*/ 72333 w 1208088"/>
              <a:gd name="connsiteY223" fmla="*/ 1341194 h 1452563"/>
              <a:gd name="connsiteX224" fmla="*/ 66940 w 1208088"/>
              <a:gd name="connsiteY224" fmla="*/ 1334531 h 1452563"/>
              <a:gd name="connsiteX225" fmla="*/ 61864 w 1208088"/>
              <a:gd name="connsiteY225" fmla="*/ 1327867 h 1452563"/>
              <a:gd name="connsiteX226" fmla="*/ 56788 w 1208088"/>
              <a:gd name="connsiteY226" fmla="*/ 1320570 h 1452563"/>
              <a:gd name="connsiteX227" fmla="*/ 52346 w 1208088"/>
              <a:gd name="connsiteY227" fmla="*/ 1313589 h 1452563"/>
              <a:gd name="connsiteX228" fmla="*/ 47905 w 1208088"/>
              <a:gd name="connsiteY228" fmla="*/ 1305974 h 1452563"/>
              <a:gd name="connsiteX229" fmla="*/ 43780 w 1208088"/>
              <a:gd name="connsiteY229" fmla="*/ 1298677 h 1452563"/>
              <a:gd name="connsiteX230" fmla="*/ 39339 w 1208088"/>
              <a:gd name="connsiteY230" fmla="*/ 1291062 h 1452563"/>
              <a:gd name="connsiteX231" fmla="*/ 35849 w 1208088"/>
              <a:gd name="connsiteY231" fmla="*/ 1283129 h 1452563"/>
              <a:gd name="connsiteX232" fmla="*/ 32360 w 1208088"/>
              <a:gd name="connsiteY232" fmla="*/ 1275197 h 1452563"/>
              <a:gd name="connsiteX233" fmla="*/ 28870 w 1208088"/>
              <a:gd name="connsiteY233" fmla="*/ 1266947 h 1452563"/>
              <a:gd name="connsiteX234" fmla="*/ 25697 w 1208088"/>
              <a:gd name="connsiteY234" fmla="*/ 1259015 h 1452563"/>
              <a:gd name="connsiteX235" fmla="*/ 22525 w 1208088"/>
              <a:gd name="connsiteY235" fmla="*/ 1250448 h 1452563"/>
              <a:gd name="connsiteX236" fmla="*/ 19670 w 1208088"/>
              <a:gd name="connsiteY236" fmla="*/ 1242199 h 1452563"/>
              <a:gd name="connsiteX237" fmla="*/ 17132 w 1208088"/>
              <a:gd name="connsiteY237" fmla="*/ 1233314 h 1452563"/>
              <a:gd name="connsiteX238" fmla="*/ 14911 w 1208088"/>
              <a:gd name="connsiteY238" fmla="*/ 1224747 h 1452563"/>
              <a:gd name="connsiteX239" fmla="*/ 12690 w 1208088"/>
              <a:gd name="connsiteY239" fmla="*/ 1215863 h 1452563"/>
              <a:gd name="connsiteX240" fmla="*/ 10786 w 1208088"/>
              <a:gd name="connsiteY240" fmla="*/ 1206979 h 1452563"/>
              <a:gd name="connsiteX241" fmla="*/ 8883 w 1208088"/>
              <a:gd name="connsiteY241" fmla="*/ 1197778 h 1452563"/>
              <a:gd name="connsiteX242" fmla="*/ 7297 w 1208088"/>
              <a:gd name="connsiteY242" fmla="*/ 1188893 h 1452563"/>
              <a:gd name="connsiteX243" fmla="*/ 4442 w 1208088"/>
              <a:gd name="connsiteY243" fmla="*/ 1170173 h 1452563"/>
              <a:gd name="connsiteX244" fmla="*/ 2221 w 1208088"/>
              <a:gd name="connsiteY244" fmla="*/ 1151453 h 1452563"/>
              <a:gd name="connsiteX245" fmla="*/ 952 w 1208088"/>
              <a:gd name="connsiteY245" fmla="*/ 1131781 h 1452563"/>
              <a:gd name="connsiteX246" fmla="*/ 317 w 1208088"/>
              <a:gd name="connsiteY246" fmla="*/ 1112426 h 1452563"/>
              <a:gd name="connsiteX247" fmla="*/ 0 w 1208088"/>
              <a:gd name="connsiteY247" fmla="*/ 1092437 h 1452563"/>
              <a:gd name="connsiteX248" fmla="*/ 634 w 1208088"/>
              <a:gd name="connsiteY248" fmla="*/ 1072447 h 1452563"/>
              <a:gd name="connsiteX249" fmla="*/ 1586 w 1208088"/>
              <a:gd name="connsiteY249" fmla="*/ 1052458 h 1452563"/>
              <a:gd name="connsiteX250" fmla="*/ 3172 w 1208088"/>
              <a:gd name="connsiteY250" fmla="*/ 1032151 h 1452563"/>
              <a:gd name="connsiteX251" fmla="*/ 5393 w 1208088"/>
              <a:gd name="connsiteY251" fmla="*/ 1011845 h 1452563"/>
              <a:gd name="connsiteX252" fmla="*/ 8248 w 1208088"/>
              <a:gd name="connsiteY252" fmla="*/ 990903 h 1452563"/>
              <a:gd name="connsiteX253" fmla="*/ 11421 w 1208088"/>
              <a:gd name="connsiteY253" fmla="*/ 970279 h 1452563"/>
              <a:gd name="connsiteX254" fmla="*/ 14911 w 1208088"/>
              <a:gd name="connsiteY254" fmla="*/ 949655 h 1452563"/>
              <a:gd name="connsiteX255" fmla="*/ 19035 w 1208088"/>
              <a:gd name="connsiteY255" fmla="*/ 929031 h 1452563"/>
              <a:gd name="connsiteX256" fmla="*/ 23476 w 1208088"/>
              <a:gd name="connsiteY256" fmla="*/ 908407 h 1452563"/>
              <a:gd name="connsiteX257" fmla="*/ 28235 w 1208088"/>
              <a:gd name="connsiteY257" fmla="*/ 887783 h 1452563"/>
              <a:gd name="connsiteX258" fmla="*/ 33628 w 1208088"/>
              <a:gd name="connsiteY258" fmla="*/ 867477 h 1452563"/>
              <a:gd name="connsiteX259" fmla="*/ 39022 w 1208088"/>
              <a:gd name="connsiteY259" fmla="*/ 847170 h 1452563"/>
              <a:gd name="connsiteX260" fmla="*/ 45050 w 1208088"/>
              <a:gd name="connsiteY260" fmla="*/ 826863 h 1452563"/>
              <a:gd name="connsiteX261" fmla="*/ 51077 w 1208088"/>
              <a:gd name="connsiteY261" fmla="*/ 807191 h 1452563"/>
              <a:gd name="connsiteX262" fmla="*/ 58057 w 1208088"/>
              <a:gd name="connsiteY262" fmla="*/ 787519 h 1452563"/>
              <a:gd name="connsiteX263" fmla="*/ 64402 w 1208088"/>
              <a:gd name="connsiteY263" fmla="*/ 768164 h 1452563"/>
              <a:gd name="connsiteX264" fmla="*/ 71381 w 1208088"/>
              <a:gd name="connsiteY264" fmla="*/ 748492 h 1452563"/>
              <a:gd name="connsiteX265" fmla="*/ 78678 w 1208088"/>
              <a:gd name="connsiteY265" fmla="*/ 729772 h 1452563"/>
              <a:gd name="connsiteX266" fmla="*/ 85975 w 1208088"/>
              <a:gd name="connsiteY266" fmla="*/ 711369 h 1452563"/>
              <a:gd name="connsiteX267" fmla="*/ 93906 w 1208088"/>
              <a:gd name="connsiteY267" fmla="*/ 693283 h 1452563"/>
              <a:gd name="connsiteX268" fmla="*/ 101520 w 1208088"/>
              <a:gd name="connsiteY268" fmla="*/ 675832 h 1452563"/>
              <a:gd name="connsiteX269" fmla="*/ 109134 w 1208088"/>
              <a:gd name="connsiteY269" fmla="*/ 658698 h 1452563"/>
              <a:gd name="connsiteX270" fmla="*/ 117065 w 1208088"/>
              <a:gd name="connsiteY270" fmla="*/ 641882 h 1452563"/>
              <a:gd name="connsiteX271" fmla="*/ 124996 w 1208088"/>
              <a:gd name="connsiteY271" fmla="*/ 626017 h 1452563"/>
              <a:gd name="connsiteX272" fmla="*/ 133245 w 1208088"/>
              <a:gd name="connsiteY272" fmla="*/ 610153 h 1452563"/>
              <a:gd name="connsiteX273" fmla="*/ 141176 w 1208088"/>
              <a:gd name="connsiteY273" fmla="*/ 595557 h 1452563"/>
              <a:gd name="connsiteX274" fmla="*/ 149425 w 1208088"/>
              <a:gd name="connsiteY274" fmla="*/ 581279 h 1452563"/>
              <a:gd name="connsiteX275" fmla="*/ 157356 w 1208088"/>
              <a:gd name="connsiteY275" fmla="*/ 567318 h 1452563"/>
              <a:gd name="connsiteX276" fmla="*/ 165604 w 1208088"/>
              <a:gd name="connsiteY276" fmla="*/ 554309 h 1452563"/>
              <a:gd name="connsiteX277" fmla="*/ 173536 w 1208088"/>
              <a:gd name="connsiteY277" fmla="*/ 542252 h 1452563"/>
              <a:gd name="connsiteX278" fmla="*/ 181467 w 1208088"/>
              <a:gd name="connsiteY278" fmla="*/ 530830 h 1452563"/>
              <a:gd name="connsiteX279" fmla="*/ 189081 w 1208088"/>
              <a:gd name="connsiteY279" fmla="*/ 519725 h 1452563"/>
              <a:gd name="connsiteX280" fmla="*/ 197012 w 1208088"/>
              <a:gd name="connsiteY280" fmla="*/ 510206 h 1452563"/>
              <a:gd name="connsiteX281" fmla="*/ 204309 w 1208088"/>
              <a:gd name="connsiteY281" fmla="*/ 501004 h 1452563"/>
              <a:gd name="connsiteX282" fmla="*/ 211606 w 1208088"/>
              <a:gd name="connsiteY282" fmla="*/ 493072 h 1452563"/>
              <a:gd name="connsiteX283" fmla="*/ 218902 w 1208088"/>
              <a:gd name="connsiteY283" fmla="*/ 485457 h 1452563"/>
              <a:gd name="connsiteX284" fmla="*/ 225248 w 1208088"/>
              <a:gd name="connsiteY284" fmla="*/ 479428 h 1452563"/>
              <a:gd name="connsiteX285" fmla="*/ 232862 w 1208088"/>
              <a:gd name="connsiteY285" fmla="*/ 473083 h 1452563"/>
              <a:gd name="connsiteX286" fmla="*/ 248407 w 1208088"/>
              <a:gd name="connsiteY286" fmla="*/ 460074 h 1452563"/>
              <a:gd name="connsiteX287" fmla="*/ 265538 w 1208088"/>
              <a:gd name="connsiteY287" fmla="*/ 446430 h 1452563"/>
              <a:gd name="connsiteX288" fmla="*/ 283622 w 1208088"/>
              <a:gd name="connsiteY288" fmla="*/ 432469 h 1452563"/>
              <a:gd name="connsiteX289" fmla="*/ 322009 w 1208088"/>
              <a:gd name="connsiteY289" fmla="*/ 404548 h 1452563"/>
              <a:gd name="connsiteX290" fmla="*/ 360396 w 1208088"/>
              <a:gd name="connsiteY290" fmla="*/ 375991 h 1452563"/>
              <a:gd name="connsiteX291" fmla="*/ 379114 w 1208088"/>
              <a:gd name="connsiteY291" fmla="*/ 362030 h 1452563"/>
              <a:gd name="connsiteX292" fmla="*/ 396562 w 1208088"/>
              <a:gd name="connsiteY292" fmla="*/ 348387 h 1452563"/>
              <a:gd name="connsiteX293" fmla="*/ 412742 w 1208088"/>
              <a:gd name="connsiteY293" fmla="*/ 335060 h 1452563"/>
              <a:gd name="connsiteX294" fmla="*/ 420039 w 1208088"/>
              <a:gd name="connsiteY294" fmla="*/ 328397 h 1452563"/>
              <a:gd name="connsiteX295" fmla="*/ 427018 w 1208088"/>
              <a:gd name="connsiteY295" fmla="*/ 322369 h 1452563"/>
              <a:gd name="connsiteX296" fmla="*/ 433364 w 1208088"/>
              <a:gd name="connsiteY296" fmla="*/ 316340 h 1452563"/>
              <a:gd name="connsiteX297" fmla="*/ 439391 w 1208088"/>
              <a:gd name="connsiteY297" fmla="*/ 309994 h 1452563"/>
              <a:gd name="connsiteX298" fmla="*/ 444784 w 1208088"/>
              <a:gd name="connsiteY298" fmla="*/ 304283 h 1452563"/>
              <a:gd name="connsiteX299" fmla="*/ 449226 w 1208088"/>
              <a:gd name="connsiteY299" fmla="*/ 298572 h 1452563"/>
              <a:gd name="connsiteX300" fmla="*/ 453033 w 1208088"/>
              <a:gd name="connsiteY300" fmla="*/ 293178 h 1452563"/>
              <a:gd name="connsiteX301" fmla="*/ 456523 w 1208088"/>
              <a:gd name="connsiteY301" fmla="*/ 287784 h 1452563"/>
              <a:gd name="connsiteX302" fmla="*/ 459061 w 1208088"/>
              <a:gd name="connsiteY302" fmla="*/ 283024 h 1452563"/>
              <a:gd name="connsiteX303" fmla="*/ 460647 w 1208088"/>
              <a:gd name="connsiteY303" fmla="*/ 277948 h 1452563"/>
              <a:gd name="connsiteX304" fmla="*/ 461282 w 1208088"/>
              <a:gd name="connsiteY304" fmla="*/ 274775 h 1452563"/>
              <a:gd name="connsiteX305" fmla="*/ 461916 w 1208088"/>
              <a:gd name="connsiteY305" fmla="*/ 271919 h 1452563"/>
              <a:gd name="connsiteX306" fmla="*/ 456840 w 1208088"/>
              <a:gd name="connsiteY306" fmla="*/ 270967 h 1452563"/>
              <a:gd name="connsiteX307" fmla="*/ 452081 w 1208088"/>
              <a:gd name="connsiteY307" fmla="*/ 269698 h 1452563"/>
              <a:gd name="connsiteX308" fmla="*/ 448274 w 1208088"/>
              <a:gd name="connsiteY308" fmla="*/ 267794 h 1452563"/>
              <a:gd name="connsiteX309" fmla="*/ 444784 w 1208088"/>
              <a:gd name="connsiteY309" fmla="*/ 265256 h 1452563"/>
              <a:gd name="connsiteX310" fmla="*/ 441929 w 1208088"/>
              <a:gd name="connsiteY310" fmla="*/ 262083 h 1452563"/>
              <a:gd name="connsiteX311" fmla="*/ 440660 w 1208088"/>
              <a:gd name="connsiteY311" fmla="*/ 260497 h 1452563"/>
              <a:gd name="connsiteX312" fmla="*/ 439708 w 1208088"/>
              <a:gd name="connsiteY312" fmla="*/ 258910 h 1452563"/>
              <a:gd name="connsiteX313" fmla="*/ 438757 w 1208088"/>
              <a:gd name="connsiteY313" fmla="*/ 257324 h 1452563"/>
              <a:gd name="connsiteX314" fmla="*/ 438440 w 1208088"/>
              <a:gd name="connsiteY314" fmla="*/ 255420 h 1452563"/>
              <a:gd name="connsiteX315" fmla="*/ 438122 w 1208088"/>
              <a:gd name="connsiteY315" fmla="*/ 253834 h 1452563"/>
              <a:gd name="connsiteX316" fmla="*/ 437488 w 1208088"/>
              <a:gd name="connsiteY316" fmla="*/ 251930 h 1452563"/>
              <a:gd name="connsiteX317" fmla="*/ 438122 w 1208088"/>
              <a:gd name="connsiteY317" fmla="*/ 250026 h 1452563"/>
              <a:gd name="connsiteX318" fmla="*/ 438440 w 1208088"/>
              <a:gd name="connsiteY318" fmla="*/ 248122 h 1452563"/>
              <a:gd name="connsiteX319" fmla="*/ 438757 w 1208088"/>
              <a:gd name="connsiteY319" fmla="*/ 246536 h 1452563"/>
              <a:gd name="connsiteX320" fmla="*/ 439708 w 1208088"/>
              <a:gd name="connsiteY320" fmla="*/ 244315 h 1452563"/>
              <a:gd name="connsiteX321" fmla="*/ 440660 w 1208088"/>
              <a:gd name="connsiteY321" fmla="*/ 242728 h 1452563"/>
              <a:gd name="connsiteX322" fmla="*/ 441929 w 1208088"/>
              <a:gd name="connsiteY322" fmla="*/ 241142 h 1452563"/>
              <a:gd name="connsiteX323" fmla="*/ 444784 w 1208088"/>
              <a:gd name="connsiteY323" fmla="*/ 238286 h 1452563"/>
              <a:gd name="connsiteX324" fmla="*/ 448274 w 1208088"/>
              <a:gd name="connsiteY324" fmla="*/ 236065 h 1452563"/>
              <a:gd name="connsiteX325" fmla="*/ 452081 w 1208088"/>
              <a:gd name="connsiteY325" fmla="*/ 234161 h 1452563"/>
              <a:gd name="connsiteX326" fmla="*/ 456840 w 1208088"/>
              <a:gd name="connsiteY326" fmla="*/ 232575 h 1452563"/>
              <a:gd name="connsiteX327" fmla="*/ 461916 w 1208088"/>
              <a:gd name="connsiteY327" fmla="*/ 231940 h 1452563"/>
              <a:gd name="connsiteX328" fmla="*/ 460647 w 1208088"/>
              <a:gd name="connsiteY328" fmla="*/ 227498 h 1452563"/>
              <a:gd name="connsiteX329" fmla="*/ 459378 w 1208088"/>
              <a:gd name="connsiteY329" fmla="*/ 223374 h 1452563"/>
              <a:gd name="connsiteX330" fmla="*/ 457792 w 1208088"/>
              <a:gd name="connsiteY330" fmla="*/ 219249 h 1452563"/>
              <a:gd name="connsiteX331" fmla="*/ 456206 w 1208088"/>
              <a:gd name="connsiteY331" fmla="*/ 215124 h 1452563"/>
              <a:gd name="connsiteX332" fmla="*/ 451764 w 1208088"/>
              <a:gd name="connsiteY332" fmla="*/ 206874 h 1452563"/>
              <a:gd name="connsiteX333" fmla="*/ 447005 w 1208088"/>
              <a:gd name="connsiteY333" fmla="*/ 198307 h 1452563"/>
              <a:gd name="connsiteX334" fmla="*/ 441295 w 1208088"/>
              <a:gd name="connsiteY334" fmla="*/ 189423 h 1452563"/>
              <a:gd name="connsiteX335" fmla="*/ 434632 w 1208088"/>
              <a:gd name="connsiteY335" fmla="*/ 180222 h 1452563"/>
              <a:gd name="connsiteX336" fmla="*/ 420039 w 1208088"/>
              <a:gd name="connsiteY336" fmla="*/ 159598 h 1452563"/>
              <a:gd name="connsiteX337" fmla="*/ 412108 w 1208088"/>
              <a:gd name="connsiteY337" fmla="*/ 147541 h 1452563"/>
              <a:gd name="connsiteX338" fmla="*/ 403542 w 1208088"/>
              <a:gd name="connsiteY338" fmla="*/ 134532 h 1452563"/>
              <a:gd name="connsiteX339" fmla="*/ 394024 w 1208088"/>
              <a:gd name="connsiteY339" fmla="*/ 120254 h 1452563"/>
              <a:gd name="connsiteX340" fmla="*/ 384190 w 1208088"/>
              <a:gd name="connsiteY340" fmla="*/ 104706 h 1452563"/>
              <a:gd name="connsiteX341" fmla="*/ 374355 w 1208088"/>
              <a:gd name="connsiteY341" fmla="*/ 87573 h 1452563"/>
              <a:gd name="connsiteX342" fmla="*/ 363886 w 1208088"/>
              <a:gd name="connsiteY342" fmla="*/ 68535 h 1452563"/>
              <a:gd name="connsiteX343" fmla="*/ 353099 w 1208088"/>
              <a:gd name="connsiteY343" fmla="*/ 47911 h 1452563"/>
              <a:gd name="connsiteX344" fmla="*/ 341996 w 1208088"/>
              <a:gd name="connsiteY344" fmla="*/ 25066 h 1452563"/>
              <a:gd name="connsiteX345" fmla="*/ 352782 w 1208088"/>
              <a:gd name="connsiteY345" fmla="*/ 20307 h 1452563"/>
              <a:gd name="connsiteX346" fmla="*/ 362617 w 1208088"/>
              <a:gd name="connsiteY346" fmla="*/ 15865 h 1452563"/>
              <a:gd name="connsiteX347" fmla="*/ 372134 w 1208088"/>
              <a:gd name="connsiteY347" fmla="*/ 13009 h 1452563"/>
              <a:gd name="connsiteX348" fmla="*/ 380700 w 1208088"/>
              <a:gd name="connsiteY348" fmla="*/ 11105 h 1452563"/>
              <a:gd name="connsiteX349" fmla="*/ 388948 w 1208088"/>
              <a:gd name="connsiteY349" fmla="*/ 9836 h 1452563"/>
              <a:gd name="connsiteX350" fmla="*/ 396562 w 1208088"/>
              <a:gd name="connsiteY350" fmla="*/ 9519 h 1452563"/>
              <a:gd name="connsiteX351" fmla="*/ 403859 w 1208088"/>
              <a:gd name="connsiteY351" fmla="*/ 9519 h 1452563"/>
              <a:gd name="connsiteX352" fmla="*/ 410522 w 1208088"/>
              <a:gd name="connsiteY352" fmla="*/ 10471 h 1452563"/>
              <a:gd name="connsiteX353" fmla="*/ 416549 w 1208088"/>
              <a:gd name="connsiteY353" fmla="*/ 12057 h 1452563"/>
              <a:gd name="connsiteX354" fmla="*/ 422894 w 1208088"/>
              <a:gd name="connsiteY354" fmla="*/ 14278 h 1452563"/>
              <a:gd name="connsiteX355" fmla="*/ 428288 w 1208088"/>
              <a:gd name="connsiteY355" fmla="*/ 16816 h 1452563"/>
              <a:gd name="connsiteX356" fmla="*/ 433681 w 1208088"/>
              <a:gd name="connsiteY356" fmla="*/ 19989 h 1452563"/>
              <a:gd name="connsiteX357" fmla="*/ 439074 w 1208088"/>
              <a:gd name="connsiteY357" fmla="*/ 23162 h 1452563"/>
              <a:gd name="connsiteX358" fmla="*/ 443833 w 1208088"/>
              <a:gd name="connsiteY358" fmla="*/ 26970 h 1452563"/>
              <a:gd name="connsiteX359" fmla="*/ 448592 w 1208088"/>
              <a:gd name="connsiteY359" fmla="*/ 30777 h 1452563"/>
              <a:gd name="connsiteX360" fmla="*/ 453033 w 1208088"/>
              <a:gd name="connsiteY360" fmla="*/ 34585 h 1452563"/>
              <a:gd name="connsiteX361" fmla="*/ 462550 w 1208088"/>
              <a:gd name="connsiteY361" fmla="*/ 43152 h 1452563"/>
              <a:gd name="connsiteX362" fmla="*/ 471434 w 1208088"/>
              <a:gd name="connsiteY362" fmla="*/ 51401 h 1452563"/>
              <a:gd name="connsiteX363" fmla="*/ 476510 w 1208088"/>
              <a:gd name="connsiteY363" fmla="*/ 55843 h 1452563"/>
              <a:gd name="connsiteX364" fmla="*/ 481268 w 1208088"/>
              <a:gd name="connsiteY364" fmla="*/ 59651 h 1452563"/>
              <a:gd name="connsiteX365" fmla="*/ 486027 w 1208088"/>
              <a:gd name="connsiteY365" fmla="*/ 63141 h 1452563"/>
              <a:gd name="connsiteX366" fmla="*/ 491738 w 1208088"/>
              <a:gd name="connsiteY366" fmla="*/ 66314 h 1452563"/>
              <a:gd name="connsiteX367" fmla="*/ 497131 w 1208088"/>
              <a:gd name="connsiteY367" fmla="*/ 69170 h 1452563"/>
              <a:gd name="connsiteX368" fmla="*/ 502841 w 1208088"/>
              <a:gd name="connsiteY368" fmla="*/ 72025 h 1452563"/>
              <a:gd name="connsiteX369" fmla="*/ 509186 w 1208088"/>
              <a:gd name="connsiteY369" fmla="*/ 73929 h 1452563"/>
              <a:gd name="connsiteX370" fmla="*/ 515531 w 1208088"/>
              <a:gd name="connsiteY370" fmla="*/ 75198 h 1452563"/>
              <a:gd name="connsiteX371" fmla="*/ 522194 w 1208088"/>
              <a:gd name="connsiteY371" fmla="*/ 76150 h 1452563"/>
              <a:gd name="connsiteX372" fmla="*/ 529808 w 1208088"/>
              <a:gd name="connsiteY372" fmla="*/ 76150 h 1452563"/>
              <a:gd name="connsiteX373" fmla="*/ 537739 w 1208088"/>
              <a:gd name="connsiteY373" fmla="*/ 75515 h 1452563"/>
              <a:gd name="connsiteX374" fmla="*/ 546304 w 1208088"/>
              <a:gd name="connsiteY374" fmla="*/ 74246 h 1452563"/>
              <a:gd name="connsiteX375" fmla="*/ 557408 w 1208088"/>
              <a:gd name="connsiteY375" fmla="*/ 68218 h 1452563"/>
              <a:gd name="connsiteX376" fmla="*/ 568195 w 1208088"/>
              <a:gd name="connsiteY376" fmla="*/ 62824 h 1452563"/>
              <a:gd name="connsiteX377" fmla="*/ 587864 w 1208088"/>
              <a:gd name="connsiteY377" fmla="*/ 51719 h 1452563"/>
              <a:gd name="connsiteX378" fmla="*/ 605313 w 1208088"/>
              <a:gd name="connsiteY378" fmla="*/ 41882 h 1452563"/>
              <a:gd name="connsiteX379" fmla="*/ 620858 w 1208088"/>
              <a:gd name="connsiteY379" fmla="*/ 32681 h 1452563"/>
              <a:gd name="connsiteX380" fmla="*/ 635452 w 1208088"/>
              <a:gd name="connsiteY380" fmla="*/ 24749 h 1452563"/>
              <a:gd name="connsiteX381" fmla="*/ 648776 w 1208088"/>
              <a:gd name="connsiteY381" fmla="*/ 17134 h 1452563"/>
              <a:gd name="connsiteX382" fmla="*/ 655438 w 1208088"/>
              <a:gd name="connsiteY382" fmla="*/ 13961 h 1452563"/>
              <a:gd name="connsiteX383" fmla="*/ 661784 w 1208088"/>
              <a:gd name="connsiteY383" fmla="*/ 11422 h 1452563"/>
              <a:gd name="connsiteX384" fmla="*/ 668446 w 1208088"/>
              <a:gd name="connsiteY384" fmla="*/ 8884 h 1452563"/>
              <a:gd name="connsiteX385" fmla="*/ 675108 w 1208088"/>
              <a:gd name="connsiteY385" fmla="*/ 6663 h 1452563"/>
              <a:gd name="connsiteX386" fmla="*/ 682088 w 1208088"/>
              <a:gd name="connsiteY386" fmla="*/ 4759 h 1452563"/>
              <a:gd name="connsiteX387" fmla="*/ 688750 w 1208088"/>
              <a:gd name="connsiteY387" fmla="*/ 3173 h 1452563"/>
              <a:gd name="connsiteX388" fmla="*/ 695729 w 1208088"/>
              <a:gd name="connsiteY388" fmla="*/ 1586 h 1452563"/>
              <a:gd name="connsiteX389" fmla="*/ 703343 w 1208088"/>
              <a:gd name="connsiteY389" fmla="*/ 635 h 1452563"/>
              <a:gd name="connsiteX390" fmla="*/ 710957 w 1208088"/>
              <a:gd name="connsiteY390" fmla="*/ 317 h 1452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</a:cxnLst>
            <a:rect l="l" t="t" r="r" b="b"/>
            <a:pathLst>
              <a:path w="1208088" h="1452563">
                <a:moveTo>
                  <a:pt x="331068" y="665573"/>
                </a:moveTo>
                <a:cubicBezTo>
                  <a:pt x="331068" y="665573"/>
                  <a:pt x="331068" y="665573"/>
                  <a:pt x="508820" y="932822"/>
                </a:cubicBezTo>
                <a:cubicBezTo>
                  <a:pt x="508820" y="932822"/>
                  <a:pt x="508820" y="932822"/>
                  <a:pt x="369158" y="932822"/>
                </a:cubicBezTo>
                <a:cubicBezTo>
                  <a:pt x="369158" y="932822"/>
                  <a:pt x="369158" y="932822"/>
                  <a:pt x="369158" y="983727"/>
                </a:cubicBezTo>
                <a:cubicBezTo>
                  <a:pt x="369158" y="983727"/>
                  <a:pt x="369158" y="983727"/>
                  <a:pt x="534213" y="983727"/>
                </a:cubicBezTo>
                <a:cubicBezTo>
                  <a:pt x="534213" y="983727"/>
                  <a:pt x="534213" y="983727"/>
                  <a:pt x="534213" y="1034632"/>
                </a:cubicBezTo>
                <a:cubicBezTo>
                  <a:pt x="534213" y="1034632"/>
                  <a:pt x="534213" y="1034632"/>
                  <a:pt x="369158" y="1034632"/>
                </a:cubicBezTo>
                <a:cubicBezTo>
                  <a:pt x="369158" y="1034632"/>
                  <a:pt x="369158" y="1034632"/>
                  <a:pt x="369158" y="1085536"/>
                </a:cubicBezTo>
                <a:cubicBezTo>
                  <a:pt x="369158" y="1085536"/>
                  <a:pt x="369158" y="1085536"/>
                  <a:pt x="534213" y="1085536"/>
                </a:cubicBezTo>
                <a:cubicBezTo>
                  <a:pt x="534213" y="1085536"/>
                  <a:pt x="534213" y="1085536"/>
                  <a:pt x="534213" y="1238250"/>
                </a:cubicBezTo>
                <a:cubicBezTo>
                  <a:pt x="534213" y="1238250"/>
                  <a:pt x="534213" y="1238250"/>
                  <a:pt x="673875" y="1238250"/>
                </a:cubicBezTo>
                <a:cubicBezTo>
                  <a:pt x="673875" y="1238250"/>
                  <a:pt x="673875" y="1238250"/>
                  <a:pt x="673875" y="1085536"/>
                </a:cubicBezTo>
                <a:cubicBezTo>
                  <a:pt x="673875" y="1085536"/>
                  <a:pt x="673875" y="1085536"/>
                  <a:pt x="864324" y="1085536"/>
                </a:cubicBezTo>
                <a:cubicBezTo>
                  <a:pt x="864324" y="1085536"/>
                  <a:pt x="864324" y="1085536"/>
                  <a:pt x="864324" y="1034632"/>
                </a:cubicBezTo>
                <a:cubicBezTo>
                  <a:pt x="864324" y="1034632"/>
                  <a:pt x="864324" y="1034632"/>
                  <a:pt x="673875" y="1034632"/>
                </a:cubicBezTo>
                <a:cubicBezTo>
                  <a:pt x="673875" y="1034632"/>
                  <a:pt x="673875" y="1034632"/>
                  <a:pt x="673875" y="983727"/>
                </a:cubicBezTo>
                <a:cubicBezTo>
                  <a:pt x="673875" y="983727"/>
                  <a:pt x="673875" y="983727"/>
                  <a:pt x="864324" y="983727"/>
                </a:cubicBezTo>
                <a:cubicBezTo>
                  <a:pt x="864324" y="983727"/>
                  <a:pt x="864324" y="983727"/>
                  <a:pt x="864324" y="932822"/>
                </a:cubicBezTo>
                <a:cubicBezTo>
                  <a:pt x="864324" y="932822"/>
                  <a:pt x="864324" y="932822"/>
                  <a:pt x="699268" y="932822"/>
                </a:cubicBezTo>
                <a:cubicBezTo>
                  <a:pt x="699268" y="932822"/>
                  <a:pt x="699268" y="932822"/>
                  <a:pt x="877020" y="665573"/>
                </a:cubicBezTo>
                <a:cubicBezTo>
                  <a:pt x="877020" y="665573"/>
                  <a:pt x="877020" y="665573"/>
                  <a:pt x="737358" y="665573"/>
                </a:cubicBezTo>
                <a:cubicBezTo>
                  <a:pt x="737358" y="665573"/>
                  <a:pt x="737358" y="665573"/>
                  <a:pt x="597696" y="881918"/>
                </a:cubicBezTo>
                <a:cubicBezTo>
                  <a:pt x="597696" y="881918"/>
                  <a:pt x="597696" y="881918"/>
                  <a:pt x="458034" y="665573"/>
                </a:cubicBezTo>
                <a:cubicBezTo>
                  <a:pt x="458034" y="665573"/>
                  <a:pt x="458034" y="665573"/>
                  <a:pt x="331068" y="665573"/>
                </a:cubicBezTo>
                <a:close/>
                <a:moveTo>
                  <a:pt x="719206" y="0"/>
                </a:moveTo>
                <a:lnTo>
                  <a:pt x="727454" y="317"/>
                </a:lnTo>
                <a:lnTo>
                  <a:pt x="736654" y="952"/>
                </a:lnTo>
                <a:lnTo>
                  <a:pt x="746172" y="2538"/>
                </a:lnTo>
                <a:lnTo>
                  <a:pt x="756641" y="4125"/>
                </a:lnTo>
                <a:lnTo>
                  <a:pt x="767428" y="6028"/>
                </a:lnTo>
                <a:lnTo>
                  <a:pt x="778849" y="8567"/>
                </a:lnTo>
                <a:lnTo>
                  <a:pt x="791222" y="11422"/>
                </a:lnTo>
                <a:lnTo>
                  <a:pt x="804546" y="14913"/>
                </a:lnTo>
                <a:lnTo>
                  <a:pt x="818822" y="18720"/>
                </a:lnTo>
                <a:lnTo>
                  <a:pt x="833416" y="23480"/>
                </a:lnTo>
                <a:lnTo>
                  <a:pt x="829609" y="36171"/>
                </a:lnTo>
                <a:lnTo>
                  <a:pt x="825802" y="48228"/>
                </a:lnTo>
                <a:lnTo>
                  <a:pt x="818188" y="70439"/>
                </a:lnTo>
                <a:lnTo>
                  <a:pt x="810256" y="91063"/>
                </a:lnTo>
                <a:lnTo>
                  <a:pt x="802960" y="108831"/>
                </a:lnTo>
                <a:lnTo>
                  <a:pt x="795663" y="125013"/>
                </a:lnTo>
                <a:lnTo>
                  <a:pt x="788684" y="138974"/>
                </a:lnTo>
                <a:lnTo>
                  <a:pt x="782021" y="151983"/>
                </a:lnTo>
                <a:lnTo>
                  <a:pt x="775994" y="163405"/>
                </a:lnTo>
                <a:lnTo>
                  <a:pt x="764572" y="183077"/>
                </a:lnTo>
                <a:lnTo>
                  <a:pt x="760131" y="191644"/>
                </a:lnTo>
                <a:lnTo>
                  <a:pt x="756007" y="200211"/>
                </a:lnTo>
                <a:lnTo>
                  <a:pt x="752517" y="207826"/>
                </a:lnTo>
                <a:lnTo>
                  <a:pt x="749662" y="215759"/>
                </a:lnTo>
                <a:lnTo>
                  <a:pt x="748393" y="219566"/>
                </a:lnTo>
                <a:lnTo>
                  <a:pt x="747441" y="223374"/>
                </a:lnTo>
                <a:lnTo>
                  <a:pt x="746806" y="227181"/>
                </a:lnTo>
                <a:lnTo>
                  <a:pt x="746489" y="231623"/>
                </a:lnTo>
                <a:lnTo>
                  <a:pt x="748076" y="231623"/>
                </a:lnTo>
                <a:lnTo>
                  <a:pt x="750931" y="231623"/>
                </a:lnTo>
                <a:lnTo>
                  <a:pt x="753786" y="231940"/>
                </a:lnTo>
                <a:lnTo>
                  <a:pt x="756324" y="232258"/>
                </a:lnTo>
                <a:lnTo>
                  <a:pt x="758862" y="233210"/>
                </a:lnTo>
                <a:lnTo>
                  <a:pt x="761400" y="233844"/>
                </a:lnTo>
                <a:lnTo>
                  <a:pt x="763621" y="234796"/>
                </a:lnTo>
                <a:lnTo>
                  <a:pt x="765842" y="236065"/>
                </a:lnTo>
                <a:lnTo>
                  <a:pt x="768062" y="237334"/>
                </a:lnTo>
                <a:lnTo>
                  <a:pt x="769966" y="238921"/>
                </a:lnTo>
                <a:lnTo>
                  <a:pt x="771552" y="240190"/>
                </a:lnTo>
                <a:lnTo>
                  <a:pt x="772821" y="242094"/>
                </a:lnTo>
                <a:lnTo>
                  <a:pt x="774090" y="243680"/>
                </a:lnTo>
                <a:lnTo>
                  <a:pt x="775042" y="245901"/>
                </a:lnTo>
                <a:lnTo>
                  <a:pt x="775676" y="247805"/>
                </a:lnTo>
                <a:lnTo>
                  <a:pt x="775994" y="249709"/>
                </a:lnTo>
                <a:lnTo>
                  <a:pt x="776311" y="251930"/>
                </a:lnTo>
                <a:lnTo>
                  <a:pt x="776311" y="253834"/>
                </a:lnTo>
                <a:lnTo>
                  <a:pt x="775676" y="255420"/>
                </a:lnTo>
                <a:lnTo>
                  <a:pt x="775359" y="257324"/>
                </a:lnTo>
                <a:lnTo>
                  <a:pt x="774407" y="258910"/>
                </a:lnTo>
                <a:lnTo>
                  <a:pt x="773456" y="260497"/>
                </a:lnTo>
                <a:lnTo>
                  <a:pt x="772186" y="262083"/>
                </a:lnTo>
                <a:lnTo>
                  <a:pt x="769331" y="265256"/>
                </a:lnTo>
                <a:lnTo>
                  <a:pt x="765524" y="267794"/>
                </a:lnTo>
                <a:lnTo>
                  <a:pt x="761717" y="269698"/>
                </a:lnTo>
                <a:lnTo>
                  <a:pt x="756958" y="270967"/>
                </a:lnTo>
                <a:lnTo>
                  <a:pt x="752200" y="271919"/>
                </a:lnTo>
                <a:lnTo>
                  <a:pt x="756324" y="284611"/>
                </a:lnTo>
                <a:lnTo>
                  <a:pt x="757910" y="289053"/>
                </a:lnTo>
                <a:lnTo>
                  <a:pt x="760448" y="293812"/>
                </a:lnTo>
                <a:lnTo>
                  <a:pt x="763621" y="299206"/>
                </a:lnTo>
                <a:lnTo>
                  <a:pt x="768062" y="304283"/>
                </a:lnTo>
                <a:lnTo>
                  <a:pt x="772504" y="309677"/>
                </a:lnTo>
                <a:lnTo>
                  <a:pt x="777580" y="315706"/>
                </a:lnTo>
                <a:lnTo>
                  <a:pt x="783608" y="321417"/>
                </a:lnTo>
                <a:lnTo>
                  <a:pt x="789952" y="327445"/>
                </a:lnTo>
                <a:lnTo>
                  <a:pt x="796615" y="333791"/>
                </a:lnTo>
                <a:lnTo>
                  <a:pt x="803912" y="339820"/>
                </a:lnTo>
                <a:lnTo>
                  <a:pt x="819774" y="353146"/>
                </a:lnTo>
                <a:lnTo>
                  <a:pt x="836588" y="366155"/>
                </a:lnTo>
                <a:lnTo>
                  <a:pt x="854672" y="379798"/>
                </a:lnTo>
                <a:lnTo>
                  <a:pt x="891472" y="407720"/>
                </a:lnTo>
                <a:lnTo>
                  <a:pt x="928274" y="435008"/>
                </a:lnTo>
                <a:lnTo>
                  <a:pt x="945405" y="448334"/>
                </a:lnTo>
                <a:lnTo>
                  <a:pt x="961902" y="461343"/>
                </a:lnTo>
                <a:lnTo>
                  <a:pt x="976496" y="474034"/>
                </a:lnTo>
                <a:lnTo>
                  <a:pt x="983158" y="479746"/>
                </a:lnTo>
                <a:lnTo>
                  <a:pt x="989186" y="485457"/>
                </a:lnTo>
                <a:lnTo>
                  <a:pt x="996482" y="493072"/>
                </a:lnTo>
                <a:lnTo>
                  <a:pt x="1003779" y="501004"/>
                </a:lnTo>
                <a:lnTo>
                  <a:pt x="1011393" y="510206"/>
                </a:lnTo>
                <a:lnTo>
                  <a:pt x="1019007" y="519725"/>
                </a:lnTo>
                <a:lnTo>
                  <a:pt x="1026938" y="530830"/>
                </a:lnTo>
                <a:lnTo>
                  <a:pt x="1034552" y="542252"/>
                </a:lnTo>
                <a:lnTo>
                  <a:pt x="1042801" y="554309"/>
                </a:lnTo>
                <a:lnTo>
                  <a:pt x="1050732" y="567318"/>
                </a:lnTo>
                <a:lnTo>
                  <a:pt x="1058663" y="581279"/>
                </a:lnTo>
                <a:lnTo>
                  <a:pt x="1066912" y="595557"/>
                </a:lnTo>
                <a:lnTo>
                  <a:pt x="1074843" y="610153"/>
                </a:lnTo>
                <a:lnTo>
                  <a:pt x="1083092" y="626017"/>
                </a:lnTo>
                <a:lnTo>
                  <a:pt x="1091023" y="641882"/>
                </a:lnTo>
                <a:lnTo>
                  <a:pt x="1098954" y="658698"/>
                </a:lnTo>
                <a:lnTo>
                  <a:pt x="1106568" y="675832"/>
                </a:lnTo>
                <a:lnTo>
                  <a:pt x="1114499" y="693283"/>
                </a:lnTo>
                <a:lnTo>
                  <a:pt x="1122113" y="711369"/>
                </a:lnTo>
                <a:lnTo>
                  <a:pt x="1129727" y="729772"/>
                </a:lnTo>
                <a:lnTo>
                  <a:pt x="1136707" y="748492"/>
                </a:lnTo>
                <a:lnTo>
                  <a:pt x="1143686" y="768164"/>
                </a:lnTo>
                <a:lnTo>
                  <a:pt x="1150348" y="787519"/>
                </a:lnTo>
                <a:lnTo>
                  <a:pt x="1157011" y="807191"/>
                </a:lnTo>
                <a:lnTo>
                  <a:pt x="1163038" y="826863"/>
                </a:lnTo>
                <a:lnTo>
                  <a:pt x="1169066" y="847170"/>
                </a:lnTo>
                <a:lnTo>
                  <a:pt x="1174460" y="867477"/>
                </a:lnTo>
                <a:lnTo>
                  <a:pt x="1179853" y="887783"/>
                </a:lnTo>
                <a:lnTo>
                  <a:pt x="1184929" y="908407"/>
                </a:lnTo>
                <a:lnTo>
                  <a:pt x="1189370" y="929031"/>
                </a:lnTo>
                <a:lnTo>
                  <a:pt x="1193177" y="949655"/>
                </a:lnTo>
                <a:lnTo>
                  <a:pt x="1196667" y="970279"/>
                </a:lnTo>
                <a:lnTo>
                  <a:pt x="1200157" y="990903"/>
                </a:lnTo>
                <a:lnTo>
                  <a:pt x="1202695" y="1011845"/>
                </a:lnTo>
                <a:lnTo>
                  <a:pt x="1204916" y="1032151"/>
                </a:lnTo>
                <a:lnTo>
                  <a:pt x="1206502" y="1052458"/>
                </a:lnTo>
                <a:lnTo>
                  <a:pt x="1207454" y="1072447"/>
                </a:lnTo>
                <a:lnTo>
                  <a:pt x="1208088" y="1092437"/>
                </a:lnTo>
                <a:lnTo>
                  <a:pt x="1207771" y="1112426"/>
                </a:lnTo>
                <a:lnTo>
                  <a:pt x="1207136" y="1131781"/>
                </a:lnTo>
                <a:lnTo>
                  <a:pt x="1205867" y="1151453"/>
                </a:lnTo>
                <a:lnTo>
                  <a:pt x="1203646" y="1170173"/>
                </a:lnTo>
                <a:lnTo>
                  <a:pt x="1201108" y="1188893"/>
                </a:lnTo>
                <a:lnTo>
                  <a:pt x="1199522" y="1197778"/>
                </a:lnTo>
                <a:lnTo>
                  <a:pt x="1197302" y="1206979"/>
                </a:lnTo>
                <a:lnTo>
                  <a:pt x="1195398" y="1215863"/>
                </a:lnTo>
                <a:lnTo>
                  <a:pt x="1193177" y="1224747"/>
                </a:lnTo>
                <a:lnTo>
                  <a:pt x="1190956" y="1233314"/>
                </a:lnTo>
                <a:lnTo>
                  <a:pt x="1188418" y="1242199"/>
                </a:lnTo>
                <a:lnTo>
                  <a:pt x="1185563" y="1250448"/>
                </a:lnTo>
                <a:lnTo>
                  <a:pt x="1182708" y="1259015"/>
                </a:lnTo>
                <a:lnTo>
                  <a:pt x="1179218" y="1266947"/>
                </a:lnTo>
                <a:lnTo>
                  <a:pt x="1175728" y="1275197"/>
                </a:lnTo>
                <a:lnTo>
                  <a:pt x="1172239" y="1283129"/>
                </a:lnTo>
                <a:lnTo>
                  <a:pt x="1168749" y="1291062"/>
                </a:lnTo>
                <a:lnTo>
                  <a:pt x="1164625" y="1298677"/>
                </a:lnTo>
                <a:lnTo>
                  <a:pt x="1160183" y="1305974"/>
                </a:lnTo>
                <a:lnTo>
                  <a:pt x="1155742" y="1313589"/>
                </a:lnTo>
                <a:lnTo>
                  <a:pt x="1151300" y="1320570"/>
                </a:lnTo>
                <a:lnTo>
                  <a:pt x="1146542" y="1327867"/>
                </a:lnTo>
                <a:lnTo>
                  <a:pt x="1141148" y="1334531"/>
                </a:lnTo>
                <a:lnTo>
                  <a:pt x="1135755" y="1341194"/>
                </a:lnTo>
                <a:lnTo>
                  <a:pt x="1130362" y="1347857"/>
                </a:lnTo>
                <a:lnTo>
                  <a:pt x="1124334" y="1354203"/>
                </a:lnTo>
                <a:lnTo>
                  <a:pt x="1118306" y="1360548"/>
                </a:lnTo>
                <a:lnTo>
                  <a:pt x="1112278" y="1366577"/>
                </a:lnTo>
                <a:lnTo>
                  <a:pt x="1105299" y="1372288"/>
                </a:lnTo>
                <a:lnTo>
                  <a:pt x="1098637" y="1378000"/>
                </a:lnTo>
                <a:lnTo>
                  <a:pt x="1091657" y="1383394"/>
                </a:lnTo>
                <a:lnTo>
                  <a:pt x="1084360" y="1388470"/>
                </a:lnTo>
                <a:lnTo>
                  <a:pt x="1076746" y="1393230"/>
                </a:lnTo>
                <a:lnTo>
                  <a:pt x="1068815" y="1398306"/>
                </a:lnTo>
                <a:lnTo>
                  <a:pt x="1061201" y="1402748"/>
                </a:lnTo>
                <a:lnTo>
                  <a:pt x="1052636" y="1407190"/>
                </a:lnTo>
                <a:lnTo>
                  <a:pt x="1044070" y="1411633"/>
                </a:lnTo>
                <a:lnTo>
                  <a:pt x="1035187" y="1415440"/>
                </a:lnTo>
                <a:lnTo>
                  <a:pt x="1025986" y="1418930"/>
                </a:lnTo>
                <a:lnTo>
                  <a:pt x="1016469" y="1422420"/>
                </a:lnTo>
                <a:lnTo>
                  <a:pt x="1006634" y="1425593"/>
                </a:lnTo>
                <a:lnTo>
                  <a:pt x="996800" y="1428766"/>
                </a:lnTo>
                <a:lnTo>
                  <a:pt x="986330" y="1431305"/>
                </a:lnTo>
                <a:lnTo>
                  <a:pt x="976178" y="1433843"/>
                </a:lnTo>
                <a:lnTo>
                  <a:pt x="965074" y="1436064"/>
                </a:lnTo>
                <a:lnTo>
                  <a:pt x="953971" y="1437968"/>
                </a:lnTo>
                <a:lnTo>
                  <a:pt x="942550" y="1439554"/>
                </a:lnTo>
                <a:lnTo>
                  <a:pt x="930812" y="1440823"/>
                </a:lnTo>
                <a:lnTo>
                  <a:pt x="918756" y="1442093"/>
                </a:lnTo>
                <a:lnTo>
                  <a:pt x="906383" y="1443044"/>
                </a:lnTo>
                <a:lnTo>
                  <a:pt x="893693" y="1443362"/>
                </a:lnTo>
                <a:lnTo>
                  <a:pt x="740144" y="1448756"/>
                </a:lnTo>
                <a:lnTo>
                  <a:pt x="652583" y="1451611"/>
                </a:lnTo>
                <a:lnTo>
                  <a:pt x="613244" y="1452563"/>
                </a:lnTo>
                <a:lnTo>
                  <a:pt x="604044" y="1452563"/>
                </a:lnTo>
                <a:lnTo>
                  <a:pt x="595161" y="1452563"/>
                </a:lnTo>
                <a:lnTo>
                  <a:pt x="555505" y="1451611"/>
                </a:lnTo>
                <a:lnTo>
                  <a:pt x="467944" y="1448756"/>
                </a:lnTo>
                <a:lnTo>
                  <a:pt x="314395" y="1443362"/>
                </a:lnTo>
                <a:lnTo>
                  <a:pt x="302022" y="1443044"/>
                </a:lnTo>
                <a:lnTo>
                  <a:pt x="289332" y="1442093"/>
                </a:lnTo>
                <a:lnTo>
                  <a:pt x="277276" y="1440823"/>
                </a:lnTo>
                <a:lnTo>
                  <a:pt x="265856" y="1439554"/>
                </a:lnTo>
                <a:lnTo>
                  <a:pt x="254117" y="1437968"/>
                </a:lnTo>
                <a:lnTo>
                  <a:pt x="243014" y="1436064"/>
                </a:lnTo>
                <a:lnTo>
                  <a:pt x="232227" y="1433843"/>
                </a:lnTo>
                <a:lnTo>
                  <a:pt x="221758" y="1431305"/>
                </a:lnTo>
                <a:lnTo>
                  <a:pt x="211288" y="1428766"/>
                </a:lnTo>
                <a:lnTo>
                  <a:pt x="201454" y="1425593"/>
                </a:lnTo>
                <a:lnTo>
                  <a:pt x="191619" y="1422420"/>
                </a:lnTo>
                <a:lnTo>
                  <a:pt x="182419" y="1418930"/>
                </a:lnTo>
                <a:lnTo>
                  <a:pt x="172901" y="1415440"/>
                </a:lnTo>
                <a:lnTo>
                  <a:pt x="164336" y="1411633"/>
                </a:lnTo>
                <a:lnTo>
                  <a:pt x="155452" y="1407190"/>
                </a:lnTo>
                <a:lnTo>
                  <a:pt x="147521" y="1402748"/>
                </a:lnTo>
                <a:lnTo>
                  <a:pt x="139273" y="1398306"/>
                </a:lnTo>
                <a:lnTo>
                  <a:pt x="131342" y="1393230"/>
                </a:lnTo>
                <a:lnTo>
                  <a:pt x="123728" y="1388470"/>
                </a:lnTo>
                <a:lnTo>
                  <a:pt x="116431" y="1383394"/>
                </a:lnTo>
                <a:lnTo>
                  <a:pt x="109768" y="1378000"/>
                </a:lnTo>
                <a:lnTo>
                  <a:pt x="102789" y="1372288"/>
                </a:lnTo>
                <a:lnTo>
                  <a:pt x="96127" y="1366577"/>
                </a:lnTo>
                <a:lnTo>
                  <a:pt x="89782" y="1360548"/>
                </a:lnTo>
                <a:lnTo>
                  <a:pt x="83754" y="1354203"/>
                </a:lnTo>
                <a:lnTo>
                  <a:pt x="78044" y="1347857"/>
                </a:lnTo>
                <a:lnTo>
                  <a:pt x="72333" y="1341194"/>
                </a:lnTo>
                <a:lnTo>
                  <a:pt x="66940" y="1334531"/>
                </a:lnTo>
                <a:lnTo>
                  <a:pt x="61864" y="1327867"/>
                </a:lnTo>
                <a:lnTo>
                  <a:pt x="56788" y="1320570"/>
                </a:lnTo>
                <a:lnTo>
                  <a:pt x="52346" y="1313589"/>
                </a:lnTo>
                <a:lnTo>
                  <a:pt x="47905" y="1305974"/>
                </a:lnTo>
                <a:lnTo>
                  <a:pt x="43780" y="1298677"/>
                </a:lnTo>
                <a:lnTo>
                  <a:pt x="39339" y="1291062"/>
                </a:lnTo>
                <a:lnTo>
                  <a:pt x="35849" y="1283129"/>
                </a:lnTo>
                <a:lnTo>
                  <a:pt x="32360" y="1275197"/>
                </a:lnTo>
                <a:lnTo>
                  <a:pt x="28870" y="1266947"/>
                </a:lnTo>
                <a:lnTo>
                  <a:pt x="25697" y="1259015"/>
                </a:lnTo>
                <a:lnTo>
                  <a:pt x="22525" y="1250448"/>
                </a:lnTo>
                <a:lnTo>
                  <a:pt x="19670" y="1242199"/>
                </a:lnTo>
                <a:lnTo>
                  <a:pt x="17132" y="1233314"/>
                </a:lnTo>
                <a:lnTo>
                  <a:pt x="14911" y="1224747"/>
                </a:lnTo>
                <a:lnTo>
                  <a:pt x="12690" y="1215863"/>
                </a:lnTo>
                <a:lnTo>
                  <a:pt x="10786" y="1206979"/>
                </a:lnTo>
                <a:lnTo>
                  <a:pt x="8883" y="1197778"/>
                </a:lnTo>
                <a:lnTo>
                  <a:pt x="7297" y="1188893"/>
                </a:lnTo>
                <a:lnTo>
                  <a:pt x="4442" y="1170173"/>
                </a:lnTo>
                <a:lnTo>
                  <a:pt x="2221" y="1151453"/>
                </a:lnTo>
                <a:lnTo>
                  <a:pt x="952" y="1131781"/>
                </a:lnTo>
                <a:lnTo>
                  <a:pt x="317" y="1112426"/>
                </a:lnTo>
                <a:lnTo>
                  <a:pt x="0" y="1092437"/>
                </a:lnTo>
                <a:lnTo>
                  <a:pt x="634" y="1072447"/>
                </a:lnTo>
                <a:lnTo>
                  <a:pt x="1586" y="1052458"/>
                </a:lnTo>
                <a:lnTo>
                  <a:pt x="3172" y="1032151"/>
                </a:lnTo>
                <a:lnTo>
                  <a:pt x="5393" y="1011845"/>
                </a:lnTo>
                <a:lnTo>
                  <a:pt x="8248" y="990903"/>
                </a:lnTo>
                <a:lnTo>
                  <a:pt x="11421" y="970279"/>
                </a:lnTo>
                <a:lnTo>
                  <a:pt x="14911" y="949655"/>
                </a:lnTo>
                <a:lnTo>
                  <a:pt x="19035" y="929031"/>
                </a:lnTo>
                <a:lnTo>
                  <a:pt x="23476" y="908407"/>
                </a:lnTo>
                <a:lnTo>
                  <a:pt x="28235" y="887783"/>
                </a:lnTo>
                <a:lnTo>
                  <a:pt x="33628" y="867477"/>
                </a:lnTo>
                <a:lnTo>
                  <a:pt x="39022" y="847170"/>
                </a:lnTo>
                <a:lnTo>
                  <a:pt x="45050" y="826863"/>
                </a:lnTo>
                <a:lnTo>
                  <a:pt x="51077" y="807191"/>
                </a:lnTo>
                <a:lnTo>
                  <a:pt x="58057" y="787519"/>
                </a:lnTo>
                <a:lnTo>
                  <a:pt x="64402" y="768164"/>
                </a:lnTo>
                <a:lnTo>
                  <a:pt x="71381" y="748492"/>
                </a:lnTo>
                <a:lnTo>
                  <a:pt x="78678" y="729772"/>
                </a:lnTo>
                <a:lnTo>
                  <a:pt x="85975" y="711369"/>
                </a:lnTo>
                <a:lnTo>
                  <a:pt x="93906" y="693283"/>
                </a:lnTo>
                <a:lnTo>
                  <a:pt x="101520" y="675832"/>
                </a:lnTo>
                <a:lnTo>
                  <a:pt x="109134" y="658698"/>
                </a:lnTo>
                <a:lnTo>
                  <a:pt x="117065" y="641882"/>
                </a:lnTo>
                <a:lnTo>
                  <a:pt x="124996" y="626017"/>
                </a:lnTo>
                <a:lnTo>
                  <a:pt x="133245" y="610153"/>
                </a:lnTo>
                <a:lnTo>
                  <a:pt x="141176" y="595557"/>
                </a:lnTo>
                <a:lnTo>
                  <a:pt x="149425" y="581279"/>
                </a:lnTo>
                <a:lnTo>
                  <a:pt x="157356" y="567318"/>
                </a:lnTo>
                <a:lnTo>
                  <a:pt x="165604" y="554309"/>
                </a:lnTo>
                <a:lnTo>
                  <a:pt x="173536" y="542252"/>
                </a:lnTo>
                <a:lnTo>
                  <a:pt x="181467" y="530830"/>
                </a:lnTo>
                <a:lnTo>
                  <a:pt x="189081" y="519725"/>
                </a:lnTo>
                <a:lnTo>
                  <a:pt x="197012" y="510206"/>
                </a:lnTo>
                <a:lnTo>
                  <a:pt x="204309" y="501004"/>
                </a:lnTo>
                <a:lnTo>
                  <a:pt x="211606" y="493072"/>
                </a:lnTo>
                <a:lnTo>
                  <a:pt x="218902" y="485457"/>
                </a:lnTo>
                <a:lnTo>
                  <a:pt x="225248" y="479428"/>
                </a:lnTo>
                <a:lnTo>
                  <a:pt x="232862" y="473083"/>
                </a:lnTo>
                <a:lnTo>
                  <a:pt x="248407" y="460074"/>
                </a:lnTo>
                <a:lnTo>
                  <a:pt x="265538" y="446430"/>
                </a:lnTo>
                <a:lnTo>
                  <a:pt x="283622" y="432469"/>
                </a:lnTo>
                <a:lnTo>
                  <a:pt x="322009" y="404548"/>
                </a:lnTo>
                <a:lnTo>
                  <a:pt x="360396" y="375991"/>
                </a:lnTo>
                <a:lnTo>
                  <a:pt x="379114" y="362030"/>
                </a:lnTo>
                <a:lnTo>
                  <a:pt x="396562" y="348387"/>
                </a:lnTo>
                <a:lnTo>
                  <a:pt x="412742" y="335060"/>
                </a:lnTo>
                <a:lnTo>
                  <a:pt x="420039" y="328397"/>
                </a:lnTo>
                <a:lnTo>
                  <a:pt x="427018" y="322369"/>
                </a:lnTo>
                <a:lnTo>
                  <a:pt x="433364" y="316340"/>
                </a:lnTo>
                <a:lnTo>
                  <a:pt x="439391" y="309994"/>
                </a:lnTo>
                <a:lnTo>
                  <a:pt x="444784" y="304283"/>
                </a:lnTo>
                <a:lnTo>
                  <a:pt x="449226" y="298572"/>
                </a:lnTo>
                <a:lnTo>
                  <a:pt x="453033" y="293178"/>
                </a:lnTo>
                <a:lnTo>
                  <a:pt x="456523" y="287784"/>
                </a:lnTo>
                <a:lnTo>
                  <a:pt x="459061" y="283024"/>
                </a:lnTo>
                <a:lnTo>
                  <a:pt x="460647" y="277948"/>
                </a:lnTo>
                <a:lnTo>
                  <a:pt x="461282" y="274775"/>
                </a:lnTo>
                <a:lnTo>
                  <a:pt x="461916" y="271919"/>
                </a:lnTo>
                <a:lnTo>
                  <a:pt x="456840" y="270967"/>
                </a:lnTo>
                <a:lnTo>
                  <a:pt x="452081" y="269698"/>
                </a:lnTo>
                <a:lnTo>
                  <a:pt x="448274" y="267794"/>
                </a:lnTo>
                <a:lnTo>
                  <a:pt x="444784" y="265256"/>
                </a:lnTo>
                <a:lnTo>
                  <a:pt x="441929" y="262083"/>
                </a:lnTo>
                <a:lnTo>
                  <a:pt x="440660" y="260497"/>
                </a:lnTo>
                <a:lnTo>
                  <a:pt x="439708" y="258910"/>
                </a:lnTo>
                <a:lnTo>
                  <a:pt x="438757" y="257324"/>
                </a:lnTo>
                <a:lnTo>
                  <a:pt x="438440" y="255420"/>
                </a:lnTo>
                <a:lnTo>
                  <a:pt x="438122" y="253834"/>
                </a:lnTo>
                <a:lnTo>
                  <a:pt x="437488" y="251930"/>
                </a:lnTo>
                <a:lnTo>
                  <a:pt x="438122" y="250026"/>
                </a:lnTo>
                <a:lnTo>
                  <a:pt x="438440" y="248122"/>
                </a:lnTo>
                <a:lnTo>
                  <a:pt x="438757" y="246536"/>
                </a:lnTo>
                <a:lnTo>
                  <a:pt x="439708" y="244315"/>
                </a:lnTo>
                <a:lnTo>
                  <a:pt x="440660" y="242728"/>
                </a:lnTo>
                <a:lnTo>
                  <a:pt x="441929" y="241142"/>
                </a:lnTo>
                <a:lnTo>
                  <a:pt x="444784" y="238286"/>
                </a:lnTo>
                <a:lnTo>
                  <a:pt x="448274" y="236065"/>
                </a:lnTo>
                <a:lnTo>
                  <a:pt x="452081" y="234161"/>
                </a:lnTo>
                <a:lnTo>
                  <a:pt x="456840" y="232575"/>
                </a:lnTo>
                <a:lnTo>
                  <a:pt x="461916" y="231940"/>
                </a:lnTo>
                <a:lnTo>
                  <a:pt x="460647" y="227498"/>
                </a:lnTo>
                <a:lnTo>
                  <a:pt x="459378" y="223374"/>
                </a:lnTo>
                <a:lnTo>
                  <a:pt x="457792" y="219249"/>
                </a:lnTo>
                <a:lnTo>
                  <a:pt x="456206" y="215124"/>
                </a:lnTo>
                <a:lnTo>
                  <a:pt x="451764" y="206874"/>
                </a:lnTo>
                <a:lnTo>
                  <a:pt x="447005" y="198307"/>
                </a:lnTo>
                <a:lnTo>
                  <a:pt x="441295" y="189423"/>
                </a:lnTo>
                <a:lnTo>
                  <a:pt x="434632" y="180222"/>
                </a:lnTo>
                <a:lnTo>
                  <a:pt x="420039" y="159598"/>
                </a:lnTo>
                <a:lnTo>
                  <a:pt x="412108" y="147541"/>
                </a:lnTo>
                <a:lnTo>
                  <a:pt x="403542" y="134532"/>
                </a:lnTo>
                <a:lnTo>
                  <a:pt x="394024" y="120254"/>
                </a:lnTo>
                <a:lnTo>
                  <a:pt x="384190" y="104706"/>
                </a:lnTo>
                <a:lnTo>
                  <a:pt x="374355" y="87573"/>
                </a:lnTo>
                <a:lnTo>
                  <a:pt x="363886" y="68535"/>
                </a:lnTo>
                <a:lnTo>
                  <a:pt x="353099" y="47911"/>
                </a:lnTo>
                <a:lnTo>
                  <a:pt x="341996" y="25066"/>
                </a:lnTo>
                <a:lnTo>
                  <a:pt x="352782" y="20307"/>
                </a:lnTo>
                <a:lnTo>
                  <a:pt x="362617" y="15865"/>
                </a:lnTo>
                <a:lnTo>
                  <a:pt x="372134" y="13009"/>
                </a:lnTo>
                <a:lnTo>
                  <a:pt x="380700" y="11105"/>
                </a:lnTo>
                <a:lnTo>
                  <a:pt x="388948" y="9836"/>
                </a:lnTo>
                <a:lnTo>
                  <a:pt x="396562" y="9519"/>
                </a:lnTo>
                <a:lnTo>
                  <a:pt x="403859" y="9519"/>
                </a:lnTo>
                <a:lnTo>
                  <a:pt x="410522" y="10471"/>
                </a:lnTo>
                <a:lnTo>
                  <a:pt x="416549" y="12057"/>
                </a:lnTo>
                <a:lnTo>
                  <a:pt x="422894" y="14278"/>
                </a:lnTo>
                <a:lnTo>
                  <a:pt x="428288" y="16816"/>
                </a:lnTo>
                <a:lnTo>
                  <a:pt x="433681" y="19989"/>
                </a:lnTo>
                <a:lnTo>
                  <a:pt x="439074" y="23162"/>
                </a:lnTo>
                <a:lnTo>
                  <a:pt x="443833" y="26970"/>
                </a:lnTo>
                <a:lnTo>
                  <a:pt x="448592" y="30777"/>
                </a:lnTo>
                <a:lnTo>
                  <a:pt x="453033" y="34585"/>
                </a:lnTo>
                <a:lnTo>
                  <a:pt x="462550" y="43152"/>
                </a:lnTo>
                <a:lnTo>
                  <a:pt x="471434" y="51401"/>
                </a:lnTo>
                <a:lnTo>
                  <a:pt x="476510" y="55843"/>
                </a:lnTo>
                <a:lnTo>
                  <a:pt x="481268" y="59651"/>
                </a:lnTo>
                <a:lnTo>
                  <a:pt x="486027" y="63141"/>
                </a:lnTo>
                <a:lnTo>
                  <a:pt x="491738" y="66314"/>
                </a:lnTo>
                <a:lnTo>
                  <a:pt x="497131" y="69170"/>
                </a:lnTo>
                <a:lnTo>
                  <a:pt x="502841" y="72025"/>
                </a:lnTo>
                <a:lnTo>
                  <a:pt x="509186" y="73929"/>
                </a:lnTo>
                <a:lnTo>
                  <a:pt x="515531" y="75198"/>
                </a:lnTo>
                <a:lnTo>
                  <a:pt x="522194" y="76150"/>
                </a:lnTo>
                <a:lnTo>
                  <a:pt x="529808" y="76150"/>
                </a:lnTo>
                <a:lnTo>
                  <a:pt x="537739" y="75515"/>
                </a:lnTo>
                <a:lnTo>
                  <a:pt x="546304" y="74246"/>
                </a:lnTo>
                <a:lnTo>
                  <a:pt x="557408" y="68218"/>
                </a:lnTo>
                <a:lnTo>
                  <a:pt x="568195" y="62824"/>
                </a:lnTo>
                <a:lnTo>
                  <a:pt x="587864" y="51719"/>
                </a:lnTo>
                <a:lnTo>
                  <a:pt x="605313" y="41882"/>
                </a:lnTo>
                <a:lnTo>
                  <a:pt x="620858" y="32681"/>
                </a:lnTo>
                <a:lnTo>
                  <a:pt x="635452" y="24749"/>
                </a:lnTo>
                <a:lnTo>
                  <a:pt x="648776" y="17134"/>
                </a:lnTo>
                <a:lnTo>
                  <a:pt x="655438" y="13961"/>
                </a:lnTo>
                <a:lnTo>
                  <a:pt x="661784" y="11422"/>
                </a:lnTo>
                <a:lnTo>
                  <a:pt x="668446" y="8884"/>
                </a:lnTo>
                <a:lnTo>
                  <a:pt x="675108" y="6663"/>
                </a:lnTo>
                <a:lnTo>
                  <a:pt x="682088" y="4759"/>
                </a:lnTo>
                <a:lnTo>
                  <a:pt x="688750" y="3173"/>
                </a:lnTo>
                <a:lnTo>
                  <a:pt x="695729" y="1586"/>
                </a:lnTo>
                <a:lnTo>
                  <a:pt x="703343" y="635"/>
                </a:lnTo>
                <a:lnTo>
                  <a:pt x="710957" y="31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0" name="KSO_Shape"/>
          <p:cNvSpPr>
            <a:spLocks/>
          </p:cNvSpPr>
          <p:nvPr/>
        </p:nvSpPr>
        <p:spPr bwMode="auto">
          <a:xfrm>
            <a:off x="1079348" y="4931929"/>
            <a:ext cx="402133" cy="193694"/>
          </a:xfrm>
          <a:custGeom>
            <a:avLst/>
            <a:gdLst>
              <a:gd name="T0" fmla="*/ 1023627 w 1466850"/>
              <a:gd name="T1" fmla="*/ 506900 h 706438"/>
              <a:gd name="T2" fmla="*/ 1014006 w 1466850"/>
              <a:gd name="T3" fmla="*/ 540923 h 706438"/>
              <a:gd name="T4" fmla="*/ 910579 w 1466850"/>
              <a:gd name="T5" fmla="*/ 410332 h 706438"/>
              <a:gd name="T6" fmla="*/ 888587 w 1466850"/>
              <a:gd name="T7" fmla="*/ 386619 h 706438"/>
              <a:gd name="T8" fmla="*/ 910579 w 1466850"/>
              <a:gd name="T9" fmla="*/ 359126 h 706438"/>
              <a:gd name="T10" fmla="*/ 530542 w 1466850"/>
              <a:gd name="T11" fmla="*/ 495903 h 706438"/>
              <a:gd name="T12" fmla="*/ 1448681 w 1466850"/>
              <a:gd name="T13" fmla="*/ 276305 h 706438"/>
              <a:gd name="T14" fmla="*/ 1393014 w 1466850"/>
              <a:gd name="T15" fmla="*/ 323042 h 706438"/>
              <a:gd name="T16" fmla="*/ 1393014 w 1466850"/>
              <a:gd name="T17" fmla="*/ 416518 h 706438"/>
              <a:gd name="T18" fmla="*/ 1394388 w 1466850"/>
              <a:gd name="T19" fmla="*/ 528551 h 706438"/>
              <a:gd name="T20" fmla="*/ 1449368 w 1466850"/>
              <a:gd name="T21" fmla="*/ 550889 h 706438"/>
              <a:gd name="T22" fmla="*/ 1517747 w 1466850"/>
              <a:gd name="T23" fmla="*/ 470816 h 706438"/>
              <a:gd name="T24" fmla="*/ 1451773 w 1466850"/>
              <a:gd name="T25" fmla="*/ 360157 h 706438"/>
              <a:gd name="T26" fmla="*/ 1504001 w 1466850"/>
              <a:gd name="T27" fmla="*/ 337132 h 706438"/>
              <a:gd name="T28" fmla="*/ 1538364 w 1466850"/>
              <a:gd name="T29" fmla="*/ 386275 h 706438"/>
              <a:gd name="T30" fmla="*/ 1581316 w 1466850"/>
              <a:gd name="T31" fmla="*/ 312044 h 706438"/>
              <a:gd name="T32" fmla="*/ 1516371 w 1466850"/>
              <a:gd name="T33" fmla="*/ 272181 h 706438"/>
              <a:gd name="T34" fmla="*/ 864878 w 1466850"/>
              <a:gd name="T35" fmla="*/ 313076 h 706438"/>
              <a:gd name="T36" fmla="*/ 823988 w 1466850"/>
              <a:gd name="T37" fmla="*/ 369437 h 706438"/>
              <a:gd name="T38" fmla="*/ 837045 w 1466850"/>
              <a:gd name="T39" fmla="*/ 437481 h 706438"/>
              <a:gd name="T40" fmla="*/ 913327 w 1466850"/>
              <a:gd name="T41" fmla="*/ 476659 h 706438"/>
              <a:gd name="T42" fmla="*/ 885839 w 1466850"/>
              <a:gd name="T43" fmla="*/ 516523 h 706438"/>
              <a:gd name="T44" fmla="*/ 836014 w 1466850"/>
              <a:gd name="T45" fmla="*/ 559480 h 706438"/>
              <a:gd name="T46" fmla="*/ 914703 w 1466850"/>
              <a:gd name="T47" fmla="*/ 613436 h 706438"/>
              <a:gd name="T48" fmla="*/ 1055240 w 1466850"/>
              <a:gd name="T49" fmla="*/ 584568 h 706438"/>
              <a:gd name="T50" fmla="*/ 1088914 w 1466850"/>
              <a:gd name="T51" fmla="*/ 528551 h 706438"/>
              <a:gd name="T52" fmla="*/ 1075170 w 1466850"/>
              <a:gd name="T53" fmla="*/ 463943 h 706438"/>
              <a:gd name="T54" fmla="*/ 992358 w 1466850"/>
              <a:gd name="T55" fmla="*/ 424078 h 706438"/>
              <a:gd name="T56" fmla="*/ 1014006 w 1466850"/>
              <a:gd name="T57" fmla="*/ 377340 h 706438"/>
              <a:gd name="T58" fmla="*/ 1075857 w 1466850"/>
              <a:gd name="T59" fmla="*/ 356721 h 706438"/>
              <a:gd name="T60" fmla="*/ 1015725 w 1466850"/>
              <a:gd name="T61" fmla="*/ 300704 h 706438"/>
              <a:gd name="T62" fmla="*/ 1560699 w 1466850"/>
              <a:gd name="T63" fmla="*/ 219257 h 706438"/>
              <a:gd name="T64" fmla="*/ 1686118 w 1466850"/>
              <a:gd name="T65" fmla="*/ 308265 h 706438"/>
              <a:gd name="T66" fmla="*/ 1735942 w 1466850"/>
              <a:gd name="T67" fmla="*/ 457413 h 706438"/>
              <a:gd name="T68" fmla="*/ 1686118 w 1466850"/>
              <a:gd name="T69" fmla="*/ 606906 h 706438"/>
              <a:gd name="T70" fmla="*/ 1560699 w 1466850"/>
              <a:gd name="T71" fmla="*/ 695570 h 706438"/>
              <a:gd name="T72" fmla="*/ 1400574 w 1466850"/>
              <a:gd name="T73" fmla="*/ 691790 h 706438"/>
              <a:gd name="T74" fmla="*/ 1279965 w 1466850"/>
              <a:gd name="T75" fmla="*/ 596940 h 706438"/>
              <a:gd name="T76" fmla="*/ 1237357 w 1466850"/>
              <a:gd name="T77" fmla="*/ 444697 h 706438"/>
              <a:gd name="T78" fmla="*/ 1294397 w 1466850"/>
              <a:gd name="T79" fmla="*/ 298986 h 706438"/>
              <a:gd name="T80" fmla="*/ 1424283 w 1466850"/>
              <a:gd name="T81" fmla="*/ 216163 h 706438"/>
              <a:gd name="T82" fmla="*/ 1038404 w 1466850"/>
              <a:gd name="T83" fmla="*/ 223381 h 706438"/>
              <a:gd name="T84" fmla="*/ 1159356 w 1466850"/>
              <a:gd name="T85" fmla="*/ 318231 h 706438"/>
              <a:gd name="T86" fmla="*/ 1201621 w 1466850"/>
              <a:gd name="T87" fmla="*/ 470472 h 706438"/>
              <a:gd name="T88" fmla="*/ 1144923 w 1466850"/>
              <a:gd name="T89" fmla="*/ 616184 h 706438"/>
              <a:gd name="T90" fmla="*/ 1014694 w 1466850"/>
              <a:gd name="T91" fmla="*/ 699007 h 706438"/>
              <a:gd name="T92" fmla="*/ 855600 w 1466850"/>
              <a:gd name="T93" fmla="*/ 687322 h 706438"/>
              <a:gd name="T94" fmla="*/ 739458 w 1466850"/>
              <a:gd name="T95" fmla="*/ 586974 h 706438"/>
              <a:gd name="T96" fmla="*/ 704753 w 1466850"/>
              <a:gd name="T97" fmla="*/ 432326 h 706438"/>
              <a:gd name="T98" fmla="*/ 767978 w 1466850"/>
              <a:gd name="T99" fmla="*/ 289706 h 706438"/>
              <a:gd name="T100" fmla="*/ 902332 w 1466850"/>
              <a:gd name="T101" fmla="*/ 213414 h 706438"/>
              <a:gd name="T102" fmla="*/ 515422 w 1466850"/>
              <a:gd name="T103" fmla="*/ 227847 h 706438"/>
              <a:gd name="T104" fmla="*/ 631564 w 1466850"/>
              <a:gd name="T105" fmla="*/ 328540 h 706438"/>
              <a:gd name="T106" fmla="*/ 666613 w 1466850"/>
              <a:gd name="T107" fmla="*/ 483188 h 706438"/>
              <a:gd name="T108" fmla="*/ 603044 w 1466850"/>
              <a:gd name="T109" fmla="*/ 625120 h 706438"/>
              <a:gd name="T110" fmla="*/ 468691 w 1466850"/>
              <a:gd name="T111" fmla="*/ 701756 h 706438"/>
              <a:gd name="T112" fmla="*/ 310629 w 1466850"/>
              <a:gd name="T113" fmla="*/ 682168 h 706438"/>
              <a:gd name="T114" fmla="*/ 199297 w 1466850"/>
              <a:gd name="T115" fmla="*/ 576663 h 706438"/>
              <a:gd name="T116" fmla="*/ 172151 w 1466850"/>
              <a:gd name="T117" fmla="*/ 419611 h 706438"/>
              <a:gd name="T118" fmla="*/ 242248 w 1466850"/>
              <a:gd name="T119" fmla="*/ 281459 h 706438"/>
              <a:gd name="T120" fmla="*/ 380726 w 1466850"/>
              <a:gd name="T121" fmla="*/ 211352 h 706438"/>
              <a:gd name="T122" fmla="*/ 0 w 1466850"/>
              <a:gd name="T123" fmla="*/ 0 h 70643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466850" h="706438">
                <a:moveTo>
                  <a:pt x="757502" y="376238"/>
                </a:moveTo>
                <a:lnTo>
                  <a:pt x="761206" y="376238"/>
                </a:lnTo>
                <a:lnTo>
                  <a:pt x="764910" y="376767"/>
                </a:lnTo>
                <a:lnTo>
                  <a:pt x="768350" y="377296"/>
                </a:lnTo>
                <a:lnTo>
                  <a:pt x="771260" y="378090"/>
                </a:lnTo>
                <a:lnTo>
                  <a:pt x="774435" y="379413"/>
                </a:lnTo>
                <a:lnTo>
                  <a:pt x="777081" y="380471"/>
                </a:lnTo>
                <a:lnTo>
                  <a:pt x="779727" y="381530"/>
                </a:lnTo>
                <a:lnTo>
                  <a:pt x="781579" y="383382"/>
                </a:lnTo>
                <a:lnTo>
                  <a:pt x="783696" y="384705"/>
                </a:lnTo>
                <a:lnTo>
                  <a:pt x="785283" y="386557"/>
                </a:lnTo>
                <a:lnTo>
                  <a:pt x="786606" y="388409"/>
                </a:lnTo>
                <a:lnTo>
                  <a:pt x="788193" y="390261"/>
                </a:lnTo>
                <a:lnTo>
                  <a:pt x="788987" y="392113"/>
                </a:lnTo>
                <a:lnTo>
                  <a:pt x="789781" y="394230"/>
                </a:lnTo>
                <a:lnTo>
                  <a:pt x="790575" y="396346"/>
                </a:lnTo>
                <a:lnTo>
                  <a:pt x="790575" y="398463"/>
                </a:lnTo>
                <a:lnTo>
                  <a:pt x="790575" y="400580"/>
                </a:lnTo>
                <a:lnTo>
                  <a:pt x="790046" y="402696"/>
                </a:lnTo>
                <a:lnTo>
                  <a:pt x="789516" y="404813"/>
                </a:lnTo>
                <a:lnTo>
                  <a:pt x="788987" y="406930"/>
                </a:lnTo>
                <a:lnTo>
                  <a:pt x="787929" y="409046"/>
                </a:lnTo>
                <a:lnTo>
                  <a:pt x="786341" y="411163"/>
                </a:lnTo>
                <a:lnTo>
                  <a:pt x="785018" y="413015"/>
                </a:lnTo>
                <a:lnTo>
                  <a:pt x="782902" y="414867"/>
                </a:lnTo>
                <a:lnTo>
                  <a:pt x="780785" y="416455"/>
                </a:lnTo>
                <a:lnTo>
                  <a:pt x="778404" y="418307"/>
                </a:lnTo>
                <a:lnTo>
                  <a:pt x="775493" y="419630"/>
                </a:lnTo>
                <a:lnTo>
                  <a:pt x="772848" y="420953"/>
                </a:lnTo>
                <a:lnTo>
                  <a:pt x="769408" y="422540"/>
                </a:lnTo>
                <a:lnTo>
                  <a:pt x="765704" y="423334"/>
                </a:lnTo>
                <a:lnTo>
                  <a:pt x="762000" y="424392"/>
                </a:lnTo>
                <a:lnTo>
                  <a:pt x="757502" y="424921"/>
                </a:lnTo>
                <a:lnTo>
                  <a:pt x="757502" y="376238"/>
                </a:lnTo>
                <a:close/>
                <a:moveTo>
                  <a:pt x="709612" y="273844"/>
                </a:moveTo>
                <a:lnTo>
                  <a:pt x="709612" y="316971"/>
                </a:lnTo>
                <a:lnTo>
                  <a:pt x="706702" y="316971"/>
                </a:lnTo>
                <a:lnTo>
                  <a:pt x="703791" y="316442"/>
                </a:lnTo>
                <a:lnTo>
                  <a:pt x="701146" y="315913"/>
                </a:lnTo>
                <a:lnTo>
                  <a:pt x="698764" y="315384"/>
                </a:lnTo>
                <a:lnTo>
                  <a:pt x="696383" y="314590"/>
                </a:lnTo>
                <a:lnTo>
                  <a:pt x="694266" y="313267"/>
                </a:lnTo>
                <a:lnTo>
                  <a:pt x="692414" y="312209"/>
                </a:lnTo>
                <a:lnTo>
                  <a:pt x="690827" y="311151"/>
                </a:lnTo>
                <a:lnTo>
                  <a:pt x="689239" y="309563"/>
                </a:lnTo>
                <a:lnTo>
                  <a:pt x="687916" y="307976"/>
                </a:lnTo>
                <a:lnTo>
                  <a:pt x="686858" y="306388"/>
                </a:lnTo>
                <a:lnTo>
                  <a:pt x="685800" y="304801"/>
                </a:lnTo>
                <a:lnTo>
                  <a:pt x="685006" y="303213"/>
                </a:lnTo>
                <a:lnTo>
                  <a:pt x="684741" y="301361"/>
                </a:lnTo>
                <a:lnTo>
                  <a:pt x="684477" y="299509"/>
                </a:lnTo>
                <a:lnTo>
                  <a:pt x="684212" y="297657"/>
                </a:lnTo>
                <a:lnTo>
                  <a:pt x="684212" y="295540"/>
                </a:lnTo>
                <a:lnTo>
                  <a:pt x="684477" y="293953"/>
                </a:lnTo>
                <a:lnTo>
                  <a:pt x="685006" y="291836"/>
                </a:lnTo>
                <a:lnTo>
                  <a:pt x="685800" y="290248"/>
                </a:lnTo>
                <a:lnTo>
                  <a:pt x="686858" y="288132"/>
                </a:lnTo>
                <a:lnTo>
                  <a:pt x="687652" y="286544"/>
                </a:lnTo>
                <a:lnTo>
                  <a:pt x="688975" y="284692"/>
                </a:lnTo>
                <a:lnTo>
                  <a:pt x="690562" y="283105"/>
                </a:lnTo>
                <a:lnTo>
                  <a:pt x="692150" y="281782"/>
                </a:lnTo>
                <a:lnTo>
                  <a:pt x="694266" y="280194"/>
                </a:lnTo>
                <a:lnTo>
                  <a:pt x="696118" y="278871"/>
                </a:lnTo>
                <a:lnTo>
                  <a:pt x="698500" y="277548"/>
                </a:lnTo>
                <a:lnTo>
                  <a:pt x="701146" y="276490"/>
                </a:lnTo>
                <a:lnTo>
                  <a:pt x="703527" y="275432"/>
                </a:lnTo>
                <a:lnTo>
                  <a:pt x="706437" y="274638"/>
                </a:lnTo>
                <a:lnTo>
                  <a:pt x="709612" y="273844"/>
                </a:lnTo>
                <a:close/>
                <a:moveTo>
                  <a:pt x="214577" y="234686"/>
                </a:moveTo>
                <a:lnTo>
                  <a:pt x="298450" y="382588"/>
                </a:lnTo>
                <a:lnTo>
                  <a:pt x="233892" y="382588"/>
                </a:lnTo>
                <a:lnTo>
                  <a:pt x="233892" y="428626"/>
                </a:lnTo>
                <a:lnTo>
                  <a:pt x="297656" y="428626"/>
                </a:lnTo>
                <a:lnTo>
                  <a:pt x="297656" y="494507"/>
                </a:lnTo>
                <a:lnTo>
                  <a:pt x="348721" y="494507"/>
                </a:lnTo>
                <a:lnTo>
                  <a:pt x="348721" y="428626"/>
                </a:lnTo>
                <a:lnTo>
                  <a:pt x="408517" y="428626"/>
                </a:lnTo>
                <a:lnTo>
                  <a:pt x="408517" y="381794"/>
                </a:lnTo>
                <a:lnTo>
                  <a:pt x="346075" y="381794"/>
                </a:lnTo>
                <a:lnTo>
                  <a:pt x="429419" y="234686"/>
                </a:lnTo>
                <a:lnTo>
                  <a:pt x="378090" y="234686"/>
                </a:lnTo>
                <a:lnTo>
                  <a:pt x="321998" y="325967"/>
                </a:lnTo>
                <a:lnTo>
                  <a:pt x="270140" y="234686"/>
                </a:lnTo>
                <a:lnTo>
                  <a:pt x="214577" y="234686"/>
                </a:lnTo>
                <a:close/>
                <a:moveTo>
                  <a:pt x="1150144" y="207698"/>
                </a:moveTo>
                <a:lnTo>
                  <a:pt x="1143529" y="207963"/>
                </a:lnTo>
                <a:lnTo>
                  <a:pt x="1137444" y="208228"/>
                </a:lnTo>
                <a:lnTo>
                  <a:pt x="1131359" y="209021"/>
                </a:lnTo>
                <a:lnTo>
                  <a:pt x="1126067" y="210080"/>
                </a:lnTo>
                <a:lnTo>
                  <a:pt x="1120511" y="211403"/>
                </a:lnTo>
                <a:lnTo>
                  <a:pt x="1115484" y="212726"/>
                </a:lnTo>
                <a:lnTo>
                  <a:pt x="1110721" y="214578"/>
                </a:lnTo>
                <a:lnTo>
                  <a:pt x="1106488" y="216165"/>
                </a:lnTo>
                <a:lnTo>
                  <a:pt x="1102254" y="218546"/>
                </a:lnTo>
                <a:lnTo>
                  <a:pt x="1098286" y="220663"/>
                </a:lnTo>
                <a:lnTo>
                  <a:pt x="1094846" y="223044"/>
                </a:lnTo>
                <a:lnTo>
                  <a:pt x="1091406" y="225690"/>
                </a:lnTo>
                <a:lnTo>
                  <a:pt x="1088231" y="228336"/>
                </a:lnTo>
                <a:lnTo>
                  <a:pt x="1085321" y="231246"/>
                </a:lnTo>
                <a:lnTo>
                  <a:pt x="1082940" y="233892"/>
                </a:lnTo>
                <a:lnTo>
                  <a:pt x="1080294" y="236803"/>
                </a:lnTo>
                <a:lnTo>
                  <a:pt x="1077913" y="239713"/>
                </a:lnTo>
                <a:lnTo>
                  <a:pt x="1076061" y="242888"/>
                </a:lnTo>
                <a:lnTo>
                  <a:pt x="1072621" y="248709"/>
                </a:lnTo>
                <a:lnTo>
                  <a:pt x="1069711" y="254794"/>
                </a:lnTo>
                <a:lnTo>
                  <a:pt x="1067594" y="260615"/>
                </a:lnTo>
                <a:lnTo>
                  <a:pt x="1066271" y="265907"/>
                </a:lnTo>
                <a:lnTo>
                  <a:pt x="1065213" y="270934"/>
                </a:lnTo>
                <a:lnTo>
                  <a:pt x="1064419" y="275167"/>
                </a:lnTo>
                <a:lnTo>
                  <a:pt x="1064419" y="278607"/>
                </a:lnTo>
                <a:lnTo>
                  <a:pt x="1064419" y="289719"/>
                </a:lnTo>
                <a:lnTo>
                  <a:pt x="1064948" y="294217"/>
                </a:lnTo>
                <a:lnTo>
                  <a:pt x="1065477" y="298715"/>
                </a:lnTo>
                <a:lnTo>
                  <a:pt x="1066271" y="303478"/>
                </a:lnTo>
                <a:lnTo>
                  <a:pt x="1067594" y="308505"/>
                </a:lnTo>
                <a:lnTo>
                  <a:pt x="1069711" y="314326"/>
                </a:lnTo>
                <a:lnTo>
                  <a:pt x="1072621" y="320676"/>
                </a:lnTo>
                <a:lnTo>
                  <a:pt x="1042459" y="320676"/>
                </a:lnTo>
                <a:lnTo>
                  <a:pt x="1042459" y="363009"/>
                </a:lnTo>
                <a:lnTo>
                  <a:pt x="1080029" y="363009"/>
                </a:lnTo>
                <a:lnTo>
                  <a:pt x="1080823" y="366448"/>
                </a:lnTo>
                <a:lnTo>
                  <a:pt x="1081352" y="370417"/>
                </a:lnTo>
                <a:lnTo>
                  <a:pt x="1081617" y="374651"/>
                </a:lnTo>
                <a:lnTo>
                  <a:pt x="1081617" y="379148"/>
                </a:lnTo>
                <a:lnTo>
                  <a:pt x="1081088" y="383646"/>
                </a:lnTo>
                <a:lnTo>
                  <a:pt x="1080294" y="388144"/>
                </a:lnTo>
                <a:lnTo>
                  <a:pt x="1079236" y="393171"/>
                </a:lnTo>
                <a:lnTo>
                  <a:pt x="1077648" y="397669"/>
                </a:lnTo>
                <a:lnTo>
                  <a:pt x="1076061" y="402432"/>
                </a:lnTo>
                <a:lnTo>
                  <a:pt x="1073679" y="406930"/>
                </a:lnTo>
                <a:lnTo>
                  <a:pt x="1071298" y="411428"/>
                </a:lnTo>
                <a:lnTo>
                  <a:pt x="1068917" y="415661"/>
                </a:lnTo>
                <a:lnTo>
                  <a:pt x="1066006" y="419365"/>
                </a:lnTo>
                <a:lnTo>
                  <a:pt x="1062567" y="423069"/>
                </a:lnTo>
                <a:lnTo>
                  <a:pt x="1059127" y="426244"/>
                </a:lnTo>
                <a:lnTo>
                  <a:pt x="1055688" y="429155"/>
                </a:lnTo>
                <a:lnTo>
                  <a:pt x="1055688" y="470430"/>
                </a:lnTo>
                <a:lnTo>
                  <a:pt x="1233223" y="470430"/>
                </a:lnTo>
                <a:lnTo>
                  <a:pt x="1233223" y="429155"/>
                </a:lnTo>
                <a:lnTo>
                  <a:pt x="1148292" y="429155"/>
                </a:lnTo>
                <a:lnTo>
                  <a:pt x="1114425" y="429155"/>
                </a:lnTo>
                <a:lnTo>
                  <a:pt x="1115219" y="426509"/>
                </a:lnTo>
                <a:lnTo>
                  <a:pt x="1116013" y="424128"/>
                </a:lnTo>
                <a:lnTo>
                  <a:pt x="1117071" y="421217"/>
                </a:lnTo>
                <a:lnTo>
                  <a:pt x="1118394" y="418571"/>
                </a:lnTo>
                <a:lnTo>
                  <a:pt x="1122098" y="412486"/>
                </a:lnTo>
                <a:lnTo>
                  <a:pt x="1126067" y="405342"/>
                </a:lnTo>
                <a:lnTo>
                  <a:pt x="1127654" y="401373"/>
                </a:lnTo>
                <a:lnTo>
                  <a:pt x="1129771" y="396876"/>
                </a:lnTo>
                <a:lnTo>
                  <a:pt x="1131094" y="392113"/>
                </a:lnTo>
                <a:lnTo>
                  <a:pt x="1132152" y="387086"/>
                </a:lnTo>
                <a:lnTo>
                  <a:pt x="1133211" y="381530"/>
                </a:lnTo>
                <a:lnTo>
                  <a:pt x="1133740" y="375709"/>
                </a:lnTo>
                <a:lnTo>
                  <a:pt x="1133740" y="369359"/>
                </a:lnTo>
                <a:lnTo>
                  <a:pt x="1133211" y="362480"/>
                </a:lnTo>
                <a:lnTo>
                  <a:pt x="1168665" y="362480"/>
                </a:lnTo>
                <a:lnTo>
                  <a:pt x="1168665" y="321205"/>
                </a:lnTo>
                <a:lnTo>
                  <a:pt x="1125009" y="321205"/>
                </a:lnTo>
                <a:lnTo>
                  <a:pt x="1123950" y="319353"/>
                </a:lnTo>
                <a:lnTo>
                  <a:pt x="1122892" y="317501"/>
                </a:lnTo>
                <a:lnTo>
                  <a:pt x="1120775" y="312738"/>
                </a:lnTo>
                <a:lnTo>
                  <a:pt x="1119452" y="307976"/>
                </a:lnTo>
                <a:lnTo>
                  <a:pt x="1118394" y="303213"/>
                </a:lnTo>
                <a:lnTo>
                  <a:pt x="1117600" y="298451"/>
                </a:lnTo>
                <a:lnTo>
                  <a:pt x="1117336" y="293953"/>
                </a:lnTo>
                <a:lnTo>
                  <a:pt x="1117071" y="287073"/>
                </a:lnTo>
                <a:lnTo>
                  <a:pt x="1117071" y="283634"/>
                </a:lnTo>
                <a:lnTo>
                  <a:pt x="1117600" y="279665"/>
                </a:lnTo>
                <a:lnTo>
                  <a:pt x="1117865" y="277284"/>
                </a:lnTo>
                <a:lnTo>
                  <a:pt x="1118923" y="274903"/>
                </a:lnTo>
                <a:lnTo>
                  <a:pt x="1119981" y="272521"/>
                </a:lnTo>
                <a:lnTo>
                  <a:pt x="1121040" y="270140"/>
                </a:lnTo>
                <a:lnTo>
                  <a:pt x="1123156" y="268023"/>
                </a:lnTo>
                <a:lnTo>
                  <a:pt x="1125273" y="265642"/>
                </a:lnTo>
                <a:lnTo>
                  <a:pt x="1127919" y="264055"/>
                </a:lnTo>
                <a:lnTo>
                  <a:pt x="1131094" y="262203"/>
                </a:lnTo>
                <a:lnTo>
                  <a:pt x="1135063" y="260880"/>
                </a:lnTo>
                <a:lnTo>
                  <a:pt x="1139561" y="259557"/>
                </a:lnTo>
                <a:lnTo>
                  <a:pt x="1144852" y="259028"/>
                </a:lnTo>
                <a:lnTo>
                  <a:pt x="1150409" y="258763"/>
                </a:lnTo>
                <a:lnTo>
                  <a:pt x="1154377" y="259028"/>
                </a:lnTo>
                <a:lnTo>
                  <a:pt x="1158081" y="259557"/>
                </a:lnTo>
                <a:lnTo>
                  <a:pt x="1161521" y="260880"/>
                </a:lnTo>
                <a:lnTo>
                  <a:pt x="1164696" y="262203"/>
                </a:lnTo>
                <a:lnTo>
                  <a:pt x="1167606" y="264055"/>
                </a:lnTo>
                <a:lnTo>
                  <a:pt x="1170252" y="266171"/>
                </a:lnTo>
                <a:lnTo>
                  <a:pt x="1172898" y="268553"/>
                </a:lnTo>
                <a:lnTo>
                  <a:pt x="1174750" y="271463"/>
                </a:lnTo>
                <a:lnTo>
                  <a:pt x="1176867" y="274638"/>
                </a:lnTo>
                <a:lnTo>
                  <a:pt x="1178454" y="277548"/>
                </a:lnTo>
                <a:lnTo>
                  <a:pt x="1180306" y="281517"/>
                </a:lnTo>
                <a:lnTo>
                  <a:pt x="1181365" y="285221"/>
                </a:lnTo>
                <a:lnTo>
                  <a:pt x="1182423" y="289190"/>
                </a:lnTo>
                <a:lnTo>
                  <a:pt x="1183746" y="293159"/>
                </a:lnTo>
                <a:lnTo>
                  <a:pt x="1184540" y="297392"/>
                </a:lnTo>
                <a:lnTo>
                  <a:pt x="1185069" y="301626"/>
                </a:lnTo>
                <a:lnTo>
                  <a:pt x="1235604" y="301626"/>
                </a:lnTo>
                <a:lnTo>
                  <a:pt x="1235340" y="294217"/>
                </a:lnTo>
                <a:lnTo>
                  <a:pt x="1234811" y="286544"/>
                </a:lnTo>
                <a:lnTo>
                  <a:pt x="1233223" y="278607"/>
                </a:lnTo>
                <a:lnTo>
                  <a:pt x="1231636" y="270669"/>
                </a:lnTo>
                <a:lnTo>
                  <a:pt x="1228990" y="262732"/>
                </a:lnTo>
                <a:lnTo>
                  <a:pt x="1227667" y="258763"/>
                </a:lnTo>
                <a:lnTo>
                  <a:pt x="1225815" y="255059"/>
                </a:lnTo>
                <a:lnTo>
                  <a:pt x="1224227" y="251090"/>
                </a:lnTo>
                <a:lnTo>
                  <a:pt x="1222111" y="247386"/>
                </a:lnTo>
                <a:lnTo>
                  <a:pt x="1220259" y="243682"/>
                </a:lnTo>
                <a:lnTo>
                  <a:pt x="1217613" y="240242"/>
                </a:lnTo>
                <a:lnTo>
                  <a:pt x="1214967" y="236803"/>
                </a:lnTo>
                <a:lnTo>
                  <a:pt x="1212586" y="233628"/>
                </a:lnTo>
                <a:lnTo>
                  <a:pt x="1209411" y="230453"/>
                </a:lnTo>
                <a:lnTo>
                  <a:pt x="1206236" y="227542"/>
                </a:lnTo>
                <a:lnTo>
                  <a:pt x="1202796" y="224632"/>
                </a:lnTo>
                <a:lnTo>
                  <a:pt x="1199356" y="221986"/>
                </a:lnTo>
                <a:lnTo>
                  <a:pt x="1195652" y="219340"/>
                </a:lnTo>
                <a:lnTo>
                  <a:pt x="1191419" y="217223"/>
                </a:lnTo>
                <a:lnTo>
                  <a:pt x="1186921" y="215107"/>
                </a:lnTo>
                <a:lnTo>
                  <a:pt x="1182423" y="213255"/>
                </a:lnTo>
                <a:lnTo>
                  <a:pt x="1177925" y="211667"/>
                </a:lnTo>
                <a:lnTo>
                  <a:pt x="1172898" y="210344"/>
                </a:lnTo>
                <a:lnTo>
                  <a:pt x="1167606" y="209551"/>
                </a:lnTo>
                <a:lnTo>
                  <a:pt x="1162050" y="208492"/>
                </a:lnTo>
                <a:lnTo>
                  <a:pt x="1156229" y="207963"/>
                </a:lnTo>
                <a:lnTo>
                  <a:pt x="1150144" y="207698"/>
                </a:lnTo>
                <a:close/>
                <a:moveTo>
                  <a:pt x="709348" y="191030"/>
                </a:moveTo>
                <a:lnTo>
                  <a:pt x="709348" y="225426"/>
                </a:lnTo>
                <a:lnTo>
                  <a:pt x="706173" y="225426"/>
                </a:lnTo>
                <a:lnTo>
                  <a:pt x="702204" y="226219"/>
                </a:lnTo>
                <a:lnTo>
                  <a:pt x="697441" y="227542"/>
                </a:lnTo>
                <a:lnTo>
                  <a:pt x="691621" y="228865"/>
                </a:lnTo>
                <a:lnTo>
                  <a:pt x="685535" y="231246"/>
                </a:lnTo>
                <a:lnTo>
                  <a:pt x="679185" y="233892"/>
                </a:lnTo>
                <a:lnTo>
                  <a:pt x="672571" y="237067"/>
                </a:lnTo>
                <a:lnTo>
                  <a:pt x="665956" y="241036"/>
                </a:lnTo>
                <a:lnTo>
                  <a:pt x="662781" y="243417"/>
                </a:lnTo>
                <a:lnTo>
                  <a:pt x="659606" y="246063"/>
                </a:lnTo>
                <a:lnTo>
                  <a:pt x="656431" y="248444"/>
                </a:lnTo>
                <a:lnTo>
                  <a:pt x="653256" y="251090"/>
                </a:lnTo>
                <a:lnTo>
                  <a:pt x="650610" y="254265"/>
                </a:lnTo>
                <a:lnTo>
                  <a:pt x="647964" y="257176"/>
                </a:lnTo>
                <a:lnTo>
                  <a:pt x="645318" y="260615"/>
                </a:lnTo>
                <a:lnTo>
                  <a:pt x="643202" y="264055"/>
                </a:lnTo>
                <a:lnTo>
                  <a:pt x="640821" y="267759"/>
                </a:lnTo>
                <a:lnTo>
                  <a:pt x="638704" y="271728"/>
                </a:lnTo>
                <a:lnTo>
                  <a:pt x="637116" y="275696"/>
                </a:lnTo>
                <a:lnTo>
                  <a:pt x="635793" y="279930"/>
                </a:lnTo>
                <a:lnTo>
                  <a:pt x="634471" y="284428"/>
                </a:lnTo>
                <a:lnTo>
                  <a:pt x="633677" y="289455"/>
                </a:lnTo>
                <a:lnTo>
                  <a:pt x="633148" y="294217"/>
                </a:lnTo>
                <a:lnTo>
                  <a:pt x="633148" y="299509"/>
                </a:lnTo>
                <a:lnTo>
                  <a:pt x="633148" y="304271"/>
                </a:lnTo>
                <a:lnTo>
                  <a:pt x="633412" y="308505"/>
                </a:lnTo>
                <a:lnTo>
                  <a:pt x="634206" y="312738"/>
                </a:lnTo>
                <a:lnTo>
                  <a:pt x="635000" y="316707"/>
                </a:lnTo>
                <a:lnTo>
                  <a:pt x="636058" y="320411"/>
                </a:lnTo>
                <a:lnTo>
                  <a:pt x="637381" y="324115"/>
                </a:lnTo>
                <a:lnTo>
                  <a:pt x="638704" y="327555"/>
                </a:lnTo>
                <a:lnTo>
                  <a:pt x="640556" y="330730"/>
                </a:lnTo>
                <a:lnTo>
                  <a:pt x="642408" y="333905"/>
                </a:lnTo>
                <a:lnTo>
                  <a:pt x="644525" y="336815"/>
                </a:lnTo>
                <a:lnTo>
                  <a:pt x="646641" y="339461"/>
                </a:lnTo>
                <a:lnTo>
                  <a:pt x="648758" y="341842"/>
                </a:lnTo>
                <a:lnTo>
                  <a:pt x="651404" y="344488"/>
                </a:lnTo>
                <a:lnTo>
                  <a:pt x="654050" y="346869"/>
                </a:lnTo>
                <a:lnTo>
                  <a:pt x="656696" y="348721"/>
                </a:lnTo>
                <a:lnTo>
                  <a:pt x="659341" y="350838"/>
                </a:lnTo>
                <a:lnTo>
                  <a:pt x="665427" y="354542"/>
                </a:lnTo>
                <a:lnTo>
                  <a:pt x="671248" y="357717"/>
                </a:lnTo>
                <a:lnTo>
                  <a:pt x="677862" y="360098"/>
                </a:lnTo>
                <a:lnTo>
                  <a:pt x="684212" y="362480"/>
                </a:lnTo>
                <a:lnTo>
                  <a:pt x="690827" y="364332"/>
                </a:lnTo>
                <a:lnTo>
                  <a:pt x="697177" y="365919"/>
                </a:lnTo>
                <a:lnTo>
                  <a:pt x="703262" y="366978"/>
                </a:lnTo>
                <a:lnTo>
                  <a:pt x="709348" y="368036"/>
                </a:lnTo>
                <a:lnTo>
                  <a:pt x="709348" y="424657"/>
                </a:lnTo>
                <a:lnTo>
                  <a:pt x="705379" y="423334"/>
                </a:lnTo>
                <a:lnTo>
                  <a:pt x="701675" y="422011"/>
                </a:lnTo>
                <a:lnTo>
                  <a:pt x="698500" y="420159"/>
                </a:lnTo>
                <a:lnTo>
                  <a:pt x="695589" y="418307"/>
                </a:lnTo>
                <a:lnTo>
                  <a:pt x="692943" y="415926"/>
                </a:lnTo>
                <a:lnTo>
                  <a:pt x="690827" y="413544"/>
                </a:lnTo>
                <a:lnTo>
                  <a:pt x="688710" y="411163"/>
                </a:lnTo>
                <a:lnTo>
                  <a:pt x="687123" y="408517"/>
                </a:lnTo>
                <a:lnTo>
                  <a:pt x="685271" y="405871"/>
                </a:lnTo>
                <a:lnTo>
                  <a:pt x="684212" y="402961"/>
                </a:lnTo>
                <a:lnTo>
                  <a:pt x="682096" y="397669"/>
                </a:lnTo>
                <a:lnTo>
                  <a:pt x="680508" y="391848"/>
                </a:lnTo>
                <a:lnTo>
                  <a:pt x="679185" y="386292"/>
                </a:lnTo>
                <a:lnTo>
                  <a:pt x="629179" y="386292"/>
                </a:lnTo>
                <a:lnTo>
                  <a:pt x="629443" y="391584"/>
                </a:lnTo>
                <a:lnTo>
                  <a:pt x="630237" y="396346"/>
                </a:lnTo>
                <a:lnTo>
                  <a:pt x="631031" y="401373"/>
                </a:lnTo>
                <a:lnTo>
                  <a:pt x="632354" y="406136"/>
                </a:lnTo>
                <a:lnTo>
                  <a:pt x="633677" y="410634"/>
                </a:lnTo>
                <a:lnTo>
                  <a:pt x="635264" y="415132"/>
                </a:lnTo>
                <a:lnTo>
                  <a:pt x="637116" y="419365"/>
                </a:lnTo>
                <a:lnTo>
                  <a:pt x="638968" y="423334"/>
                </a:lnTo>
                <a:lnTo>
                  <a:pt x="641350" y="427038"/>
                </a:lnTo>
                <a:lnTo>
                  <a:pt x="643731" y="430742"/>
                </a:lnTo>
                <a:lnTo>
                  <a:pt x="645848" y="434182"/>
                </a:lnTo>
                <a:lnTo>
                  <a:pt x="648758" y="437621"/>
                </a:lnTo>
                <a:lnTo>
                  <a:pt x="651404" y="440796"/>
                </a:lnTo>
                <a:lnTo>
                  <a:pt x="654314" y="443971"/>
                </a:lnTo>
                <a:lnTo>
                  <a:pt x="656960" y="446617"/>
                </a:lnTo>
                <a:lnTo>
                  <a:pt x="660135" y="449528"/>
                </a:lnTo>
                <a:lnTo>
                  <a:pt x="666485" y="454555"/>
                </a:lnTo>
                <a:lnTo>
                  <a:pt x="672835" y="459053"/>
                </a:lnTo>
                <a:lnTo>
                  <a:pt x="679450" y="462757"/>
                </a:lnTo>
                <a:lnTo>
                  <a:pt x="685800" y="465932"/>
                </a:lnTo>
                <a:lnTo>
                  <a:pt x="692150" y="468313"/>
                </a:lnTo>
                <a:lnTo>
                  <a:pt x="698235" y="470694"/>
                </a:lnTo>
                <a:lnTo>
                  <a:pt x="704321" y="472282"/>
                </a:lnTo>
                <a:lnTo>
                  <a:pt x="709348" y="473340"/>
                </a:lnTo>
                <a:lnTo>
                  <a:pt x="709348" y="507736"/>
                </a:lnTo>
                <a:lnTo>
                  <a:pt x="756973" y="507736"/>
                </a:lnTo>
                <a:lnTo>
                  <a:pt x="756973" y="473605"/>
                </a:lnTo>
                <a:lnTo>
                  <a:pt x="760677" y="473605"/>
                </a:lnTo>
                <a:lnTo>
                  <a:pt x="764116" y="473076"/>
                </a:lnTo>
                <a:lnTo>
                  <a:pt x="771525" y="471488"/>
                </a:lnTo>
                <a:lnTo>
                  <a:pt x="778668" y="469636"/>
                </a:lnTo>
                <a:lnTo>
                  <a:pt x="785812" y="466726"/>
                </a:lnTo>
                <a:lnTo>
                  <a:pt x="792956" y="463551"/>
                </a:lnTo>
                <a:lnTo>
                  <a:pt x="799571" y="459582"/>
                </a:lnTo>
                <a:lnTo>
                  <a:pt x="806185" y="455348"/>
                </a:lnTo>
                <a:lnTo>
                  <a:pt x="812535" y="450057"/>
                </a:lnTo>
                <a:lnTo>
                  <a:pt x="815181" y="447676"/>
                </a:lnTo>
                <a:lnTo>
                  <a:pt x="818091" y="444765"/>
                </a:lnTo>
                <a:lnTo>
                  <a:pt x="820737" y="441855"/>
                </a:lnTo>
                <a:lnTo>
                  <a:pt x="823383" y="438680"/>
                </a:lnTo>
                <a:lnTo>
                  <a:pt x="825764" y="435505"/>
                </a:lnTo>
                <a:lnTo>
                  <a:pt x="827881" y="432330"/>
                </a:lnTo>
                <a:lnTo>
                  <a:pt x="830262" y="429155"/>
                </a:lnTo>
                <a:lnTo>
                  <a:pt x="831850" y="425715"/>
                </a:lnTo>
                <a:lnTo>
                  <a:pt x="833437" y="422276"/>
                </a:lnTo>
                <a:lnTo>
                  <a:pt x="835025" y="418571"/>
                </a:lnTo>
                <a:lnTo>
                  <a:pt x="836348" y="414867"/>
                </a:lnTo>
                <a:lnTo>
                  <a:pt x="837671" y="411163"/>
                </a:lnTo>
                <a:lnTo>
                  <a:pt x="838464" y="406930"/>
                </a:lnTo>
                <a:lnTo>
                  <a:pt x="838993" y="402961"/>
                </a:lnTo>
                <a:lnTo>
                  <a:pt x="839258" y="398992"/>
                </a:lnTo>
                <a:lnTo>
                  <a:pt x="839258" y="394759"/>
                </a:lnTo>
                <a:lnTo>
                  <a:pt x="839258" y="390261"/>
                </a:lnTo>
                <a:lnTo>
                  <a:pt x="838993" y="385498"/>
                </a:lnTo>
                <a:lnTo>
                  <a:pt x="838464" y="381265"/>
                </a:lnTo>
                <a:lnTo>
                  <a:pt x="837671" y="377296"/>
                </a:lnTo>
                <a:lnTo>
                  <a:pt x="836348" y="373592"/>
                </a:lnTo>
                <a:lnTo>
                  <a:pt x="835025" y="369888"/>
                </a:lnTo>
                <a:lnTo>
                  <a:pt x="833437" y="366448"/>
                </a:lnTo>
                <a:lnTo>
                  <a:pt x="831850" y="363009"/>
                </a:lnTo>
                <a:lnTo>
                  <a:pt x="829733" y="359834"/>
                </a:lnTo>
                <a:lnTo>
                  <a:pt x="827881" y="357188"/>
                </a:lnTo>
                <a:lnTo>
                  <a:pt x="825500" y="354278"/>
                </a:lnTo>
                <a:lnTo>
                  <a:pt x="823383" y="351632"/>
                </a:lnTo>
                <a:lnTo>
                  <a:pt x="820737" y="348986"/>
                </a:lnTo>
                <a:lnTo>
                  <a:pt x="818091" y="346869"/>
                </a:lnTo>
                <a:lnTo>
                  <a:pt x="815181" y="344488"/>
                </a:lnTo>
                <a:lnTo>
                  <a:pt x="812535" y="342371"/>
                </a:lnTo>
                <a:lnTo>
                  <a:pt x="806185" y="338667"/>
                </a:lnTo>
                <a:lnTo>
                  <a:pt x="799835" y="335757"/>
                </a:lnTo>
                <a:lnTo>
                  <a:pt x="792956" y="333111"/>
                </a:lnTo>
                <a:lnTo>
                  <a:pt x="785812" y="330730"/>
                </a:lnTo>
                <a:lnTo>
                  <a:pt x="778668" y="329142"/>
                </a:lnTo>
                <a:lnTo>
                  <a:pt x="771525" y="327555"/>
                </a:lnTo>
                <a:lnTo>
                  <a:pt x="764116" y="326496"/>
                </a:lnTo>
                <a:lnTo>
                  <a:pt x="756973" y="325703"/>
                </a:lnTo>
                <a:lnTo>
                  <a:pt x="756973" y="273315"/>
                </a:lnTo>
                <a:lnTo>
                  <a:pt x="759883" y="273844"/>
                </a:lnTo>
                <a:lnTo>
                  <a:pt x="762529" y="274638"/>
                </a:lnTo>
                <a:lnTo>
                  <a:pt x="764910" y="275432"/>
                </a:lnTo>
                <a:lnTo>
                  <a:pt x="767556" y="276490"/>
                </a:lnTo>
                <a:lnTo>
                  <a:pt x="769937" y="278078"/>
                </a:lnTo>
                <a:lnTo>
                  <a:pt x="772054" y="279665"/>
                </a:lnTo>
                <a:lnTo>
                  <a:pt x="774171" y="281782"/>
                </a:lnTo>
                <a:lnTo>
                  <a:pt x="776287" y="283634"/>
                </a:lnTo>
                <a:lnTo>
                  <a:pt x="777875" y="286015"/>
                </a:lnTo>
                <a:lnTo>
                  <a:pt x="779198" y="288132"/>
                </a:lnTo>
                <a:lnTo>
                  <a:pt x="780785" y="290513"/>
                </a:lnTo>
                <a:lnTo>
                  <a:pt x="782108" y="293159"/>
                </a:lnTo>
                <a:lnTo>
                  <a:pt x="782902" y="296069"/>
                </a:lnTo>
                <a:lnTo>
                  <a:pt x="783960" y="298451"/>
                </a:lnTo>
                <a:lnTo>
                  <a:pt x="784489" y="301361"/>
                </a:lnTo>
                <a:lnTo>
                  <a:pt x="784754" y="304271"/>
                </a:lnTo>
                <a:lnTo>
                  <a:pt x="834496" y="304271"/>
                </a:lnTo>
                <a:lnTo>
                  <a:pt x="834496" y="299773"/>
                </a:lnTo>
                <a:lnTo>
                  <a:pt x="833966" y="295011"/>
                </a:lnTo>
                <a:lnTo>
                  <a:pt x="833173" y="290513"/>
                </a:lnTo>
                <a:lnTo>
                  <a:pt x="832379" y="286544"/>
                </a:lnTo>
                <a:lnTo>
                  <a:pt x="831321" y="282311"/>
                </a:lnTo>
                <a:lnTo>
                  <a:pt x="829733" y="278342"/>
                </a:lnTo>
                <a:lnTo>
                  <a:pt x="828410" y="274638"/>
                </a:lnTo>
                <a:lnTo>
                  <a:pt x="826823" y="270934"/>
                </a:lnTo>
                <a:lnTo>
                  <a:pt x="824971" y="267494"/>
                </a:lnTo>
                <a:lnTo>
                  <a:pt x="822589" y="264055"/>
                </a:lnTo>
                <a:lnTo>
                  <a:pt x="820473" y="260615"/>
                </a:lnTo>
                <a:lnTo>
                  <a:pt x="818091" y="257440"/>
                </a:lnTo>
                <a:lnTo>
                  <a:pt x="815446" y="254530"/>
                </a:lnTo>
                <a:lnTo>
                  <a:pt x="813064" y="251619"/>
                </a:lnTo>
                <a:lnTo>
                  <a:pt x="810154" y="249238"/>
                </a:lnTo>
                <a:lnTo>
                  <a:pt x="807243" y="246592"/>
                </a:lnTo>
                <a:lnTo>
                  <a:pt x="801687" y="242094"/>
                </a:lnTo>
                <a:lnTo>
                  <a:pt x="795337" y="237596"/>
                </a:lnTo>
                <a:lnTo>
                  <a:pt x="788723" y="234157"/>
                </a:lnTo>
                <a:lnTo>
                  <a:pt x="782108" y="231511"/>
                </a:lnTo>
                <a:lnTo>
                  <a:pt x="775493" y="228865"/>
                </a:lnTo>
                <a:lnTo>
                  <a:pt x="769143" y="227013"/>
                </a:lnTo>
                <a:lnTo>
                  <a:pt x="762793" y="225955"/>
                </a:lnTo>
                <a:lnTo>
                  <a:pt x="756443" y="225426"/>
                </a:lnTo>
                <a:lnTo>
                  <a:pt x="756443" y="191030"/>
                </a:lnTo>
                <a:lnTo>
                  <a:pt x="709348" y="191030"/>
                </a:lnTo>
                <a:close/>
                <a:moveTo>
                  <a:pt x="1144852" y="160338"/>
                </a:moveTo>
                <a:lnTo>
                  <a:pt x="1154377" y="160603"/>
                </a:lnTo>
                <a:lnTo>
                  <a:pt x="1164167" y="161396"/>
                </a:lnTo>
                <a:lnTo>
                  <a:pt x="1173956" y="162719"/>
                </a:lnTo>
                <a:lnTo>
                  <a:pt x="1183217" y="164307"/>
                </a:lnTo>
                <a:lnTo>
                  <a:pt x="1192477" y="166423"/>
                </a:lnTo>
                <a:lnTo>
                  <a:pt x="1201738" y="168805"/>
                </a:lnTo>
                <a:lnTo>
                  <a:pt x="1210734" y="171980"/>
                </a:lnTo>
                <a:lnTo>
                  <a:pt x="1219200" y="175419"/>
                </a:lnTo>
                <a:lnTo>
                  <a:pt x="1227931" y="179123"/>
                </a:lnTo>
                <a:lnTo>
                  <a:pt x="1236134" y="183357"/>
                </a:lnTo>
                <a:lnTo>
                  <a:pt x="1244071" y="188119"/>
                </a:lnTo>
                <a:lnTo>
                  <a:pt x="1251744" y="193146"/>
                </a:lnTo>
                <a:lnTo>
                  <a:pt x="1259681" y="198703"/>
                </a:lnTo>
                <a:lnTo>
                  <a:pt x="1266825" y="204259"/>
                </a:lnTo>
                <a:lnTo>
                  <a:pt x="1273704" y="210344"/>
                </a:lnTo>
                <a:lnTo>
                  <a:pt x="1280319" y="216694"/>
                </a:lnTo>
                <a:lnTo>
                  <a:pt x="1286669" y="223044"/>
                </a:lnTo>
                <a:lnTo>
                  <a:pt x="1292754" y="230188"/>
                </a:lnTo>
                <a:lnTo>
                  <a:pt x="1298311" y="237332"/>
                </a:lnTo>
                <a:lnTo>
                  <a:pt x="1303867" y="245005"/>
                </a:lnTo>
                <a:lnTo>
                  <a:pt x="1308629" y="252942"/>
                </a:lnTo>
                <a:lnTo>
                  <a:pt x="1313656" y="260880"/>
                </a:lnTo>
                <a:lnTo>
                  <a:pt x="1317625" y="269082"/>
                </a:lnTo>
                <a:lnTo>
                  <a:pt x="1321594" y="277548"/>
                </a:lnTo>
                <a:lnTo>
                  <a:pt x="1325034" y="286280"/>
                </a:lnTo>
                <a:lnTo>
                  <a:pt x="1327944" y="295011"/>
                </a:lnTo>
                <a:lnTo>
                  <a:pt x="1330590" y="304271"/>
                </a:lnTo>
                <a:lnTo>
                  <a:pt x="1332706" y="313532"/>
                </a:lnTo>
                <a:lnTo>
                  <a:pt x="1334294" y="323057"/>
                </a:lnTo>
                <a:lnTo>
                  <a:pt x="1335617" y="332846"/>
                </a:lnTo>
                <a:lnTo>
                  <a:pt x="1336411" y="342371"/>
                </a:lnTo>
                <a:lnTo>
                  <a:pt x="1336675" y="352161"/>
                </a:lnTo>
                <a:lnTo>
                  <a:pt x="1336411" y="362215"/>
                </a:lnTo>
                <a:lnTo>
                  <a:pt x="1335617" y="372005"/>
                </a:lnTo>
                <a:lnTo>
                  <a:pt x="1334294" y="381530"/>
                </a:lnTo>
                <a:lnTo>
                  <a:pt x="1332706" y="391055"/>
                </a:lnTo>
                <a:lnTo>
                  <a:pt x="1330590" y="400315"/>
                </a:lnTo>
                <a:lnTo>
                  <a:pt x="1327944" y="409311"/>
                </a:lnTo>
                <a:lnTo>
                  <a:pt x="1325034" y="418571"/>
                </a:lnTo>
                <a:lnTo>
                  <a:pt x="1321594" y="427038"/>
                </a:lnTo>
                <a:lnTo>
                  <a:pt x="1317625" y="435505"/>
                </a:lnTo>
                <a:lnTo>
                  <a:pt x="1313656" y="443971"/>
                </a:lnTo>
                <a:lnTo>
                  <a:pt x="1308629" y="451909"/>
                </a:lnTo>
                <a:lnTo>
                  <a:pt x="1303867" y="459582"/>
                </a:lnTo>
                <a:lnTo>
                  <a:pt x="1298311" y="467255"/>
                </a:lnTo>
                <a:lnTo>
                  <a:pt x="1292754" y="474398"/>
                </a:lnTo>
                <a:lnTo>
                  <a:pt x="1286669" y="481278"/>
                </a:lnTo>
                <a:lnTo>
                  <a:pt x="1280319" y="488157"/>
                </a:lnTo>
                <a:lnTo>
                  <a:pt x="1273704" y="494507"/>
                </a:lnTo>
                <a:lnTo>
                  <a:pt x="1266825" y="500328"/>
                </a:lnTo>
                <a:lnTo>
                  <a:pt x="1259681" y="506148"/>
                </a:lnTo>
                <a:lnTo>
                  <a:pt x="1251744" y="511440"/>
                </a:lnTo>
                <a:lnTo>
                  <a:pt x="1244071" y="516467"/>
                </a:lnTo>
                <a:lnTo>
                  <a:pt x="1236134" y="521230"/>
                </a:lnTo>
                <a:lnTo>
                  <a:pt x="1227931" y="525199"/>
                </a:lnTo>
                <a:lnTo>
                  <a:pt x="1219200" y="529167"/>
                </a:lnTo>
                <a:lnTo>
                  <a:pt x="1210734" y="532607"/>
                </a:lnTo>
                <a:lnTo>
                  <a:pt x="1201738" y="535517"/>
                </a:lnTo>
                <a:lnTo>
                  <a:pt x="1192477" y="538163"/>
                </a:lnTo>
                <a:lnTo>
                  <a:pt x="1183217" y="540280"/>
                </a:lnTo>
                <a:lnTo>
                  <a:pt x="1173956" y="542132"/>
                </a:lnTo>
                <a:lnTo>
                  <a:pt x="1164167" y="543190"/>
                </a:lnTo>
                <a:lnTo>
                  <a:pt x="1154377" y="543984"/>
                </a:lnTo>
                <a:lnTo>
                  <a:pt x="1144852" y="544513"/>
                </a:lnTo>
                <a:lnTo>
                  <a:pt x="1134798" y="543984"/>
                </a:lnTo>
                <a:lnTo>
                  <a:pt x="1125009" y="543190"/>
                </a:lnTo>
                <a:lnTo>
                  <a:pt x="1115484" y="542132"/>
                </a:lnTo>
                <a:lnTo>
                  <a:pt x="1105959" y="540280"/>
                </a:lnTo>
                <a:lnTo>
                  <a:pt x="1096698" y="538163"/>
                </a:lnTo>
                <a:lnTo>
                  <a:pt x="1087702" y="535517"/>
                </a:lnTo>
                <a:lnTo>
                  <a:pt x="1078442" y="532607"/>
                </a:lnTo>
                <a:lnTo>
                  <a:pt x="1069975" y="529167"/>
                </a:lnTo>
                <a:lnTo>
                  <a:pt x="1061509" y="525199"/>
                </a:lnTo>
                <a:lnTo>
                  <a:pt x="1053042" y="521230"/>
                </a:lnTo>
                <a:lnTo>
                  <a:pt x="1045104" y="516467"/>
                </a:lnTo>
                <a:lnTo>
                  <a:pt x="1037431" y="511440"/>
                </a:lnTo>
                <a:lnTo>
                  <a:pt x="1029759" y="506148"/>
                </a:lnTo>
                <a:lnTo>
                  <a:pt x="1022615" y="500328"/>
                </a:lnTo>
                <a:lnTo>
                  <a:pt x="1015736" y="494507"/>
                </a:lnTo>
                <a:lnTo>
                  <a:pt x="1008856" y="488157"/>
                </a:lnTo>
                <a:lnTo>
                  <a:pt x="1002506" y="481278"/>
                </a:lnTo>
                <a:lnTo>
                  <a:pt x="996686" y="474398"/>
                </a:lnTo>
                <a:lnTo>
                  <a:pt x="990865" y="467255"/>
                </a:lnTo>
                <a:lnTo>
                  <a:pt x="985573" y="459582"/>
                </a:lnTo>
                <a:lnTo>
                  <a:pt x="980546" y="451909"/>
                </a:lnTo>
                <a:lnTo>
                  <a:pt x="975784" y="443971"/>
                </a:lnTo>
                <a:lnTo>
                  <a:pt x="971815" y="435505"/>
                </a:lnTo>
                <a:lnTo>
                  <a:pt x="967846" y="427038"/>
                </a:lnTo>
                <a:lnTo>
                  <a:pt x="964406" y="418571"/>
                </a:lnTo>
                <a:lnTo>
                  <a:pt x="961496" y="409311"/>
                </a:lnTo>
                <a:lnTo>
                  <a:pt x="958586" y="400315"/>
                </a:lnTo>
                <a:lnTo>
                  <a:pt x="956734" y="391055"/>
                </a:lnTo>
                <a:lnTo>
                  <a:pt x="954881" y="381530"/>
                </a:lnTo>
                <a:lnTo>
                  <a:pt x="953823" y="372005"/>
                </a:lnTo>
                <a:lnTo>
                  <a:pt x="952765" y="362215"/>
                </a:lnTo>
                <a:lnTo>
                  <a:pt x="952500" y="352161"/>
                </a:lnTo>
                <a:lnTo>
                  <a:pt x="952765" y="342371"/>
                </a:lnTo>
                <a:lnTo>
                  <a:pt x="953823" y="332846"/>
                </a:lnTo>
                <a:lnTo>
                  <a:pt x="954881" y="323057"/>
                </a:lnTo>
                <a:lnTo>
                  <a:pt x="956734" y="313532"/>
                </a:lnTo>
                <a:lnTo>
                  <a:pt x="958586" y="304271"/>
                </a:lnTo>
                <a:lnTo>
                  <a:pt x="961496" y="295011"/>
                </a:lnTo>
                <a:lnTo>
                  <a:pt x="964406" y="286280"/>
                </a:lnTo>
                <a:lnTo>
                  <a:pt x="967846" y="277548"/>
                </a:lnTo>
                <a:lnTo>
                  <a:pt x="971815" y="269082"/>
                </a:lnTo>
                <a:lnTo>
                  <a:pt x="975784" y="260880"/>
                </a:lnTo>
                <a:lnTo>
                  <a:pt x="980546" y="252942"/>
                </a:lnTo>
                <a:lnTo>
                  <a:pt x="985573" y="245005"/>
                </a:lnTo>
                <a:lnTo>
                  <a:pt x="990865" y="237332"/>
                </a:lnTo>
                <a:lnTo>
                  <a:pt x="996686" y="230188"/>
                </a:lnTo>
                <a:lnTo>
                  <a:pt x="1002506" y="223044"/>
                </a:lnTo>
                <a:lnTo>
                  <a:pt x="1008856" y="216694"/>
                </a:lnTo>
                <a:lnTo>
                  <a:pt x="1015736" y="210344"/>
                </a:lnTo>
                <a:lnTo>
                  <a:pt x="1022615" y="204259"/>
                </a:lnTo>
                <a:lnTo>
                  <a:pt x="1029759" y="198703"/>
                </a:lnTo>
                <a:lnTo>
                  <a:pt x="1037431" y="193146"/>
                </a:lnTo>
                <a:lnTo>
                  <a:pt x="1045104" y="188119"/>
                </a:lnTo>
                <a:lnTo>
                  <a:pt x="1053042" y="183357"/>
                </a:lnTo>
                <a:lnTo>
                  <a:pt x="1061509" y="179123"/>
                </a:lnTo>
                <a:lnTo>
                  <a:pt x="1069975" y="175419"/>
                </a:lnTo>
                <a:lnTo>
                  <a:pt x="1078442" y="171980"/>
                </a:lnTo>
                <a:lnTo>
                  <a:pt x="1087702" y="168805"/>
                </a:lnTo>
                <a:lnTo>
                  <a:pt x="1096698" y="166423"/>
                </a:lnTo>
                <a:lnTo>
                  <a:pt x="1105959" y="164307"/>
                </a:lnTo>
                <a:lnTo>
                  <a:pt x="1115484" y="162719"/>
                </a:lnTo>
                <a:lnTo>
                  <a:pt x="1125009" y="161396"/>
                </a:lnTo>
                <a:lnTo>
                  <a:pt x="1134798" y="160603"/>
                </a:lnTo>
                <a:lnTo>
                  <a:pt x="1144852" y="160338"/>
                </a:lnTo>
                <a:close/>
                <a:moveTo>
                  <a:pt x="733425" y="160338"/>
                </a:moveTo>
                <a:lnTo>
                  <a:pt x="743214" y="160603"/>
                </a:lnTo>
                <a:lnTo>
                  <a:pt x="753004" y="161396"/>
                </a:lnTo>
                <a:lnTo>
                  <a:pt x="762793" y="162719"/>
                </a:lnTo>
                <a:lnTo>
                  <a:pt x="772054" y="164307"/>
                </a:lnTo>
                <a:lnTo>
                  <a:pt x="781314" y="166423"/>
                </a:lnTo>
                <a:lnTo>
                  <a:pt x="790575" y="168805"/>
                </a:lnTo>
                <a:lnTo>
                  <a:pt x="799571" y="171980"/>
                </a:lnTo>
                <a:lnTo>
                  <a:pt x="808037" y="175419"/>
                </a:lnTo>
                <a:lnTo>
                  <a:pt x="816768" y="179123"/>
                </a:lnTo>
                <a:lnTo>
                  <a:pt x="824971" y="183357"/>
                </a:lnTo>
                <a:lnTo>
                  <a:pt x="832908" y="188119"/>
                </a:lnTo>
                <a:lnTo>
                  <a:pt x="840581" y="193146"/>
                </a:lnTo>
                <a:lnTo>
                  <a:pt x="848518" y="198703"/>
                </a:lnTo>
                <a:lnTo>
                  <a:pt x="855662" y="204259"/>
                </a:lnTo>
                <a:lnTo>
                  <a:pt x="862277" y="210344"/>
                </a:lnTo>
                <a:lnTo>
                  <a:pt x="869156" y="216694"/>
                </a:lnTo>
                <a:lnTo>
                  <a:pt x="875506" y="223044"/>
                </a:lnTo>
                <a:lnTo>
                  <a:pt x="881591" y="230188"/>
                </a:lnTo>
                <a:lnTo>
                  <a:pt x="887148" y="237332"/>
                </a:lnTo>
                <a:lnTo>
                  <a:pt x="892704" y="245005"/>
                </a:lnTo>
                <a:lnTo>
                  <a:pt x="897466" y="252942"/>
                </a:lnTo>
                <a:lnTo>
                  <a:pt x="902493" y="260880"/>
                </a:lnTo>
                <a:lnTo>
                  <a:pt x="906462" y="269082"/>
                </a:lnTo>
                <a:lnTo>
                  <a:pt x="910431" y="277548"/>
                </a:lnTo>
                <a:lnTo>
                  <a:pt x="913871" y="286280"/>
                </a:lnTo>
                <a:lnTo>
                  <a:pt x="917046" y="295011"/>
                </a:lnTo>
                <a:lnTo>
                  <a:pt x="919427" y="304271"/>
                </a:lnTo>
                <a:lnTo>
                  <a:pt x="921543" y="313532"/>
                </a:lnTo>
                <a:lnTo>
                  <a:pt x="923131" y="323057"/>
                </a:lnTo>
                <a:lnTo>
                  <a:pt x="924454" y="332846"/>
                </a:lnTo>
                <a:lnTo>
                  <a:pt x="925248" y="342371"/>
                </a:lnTo>
                <a:lnTo>
                  <a:pt x="925512" y="352161"/>
                </a:lnTo>
                <a:lnTo>
                  <a:pt x="925248" y="362215"/>
                </a:lnTo>
                <a:lnTo>
                  <a:pt x="924454" y="372005"/>
                </a:lnTo>
                <a:lnTo>
                  <a:pt x="923131" y="381530"/>
                </a:lnTo>
                <a:lnTo>
                  <a:pt x="921543" y="391055"/>
                </a:lnTo>
                <a:lnTo>
                  <a:pt x="919427" y="400315"/>
                </a:lnTo>
                <a:lnTo>
                  <a:pt x="917046" y="409311"/>
                </a:lnTo>
                <a:lnTo>
                  <a:pt x="913871" y="418571"/>
                </a:lnTo>
                <a:lnTo>
                  <a:pt x="910431" y="427038"/>
                </a:lnTo>
                <a:lnTo>
                  <a:pt x="906462" y="435505"/>
                </a:lnTo>
                <a:lnTo>
                  <a:pt x="902493" y="443971"/>
                </a:lnTo>
                <a:lnTo>
                  <a:pt x="897466" y="451909"/>
                </a:lnTo>
                <a:lnTo>
                  <a:pt x="892704" y="459582"/>
                </a:lnTo>
                <a:lnTo>
                  <a:pt x="887148" y="467255"/>
                </a:lnTo>
                <a:lnTo>
                  <a:pt x="881591" y="474398"/>
                </a:lnTo>
                <a:lnTo>
                  <a:pt x="875506" y="481278"/>
                </a:lnTo>
                <a:lnTo>
                  <a:pt x="869156" y="488157"/>
                </a:lnTo>
                <a:lnTo>
                  <a:pt x="862277" y="494507"/>
                </a:lnTo>
                <a:lnTo>
                  <a:pt x="855662" y="500328"/>
                </a:lnTo>
                <a:lnTo>
                  <a:pt x="848518" y="506148"/>
                </a:lnTo>
                <a:lnTo>
                  <a:pt x="840581" y="511440"/>
                </a:lnTo>
                <a:lnTo>
                  <a:pt x="832908" y="516467"/>
                </a:lnTo>
                <a:lnTo>
                  <a:pt x="824971" y="521230"/>
                </a:lnTo>
                <a:lnTo>
                  <a:pt x="816768" y="525199"/>
                </a:lnTo>
                <a:lnTo>
                  <a:pt x="808037" y="529167"/>
                </a:lnTo>
                <a:lnTo>
                  <a:pt x="799571" y="532607"/>
                </a:lnTo>
                <a:lnTo>
                  <a:pt x="790575" y="535517"/>
                </a:lnTo>
                <a:lnTo>
                  <a:pt x="781314" y="538163"/>
                </a:lnTo>
                <a:lnTo>
                  <a:pt x="772054" y="540280"/>
                </a:lnTo>
                <a:lnTo>
                  <a:pt x="762793" y="542132"/>
                </a:lnTo>
                <a:lnTo>
                  <a:pt x="753004" y="543190"/>
                </a:lnTo>
                <a:lnTo>
                  <a:pt x="743214" y="543984"/>
                </a:lnTo>
                <a:lnTo>
                  <a:pt x="733425" y="544513"/>
                </a:lnTo>
                <a:lnTo>
                  <a:pt x="723635" y="543984"/>
                </a:lnTo>
                <a:lnTo>
                  <a:pt x="713846" y="543190"/>
                </a:lnTo>
                <a:lnTo>
                  <a:pt x="704321" y="542132"/>
                </a:lnTo>
                <a:lnTo>
                  <a:pt x="694796" y="540280"/>
                </a:lnTo>
                <a:lnTo>
                  <a:pt x="685535" y="538163"/>
                </a:lnTo>
                <a:lnTo>
                  <a:pt x="676539" y="535517"/>
                </a:lnTo>
                <a:lnTo>
                  <a:pt x="667279" y="532607"/>
                </a:lnTo>
                <a:lnTo>
                  <a:pt x="658812" y="529167"/>
                </a:lnTo>
                <a:lnTo>
                  <a:pt x="650346" y="525199"/>
                </a:lnTo>
                <a:lnTo>
                  <a:pt x="641879" y="521230"/>
                </a:lnTo>
                <a:lnTo>
                  <a:pt x="633941" y="516467"/>
                </a:lnTo>
                <a:lnTo>
                  <a:pt x="626268" y="511440"/>
                </a:lnTo>
                <a:lnTo>
                  <a:pt x="618596" y="506148"/>
                </a:lnTo>
                <a:lnTo>
                  <a:pt x="611452" y="500328"/>
                </a:lnTo>
                <a:lnTo>
                  <a:pt x="604573" y="494507"/>
                </a:lnTo>
                <a:lnTo>
                  <a:pt x="597693" y="488157"/>
                </a:lnTo>
                <a:lnTo>
                  <a:pt x="591343" y="481278"/>
                </a:lnTo>
                <a:lnTo>
                  <a:pt x="585523" y="474398"/>
                </a:lnTo>
                <a:lnTo>
                  <a:pt x="579702" y="467255"/>
                </a:lnTo>
                <a:lnTo>
                  <a:pt x="574146" y="459582"/>
                </a:lnTo>
                <a:lnTo>
                  <a:pt x="569383" y="451909"/>
                </a:lnTo>
                <a:lnTo>
                  <a:pt x="564885" y="443971"/>
                </a:lnTo>
                <a:lnTo>
                  <a:pt x="560652" y="435505"/>
                </a:lnTo>
                <a:lnTo>
                  <a:pt x="556683" y="427038"/>
                </a:lnTo>
                <a:lnTo>
                  <a:pt x="553243" y="418571"/>
                </a:lnTo>
                <a:lnTo>
                  <a:pt x="550333" y="409311"/>
                </a:lnTo>
                <a:lnTo>
                  <a:pt x="547687" y="400315"/>
                </a:lnTo>
                <a:lnTo>
                  <a:pt x="545306" y="391055"/>
                </a:lnTo>
                <a:lnTo>
                  <a:pt x="543718" y="381530"/>
                </a:lnTo>
                <a:lnTo>
                  <a:pt x="542660" y="372005"/>
                </a:lnTo>
                <a:lnTo>
                  <a:pt x="541602" y="362215"/>
                </a:lnTo>
                <a:lnTo>
                  <a:pt x="541337" y="352161"/>
                </a:lnTo>
                <a:lnTo>
                  <a:pt x="541602" y="342371"/>
                </a:lnTo>
                <a:lnTo>
                  <a:pt x="542660" y="332846"/>
                </a:lnTo>
                <a:lnTo>
                  <a:pt x="543718" y="323057"/>
                </a:lnTo>
                <a:lnTo>
                  <a:pt x="545306" y="313532"/>
                </a:lnTo>
                <a:lnTo>
                  <a:pt x="547687" y="304271"/>
                </a:lnTo>
                <a:lnTo>
                  <a:pt x="550333" y="295011"/>
                </a:lnTo>
                <a:lnTo>
                  <a:pt x="553243" y="286280"/>
                </a:lnTo>
                <a:lnTo>
                  <a:pt x="556683" y="277548"/>
                </a:lnTo>
                <a:lnTo>
                  <a:pt x="560652" y="269082"/>
                </a:lnTo>
                <a:lnTo>
                  <a:pt x="564885" y="260880"/>
                </a:lnTo>
                <a:lnTo>
                  <a:pt x="569383" y="252942"/>
                </a:lnTo>
                <a:lnTo>
                  <a:pt x="574146" y="244740"/>
                </a:lnTo>
                <a:lnTo>
                  <a:pt x="579702" y="237332"/>
                </a:lnTo>
                <a:lnTo>
                  <a:pt x="585523" y="230188"/>
                </a:lnTo>
                <a:lnTo>
                  <a:pt x="591343" y="223044"/>
                </a:lnTo>
                <a:lnTo>
                  <a:pt x="597693" y="216694"/>
                </a:lnTo>
                <a:lnTo>
                  <a:pt x="604573" y="210344"/>
                </a:lnTo>
                <a:lnTo>
                  <a:pt x="611452" y="204259"/>
                </a:lnTo>
                <a:lnTo>
                  <a:pt x="618596" y="198703"/>
                </a:lnTo>
                <a:lnTo>
                  <a:pt x="626268" y="193146"/>
                </a:lnTo>
                <a:lnTo>
                  <a:pt x="633941" y="188119"/>
                </a:lnTo>
                <a:lnTo>
                  <a:pt x="641879" y="183357"/>
                </a:lnTo>
                <a:lnTo>
                  <a:pt x="650346" y="179123"/>
                </a:lnTo>
                <a:lnTo>
                  <a:pt x="658812" y="175419"/>
                </a:lnTo>
                <a:lnTo>
                  <a:pt x="667279" y="171980"/>
                </a:lnTo>
                <a:lnTo>
                  <a:pt x="676539" y="168805"/>
                </a:lnTo>
                <a:lnTo>
                  <a:pt x="685535" y="166423"/>
                </a:lnTo>
                <a:lnTo>
                  <a:pt x="694796" y="164307"/>
                </a:lnTo>
                <a:lnTo>
                  <a:pt x="704321" y="162719"/>
                </a:lnTo>
                <a:lnTo>
                  <a:pt x="713846" y="161396"/>
                </a:lnTo>
                <a:lnTo>
                  <a:pt x="723635" y="160603"/>
                </a:lnTo>
                <a:lnTo>
                  <a:pt x="733425" y="160338"/>
                </a:lnTo>
                <a:close/>
                <a:moveTo>
                  <a:pt x="322527" y="160338"/>
                </a:moveTo>
                <a:lnTo>
                  <a:pt x="332052" y="160603"/>
                </a:lnTo>
                <a:lnTo>
                  <a:pt x="341842" y="161396"/>
                </a:lnTo>
                <a:lnTo>
                  <a:pt x="351631" y="162719"/>
                </a:lnTo>
                <a:lnTo>
                  <a:pt x="360892" y="164307"/>
                </a:lnTo>
                <a:lnTo>
                  <a:pt x="370152" y="166423"/>
                </a:lnTo>
                <a:lnTo>
                  <a:pt x="379148" y="168805"/>
                </a:lnTo>
                <a:lnTo>
                  <a:pt x="388409" y="171980"/>
                </a:lnTo>
                <a:lnTo>
                  <a:pt x="396875" y="175419"/>
                </a:lnTo>
                <a:lnTo>
                  <a:pt x="405606" y="179123"/>
                </a:lnTo>
                <a:lnTo>
                  <a:pt x="413809" y="183357"/>
                </a:lnTo>
                <a:lnTo>
                  <a:pt x="421746" y="188119"/>
                </a:lnTo>
                <a:lnTo>
                  <a:pt x="429419" y="193146"/>
                </a:lnTo>
                <a:lnTo>
                  <a:pt x="437356" y="198703"/>
                </a:lnTo>
                <a:lnTo>
                  <a:pt x="444500" y="204259"/>
                </a:lnTo>
                <a:lnTo>
                  <a:pt x="451644" y="210344"/>
                </a:lnTo>
                <a:lnTo>
                  <a:pt x="457994" y="216694"/>
                </a:lnTo>
                <a:lnTo>
                  <a:pt x="464344" y="223044"/>
                </a:lnTo>
                <a:lnTo>
                  <a:pt x="470429" y="230188"/>
                </a:lnTo>
                <a:lnTo>
                  <a:pt x="475986" y="237332"/>
                </a:lnTo>
                <a:lnTo>
                  <a:pt x="481542" y="245005"/>
                </a:lnTo>
                <a:lnTo>
                  <a:pt x="486304" y="252942"/>
                </a:lnTo>
                <a:lnTo>
                  <a:pt x="491331" y="260880"/>
                </a:lnTo>
                <a:lnTo>
                  <a:pt x="495565" y="269082"/>
                </a:lnTo>
                <a:lnTo>
                  <a:pt x="499269" y="277548"/>
                </a:lnTo>
                <a:lnTo>
                  <a:pt x="502709" y="286280"/>
                </a:lnTo>
                <a:lnTo>
                  <a:pt x="505884" y="295011"/>
                </a:lnTo>
                <a:lnTo>
                  <a:pt x="508265" y="304271"/>
                </a:lnTo>
                <a:lnTo>
                  <a:pt x="510381" y="313532"/>
                </a:lnTo>
                <a:lnTo>
                  <a:pt x="511969" y="323057"/>
                </a:lnTo>
                <a:lnTo>
                  <a:pt x="513292" y="332846"/>
                </a:lnTo>
                <a:lnTo>
                  <a:pt x="514086" y="342371"/>
                </a:lnTo>
                <a:lnTo>
                  <a:pt x="514350" y="352161"/>
                </a:lnTo>
                <a:lnTo>
                  <a:pt x="514086" y="362215"/>
                </a:lnTo>
                <a:lnTo>
                  <a:pt x="513292" y="372005"/>
                </a:lnTo>
                <a:lnTo>
                  <a:pt x="511969" y="381530"/>
                </a:lnTo>
                <a:lnTo>
                  <a:pt x="510381" y="391055"/>
                </a:lnTo>
                <a:lnTo>
                  <a:pt x="508265" y="400315"/>
                </a:lnTo>
                <a:lnTo>
                  <a:pt x="505884" y="409311"/>
                </a:lnTo>
                <a:lnTo>
                  <a:pt x="502709" y="418571"/>
                </a:lnTo>
                <a:lnTo>
                  <a:pt x="499269" y="427038"/>
                </a:lnTo>
                <a:lnTo>
                  <a:pt x="495565" y="435505"/>
                </a:lnTo>
                <a:lnTo>
                  <a:pt x="491331" y="443971"/>
                </a:lnTo>
                <a:lnTo>
                  <a:pt x="486304" y="451909"/>
                </a:lnTo>
                <a:lnTo>
                  <a:pt x="481542" y="459582"/>
                </a:lnTo>
                <a:lnTo>
                  <a:pt x="475986" y="467255"/>
                </a:lnTo>
                <a:lnTo>
                  <a:pt x="470429" y="474398"/>
                </a:lnTo>
                <a:lnTo>
                  <a:pt x="464344" y="481278"/>
                </a:lnTo>
                <a:lnTo>
                  <a:pt x="457994" y="488157"/>
                </a:lnTo>
                <a:lnTo>
                  <a:pt x="451644" y="494507"/>
                </a:lnTo>
                <a:lnTo>
                  <a:pt x="444500" y="500328"/>
                </a:lnTo>
                <a:lnTo>
                  <a:pt x="437356" y="506148"/>
                </a:lnTo>
                <a:lnTo>
                  <a:pt x="429419" y="511440"/>
                </a:lnTo>
                <a:lnTo>
                  <a:pt x="421746" y="516467"/>
                </a:lnTo>
                <a:lnTo>
                  <a:pt x="413809" y="521230"/>
                </a:lnTo>
                <a:lnTo>
                  <a:pt x="405606" y="525199"/>
                </a:lnTo>
                <a:lnTo>
                  <a:pt x="396875" y="529167"/>
                </a:lnTo>
                <a:lnTo>
                  <a:pt x="388409" y="532607"/>
                </a:lnTo>
                <a:lnTo>
                  <a:pt x="379148" y="535517"/>
                </a:lnTo>
                <a:lnTo>
                  <a:pt x="370152" y="538163"/>
                </a:lnTo>
                <a:lnTo>
                  <a:pt x="360892" y="540280"/>
                </a:lnTo>
                <a:lnTo>
                  <a:pt x="351631" y="542132"/>
                </a:lnTo>
                <a:lnTo>
                  <a:pt x="341842" y="543190"/>
                </a:lnTo>
                <a:lnTo>
                  <a:pt x="332052" y="543984"/>
                </a:lnTo>
                <a:lnTo>
                  <a:pt x="322527" y="544513"/>
                </a:lnTo>
                <a:lnTo>
                  <a:pt x="312473" y="543984"/>
                </a:lnTo>
                <a:lnTo>
                  <a:pt x="302684" y="543190"/>
                </a:lnTo>
                <a:lnTo>
                  <a:pt x="293159" y="542132"/>
                </a:lnTo>
                <a:lnTo>
                  <a:pt x="283634" y="540280"/>
                </a:lnTo>
                <a:lnTo>
                  <a:pt x="274373" y="538163"/>
                </a:lnTo>
                <a:lnTo>
                  <a:pt x="265377" y="535517"/>
                </a:lnTo>
                <a:lnTo>
                  <a:pt x="256117" y="532607"/>
                </a:lnTo>
                <a:lnTo>
                  <a:pt x="247650" y="529167"/>
                </a:lnTo>
                <a:lnTo>
                  <a:pt x="239184" y="525199"/>
                </a:lnTo>
                <a:lnTo>
                  <a:pt x="230717" y="521230"/>
                </a:lnTo>
                <a:lnTo>
                  <a:pt x="222779" y="516467"/>
                </a:lnTo>
                <a:lnTo>
                  <a:pt x="215106" y="511440"/>
                </a:lnTo>
                <a:lnTo>
                  <a:pt x="207434" y="506148"/>
                </a:lnTo>
                <a:lnTo>
                  <a:pt x="200290" y="500328"/>
                </a:lnTo>
                <a:lnTo>
                  <a:pt x="193411" y="494507"/>
                </a:lnTo>
                <a:lnTo>
                  <a:pt x="186531" y="488157"/>
                </a:lnTo>
                <a:lnTo>
                  <a:pt x="180181" y="481278"/>
                </a:lnTo>
                <a:lnTo>
                  <a:pt x="174361" y="474398"/>
                </a:lnTo>
                <a:lnTo>
                  <a:pt x="168540" y="467255"/>
                </a:lnTo>
                <a:lnTo>
                  <a:pt x="162984" y="459582"/>
                </a:lnTo>
                <a:lnTo>
                  <a:pt x="158221" y="451909"/>
                </a:lnTo>
                <a:lnTo>
                  <a:pt x="153459" y="443971"/>
                </a:lnTo>
                <a:lnTo>
                  <a:pt x="149490" y="435505"/>
                </a:lnTo>
                <a:lnTo>
                  <a:pt x="145521" y="427038"/>
                </a:lnTo>
                <a:lnTo>
                  <a:pt x="142081" y="418571"/>
                </a:lnTo>
                <a:lnTo>
                  <a:pt x="138906" y="409311"/>
                </a:lnTo>
                <a:lnTo>
                  <a:pt x="136261" y="400315"/>
                </a:lnTo>
                <a:lnTo>
                  <a:pt x="134144" y="391055"/>
                </a:lnTo>
                <a:lnTo>
                  <a:pt x="132556" y="381530"/>
                </a:lnTo>
                <a:lnTo>
                  <a:pt x="131498" y="372005"/>
                </a:lnTo>
                <a:lnTo>
                  <a:pt x="130440" y="362215"/>
                </a:lnTo>
                <a:lnTo>
                  <a:pt x="130175" y="352161"/>
                </a:lnTo>
                <a:lnTo>
                  <a:pt x="130440" y="342371"/>
                </a:lnTo>
                <a:lnTo>
                  <a:pt x="131498" y="332846"/>
                </a:lnTo>
                <a:lnTo>
                  <a:pt x="132556" y="323057"/>
                </a:lnTo>
                <a:lnTo>
                  <a:pt x="134144" y="313532"/>
                </a:lnTo>
                <a:lnTo>
                  <a:pt x="136261" y="304271"/>
                </a:lnTo>
                <a:lnTo>
                  <a:pt x="138906" y="295011"/>
                </a:lnTo>
                <a:lnTo>
                  <a:pt x="142081" y="286280"/>
                </a:lnTo>
                <a:lnTo>
                  <a:pt x="145521" y="277548"/>
                </a:lnTo>
                <a:lnTo>
                  <a:pt x="149490" y="269082"/>
                </a:lnTo>
                <a:lnTo>
                  <a:pt x="153459" y="260880"/>
                </a:lnTo>
                <a:lnTo>
                  <a:pt x="158221" y="252942"/>
                </a:lnTo>
                <a:lnTo>
                  <a:pt x="162984" y="245005"/>
                </a:lnTo>
                <a:lnTo>
                  <a:pt x="168540" y="237332"/>
                </a:lnTo>
                <a:lnTo>
                  <a:pt x="174361" y="230188"/>
                </a:lnTo>
                <a:lnTo>
                  <a:pt x="180181" y="223044"/>
                </a:lnTo>
                <a:lnTo>
                  <a:pt x="186531" y="216694"/>
                </a:lnTo>
                <a:lnTo>
                  <a:pt x="193411" y="210344"/>
                </a:lnTo>
                <a:lnTo>
                  <a:pt x="200290" y="204259"/>
                </a:lnTo>
                <a:lnTo>
                  <a:pt x="207434" y="198703"/>
                </a:lnTo>
                <a:lnTo>
                  <a:pt x="215106" y="193146"/>
                </a:lnTo>
                <a:lnTo>
                  <a:pt x="222779" y="188119"/>
                </a:lnTo>
                <a:lnTo>
                  <a:pt x="230717" y="183357"/>
                </a:lnTo>
                <a:lnTo>
                  <a:pt x="239184" y="179123"/>
                </a:lnTo>
                <a:lnTo>
                  <a:pt x="247650" y="175419"/>
                </a:lnTo>
                <a:lnTo>
                  <a:pt x="256117" y="171980"/>
                </a:lnTo>
                <a:lnTo>
                  <a:pt x="265377" y="168805"/>
                </a:lnTo>
                <a:lnTo>
                  <a:pt x="274373" y="166423"/>
                </a:lnTo>
                <a:lnTo>
                  <a:pt x="283634" y="164307"/>
                </a:lnTo>
                <a:lnTo>
                  <a:pt x="293159" y="162719"/>
                </a:lnTo>
                <a:lnTo>
                  <a:pt x="302684" y="161396"/>
                </a:lnTo>
                <a:lnTo>
                  <a:pt x="312473" y="160603"/>
                </a:lnTo>
                <a:lnTo>
                  <a:pt x="322527" y="160338"/>
                </a:lnTo>
                <a:close/>
                <a:moveTo>
                  <a:pt x="101071" y="101335"/>
                </a:moveTo>
                <a:lnTo>
                  <a:pt x="101071" y="605367"/>
                </a:lnTo>
                <a:lnTo>
                  <a:pt x="1365779" y="605367"/>
                </a:lnTo>
                <a:lnTo>
                  <a:pt x="1365779" y="101335"/>
                </a:lnTo>
                <a:lnTo>
                  <a:pt x="101071" y="101335"/>
                </a:lnTo>
                <a:close/>
                <a:moveTo>
                  <a:pt x="0" y="0"/>
                </a:moveTo>
                <a:lnTo>
                  <a:pt x="1466850" y="0"/>
                </a:lnTo>
                <a:lnTo>
                  <a:pt x="1466850" y="706438"/>
                </a:lnTo>
                <a:lnTo>
                  <a:pt x="0" y="706438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45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500">
        <p14:gallery dir="l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5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125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5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25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12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4" grpId="0"/>
      <p:bldP spid="85" grpId="0" animBg="1"/>
      <p:bldP spid="86" grpId="0"/>
      <p:bldP spid="87" grpId="0" animBg="1"/>
      <p:bldP spid="88" grpId="0"/>
      <p:bldP spid="162" grpId="0"/>
      <p:bldP spid="163" grpId="0" animBg="1"/>
      <p:bldP spid="228" grpId="0" animBg="1"/>
      <p:bldP spid="229" grpId="0" animBg="1"/>
      <p:bldP spid="23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684759" y="1878541"/>
            <a:ext cx="822482" cy="4037493"/>
            <a:chOff x="5684759" y="1878541"/>
            <a:chExt cx="822482" cy="4037493"/>
          </a:xfrm>
        </p:grpSpPr>
        <p:sp>
          <p:nvSpPr>
            <p:cNvPr id="8" name="Isosceles Triangle 7"/>
            <p:cNvSpPr/>
            <p:nvPr/>
          </p:nvSpPr>
          <p:spPr>
            <a:xfrm flipV="1">
              <a:off x="5769820" y="5079140"/>
              <a:ext cx="657770" cy="836894"/>
            </a:xfrm>
            <a:prstGeom prst="triangle">
              <a:avLst/>
            </a:prstGeom>
            <a:solidFill>
              <a:srgbClr val="D3A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Isosceles Triangle 8"/>
            <p:cNvSpPr/>
            <p:nvPr/>
          </p:nvSpPr>
          <p:spPr>
            <a:xfrm flipV="1">
              <a:off x="5966090" y="5578576"/>
              <a:ext cx="265230" cy="337457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5684759" y="4689810"/>
              <a:ext cx="170121" cy="17012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988298" y="4728725"/>
              <a:ext cx="95276" cy="9527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6337120" y="4689810"/>
              <a:ext cx="170121" cy="17012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5684759" y="4237239"/>
              <a:ext cx="170121" cy="170121"/>
            </a:xfrm>
            <a:prstGeom prst="ellipse">
              <a:avLst/>
            </a:prstGeom>
            <a:solidFill>
              <a:srgbClr val="7F8C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14227" y="3827658"/>
              <a:ext cx="105312" cy="1053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5684759" y="3274692"/>
              <a:ext cx="170121" cy="17012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5684759" y="1878541"/>
              <a:ext cx="170121" cy="17012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5684759" y="2303801"/>
              <a:ext cx="170121" cy="17012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5708564" y="2796776"/>
              <a:ext cx="105312" cy="1053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6313062" y="1878541"/>
              <a:ext cx="170121" cy="170121"/>
            </a:xfrm>
            <a:prstGeom prst="ellipse">
              <a:avLst/>
            </a:prstGeom>
            <a:solidFill>
              <a:srgbClr val="7F8C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6031315" y="1891979"/>
              <a:ext cx="105312" cy="1053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6369524" y="2742428"/>
              <a:ext cx="105312" cy="105312"/>
            </a:xfrm>
            <a:prstGeom prst="ellipse">
              <a:avLst/>
            </a:prstGeom>
            <a:solidFill>
              <a:srgbClr val="7F8C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6318722" y="2310484"/>
              <a:ext cx="170121" cy="17012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6337120" y="2968766"/>
              <a:ext cx="170121" cy="17012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6369524" y="3574392"/>
              <a:ext cx="105312" cy="1053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6337119" y="3861889"/>
              <a:ext cx="170121" cy="17012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6369524" y="4365289"/>
              <a:ext cx="105312" cy="1053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6014094" y="2972426"/>
              <a:ext cx="105312" cy="105312"/>
            </a:xfrm>
            <a:prstGeom prst="ellipse">
              <a:avLst/>
            </a:prstGeom>
            <a:solidFill>
              <a:srgbClr val="7F8C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6051566" y="3274691"/>
              <a:ext cx="170121" cy="170121"/>
            </a:xfrm>
            <a:prstGeom prst="ellipse">
              <a:avLst/>
            </a:prstGeom>
            <a:solidFill>
              <a:srgbClr val="7F8C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858211" y="3883974"/>
              <a:ext cx="247155" cy="247155"/>
            </a:xfrm>
            <a:prstGeom prst="ellipse">
              <a:avLst/>
            </a:prstGeom>
            <a:solidFill>
              <a:srgbClr val="7F8C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5927988" y="2147452"/>
              <a:ext cx="247155" cy="24715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6136626" y="2597090"/>
              <a:ext cx="105312" cy="1053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6098705" y="4407724"/>
              <a:ext cx="170121" cy="17012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5926003" y="3568827"/>
              <a:ext cx="105312" cy="1053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34" name="Straight Connector 33"/>
            <p:cNvCxnSpPr>
              <a:stCxn id="10" idx="6"/>
              <a:endCxn id="11" idx="2"/>
            </p:cNvCxnSpPr>
            <p:nvPr/>
          </p:nvCxnSpPr>
          <p:spPr>
            <a:xfrm>
              <a:off x="5854880" y="4774871"/>
              <a:ext cx="133418" cy="1492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11" idx="6"/>
              <a:endCxn id="12" idx="2"/>
            </p:cNvCxnSpPr>
            <p:nvPr/>
          </p:nvCxnSpPr>
          <p:spPr>
            <a:xfrm flipV="1">
              <a:off x="6083574" y="4774871"/>
              <a:ext cx="253546" cy="1492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12" idx="0"/>
              <a:endCxn id="26" idx="4"/>
            </p:cNvCxnSpPr>
            <p:nvPr/>
          </p:nvCxnSpPr>
          <p:spPr>
            <a:xfrm flipH="1" flipV="1">
              <a:off x="6422180" y="4470601"/>
              <a:ext cx="1" cy="219209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26" idx="0"/>
              <a:endCxn id="25" idx="4"/>
            </p:cNvCxnSpPr>
            <p:nvPr/>
          </p:nvCxnSpPr>
          <p:spPr>
            <a:xfrm flipV="1">
              <a:off x="6422180" y="4032010"/>
              <a:ext cx="0" cy="333279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>
              <a:stCxn id="25" idx="0"/>
              <a:endCxn id="24" idx="4"/>
            </p:cNvCxnSpPr>
            <p:nvPr/>
          </p:nvCxnSpPr>
          <p:spPr>
            <a:xfrm flipV="1">
              <a:off x="6422180" y="3679704"/>
              <a:ext cx="0" cy="182185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>
              <a:stCxn id="24" idx="0"/>
              <a:endCxn id="23" idx="4"/>
            </p:cNvCxnSpPr>
            <p:nvPr/>
          </p:nvCxnSpPr>
          <p:spPr>
            <a:xfrm flipV="1">
              <a:off x="6422180" y="3138887"/>
              <a:ext cx="1" cy="435505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stCxn id="23" idx="0"/>
              <a:endCxn id="21" idx="4"/>
            </p:cNvCxnSpPr>
            <p:nvPr/>
          </p:nvCxnSpPr>
          <p:spPr>
            <a:xfrm flipH="1" flipV="1">
              <a:off x="6422180" y="2847740"/>
              <a:ext cx="1" cy="121026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stCxn id="21" idx="0"/>
              <a:endCxn id="22" idx="4"/>
            </p:cNvCxnSpPr>
            <p:nvPr/>
          </p:nvCxnSpPr>
          <p:spPr>
            <a:xfrm flipH="1" flipV="1">
              <a:off x="6403783" y="2480605"/>
              <a:ext cx="18397" cy="261823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>
              <a:stCxn id="22" idx="0"/>
              <a:endCxn id="19" idx="4"/>
            </p:cNvCxnSpPr>
            <p:nvPr/>
          </p:nvCxnSpPr>
          <p:spPr>
            <a:xfrm flipH="1" flipV="1">
              <a:off x="6398123" y="2048662"/>
              <a:ext cx="5660" cy="261822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19" idx="2"/>
              <a:endCxn id="20" idx="6"/>
            </p:cNvCxnSpPr>
            <p:nvPr/>
          </p:nvCxnSpPr>
          <p:spPr>
            <a:xfrm flipH="1" flipV="1">
              <a:off x="6136627" y="1944635"/>
              <a:ext cx="176435" cy="18967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stCxn id="20" idx="2"/>
              <a:endCxn id="16" idx="6"/>
            </p:cNvCxnSpPr>
            <p:nvPr/>
          </p:nvCxnSpPr>
          <p:spPr>
            <a:xfrm flipH="1">
              <a:off x="5854880" y="1944635"/>
              <a:ext cx="176435" cy="18967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stCxn id="16" idx="4"/>
              <a:endCxn id="17" idx="0"/>
            </p:cNvCxnSpPr>
            <p:nvPr/>
          </p:nvCxnSpPr>
          <p:spPr>
            <a:xfrm>
              <a:off x="5769820" y="2048662"/>
              <a:ext cx="0" cy="255139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>
              <a:stCxn id="17" idx="4"/>
              <a:endCxn id="18" idx="0"/>
            </p:cNvCxnSpPr>
            <p:nvPr/>
          </p:nvCxnSpPr>
          <p:spPr>
            <a:xfrm flipH="1">
              <a:off x="5761220" y="2473922"/>
              <a:ext cx="8600" cy="322854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stCxn id="18" idx="4"/>
              <a:endCxn id="15" idx="0"/>
            </p:cNvCxnSpPr>
            <p:nvPr/>
          </p:nvCxnSpPr>
          <p:spPr>
            <a:xfrm>
              <a:off x="5761220" y="2902088"/>
              <a:ext cx="8600" cy="372604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>
              <a:stCxn id="15" idx="4"/>
              <a:endCxn id="14" idx="0"/>
            </p:cNvCxnSpPr>
            <p:nvPr/>
          </p:nvCxnSpPr>
          <p:spPr>
            <a:xfrm flipH="1">
              <a:off x="5766883" y="3444813"/>
              <a:ext cx="2937" cy="382845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>
              <a:stCxn id="14" idx="4"/>
              <a:endCxn id="13" idx="0"/>
            </p:cNvCxnSpPr>
            <p:nvPr/>
          </p:nvCxnSpPr>
          <p:spPr>
            <a:xfrm>
              <a:off x="5766883" y="3932970"/>
              <a:ext cx="2937" cy="304269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stCxn id="13" idx="4"/>
              <a:endCxn id="10" idx="0"/>
            </p:cNvCxnSpPr>
            <p:nvPr/>
          </p:nvCxnSpPr>
          <p:spPr>
            <a:xfrm>
              <a:off x="5769820" y="4407360"/>
              <a:ext cx="0" cy="282450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10" idx="7"/>
              <a:endCxn id="32" idx="2"/>
            </p:cNvCxnSpPr>
            <p:nvPr/>
          </p:nvCxnSpPr>
          <p:spPr>
            <a:xfrm flipV="1">
              <a:off x="5829966" y="4492785"/>
              <a:ext cx="268739" cy="221939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32" idx="6"/>
              <a:endCxn id="12" idx="1"/>
            </p:cNvCxnSpPr>
            <p:nvPr/>
          </p:nvCxnSpPr>
          <p:spPr>
            <a:xfrm>
              <a:off x="6268826" y="4492785"/>
              <a:ext cx="93208" cy="221939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32" idx="4"/>
              <a:endCxn id="11" idx="7"/>
            </p:cNvCxnSpPr>
            <p:nvPr/>
          </p:nvCxnSpPr>
          <p:spPr>
            <a:xfrm flipH="1">
              <a:off x="6069621" y="4577845"/>
              <a:ext cx="114145" cy="164833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stCxn id="32" idx="1"/>
              <a:endCxn id="13" idx="6"/>
            </p:cNvCxnSpPr>
            <p:nvPr/>
          </p:nvCxnSpPr>
          <p:spPr>
            <a:xfrm flipH="1" flipV="1">
              <a:off x="5854880" y="4322300"/>
              <a:ext cx="268739" cy="110338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>
              <a:stCxn id="13" idx="7"/>
              <a:endCxn id="29" idx="3"/>
            </p:cNvCxnSpPr>
            <p:nvPr/>
          </p:nvCxnSpPr>
          <p:spPr>
            <a:xfrm flipV="1">
              <a:off x="5829966" y="4094934"/>
              <a:ext cx="64440" cy="167219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>
              <a:stCxn id="29" idx="6"/>
              <a:endCxn id="25" idx="2"/>
            </p:cNvCxnSpPr>
            <p:nvPr/>
          </p:nvCxnSpPr>
          <p:spPr>
            <a:xfrm flipV="1">
              <a:off x="6105366" y="3946950"/>
              <a:ext cx="231753" cy="60602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>
              <a:stCxn id="26" idx="1"/>
              <a:endCxn id="29" idx="5"/>
            </p:cNvCxnSpPr>
            <p:nvPr/>
          </p:nvCxnSpPr>
          <p:spPr>
            <a:xfrm flipH="1" flipV="1">
              <a:off x="6069171" y="4094934"/>
              <a:ext cx="315776" cy="285778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>
              <a:stCxn id="32" idx="0"/>
              <a:endCxn id="25" idx="3"/>
            </p:cNvCxnSpPr>
            <p:nvPr/>
          </p:nvCxnSpPr>
          <p:spPr>
            <a:xfrm flipV="1">
              <a:off x="6183766" y="4007096"/>
              <a:ext cx="178267" cy="400628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>
              <a:stCxn id="25" idx="1"/>
              <a:endCxn id="33" idx="5"/>
            </p:cNvCxnSpPr>
            <p:nvPr/>
          </p:nvCxnSpPr>
          <p:spPr>
            <a:xfrm flipH="1" flipV="1">
              <a:off x="6015892" y="3658716"/>
              <a:ext cx="346141" cy="228087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>
              <a:stCxn id="14" idx="7"/>
              <a:endCxn id="33" idx="3"/>
            </p:cNvCxnSpPr>
            <p:nvPr/>
          </p:nvCxnSpPr>
          <p:spPr>
            <a:xfrm flipV="1">
              <a:off x="5804116" y="3658716"/>
              <a:ext cx="137310" cy="184365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>
              <a:stCxn id="33" idx="7"/>
              <a:endCxn id="28" idx="3"/>
            </p:cNvCxnSpPr>
            <p:nvPr/>
          </p:nvCxnSpPr>
          <p:spPr>
            <a:xfrm flipV="1">
              <a:off x="6015892" y="3419898"/>
              <a:ext cx="60588" cy="164352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>
              <a:stCxn id="24" idx="1"/>
              <a:endCxn id="28" idx="5"/>
            </p:cNvCxnSpPr>
            <p:nvPr/>
          </p:nvCxnSpPr>
          <p:spPr>
            <a:xfrm flipH="1" flipV="1">
              <a:off x="6196773" y="3419898"/>
              <a:ext cx="188174" cy="169917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>
              <a:stCxn id="29" idx="0"/>
              <a:endCxn id="33" idx="4"/>
            </p:cNvCxnSpPr>
            <p:nvPr/>
          </p:nvCxnSpPr>
          <p:spPr>
            <a:xfrm flipH="1" flipV="1">
              <a:off x="5978659" y="3674139"/>
              <a:ext cx="3130" cy="209835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>
              <a:stCxn id="33" idx="0"/>
              <a:endCxn id="15" idx="5"/>
            </p:cNvCxnSpPr>
            <p:nvPr/>
          </p:nvCxnSpPr>
          <p:spPr>
            <a:xfrm flipH="1" flipV="1">
              <a:off x="5829966" y="3419899"/>
              <a:ext cx="148693" cy="148928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>
              <a:stCxn id="15" idx="7"/>
              <a:endCxn id="27" idx="3"/>
            </p:cNvCxnSpPr>
            <p:nvPr/>
          </p:nvCxnSpPr>
          <p:spPr>
            <a:xfrm flipV="1">
              <a:off x="5829966" y="3062315"/>
              <a:ext cx="199551" cy="237291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>
              <a:stCxn id="27" idx="1"/>
              <a:endCxn id="18" idx="6"/>
            </p:cNvCxnSpPr>
            <p:nvPr/>
          </p:nvCxnSpPr>
          <p:spPr>
            <a:xfrm flipH="1" flipV="1">
              <a:off x="5813876" y="2849432"/>
              <a:ext cx="215641" cy="138417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>
              <a:stCxn id="18" idx="7"/>
              <a:endCxn id="31" idx="2"/>
            </p:cNvCxnSpPr>
            <p:nvPr/>
          </p:nvCxnSpPr>
          <p:spPr>
            <a:xfrm flipV="1">
              <a:off x="5798453" y="2649746"/>
              <a:ext cx="338173" cy="162453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>
              <a:stCxn id="27" idx="0"/>
              <a:endCxn id="31" idx="4"/>
            </p:cNvCxnSpPr>
            <p:nvPr/>
          </p:nvCxnSpPr>
          <p:spPr>
            <a:xfrm flipV="1">
              <a:off x="6066750" y="2702402"/>
              <a:ext cx="122532" cy="270024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>
              <a:stCxn id="28" idx="0"/>
              <a:endCxn id="27" idx="5"/>
            </p:cNvCxnSpPr>
            <p:nvPr/>
          </p:nvCxnSpPr>
          <p:spPr>
            <a:xfrm flipH="1" flipV="1">
              <a:off x="6103983" y="3062315"/>
              <a:ext cx="32644" cy="212376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stCxn id="27" idx="7"/>
              <a:endCxn id="21" idx="2"/>
            </p:cNvCxnSpPr>
            <p:nvPr/>
          </p:nvCxnSpPr>
          <p:spPr>
            <a:xfrm flipV="1">
              <a:off x="6103983" y="2795084"/>
              <a:ext cx="265541" cy="192765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stCxn id="21" idx="1"/>
              <a:endCxn id="31" idx="6"/>
            </p:cNvCxnSpPr>
            <p:nvPr/>
          </p:nvCxnSpPr>
          <p:spPr>
            <a:xfrm flipH="1" flipV="1">
              <a:off x="6241938" y="2649746"/>
              <a:ext cx="143009" cy="108105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31" idx="7"/>
              <a:endCxn id="22" idx="3"/>
            </p:cNvCxnSpPr>
            <p:nvPr/>
          </p:nvCxnSpPr>
          <p:spPr>
            <a:xfrm flipV="1">
              <a:off x="6226515" y="2455691"/>
              <a:ext cx="117121" cy="156822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stCxn id="31" idx="1"/>
              <a:endCxn id="30" idx="4"/>
            </p:cNvCxnSpPr>
            <p:nvPr/>
          </p:nvCxnSpPr>
          <p:spPr>
            <a:xfrm flipH="1" flipV="1">
              <a:off x="6051566" y="2394607"/>
              <a:ext cx="100483" cy="217906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>
              <a:stCxn id="17" idx="7"/>
              <a:endCxn id="30" idx="2"/>
            </p:cNvCxnSpPr>
            <p:nvPr/>
          </p:nvCxnSpPr>
          <p:spPr>
            <a:xfrm flipV="1">
              <a:off x="5829966" y="2271030"/>
              <a:ext cx="98022" cy="57685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>
              <a:stCxn id="30" idx="1"/>
              <a:endCxn id="16" idx="5"/>
            </p:cNvCxnSpPr>
            <p:nvPr/>
          </p:nvCxnSpPr>
          <p:spPr>
            <a:xfrm flipH="1" flipV="1">
              <a:off x="5829966" y="2023748"/>
              <a:ext cx="134217" cy="159899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>
              <a:stCxn id="30" idx="0"/>
              <a:endCxn id="20" idx="4"/>
            </p:cNvCxnSpPr>
            <p:nvPr/>
          </p:nvCxnSpPr>
          <p:spPr>
            <a:xfrm flipV="1">
              <a:off x="6051566" y="1997291"/>
              <a:ext cx="32405" cy="150161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stCxn id="30" idx="7"/>
              <a:endCxn id="19" idx="3"/>
            </p:cNvCxnSpPr>
            <p:nvPr/>
          </p:nvCxnSpPr>
          <p:spPr>
            <a:xfrm flipV="1">
              <a:off x="6138948" y="2023748"/>
              <a:ext cx="199028" cy="159899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>
              <a:stCxn id="30" idx="6"/>
              <a:endCxn id="22" idx="1"/>
            </p:cNvCxnSpPr>
            <p:nvPr/>
          </p:nvCxnSpPr>
          <p:spPr>
            <a:xfrm>
              <a:off x="6175143" y="2271030"/>
              <a:ext cx="168493" cy="64368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Oval 78"/>
            <p:cNvSpPr/>
            <p:nvPr/>
          </p:nvSpPr>
          <p:spPr>
            <a:xfrm>
              <a:off x="5968564" y="5535435"/>
              <a:ext cx="260282" cy="8628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83" name="Straight Connector 82"/>
          <p:cNvCxnSpPr/>
          <p:nvPr/>
        </p:nvCxnSpPr>
        <p:spPr>
          <a:xfrm>
            <a:off x="6507240" y="1954118"/>
            <a:ext cx="1137684" cy="0"/>
          </a:xfrm>
          <a:prstGeom prst="line">
            <a:avLst/>
          </a:prstGeom>
          <a:ln w="3175">
            <a:solidFill>
              <a:srgbClr val="7F8C8D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7773508" y="1667636"/>
            <a:ext cx="268160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" b="1" smtClean="0">
                <a:solidFill>
                  <a:srgbClr val="7F8C8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300" b="1" smtClean="0">
              <a:solidFill>
                <a:srgbClr val="7F8C8D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3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3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507240" y="2795084"/>
            <a:ext cx="1137684" cy="306086"/>
            <a:chOff x="6507240" y="2795084"/>
            <a:chExt cx="1137684" cy="306086"/>
          </a:xfrm>
        </p:grpSpPr>
        <p:cxnSp>
          <p:nvCxnSpPr>
            <p:cNvPr id="85" name="Straight Connector 84"/>
            <p:cNvCxnSpPr/>
            <p:nvPr/>
          </p:nvCxnSpPr>
          <p:spPr>
            <a:xfrm>
              <a:off x="6507240" y="2795084"/>
              <a:ext cx="1137684" cy="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7644924" y="2795084"/>
              <a:ext cx="0" cy="306086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TextBox 87"/>
          <p:cNvSpPr txBox="1"/>
          <p:nvPr/>
        </p:nvSpPr>
        <p:spPr>
          <a:xfrm>
            <a:off x="6707733" y="3217654"/>
            <a:ext cx="1874621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00" b="1" smtClean="0">
                <a:solidFill>
                  <a:srgbClr val="7F8C8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300" b="1" smtClean="0">
              <a:solidFill>
                <a:srgbClr val="7F8C8D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ctr"/>
            <a:r>
              <a:rPr lang="zh-CN" altLang="en-US" sz="13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3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539898" y="4072742"/>
            <a:ext cx="2377440" cy="702129"/>
            <a:chOff x="6539898" y="4072742"/>
            <a:chExt cx="2377440" cy="702129"/>
          </a:xfrm>
        </p:grpSpPr>
        <p:cxnSp>
          <p:nvCxnSpPr>
            <p:cNvPr id="89" name="Straight Connector 88"/>
            <p:cNvCxnSpPr/>
            <p:nvPr/>
          </p:nvCxnSpPr>
          <p:spPr>
            <a:xfrm>
              <a:off x="6539898" y="4774871"/>
              <a:ext cx="2377440" cy="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8917338" y="4072742"/>
              <a:ext cx="0" cy="702129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TextBox 91"/>
          <p:cNvSpPr txBox="1"/>
          <p:nvPr/>
        </p:nvSpPr>
        <p:spPr>
          <a:xfrm>
            <a:off x="9002397" y="3960240"/>
            <a:ext cx="227520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3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3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3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cxnSp>
        <p:nvCxnSpPr>
          <p:cNvPr id="94" name="Straight Connector 93"/>
          <p:cNvCxnSpPr/>
          <p:nvPr/>
        </p:nvCxnSpPr>
        <p:spPr>
          <a:xfrm>
            <a:off x="3199125" y="4322300"/>
            <a:ext cx="2377440" cy="0"/>
          </a:xfrm>
          <a:prstGeom prst="line">
            <a:avLst/>
          </a:prstGeom>
          <a:ln w="3175">
            <a:solidFill>
              <a:srgbClr val="7F8C8D"/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780539" y="3968356"/>
            <a:ext cx="227520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300" b="1" smtClean="0">
                <a:solidFill>
                  <a:srgbClr val="7F8C8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300" b="1" smtClean="0">
              <a:solidFill>
                <a:srgbClr val="7F8C8D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r"/>
            <a:r>
              <a:rPr lang="zh-CN" altLang="en-US" sz="13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3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525303" y="2395544"/>
            <a:ext cx="1137684" cy="306086"/>
            <a:chOff x="4525303" y="2395544"/>
            <a:chExt cx="1137684" cy="306086"/>
          </a:xfrm>
        </p:grpSpPr>
        <p:cxnSp>
          <p:nvCxnSpPr>
            <p:cNvPr id="96" name="Straight Connector 95"/>
            <p:cNvCxnSpPr/>
            <p:nvPr/>
          </p:nvCxnSpPr>
          <p:spPr>
            <a:xfrm>
              <a:off x="4525303" y="2395544"/>
              <a:ext cx="1137684" cy="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4525303" y="2395544"/>
              <a:ext cx="0" cy="306086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TextBox 97"/>
          <p:cNvSpPr txBox="1"/>
          <p:nvPr/>
        </p:nvSpPr>
        <p:spPr>
          <a:xfrm>
            <a:off x="2133651" y="2614823"/>
            <a:ext cx="227520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3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3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r"/>
            <a:r>
              <a:rPr lang="zh-CN" altLang="en-US" sz="13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3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833988"/>
      </p:ext>
    </p:extLst>
  </p:cSld>
  <p:clrMapOvr>
    <a:masterClrMapping/>
  </p:clrMapOvr>
  <p:transition spd="med" advClick="0" advTm="150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2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27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0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33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6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9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1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2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45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7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3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4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4" grpId="0"/>
          <p:bldP spid="88" grpId="0"/>
          <p:bldP spid="92" grpId="0"/>
          <p:bldP spid="95" grpId="0"/>
          <p:bldP spid="9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2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27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0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33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6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9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1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2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45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7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3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4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4" grpId="0"/>
          <p:bldP spid="88" grpId="0"/>
          <p:bldP spid="92" grpId="0"/>
          <p:bldP spid="95" grpId="0"/>
          <p:bldP spid="98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607442" y="2254103"/>
            <a:ext cx="2977116" cy="2977116"/>
            <a:chOff x="4607442" y="2254103"/>
            <a:chExt cx="2977116" cy="2977116"/>
          </a:xfrm>
        </p:grpSpPr>
        <p:sp>
          <p:nvSpPr>
            <p:cNvPr id="91" name="Oval 90"/>
            <p:cNvSpPr/>
            <p:nvPr/>
          </p:nvSpPr>
          <p:spPr>
            <a:xfrm>
              <a:off x="4607442" y="2254103"/>
              <a:ext cx="2977116" cy="2977116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Oval 91"/>
            <p:cNvSpPr/>
            <p:nvPr/>
          </p:nvSpPr>
          <p:spPr>
            <a:xfrm>
              <a:off x="4789968" y="2436629"/>
              <a:ext cx="2612065" cy="2612065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Oval 92"/>
            <p:cNvSpPr/>
            <p:nvPr/>
          </p:nvSpPr>
          <p:spPr>
            <a:xfrm>
              <a:off x="4971288" y="2617949"/>
              <a:ext cx="2249424" cy="2249424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Oval 93"/>
            <p:cNvSpPr/>
            <p:nvPr/>
          </p:nvSpPr>
          <p:spPr>
            <a:xfrm>
              <a:off x="5154168" y="2800829"/>
              <a:ext cx="1883664" cy="1883664"/>
            </a:xfrm>
            <a:prstGeom prst="ellipse">
              <a:avLst/>
            </a:prstGeom>
            <a:noFill/>
            <a:ln w="127000" cap="rnd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Arc 94"/>
            <p:cNvSpPr/>
            <p:nvPr/>
          </p:nvSpPr>
          <p:spPr>
            <a:xfrm>
              <a:off x="4607442" y="2254103"/>
              <a:ext cx="2977116" cy="2977116"/>
            </a:xfrm>
            <a:prstGeom prst="arc">
              <a:avLst>
                <a:gd name="adj1" fmla="val 16200000"/>
                <a:gd name="adj2" fmla="val 20886546"/>
              </a:avLst>
            </a:prstGeom>
            <a:noFill/>
            <a:ln w="127000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Arc 95"/>
            <p:cNvSpPr/>
            <p:nvPr/>
          </p:nvSpPr>
          <p:spPr>
            <a:xfrm>
              <a:off x="4789968" y="2436628"/>
              <a:ext cx="2612065" cy="2612065"/>
            </a:xfrm>
            <a:prstGeom prst="arc">
              <a:avLst>
                <a:gd name="adj1" fmla="val 12350273"/>
                <a:gd name="adj2" fmla="val 15240146"/>
              </a:avLst>
            </a:prstGeom>
            <a:noFill/>
            <a:ln w="127000" cap="rnd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Arc 96"/>
            <p:cNvSpPr/>
            <p:nvPr/>
          </p:nvSpPr>
          <p:spPr>
            <a:xfrm>
              <a:off x="4971288" y="2617949"/>
              <a:ext cx="2249424" cy="2249424"/>
            </a:xfrm>
            <a:prstGeom prst="arc">
              <a:avLst>
                <a:gd name="adj1" fmla="val 3842578"/>
                <a:gd name="adj2" fmla="val 9752989"/>
              </a:avLst>
            </a:prstGeom>
            <a:noFill/>
            <a:ln w="127000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8" name="Arc 97"/>
            <p:cNvSpPr/>
            <p:nvPr/>
          </p:nvSpPr>
          <p:spPr>
            <a:xfrm>
              <a:off x="5154168" y="2800829"/>
              <a:ext cx="1883664" cy="1883664"/>
            </a:xfrm>
            <a:prstGeom prst="arc">
              <a:avLst>
                <a:gd name="adj1" fmla="val 21482739"/>
                <a:gd name="adj2" fmla="val 2573572"/>
              </a:avLst>
            </a:prstGeom>
            <a:noFill/>
            <a:ln w="127000" cap="rnd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9" name="TextBox 98"/>
          <p:cNvSpPr txBox="1"/>
          <p:nvPr/>
        </p:nvSpPr>
        <p:spPr>
          <a:xfrm>
            <a:off x="5397933" y="3455581"/>
            <a:ext cx="15230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altLang="zh-CN" sz="2400" b="1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ctr"/>
            <a:endParaRPr lang="en-US" sz="2400" b="1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/>
        </p:nvCxnSpPr>
        <p:spPr>
          <a:xfrm>
            <a:off x="7687339" y="3455581"/>
            <a:ext cx="914400" cy="0"/>
          </a:xfrm>
          <a:prstGeom prst="line">
            <a:avLst/>
          </a:prstGeom>
          <a:ln w="3175">
            <a:solidFill>
              <a:srgbClr val="7F8C8D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6785344" y="4455042"/>
            <a:ext cx="1371600" cy="0"/>
          </a:xfrm>
          <a:prstGeom prst="line">
            <a:avLst/>
          </a:prstGeom>
          <a:ln w="3175">
            <a:solidFill>
              <a:srgbClr val="7F8C8D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8704520" y="3255526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55%</a:t>
            </a:r>
            <a:endParaRPr lang="en-US" sz="20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9409486" y="3178582"/>
            <a:ext cx="211457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300" b="1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3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3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8241454" y="4284383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15%</a:t>
            </a:r>
            <a:endParaRPr lang="en-US" sz="2000" b="1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8948699" y="4210783"/>
            <a:ext cx="1868114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300" b="1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3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3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8" name="Straight Connector 107"/>
          <p:cNvCxnSpPr/>
          <p:nvPr/>
        </p:nvCxnSpPr>
        <p:spPr>
          <a:xfrm>
            <a:off x="3960373" y="3255526"/>
            <a:ext cx="914400" cy="0"/>
          </a:xfrm>
          <a:prstGeom prst="line">
            <a:avLst/>
          </a:prstGeom>
          <a:ln w="3175">
            <a:solidFill>
              <a:srgbClr val="7F8C8D"/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3203710" y="3055471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35%</a:t>
            </a:r>
            <a:endParaRPr lang="en-US" sz="2000" b="1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1328257" y="2978527"/>
            <a:ext cx="1868114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3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300" b="1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r"/>
            <a:r>
              <a:rPr lang="zh-CN" altLang="en-US" sz="13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3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56888" y="4050183"/>
            <a:ext cx="914400" cy="326571"/>
            <a:chOff x="4056888" y="4050183"/>
            <a:chExt cx="914400" cy="326571"/>
          </a:xfrm>
        </p:grpSpPr>
        <p:cxnSp>
          <p:nvCxnSpPr>
            <p:cNvPr id="111" name="Straight Connector 110"/>
            <p:cNvCxnSpPr/>
            <p:nvPr/>
          </p:nvCxnSpPr>
          <p:spPr>
            <a:xfrm>
              <a:off x="4056888" y="4050183"/>
              <a:ext cx="914400" cy="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4056888" y="4050183"/>
              <a:ext cx="0" cy="326571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4" name="TextBox 113"/>
          <p:cNvSpPr txBox="1"/>
          <p:nvPr/>
        </p:nvSpPr>
        <p:spPr>
          <a:xfrm>
            <a:off x="3691051" y="4564726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45%</a:t>
            </a:r>
            <a:endParaRPr lang="en-US" sz="20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1852694" y="4483333"/>
            <a:ext cx="1868114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3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300" b="1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r"/>
            <a:r>
              <a:rPr lang="zh-CN" altLang="en-US" sz="13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3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1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switch dir="r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4" grpId="0"/>
      <p:bldP spid="105" grpId="0"/>
      <p:bldP spid="106" grpId="0"/>
      <p:bldP spid="107" grpId="0"/>
      <p:bldP spid="109" grpId="0"/>
      <p:bldP spid="110" grpId="0"/>
      <p:bldP spid="114" grpId="0"/>
      <p:bldP spid="1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 72"/>
          <p:cNvSpPr>
            <a:spLocks noEditPoints="1"/>
          </p:cNvSpPr>
          <p:nvPr/>
        </p:nvSpPr>
        <p:spPr bwMode="auto">
          <a:xfrm rot="17613237">
            <a:off x="-2061620" y="1615033"/>
            <a:ext cx="4842838" cy="3439050"/>
          </a:xfrm>
          <a:custGeom>
            <a:avLst/>
            <a:gdLst>
              <a:gd name="T0" fmla="*/ 1287 w 1323"/>
              <a:gd name="T1" fmla="*/ 453 h 938"/>
              <a:gd name="T2" fmla="*/ 1274 w 1323"/>
              <a:gd name="T3" fmla="*/ 447 h 938"/>
              <a:gd name="T4" fmla="*/ 1080 w 1323"/>
              <a:gd name="T5" fmla="*/ 427 h 938"/>
              <a:gd name="T6" fmla="*/ 1084 w 1323"/>
              <a:gd name="T7" fmla="*/ 193 h 938"/>
              <a:gd name="T8" fmla="*/ 1242 w 1323"/>
              <a:gd name="T9" fmla="*/ 26 h 938"/>
              <a:gd name="T10" fmla="*/ 1238 w 1323"/>
              <a:gd name="T11" fmla="*/ 17 h 938"/>
              <a:gd name="T12" fmla="*/ 1073 w 1323"/>
              <a:gd name="T13" fmla="*/ 177 h 938"/>
              <a:gd name="T14" fmla="*/ 500 w 1323"/>
              <a:gd name="T15" fmla="*/ 12 h 938"/>
              <a:gd name="T16" fmla="*/ 1073 w 1323"/>
              <a:gd name="T17" fmla="*/ 413 h 938"/>
              <a:gd name="T18" fmla="*/ 770 w 1323"/>
              <a:gd name="T19" fmla="*/ 261 h 938"/>
              <a:gd name="T20" fmla="*/ 520 w 1323"/>
              <a:gd name="T21" fmla="*/ 148 h 938"/>
              <a:gd name="T22" fmla="*/ 543 w 1323"/>
              <a:gd name="T23" fmla="*/ 111 h 938"/>
              <a:gd name="T24" fmla="*/ 530 w 1323"/>
              <a:gd name="T25" fmla="*/ 99 h 938"/>
              <a:gd name="T26" fmla="*/ 226 w 1323"/>
              <a:gd name="T27" fmla="*/ 143 h 938"/>
              <a:gd name="T28" fmla="*/ 0 w 1323"/>
              <a:gd name="T29" fmla="*/ 308 h 938"/>
              <a:gd name="T30" fmla="*/ 6 w 1323"/>
              <a:gd name="T31" fmla="*/ 444 h 938"/>
              <a:gd name="T32" fmla="*/ 244 w 1323"/>
              <a:gd name="T33" fmla="*/ 475 h 938"/>
              <a:gd name="T34" fmla="*/ 467 w 1323"/>
              <a:gd name="T35" fmla="*/ 831 h 938"/>
              <a:gd name="T36" fmla="*/ 562 w 1323"/>
              <a:gd name="T37" fmla="*/ 651 h 938"/>
              <a:gd name="T38" fmla="*/ 810 w 1323"/>
              <a:gd name="T39" fmla="*/ 730 h 938"/>
              <a:gd name="T40" fmla="*/ 661 w 1323"/>
              <a:gd name="T41" fmla="*/ 937 h 938"/>
              <a:gd name="T42" fmla="*/ 1318 w 1323"/>
              <a:gd name="T43" fmla="*/ 934 h 938"/>
              <a:gd name="T44" fmla="*/ 1283 w 1323"/>
              <a:gd name="T45" fmla="*/ 453 h 938"/>
              <a:gd name="T46" fmla="*/ 1275 w 1323"/>
              <a:gd name="T47" fmla="*/ 448 h 938"/>
              <a:gd name="T48" fmla="*/ 1175 w 1323"/>
              <a:gd name="T49" fmla="*/ 797 h 938"/>
              <a:gd name="T50" fmla="*/ 1275 w 1323"/>
              <a:gd name="T51" fmla="*/ 448 h 938"/>
              <a:gd name="T52" fmla="*/ 774 w 1323"/>
              <a:gd name="T53" fmla="*/ 278 h 938"/>
              <a:gd name="T54" fmla="*/ 454 w 1323"/>
              <a:gd name="T55" fmla="*/ 494 h 938"/>
              <a:gd name="T56" fmla="*/ 573 w 1323"/>
              <a:gd name="T57" fmla="*/ 617 h 938"/>
              <a:gd name="T58" fmla="*/ 595 w 1323"/>
              <a:gd name="T59" fmla="*/ 580 h 938"/>
              <a:gd name="T60" fmla="*/ 659 w 1323"/>
              <a:gd name="T61" fmla="*/ 472 h 938"/>
              <a:gd name="T62" fmla="*/ 633 w 1323"/>
              <a:gd name="T63" fmla="*/ 607 h 938"/>
              <a:gd name="T64" fmla="*/ 596 w 1323"/>
              <a:gd name="T65" fmla="*/ 581 h 938"/>
              <a:gd name="T66" fmla="*/ 1075 w 1323"/>
              <a:gd name="T67" fmla="*/ 423 h 938"/>
              <a:gd name="T68" fmla="*/ 1078 w 1323"/>
              <a:gd name="T69" fmla="*/ 427 h 938"/>
              <a:gd name="T70" fmla="*/ 811 w 1323"/>
              <a:gd name="T71" fmla="*/ 726 h 938"/>
              <a:gd name="T72" fmla="*/ 525 w 1323"/>
              <a:gd name="T73" fmla="*/ 15 h 938"/>
              <a:gd name="T74" fmla="*/ 1084 w 1323"/>
              <a:gd name="T75" fmla="*/ 403 h 938"/>
              <a:gd name="T76" fmla="*/ 1072 w 1323"/>
              <a:gd name="T77" fmla="*/ 416 h 938"/>
              <a:gd name="T78" fmla="*/ 781 w 1323"/>
              <a:gd name="T79" fmla="*/ 280 h 938"/>
              <a:gd name="T80" fmla="*/ 543 w 1323"/>
              <a:gd name="T81" fmla="*/ 155 h 938"/>
              <a:gd name="T82" fmla="*/ 550 w 1323"/>
              <a:gd name="T83" fmla="*/ 350 h 938"/>
              <a:gd name="T84" fmla="*/ 533 w 1323"/>
              <a:gd name="T85" fmla="*/ 161 h 938"/>
              <a:gd name="T86" fmla="*/ 154 w 1323"/>
              <a:gd name="T87" fmla="*/ 247 h 938"/>
              <a:gd name="T88" fmla="*/ 250 w 1323"/>
              <a:gd name="T89" fmla="*/ 135 h 938"/>
              <a:gd name="T90" fmla="*/ 151 w 1323"/>
              <a:gd name="T91" fmla="*/ 248 h 938"/>
              <a:gd name="T92" fmla="*/ 150 w 1323"/>
              <a:gd name="T93" fmla="*/ 250 h 938"/>
              <a:gd name="T94" fmla="*/ 152 w 1323"/>
              <a:gd name="T95" fmla="*/ 249 h 938"/>
              <a:gd name="T96" fmla="*/ 251 w 1323"/>
              <a:gd name="T97" fmla="*/ 452 h 938"/>
              <a:gd name="T98" fmla="*/ 472 w 1323"/>
              <a:gd name="T99" fmla="*/ 806 h 938"/>
              <a:gd name="T100" fmla="*/ 255 w 1323"/>
              <a:gd name="T101" fmla="*/ 468 h 938"/>
              <a:gd name="T102" fmla="*/ 549 w 1323"/>
              <a:gd name="T103" fmla="*/ 638 h 938"/>
              <a:gd name="T104" fmla="*/ 569 w 1323"/>
              <a:gd name="T105" fmla="*/ 627 h 938"/>
              <a:gd name="T106" fmla="*/ 593 w 1323"/>
              <a:gd name="T107" fmla="*/ 626 h 938"/>
              <a:gd name="T108" fmla="*/ 593 w 1323"/>
              <a:gd name="T109" fmla="*/ 626 h 938"/>
              <a:gd name="T110" fmla="*/ 833 w 1323"/>
              <a:gd name="T111" fmla="*/ 740 h 938"/>
              <a:gd name="T112" fmla="*/ 834 w 1323"/>
              <a:gd name="T113" fmla="*/ 738 h 938"/>
              <a:gd name="T114" fmla="*/ 1196 w 1323"/>
              <a:gd name="T115" fmla="*/ 809 h 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23" h="938">
                <a:moveTo>
                  <a:pt x="1320" y="937"/>
                </a:moveTo>
                <a:cubicBezTo>
                  <a:pt x="1323" y="937"/>
                  <a:pt x="1323" y="937"/>
                  <a:pt x="1323" y="937"/>
                </a:cubicBezTo>
                <a:cubicBezTo>
                  <a:pt x="1320" y="935"/>
                  <a:pt x="1320" y="935"/>
                  <a:pt x="1320" y="935"/>
                </a:cubicBezTo>
                <a:cubicBezTo>
                  <a:pt x="1287" y="453"/>
                  <a:pt x="1287" y="453"/>
                  <a:pt x="1287" y="453"/>
                </a:cubicBezTo>
                <a:cubicBezTo>
                  <a:pt x="1293" y="453"/>
                  <a:pt x="1298" y="447"/>
                  <a:pt x="1298" y="441"/>
                </a:cubicBezTo>
                <a:cubicBezTo>
                  <a:pt x="1298" y="434"/>
                  <a:pt x="1292" y="428"/>
                  <a:pt x="1285" y="428"/>
                </a:cubicBezTo>
                <a:cubicBezTo>
                  <a:pt x="1278" y="428"/>
                  <a:pt x="1272" y="434"/>
                  <a:pt x="1272" y="441"/>
                </a:cubicBezTo>
                <a:cubicBezTo>
                  <a:pt x="1272" y="443"/>
                  <a:pt x="1273" y="445"/>
                  <a:pt x="1274" y="447"/>
                </a:cubicBezTo>
                <a:cubicBezTo>
                  <a:pt x="833" y="727"/>
                  <a:pt x="833" y="727"/>
                  <a:pt x="833" y="727"/>
                </a:cubicBezTo>
                <a:cubicBezTo>
                  <a:pt x="832" y="726"/>
                  <a:pt x="832" y="725"/>
                  <a:pt x="831" y="725"/>
                </a:cubicBezTo>
                <a:cubicBezTo>
                  <a:pt x="837" y="717"/>
                  <a:pt x="837" y="717"/>
                  <a:pt x="837" y="717"/>
                </a:cubicBezTo>
                <a:cubicBezTo>
                  <a:pt x="1080" y="427"/>
                  <a:pt x="1080" y="427"/>
                  <a:pt x="1080" y="427"/>
                </a:cubicBezTo>
                <a:cubicBezTo>
                  <a:pt x="1081" y="428"/>
                  <a:pt x="1083" y="429"/>
                  <a:pt x="1085" y="429"/>
                </a:cubicBezTo>
                <a:cubicBezTo>
                  <a:pt x="1092" y="429"/>
                  <a:pt x="1098" y="423"/>
                  <a:pt x="1098" y="416"/>
                </a:cubicBezTo>
                <a:cubicBezTo>
                  <a:pt x="1098" y="409"/>
                  <a:pt x="1093" y="403"/>
                  <a:pt x="1086" y="403"/>
                </a:cubicBezTo>
                <a:cubicBezTo>
                  <a:pt x="1084" y="193"/>
                  <a:pt x="1084" y="193"/>
                  <a:pt x="1084" y="193"/>
                </a:cubicBezTo>
                <a:cubicBezTo>
                  <a:pt x="1084" y="193"/>
                  <a:pt x="1085" y="193"/>
                  <a:pt x="1085" y="193"/>
                </a:cubicBezTo>
                <a:cubicBezTo>
                  <a:pt x="1092" y="193"/>
                  <a:pt x="1098" y="187"/>
                  <a:pt x="1098" y="180"/>
                </a:cubicBezTo>
                <a:cubicBezTo>
                  <a:pt x="1098" y="177"/>
                  <a:pt x="1096" y="173"/>
                  <a:pt x="1094" y="171"/>
                </a:cubicBezTo>
                <a:cubicBezTo>
                  <a:pt x="1242" y="26"/>
                  <a:pt x="1242" y="26"/>
                  <a:pt x="1242" y="26"/>
                </a:cubicBezTo>
                <a:cubicBezTo>
                  <a:pt x="1244" y="28"/>
                  <a:pt x="1247" y="29"/>
                  <a:pt x="1250" y="29"/>
                </a:cubicBezTo>
                <a:cubicBezTo>
                  <a:pt x="1257" y="29"/>
                  <a:pt x="1263" y="24"/>
                  <a:pt x="1263" y="17"/>
                </a:cubicBezTo>
                <a:cubicBezTo>
                  <a:pt x="1263" y="10"/>
                  <a:pt x="1257" y="4"/>
                  <a:pt x="1250" y="4"/>
                </a:cubicBezTo>
                <a:cubicBezTo>
                  <a:pt x="1243" y="4"/>
                  <a:pt x="1238" y="10"/>
                  <a:pt x="1238" y="17"/>
                </a:cubicBezTo>
                <a:cubicBezTo>
                  <a:pt x="1238" y="20"/>
                  <a:pt x="1239" y="23"/>
                  <a:pt x="1241" y="25"/>
                </a:cubicBezTo>
                <a:cubicBezTo>
                  <a:pt x="1093" y="170"/>
                  <a:pt x="1093" y="170"/>
                  <a:pt x="1093" y="170"/>
                </a:cubicBezTo>
                <a:cubicBezTo>
                  <a:pt x="1090" y="168"/>
                  <a:pt x="1088" y="168"/>
                  <a:pt x="1085" y="168"/>
                </a:cubicBezTo>
                <a:cubicBezTo>
                  <a:pt x="1079" y="168"/>
                  <a:pt x="1075" y="171"/>
                  <a:pt x="1073" y="177"/>
                </a:cubicBezTo>
                <a:cubicBezTo>
                  <a:pt x="525" y="14"/>
                  <a:pt x="525" y="14"/>
                  <a:pt x="525" y="14"/>
                </a:cubicBezTo>
                <a:cubicBezTo>
                  <a:pt x="525" y="13"/>
                  <a:pt x="525" y="13"/>
                  <a:pt x="525" y="12"/>
                </a:cubicBezTo>
                <a:cubicBezTo>
                  <a:pt x="525" y="5"/>
                  <a:pt x="520" y="0"/>
                  <a:pt x="512" y="0"/>
                </a:cubicBezTo>
                <a:cubicBezTo>
                  <a:pt x="505" y="0"/>
                  <a:pt x="500" y="5"/>
                  <a:pt x="500" y="12"/>
                </a:cubicBezTo>
                <a:cubicBezTo>
                  <a:pt x="500" y="19"/>
                  <a:pt x="505" y="25"/>
                  <a:pt x="512" y="25"/>
                </a:cubicBezTo>
                <a:cubicBezTo>
                  <a:pt x="517" y="25"/>
                  <a:pt x="522" y="22"/>
                  <a:pt x="524" y="18"/>
                </a:cubicBezTo>
                <a:cubicBezTo>
                  <a:pt x="1073" y="412"/>
                  <a:pt x="1073" y="412"/>
                  <a:pt x="1073" y="412"/>
                </a:cubicBezTo>
                <a:cubicBezTo>
                  <a:pt x="1073" y="412"/>
                  <a:pt x="1073" y="412"/>
                  <a:pt x="1073" y="413"/>
                </a:cubicBezTo>
                <a:cubicBezTo>
                  <a:pt x="793" y="272"/>
                  <a:pt x="793" y="272"/>
                  <a:pt x="793" y="272"/>
                </a:cubicBezTo>
                <a:cubicBezTo>
                  <a:pt x="793" y="271"/>
                  <a:pt x="794" y="269"/>
                  <a:pt x="794" y="267"/>
                </a:cubicBezTo>
                <a:cubicBezTo>
                  <a:pt x="794" y="260"/>
                  <a:pt x="788" y="255"/>
                  <a:pt x="781" y="255"/>
                </a:cubicBezTo>
                <a:cubicBezTo>
                  <a:pt x="776" y="255"/>
                  <a:pt x="772" y="257"/>
                  <a:pt x="770" y="261"/>
                </a:cubicBezTo>
                <a:cubicBezTo>
                  <a:pt x="544" y="153"/>
                  <a:pt x="544" y="153"/>
                  <a:pt x="544" y="153"/>
                </a:cubicBezTo>
                <a:cubicBezTo>
                  <a:pt x="545" y="152"/>
                  <a:pt x="546" y="150"/>
                  <a:pt x="546" y="148"/>
                </a:cubicBezTo>
                <a:cubicBezTo>
                  <a:pt x="546" y="141"/>
                  <a:pt x="540" y="135"/>
                  <a:pt x="533" y="135"/>
                </a:cubicBezTo>
                <a:cubicBezTo>
                  <a:pt x="526" y="135"/>
                  <a:pt x="520" y="141"/>
                  <a:pt x="520" y="148"/>
                </a:cubicBezTo>
                <a:cubicBezTo>
                  <a:pt x="520" y="151"/>
                  <a:pt x="521" y="153"/>
                  <a:pt x="523" y="155"/>
                </a:cubicBezTo>
                <a:cubicBezTo>
                  <a:pt x="258" y="446"/>
                  <a:pt x="258" y="446"/>
                  <a:pt x="258" y="446"/>
                </a:cubicBezTo>
                <a:cubicBezTo>
                  <a:pt x="535" y="108"/>
                  <a:pt x="535" y="108"/>
                  <a:pt x="535" y="108"/>
                </a:cubicBezTo>
                <a:cubicBezTo>
                  <a:pt x="537" y="110"/>
                  <a:pt x="540" y="111"/>
                  <a:pt x="543" y="111"/>
                </a:cubicBezTo>
                <a:cubicBezTo>
                  <a:pt x="550" y="111"/>
                  <a:pt x="556" y="105"/>
                  <a:pt x="556" y="98"/>
                </a:cubicBezTo>
                <a:cubicBezTo>
                  <a:pt x="556" y="91"/>
                  <a:pt x="550" y="86"/>
                  <a:pt x="543" y="86"/>
                </a:cubicBezTo>
                <a:cubicBezTo>
                  <a:pt x="536" y="86"/>
                  <a:pt x="530" y="91"/>
                  <a:pt x="530" y="98"/>
                </a:cubicBezTo>
                <a:cubicBezTo>
                  <a:pt x="530" y="99"/>
                  <a:pt x="530" y="99"/>
                  <a:pt x="530" y="99"/>
                </a:cubicBezTo>
                <a:cubicBezTo>
                  <a:pt x="250" y="134"/>
                  <a:pt x="250" y="134"/>
                  <a:pt x="250" y="134"/>
                </a:cubicBezTo>
                <a:cubicBezTo>
                  <a:pt x="249" y="128"/>
                  <a:pt x="243" y="123"/>
                  <a:pt x="237" y="123"/>
                </a:cubicBezTo>
                <a:cubicBezTo>
                  <a:pt x="230" y="123"/>
                  <a:pt x="224" y="129"/>
                  <a:pt x="224" y="136"/>
                </a:cubicBezTo>
                <a:cubicBezTo>
                  <a:pt x="224" y="139"/>
                  <a:pt x="225" y="141"/>
                  <a:pt x="226" y="143"/>
                </a:cubicBezTo>
                <a:cubicBezTo>
                  <a:pt x="5" y="304"/>
                  <a:pt x="5" y="304"/>
                  <a:pt x="5" y="304"/>
                </a:cubicBezTo>
                <a:cubicBezTo>
                  <a:pt x="3" y="305"/>
                  <a:pt x="3" y="305"/>
                  <a:pt x="3" y="305"/>
                </a:cubicBezTo>
                <a:cubicBezTo>
                  <a:pt x="4" y="305"/>
                  <a:pt x="4" y="305"/>
                  <a:pt x="4" y="305"/>
                </a:cubicBezTo>
                <a:cubicBezTo>
                  <a:pt x="0" y="308"/>
                  <a:pt x="0" y="308"/>
                  <a:pt x="0" y="308"/>
                </a:cubicBezTo>
                <a:cubicBezTo>
                  <a:pt x="5" y="306"/>
                  <a:pt x="5" y="306"/>
                  <a:pt x="5" y="306"/>
                </a:cubicBezTo>
                <a:cubicBezTo>
                  <a:pt x="74" y="351"/>
                  <a:pt x="74" y="351"/>
                  <a:pt x="74" y="351"/>
                </a:cubicBezTo>
                <a:cubicBezTo>
                  <a:pt x="4" y="443"/>
                  <a:pt x="4" y="443"/>
                  <a:pt x="4" y="443"/>
                </a:cubicBezTo>
                <a:cubicBezTo>
                  <a:pt x="6" y="444"/>
                  <a:pt x="6" y="444"/>
                  <a:pt x="6" y="444"/>
                </a:cubicBezTo>
                <a:cubicBezTo>
                  <a:pt x="75" y="352"/>
                  <a:pt x="75" y="352"/>
                  <a:pt x="75" y="352"/>
                </a:cubicBezTo>
                <a:cubicBezTo>
                  <a:pt x="233" y="455"/>
                  <a:pt x="233" y="455"/>
                  <a:pt x="233" y="455"/>
                </a:cubicBezTo>
                <a:cubicBezTo>
                  <a:pt x="232" y="457"/>
                  <a:pt x="231" y="460"/>
                  <a:pt x="231" y="462"/>
                </a:cubicBezTo>
                <a:cubicBezTo>
                  <a:pt x="231" y="469"/>
                  <a:pt x="237" y="475"/>
                  <a:pt x="244" y="475"/>
                </a:cubicBezTo>
                <a:cubicBezTo>
                  <a:pt x="246" y="475"/>
                  <a:pt x="248" y="474"/>
                  <a:pt x="250" y="473"/>
                </a:cubicBezTo>
                <a:cubicBezTo>
                  <a:pt x="460" y="808"/>
                  <a:pt x="460" y="808"/>
                  <a:pt x="460" y="808"/>
                </a:cubicBezTo>
                <a:cubicBezTo>
                  <a:pt x="456" y="810"/>
                  <a:pt x="454" y="814"/>
                  <a:pt x="454" y="818"/>
                </a:cubicBezTo>
                <a:cubicBezTo>
                  <a:pt x="454" y="825"/>
                  <a:pt x="460" y="831"/>
                  <a:pt x="467" y="831"/>
                </a:cubicBezTo>
                <a:cubicBezTo>
                  <a:pt x="474" y="831"/>
                  <a:pt x="480" y="825"/>
                  <a:pt x="480" y="818"/>
                </a:cubicBezTo>
                <a:cubicBezTo>
                  <a:pt x="480" y="813"/>
                  <a:pt x="477" y="809"/>
                  <a:pt x="474" y="807"/>
                </a:cubicBezTo>
                <a:cubicBezTo>
                  <a:pt x="556" y="650"/>
                  <a:pt x="556" y="650"/>
                  <a:pt x="556" y="650"/>
                </a:cubicBezTo>
                <a:cubicBezTo>
                  <a:pt x="558" y="650"/>
                  <a:pt x="560" y="651"/>
                  <a:pt x="562" y="651"/>
                </a:cubicBezTo>
                <a:cubicBezTo>
                  <a:pt x="569" y="651"/>
                  <a:pt x="574" y="645"/>
                  <a:pt x="574" y="638"/>
                </a:cubicBezTo>
                <a:cubicBezTo>
                  <a:pt x="574" y="637"/>
                  <a:pt x="574" y="635"/>
                  <a:pt x="574" y="634"/>
                </a:cubicBezTo>
                <a:cubicBezTo>
                  <a:pt x="591" y="627"/>
                  <a:pt x="591" y="627"/>
                  <a:pt x="591" y="627"/>
                </a:cubicBezTo>
                <a:cubicBezTo>
                  <a:pt x="810" y="730"/>
                  <a:pt x="810" y="730"/>
                  <a:pt x="810" y="730"/>
                </a:cubicBezTo>
                <a:cubicBezTo>
                  <a:pt x="809" y="731"/>
                  <a:pt x="809" y="732"/>
                  <a:pt x="809" y="733"/>
                </a:cubicBezTo>
                <a:cubicBezTo>
                  <a:pt x="809" y="737"/>
                  <a:pt x="811" y="741"/>
                  <a:pt x="814" y="743"/>
                </a:cubicBezTo>
                <a:cubicBezTo>
                  <a:pt x="662" y="936"/>
                  <a:pt x="662" y="936"/>
                  <a:pt x="662" y="936"/>
                </a:cubicBezTo>
                <a:cubicBezTo>
                  <a:pt x="661" y="937"/>
                  <a:pt x="661" y="937"/>
                  <a:pt x="661" y="937"/>
                </a:cubicBezTo>
                <a:cubicBezTo>
                  <a:pt x="1319" y="937"/>
                  <a:pt x="1319" y="937"/>
                  <a:pt x="1319" y="937"/>
                </a:cubicBezTo>
                <a:cubicBezTo>
                  <a:pt x="1320" y="938"/>
                  <a:pt x="1320" y="938"/>
                  <a:pt x="1320" y="938"/>
                </a:cubicBezTo>
                <a:lnTo>
                  <a:pt x="1320" y="937"/>
                </a:lnTo>
                <a:close/>
                <a:moveTo>
                  <a:pt x="1318" y="934"/>
                </a:moveTo>
                <a:cubicBezTo>
                  <a:pt x="1197" y="808"/>
                  <a:pt x="1197" y="808"/>
                  <a:pt x="1197" y="808"/>
                </a:cubicBezTo>
                <a:cubicBezTo>
                  <a:pt x="1199" y="806"/>
                  <a:pt x="1200" y="803"/>
                  <a:pt x="1200" y="800"/>
                </a:cubicBezTo>
                <a:cubicBezTo>
                  <a:pt x="1200" y="795"/>
                  <a:pt x="1197" y="790"/>
                  <a:pt x="1192" y="788"/>
                </a:cubicBezTo>
                <a:cubicBezTo>
                  <a:pt x="1283" y="453"/>
                  <a:pt x="1283" y="453"/>
                  <a:pt x="1283" y="453"/>
                </a:cubicBezTo>
                <a:cubicBezTo>
                  <a:pt x="1283" y="454"/>
                  <a:pt x="1284" y="454"/>
                  <a:pt x="1285" y="454"/>
                </a:cubicBezTo>
                <a:cubicBezTo>
                  <a:pt x="1285" y="454"/>
                  <a:pt x="1285" y="454"/>
                  <a:pt x="1285" y="454"/>
                </a:cubicBezTo>
                <a:lnTo>
                  <a:pt x="1318" y="934"/>
                </a:lnTo>
                <a:close/>
                <a:moveTo>
                  <a:pt x="1275" y="448"/>
                </a:moveTo>
                <a:cubicBezTo>
                  <a:pt x="1276" y="451"/>
                  <a:pt x="1278" y="452"/>
                  <a:pt x="1281" y="453"/>
                </a:cubicBezTo>
                <a:cubicBezTo>
                  <a:pt x="1190" y="788"/>
                  <a:pt x="1190" y="788"/>
                  <a:pt x="1190" y="788"/>
                </a:cubicBezTo>
                <a:cubicBezTo>
                  <a:pt x="1189" y="787"/>
                  <a:pt x="1188" y="787"/>
                  <a:pt x="1187" y="787"/>
                </a:cubicBezTo>
                <a:cubicBezTo>
                  <a:pt x="1181" y="787"/>
                  <a:pt x="1176" y="791"/>
                  <a:pt x="1175" y="797"/>
                </a:cubicBezTo>
                <a:cubicBezTo>
                  <a:pt x="834" y="736"/>
                  <a:pt x="834" y="736"/>
                  <a:pt x="834" y="736"/>
                </a:cubicBezTo>
                <a:cubicBezTo>
                  <a:pt x="835" y="735"/>
                  <a:pt x="835" y="734"/>
                  <a:pt x="835" y="733"/>
                </a:cubicBezTo>
                <a:cubicBezTo>
                  <a:pt x="835" y="731"/>
                  <a:pt x="834" y="730"/>
                  <a:pt x="834" y="728"/>
                </a:cubicBezTo>
                <a:lnTo>
                  <a:pt x="1275" y="448"/>
                </a:lnTo>
                <a:close/>
                <a:moveTo>
                  <a:pt x="256" y="459"/>
                </a:moveTo>
                <a:cubicBezTo>
                  <a:pt x="552" y="351"/>
                  <a:pt x="552" y="351"/>
                  <a:pt x="552" y="351"/>
                </a:cubicBezTo>
                <a:cubicBezTo>
                  <a:pt x="769" y="272"/>
                  <a:pt x="769" y="272"/>
                  <a:pt x="769" y="272"/>
                </a:cubicBezTo>
                <a:cubicBezTo>
                  <a:pt x="770" y="275"/>
                  <a:pt x="772" y="277"/>
                  <a:pt x="774" y="278"/>
                </a:cubicBezTo>
                <a:cubicBezTo>
                  <a:pt x="660" y="470"/>
                  <a:pt x="660" y="470"/>
                  <a:pt x="660" y="470"/>
                </a:cubicBezTo>
                <a:cubicBezTo>
                  <a:pt x="480" y="492"/>
                  <a:pt x="480" y="492"/>
                  <a:pt x="480" y="492"/>
                </a:cubicBezTo>
                <a:cubicBezTo>
                  <a:pt x="479" y="486"/>
                  <a:pt x="473" y="481"/>
                  <a:pt x="467" y="481"/>
                </a:cubicBezTo>
                <a:cubicBezTo>
                  <a:pt x="460" y="481"/>
                  <a:pt x="454" y="487"/>
                  <a:pt x="454" y="494"/>
                </a:cubicBezTo>
                <a:cubicBezTo>
                  <a:pt x="454" y="501"/>
                  <a:pt x="460" y="507"/>
                  <a:pt x="467" y="507"/>
                </a:cubicBezTo>
                <a:cubicBezTo>
                  <a:pt x="471" y="507"/>
                  <a:pt x="475" y="505"/>
                  <a:pt x="477" y="502"/>
                </a:cubicBezTo>
                <a:cubicBezTo>
                  <a:pt x="594" y="581"/>
                  <a:pt x="594" y="581"/>
                  <a:pt x="594" y="581"/>
                </a:cubicBezTo>
                <a:cubicBezTo>
                  <a:pt x="573" y="617"/>
                  <a:pt x="573" y="617"/>
                  <a:pt x="573" y="617"/>
                </a:cubicBezTo>
                <a:cubicBezTo>
                  <a:pt x="256" y="467"/>
                  <a:pt x="256" y="467"/>
                  <a:pt x="256" y="467"/>
                </a:cubicBezTo>
                <a:cubicBezTo>
                  <a:pt x="256" y="465"/>
                  <a:pt x="257" y="464"/>
                  <a:pt x="257" y="462"/>
                </a:cubicBezTo>
                <a:cubicBezTo>
                  <a:pt x="257" y="461"/>
                  <a:pt x="256" y="460"/>
                  <a:pt x="256" y="459"/>
                </a:cubicBezTo>
                <a:close/>
                <a:moveTo>
                  <a:pt x="595" y="580"/>
                </a:moveTo>
                <a:cubicBezTo>
                  <a:pt x="478" y="501"/>
                  <a:pt x="478" y="501"/>
                  <a:pt x="478" y="501"/>
                </a:cubicBezTo>
                <a:cubicBezTo>
                  <a:pt x="479" y="499"/>
                  <a:pt x="480" y="496"/>
                  <a:pt x="480" y="494"/>
                </a:cubicBezTo>
                <a:cubicBezTo>
                  <a:pt x="480" y="494"/>
                  <a:pt x="480" y="494"/>
                  <a:pt x="480" y="493"/>
                </a:cubicBezTo>
                <a:cubicBezTo>
                  <a:pt x="659" y="472"/>
                  <a:pt x="659" y="472"/>
                  <a:pt x="659" y="472"/>
                </a:cubicBezTo>
                <a:cubicBezTo>
                  <a:pt x="631" y="519"/>
                  <a:pt x="631" y="519"/>
                  <a:pt x="631" y="519"/>
                </a:cubicBezTo>
                <a:lnTo>
                  <a:pt x="595" y="580"/>
                </a:lnTo>
                <a:close/>
                <a:moveTo>
                  <a:pt x="596" y="582"/>
                </a:moveTo>
                <a:cubicBezTo>
                  <a:pt x="633" y="607"/>
                  <a:pt x="633" y="607"/>
                  <a:pt x="633" y="607"/>
                </a:cubicBezTo>
                <a:cubicBezTo>
                  <a:pt x="591" y="625"/>
                  <a:pt x="591" y="625"/>
                  <a:pt x="591" y="625"/>
                </a:cubicBezTo>
                <a:cubicBezTo>
                  <a:pt x="575" y="617"/>
                  <a:pt x="575" y="617"/>
                  <a:pt x="575" y="617"/>
                </a:cubicBezTo>
                <a:lnTo>
                  <a:pt x="596" y="582"/>
                </a:lnTo>
                <a:close/>
                <a:moveTo>
                  <a:pt x="596" y="581"/>
                </a:moveTo>
                <a:cubicBezTo>
                  <a:pt x="634" y="517"/>
                  <a:pt x="634" y="517"/>
                  <a:pt x="634" y="517"/>
                </a:cubicBezTo>
                <a:cubicBezTo>
                  <a:pt x="661" y="471"/>
                  <a:pt x="661" y="471"/>
                  <a:pt x="661" y="471"/>
                </a:cubicBezTo>
                <a:cubicBezTo>
                  <a:pt x="1074" y="422"/>
                  <a:pt x="1074" y="422"/>
                  <a:pt x="1074" y="422"/>
                </a:cubicBezTo>
                <a:cubicBezTo>
                  <a:pt x="1074" y="422"/>
                  <a:pt x="1074" y="423"/>
                  <a:pt x="1075" y="423"/>
                </a:cubicBezTo>
                <a:cubicBezTo>
                  <a:pt x="635" y="607"/>
                  <a:pt x="635" y="607"/>
                  <a:pt x="635" y="607"/>
                </a:cubicBezTo>
                <a:lnTo>
                  <a:pt x="596" y="581"/>
                </a:lnTo>
                <a:close/>
                <a:moveTo>
                  <a:pt x="1076" y="424"/>
                </a:moveTo>
                <a:cubicBezTo>
                  <a:pt x="1076" y="425"/>
                  <a:pt x="1077" y="426"/>
                  <a:pt x="1078" y="427"/>
                </a:cubicBezTo>
                <a:cubicBezTo>
                  <a:pt x="839" y="713"/>
                  <a:pt x="839" y="713"/>
                  <a:pt x="839" y="713"/>
                </a:cubicBezTo>
                <a:cubicBezTo>
                  <a:pt x="830" y="724"/>
                  <a:pt x="830" y="724"/>
                  <a:pt x="830" y="724"/>
                </a:cubicBezTo>
                <a:cubicBezTo>
                  <a:pt x="828" y="722"/>
                  <a:pt x="825" y="720"/>
                  <a:pt x="822" y="720"/>
                </a:cubicBezTo>
                <a:cubicBezTo>
                  <a:pt x="817" y="720"/>
                  <a:pt x="813" y="723"/>
                  <a:pt x="811" y="726"/>
                </a:cubicBezTo>
                <a:cubicBezTo>
                  <a:pt x="636" y="608"/>
                  <a:pt x="636" y="608"/>
                  <a:pt x="636" y="608"/>
                </a:cubicBezTo>
                <a:lnTo>
                  <a:pt x="1076" y="424"/>
                </a:lnTo>
                <a:close/>
                <a:moveTo>
                  <a:pt x="524" y="17"/>
                </a:moveTo>
                <a:cubicBezTo>
                  <a:pt x="525" y="16"/>
                  <a:pt x="525" y="16"/>
                  <a:pt x="525" y="15"/>
                </a:cubicBezTo>
                <a:cubicBezTo>
                  <a:pt x="1073" y="178"/>
                  <a:pt x="1073" y="178"/>
                  <a:pt x="1073" y="178"/>
                </a:cubicBezTo>
                <a:cubicBezTo>
                  <a:pt x="1073" y="179"/>
                  <a:pt x="1072" y="180"/>
                  <a:pt x="1072" y="180"/>
                </a:cubicBezTo>
                <a:cubicBezTo>
                  <a:pt x="1072" y="186"/>
                  <a:pt x="1077" y="191"/>
                  <a:pt x="1082" y="193"/>
                </a:cubicBezTo>
                <a:cubicBezTo>
                  <a:pt x="1084" y="403"/>
                  <a:pt x="1084" y="403"/>
                  <a:pt x="1084" y="403"/>
                </a:cubicBezTo>
                <a:cubicBezTo>
                  <a:pt x="1080" y="403"/>
                  <a:pt x="1076" y="406"/>
                  <a:pt x="1074" y="410"/>
                </a:cubicBezTo>
                <a:lnTo>
                  <a:pt x="524" y="17"/>
                </a:lnTo>
                <a:close/>
                <a:moveTo>
                  <a:pt x="1073" y="414"/>
                </a:moveTo>
                <a:cubicBezTo>
                  <a:pt x="1073" y="415"/>
                  <a:pt x="1072" y="415"/>
                  <a:pt x="1072" y="416"/>
                </a:cubicBezTo>
                <a:cubicBezTo>
                  <a:pt x="1072" y="417"/>
                  <a:pt x="1073" y="419"/>
                  <a:pt x="1073" y="420"/>
                </a:cubicBezTo>
                <a:cubicBezTo>
                  <a:pt x="662" y="470"/>
                  <a:pt x="662" y="470"/>
                  <a:pt x="662" y="470"/>
                </a:cubicBezTo>
                <a:cubicBezTo>
                  <a:pt x="775" y="279"/>
                  <a:pt x="775" y="279"/>
                  <a:pt x="775" y="279"/>
                </a:cubicBezTo>
                <a:cubicBezTo>
                  <a:pt x="777" y="280"/>
                  <a:pt x="779" y="280"/>
                  <a:pt x="781" y="280"/>
                </a:cubicBezTo>
                <a:cubicBezTo>
                  <a:pt x="786" y="280"/>
                  <a:pt x="790" y="278"/>
                  <a:pt x="792" y="274"/>
                </a:cubicBezTo>
                <a:lnTo>
                  <a:pt x="1073" y="414"/>
                </a:lnTo>
                <a:close/>
                <a:moveTo>
                  <a:pt x="533" y="161"/>
                </a:moveTo>
                <a:cubicBezTo>
                  <a:pt x="537" y="161"/>
                  <a:pt x="541" y="158"/>
                  <a:pt x="543" y="155"/>
                </a:cubicBezTo>
                <a:cubicBezTo>
                  <a:pt x="769" y="263"/>
                  <a:pt x="769" y="263"/>
                  <a:pt x="769" y="263"/>
                </a:cubicBezTo>
                <a:cubicBezTo>
                  <a:pt x="768" y="264"/>
                  <a:pt x="768" y="266"/>
                  <a:pt x="768" y="267"/>
                </a:cubicBezTo>
                <a:cubicBezTo>
                  <a:pt x="768" y="269"/>
                  <a:pt x="768" y="270"/>
                  <a:pt x="769" y="271"/>
                </a:cubicBezTo>
                <a:cubicBezTo>
                  <a:pt x="550" y="350"/>
                  <a:pt x="550" y="350"/>
                  <a:pt x="550" y="350"/>
                </a:cubicBezTo>
                <a:cubicBezTo>
                  <a:pt x="255" y="457"/>
                  <a:pt x="255" y="457"/>
                  <a:pt x="255" y="457"/>
                </a:cubicBezTo>
                <a:cubicBezTo>
                  <a:pt x="255" y="456"/>
                  <a:pt x="254" y="454"/>
                  <a:pt x="253" y="453"/>
                </a:cubicBezTo>
                <a:cubicBezTo>
                  <a:pt x="524" y="157"/>
                  <a:pt x="524" y="157"/>
                  <a:pt x="524" y="157"/>
                </a:cubicBezTo>
                <a:cubicBezTo>
                  <a:pt x="526" y="159"/>
                  <a:pt x="529" y="161"/>
                  <a:pt x="533" y="161"/>
                </a:cubicBezTo>
                <a:close/>
                <a:moveTo>
                  <a:pt x="530" y="101"/>
                </a:moveTo>
                <a:cubicBezTo>
                  <a:pt x="530" y="101"/>
                  <a:pt x="531" y="102"/>
                  <a:pt x="531" y="102"/>
                </a:cubicBezTo>
                <a:cubicBezTo>
                  <a:pt x="316" y="185"/>
                  <a:pt x="316" y="185"/>
                  <a:pt x="316" y="185"/>
                </a:cubicBezTo>
                <a:cubicBezTo>
                  <a:pt x="154" y="247"/>
                  <a:pt x="154" y="247"/>
                  <a:pt x="154" y="247"/>
                </a:cubicBezTo>
                <a:cubicBezTo>
                  <a:pt x="230" y="147"/>
                  <a:pt x="230" y="147"/>
                  <a:pt x="230" y="147"/>
                </a:cubicBezTo>
                <a:cubicBezTo>
                  <a:pt x="232" y="148"/>
                  <a:pt x="234" y="149"/>
                  <a:pt x="237" y="149"/>
                </a:cubicBezTo>
                <a:cubicBezTo>
                  <a:pt x="244" y="149"/>
                  <a:pt x="250" y="143"/>
                  <a:pt x="250" y="136"/>
                </a:cubicBezTo>
                <a:cubicBezTo>
                  <a:pt x="250" y="136"/>
                  <a:pt x="250" y="135"/>
                  <a:pt x="250" y="135"/>
                </a:cubicBezTo>
                <a:lnTo>
                  <a:pt x="530" y="101"/>
                </a:lnTo>
                <a:close/>
                <a:moveTo>
                  <a:pt x="227" y="144"/>
                </a:moveTo>
                <a:cubicBezTo>
                  <a:pt x="228" y="145"/>
                  <a:pt x="228" y="145"/>
                  <a:pt x="229" y="146"/>
                </a:cubicBezTo>
                <a:cubicBezTo>
                  <a:pt x="151" y="248"/>
                  <a:pt x="151" y="248"/>
                  <a:pt x="151" y="248"/>
                </a:cubicBezTo>
                <a:cubicBezTo>
                  <a:pt x="11" y="302"/>
                  <a:pt x="11" y="302"/>
                  <a:pt x="11" y="302"/>
                </a:cubicBezTo>
                <a:lnTo>
                  <a:pt x="227" y="144"/>
                </a:lnTo>
                <a:close/>
                <a:moveTo>
                  <a:pt x="7" y="305"/>
                </a:moveTo>
                <a:cubicBezTo>
                  <a:pt x="150" y="250"/>
                  <a:pt x="150" y="250"/>
                  <a:pt x="150" y="250"/>
                </a:cubicBezTo>
                <a:cubicBezTo>
                  <a:pt x="75" y="350"/>
                  <a:pt x="75" y="350"/>
                  <a:pt x="75" y="350"/>
                </a:cubicBezTo>
                <a:lnTo>
                  <a:pt x="7" y="305"/>
                </a:lnTo>
                <a:close/>
                <a:moveTo>
                  <a:pt x="76" y="351"/>
                </a:moveTo>
                <a:cubicBezTo>
                  <a:pt x="152" y="249"/>
                  <a:pt x="152" y="249"/>
                  <a:pt x="152" y="249"/>
                </a:cubicBezTo>
                <a:cubicBezTo>
                  <a:pt x="320" y="185"/>
                  <a:pt x="320" y="185"/>
                  <a:pt x="320" y="185"/>
                </a:cubicBezTo>
                <a:cubicBezTo>
                  <a:pt x="531" y="104"/>
                  <a:pt x="531" y="104"/>
                  <a:pt x="531" y="104"/>
                </a:cubicBezTo>
                <a:cubicBezTo>
                  <a:pt x="532" y="105"/>
                  <a:pt x="533" y="106"/>
                  <a:pt x="534" y="107"/>
                </a:cubicBezTo>
                <a:cubicBezTo>
                  <a:pt x="251" y="452"/>
                  <a:pt x="251" y="452"/>
                  <a:pt x="251" y="452"/>
                </a:cubicBezTo>
                <a:cubicBezTo>
                  <a:pt x="249" y="450"/>
                  <a:pt x="247" y="449"/>
                  <a:pt x="244" y="449"/>
                </a:cubicBezTo>
                <a:cubicBezTo>
                  <a:pt x="240" y="449"/>
                  <a:pt x="236" y="451"/>
                  <a:pt x="234" y="454"/>
                </a:cubicBezTo>
                <a:lnTo>
                  <a:pt x="76" y="351"/>
                </a:lnTo>
                <a:close/>
                <a:moveTo>
                  <a:pt x="472" y="806"/>
                </a:moveTo>
                <a:cubicBezTo>
                  <a:pt x="471" y="806"/>
                  <a:pt x="469" y="805"/>
                  <a:pt x="467" y="805"/>
                </a:cubicBezTo>
                <a:cubicBezTo>
                  <a:pt x="465" y="805"/>
                  <a:pt x="463" y="806"/>
                  <a:pt x="461" y="807"/>
                </a:cubicBezTo>
                <a:cubicBezTo>
                  <a:pt x="251" y="472"/>
                  <a:pt x="251" y="472"/>
                  <a:pt x="251" y="472"/>
                </a:cubicBezTo>
                <a:cubicBezTo>
                  <a:pt x="253" y="471"/>
                  <a:pt x="254" y="470"/>
                  <a:pt x="255" y="468"/>
                </a:cubicBezTo>
                <a:cubicBezTo>
                  <a:pt x="573" y="618"/>
                  <a:pt x="573" y="618"/>
                  <a:pt x="573" y="618"/>
                </a:cubicBezTo>
                <a:cubicBezTo>
                  <a:pt x="567" y="627"/>
                  <a:pt x="567" y="627"/>
                  <a:pt x="567" y="627"/>
                </a:cubicBezTo>
                <a:cubicBezTo>
                  <a:pt x="566" y="626"/>
                  <a:pt x="564" y="625"/>
                  <a:pt x="562" y="625"/>
                </a:cubicBezTo>
                <a:cubicBezTo>
                  <a:pt x="555" y="625"/>
                  <a:pt x="549" y="631"/>
                  <a:pt x="549" y="638"/>
                </a:cubicBezTo>
                <a:cubicBezTo>
                  <a:pt x="549" y="643"/>
                  <a:pt x="551" y="647"/>
                  <a:pt x="555" y="649"/>
                </a:cubicBezTo>
                <a:lnTo>
                  <a:pt x="472" y="806"/>
                </a:lnTo>
                <a:close/>
                <a:moveTo>
                  <a:pt x="573" y="632"/>
                </a:moveTo>
                <a:cubicBezTo>
                  <a:pt x="572" y="630"/>
                  <a:pt x="571" y="629"/>
                  <a:pt x="569" y="627"/>
                </a:cubicBezTo>
                <a:cubicBezTo>
                  <a:pt x="574" y="619"/>
                  <a:pt x="574" y="619"/>
                  <a:pt x="574" y="619"/>
                </a:cubicBezTo>
                <a:cubicBezTo>
                  <a:pt x="589" y="626"/>
                  <a:pt x="589" y="626"/>
                  <a:pt x="589" y="626"/>
                </a:cubicBezTo>
                <a:lnTo>
                  <a:pt x="573" y="632"/>
                </a:lnTo>
                <a:close/>
                <a:moveTo>
                  <a:pt x="593" y="626"/>
                </a:moveTo>
                <a:cubicBezTo>
                  <a:pt x="634" y="608"/>
                  <a:pt x="634" y="608"/>
                  <a:pt x="634" y="608"/>
                </a:cubicBezTo>
                <a:cubicBezTo>
                  <a:pt x="810" y="728"/>
                  <a:pt x="810" y="728"/>
                  <a:pt x="810" y="728"/>
                </a:cubicBezTo>
                <a:cubicBezTo>
                  <a:pt x="810" y="728"/>
                  <a:pt x="810" y="728"/>
                  <a:pt x="810" y="728"/>
                </a:cubicBezTo>
                <a:lnTo>
                  <a:pt x="593" y="626"/>
                </a:lnTo>
                <a:close/>
                <a:moveTo>
                  <a:pt x="664" y="935"/>
                </a:moveTo>
                <a:cubicBezTo>
                  <a:pt x="815" y="744"/>
                  <a:pt x="815" y="744"/>
                  <a:pt x="815" y="744"/>
                </a:cubicBezTo>
                <a:cubicBezTo>
                  <a:pt x="817" y="745"/>
                  <a:pt x="819" y="746"/>
                  <a:pt x="822" y="746"/>
                </a:cubicBezTo>
                <a:cubicBezTo>
                  <a:pt x="827" y="746"/>
                  <a:pt x="831" y="744"/>
                  <a:pt x="833" y="740"/>
                </a:cubicBezTo>
                <a:cubicBezTo>
                  <a:pt x="1315" y="935"/>
                  <a:pt x="1315" y="935"/>
                  <a:pt x="1315" y="935"/>
                </a:cubicBezTo>
                <a:lnTo>
                  <a:pt x="664" y="935"/>
                </a:lnTo>
                <a:close/>
                <a:moveTo>
                  <a:pt x="833" y="739"/>
                </a:moveTo>
                <a:cubicBezTo>
                  <a:pt x="834" y="738"/>
                  <a:pt x="834" y="738"/>
                  <a:pt x="834" y="738"/>
                </a:cubicBezTo>
                <a:cubicBezTo>
                  <a:pt x="1175" y="798"/>
                  <a:pt x="1175" y="798"/>
                  <a:pt x="1175" y="798"/>
                </a:cubicBezTo>
                <a:cubicBezTo>
                  <a:pt x="1175" y="799"/>
                  <a:pt x="1174" y="799"/>
                  <a:pt x="1174" y="800"/>
                </a:cubicBezTo>
                <a:cubicBezTo>
                  <a:pt x="1174" y="807"/>
                  <a:pt x="1180" y="813"/>
                  <a:pt x="1187" y="813"/>
                </a:cubicBezTo>
                <a:cubicBezTo>
                  <a:pt x="1191" y="813"/>
                  <a:pt x="1193" y="812"/>
                  <a:pt x="1196" y="809"/>
                </a:cubicBezTo>
                <a:cubicBezTo>
                  <a:pt x="1316" y="934"/>
                  <a:pt x="1316" y="934"/>
                  <a:pt x="1316" y="934"/>
                </a:cubicBezTo>
                <a:lnTo>
                  <a:pt x="833" y="739"/>
                </a:lnTo>
                <a:close/>
              </a:path>
            </a:pathLst>
          </a:custGeom>
          <a:solidFill>
            <a:srgbClr val="878787">
              <a:alpha val="45000"/>
            </a:srgbClr>
          </a:solidFill>
          <a:ln>
            <a:noFill/>
          </a:ln>
        </p:spPr>
        <p:txBody>
          <a:bodyPr vert="horz" wrap="square" lIns="68570" tIns="34285" rIns="68570" bIns="34285" numCol="1" anchor="t" anchorCtr="0" compatLnSpc="1">
            <a:prstTxWarp prst="textNoShape">
              <a:avLst/>
            </a:prstTxWarp>
          </a:bodyPr>
          <a:lstStyle/>
          <a:p>
            <a:pPr defTabSz="914270">
              <a:defRPr/>
            </a:pPr>
            <a:endParaRPr lang="id-ID" kern="0">
              <a:solidFill>
                <a:sysClr val="windowText" lastClr="000000"/>
              </a:solidFill>
              <a:latin typeface="微软雅黑"/>
              <a:ea typeface="微软雅黑"/>
            </a:endParaRPr>
          </a:p>
        </p:txBody>
      </p:sp>
      <p:sp>
        <p:nvSpPr>
          <p:cNvPr id="48" name="Freeform 72"/>
          <p:cNvSpPr>
            <a:spLocks noEditPoints="1"/>
          </p:cNvSpPr>
          <p:nvPr/>
        </p:nvSpPr>
        <p:spPr bwMode="auto">
          <a:xfrm>
            <a:off x="-673869" y="3084580"/>
            <a:ext cx="4842838" cy="3439050"/>
          </a:xfrm>
          <a:custGeom>
            <a:avLst/>
            <a:gdLst>
              <a:gd name="T0" fmla="*/ 1287 w 1323"/>
              <a:gd name="T1" fmla="*/ 453 h 938"/>
              <a:gd name="T2" fmla="*/ 1274 w 1323"/>
              <a:gd name="T3" fmla="*/ 447 h 938"/>
              <a:gd name="T4" fmla="*/ 1080 w 1323"/>
              <a:gd name="T5" fmla="*/ 427 h 938"/>
              <a:gd name="T6" fmla="*/ 1084 w 1323"/>
              <a:gd name="T7" fmla="*/ 193 h 938"/>
              <a:gd name="T8" fmla="*/ 1242 w 1323"/>
              <a:gd name="T9" fmla="*/ 26 h 938"/>
              <a:gd name="T10" fmla="*/ 1238 w 1323"/>
              <a:gd name="T11" fmla="*/ 17 h 938"/>
              <a:gd name="T12" fmla="*/ 1073 w 1323"/>
              <a:gd name="T13" fmla="*/ 177 h 938"/>
              <a:gd name="T14" fmla="*/ 500 w 1323"/>
              <a:gd name="T15" fmla="*/ 12 h 938"/>
              <a:gd name="T16" fmla="*/ 1073 w 1323"/>
              <a:gd name="T17" fmla="*/ 413 h 938"/>
              <a:gd name="T18" fmla="*/ 770 w 1323"/>
              <a:gd name="T19" fmla="*/ 261 h 938"/>
              <a:gd name="T20" fmla="*/ 520 w 1323"/>
              <a:gd name="T21" fmla="*/ 148 h 938"/>
              <a:gd name="T22" fmla="*/ 543 w 1323"/>
              <a:gd name="T23" fmla="*/ 111 h 938"/>
              <a:gd name="T24" fmla="*/ 530 w 1323"/>
              <a:gd name="T25" fmla="*/ 99 h 938"/>
              <a:gd name="T26" fmla="*/ 226 w 1323"/>
              <a:gd name="T27" fmla="*/ 143 h 938"/>
              <a:gd name="T28" fmla="*/ 0 w 1323"/>
              <a:gd name="T29" fmla="*/ 308 h 938"/>
              <a:gd name="T30" fmla="*/ 6 w 1323"/>
              <a:gd name="T31" fmla="*/ 444 h 938"/>
              <a:gd name="T32" fmla="*/ 244 w 1323"/>
              <a:gd name="T33" fmla="*/ 475 h 938"/>
              <a:gd name="T34" fmla="*/ 467 w 1323"/>
              <a:gd name="T35" fmla="*/ 831 h 938"/>
              <a:gd name="T36" fmla="*/ 562 w 1323"/>
              <a:gd name="T37" fmla="*/ 651 h 938"/>
              <a:gd name="T38" fmla="*/ 810 w 1323"/>
              <a:gd name="T39" fmla="*/ 730 h 938"/>
              <a:gd name="T40" fmla="*/ 661 w 1323"/>
              <a:gd name="T41" fmla="*/ 937 h 938"/>
              <a:gd name="T42" fmla="*/ 1318 w 1323"/>
              <a:gd name="T43" fmla="*/ 934 h 938"/>
              <a:gd name="T44" fmla="*/ 1283 w 1323"/>
              <a:gd name="T45" fmla="*/ 453 h 938"/>
              <a:gd name="T46" fmla="*/ 1275 w 1323"/>
              <a:gd name="T47" fmla="*/ 448 h 938"/>
              <a:gd name="T48" fmla="*/ 1175 w 1323"/>
              <a:gd name="T49" fmla="*/ 797 h 938"/>
              <a:gd name="T50" fmla="*/ 1275 w 1323"/>
              <a:gd name="T51" fmla="*/ 448 h 938"/>
              <a:gd name="T52" fmla="*/ 774 w 1323"/>
              <a:gd name="T53" fmla="*/ 278 h 938"/>
              <a:gd name="T54" fmla="*/ 454 w 1323"/>
              <a:gd name="T55" fmla="*/ 494 h 938"/>
              <a:gd name="T56" fmla="*/ 573 w 1323"/>
              <a:gd name="T57" fmla="*/ 617 h 938"/>
              <a:gd name="T58" fmla="*/ 595 w 1323"/>
              <a:gd name="T59" fmla="*/ 580 h 938"/>
              <a:gd name="T60" fmla="*/ 659 w 1323"/>
              <a:gd name="T61" fmla="*/ 472 h 938"/>
              <a:gd name="T62" fmla="*/ 633 w 1323"/>
              <a:gd name="T63" fmla="*/ 607 h 938"/>
              <a:gd name="T64" fmla="*/ 596 w 1323"/>
              <a:gd name="T65" fmla="*/ 581 h 938"/>
              <a:gd name="T66" fmla="*/ 1075 w 1323"/>
              <a:gd name="T67" fmla="*/ 423 h 938"/>
              <a:gd name="T68" fmla="*/ 1078 w 1323"/>
              <a:gd name="T69" fmla="*/ 427 h 938"/>
              <a:gd name="T70" fmla="*/ 811 w 1323"/>
              <a:gd name="T71" fmla="*/ 726 h 938"/>
              <a:gd name="T72" fmla="*/ 525 w 1323"/>
              <a:gd name="T73" fmla="*/ 15 h 938"/>
              <a:gd name="T74" fmla="*/ 1084 w 1323"/>
              <a:gd name="T75" fmla="*/ 403 h 938"/>
              <a:gd name="T76" fmla="*/ 1072 w 1323"/>
              <a:gd name="T77" fmla="*/ 416 h 938"/>
              <a:gd name="T78" fmla="*/ 781 w 1323"/>
              <a:gd name="T79" fmla="*/ 280 h 938"/>
              <a:gd name="T80" fmla="*/ 543 w 1323"/>
              <a:gd name="T81" fmla="*/ 155 h 938"/>
              <a:gd name="T82" fmla="*/ 550 w 1323"/>
              <a:gd name="T83" fmla="*/ 350 h 938"/>
              <a:gd name="T84" fmla="*/ 533 w 1323"/>
              <a:gd name="T85" fmla="*/ 161 h 938"/>
              <a:gd name="T86" fmla="*/ 154 w 1323"/>
              <a:gd name="T87" fmla="*/ 247 h 938"/>
              <a:gd name="T88" fmla="*/ 250 w 1323"/>
              <a:gd name="T89" fmla="*/ 135 h 938"/>
              <a:gd name="T90" fmla="*/ 151 w 1323"/>
              <a:gd name="T91" fmla="*/ 248 h 938"/>
              <a:gd name="T92" fmla="*/ 150 w 1323"/>
              <a:gd name="T93" fmla="*/ 250 h 938"/>
              <a:gd name="T94" fmla="*/ 152 w 1323"/>
              <a:gd name="T95" fmla="*/ 249 h 938"/>
              <a:gd name="T96" fmla="*/ 251 w 1323"/>
              <a:gd name="T97" fmla="*/ 452 h 938"/>
              <a:gd name="T98" fmla="*/ 472 w 1323"/>
              <a:gd name="T99" fmla="*/ 806 h 938"/>
              <a:gd name="T100" fmla="*/ 255 w 1323"/>
              <a:gd name="T101" fmla="*/ 468 h 938"/>
              <a:gd name="T102" fmla="*/ 549 w 1323"/>
              <a:gd name="T103" fmla="*/ 638 h 938"/>
              <a:gd name="T104" fmla="*/ 569 w 1323"/>
              <a:gd name="T105" fmla="*/ 627 h 938"/>
              <a:gd name="T106" fmla="*/ 593 w 1323"/>
              <a:gd name="T107" fmla="*/ 626 h 938"/>
              <a:gd name="T108" fmla="*/ 593 w 1323"/>
              <a:gd name="T109" fmla="*/ 626 h 938"/>
              <a:gd name="T110" fmla="*/ 833 w 1323"/>
              <a:gd name="T111" fmla="*/ 740 h 938"/>
              <a:gd name="T112" fmla="*/ 834 w 1323"/>
              <a:gd name="T113" fmla="*/ 738 h 938"/>
              <a:gd name="T114" fmla="*/ 1196 w 1323"/>
              <a:gd name="T115" fmla="*/ 809 h 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23" h="938">
                <a:moveTo>
                  <a:pt x="1320" y="937"/>
                </a:moveTo>
                <a:cubicBezTo>
                  <a:pt x="1323" y="937"/>
                  <a:pt x="1323" y="937"/>
                  <a:pt x="1323" y="937"/>
                </a:cubicBezTo>
                <a:cubicBezTo>
                  <a:pt x="1320" y="935"/>
                  <a:pt x="1320" y="935"/>
                  <a:pt x="1320" y="935"/>
                </a:cubicBezTo>
                <a:cubicBezTo>
                  <a:pt x="1287" y="453"/>
                  <a:pt x="1287" y="453"/>
                  <a:pt x="1287" y="453"/>
                </a:cubicBezTo>
                <a:cubicBezTo>
                  <a:pt x="1293" y="453"/>
                  <a:pt x="1298" y="447"/>
                  <a:pt x="1298" y="441"/>
                </a:cubicBezTo>
                <a:cubicBezTo>
                  <a:pt x="1298" y="434"/>
                  <a:pt x="1292" y="428"/>
                  <a:pt x="1285" y="428"/>
                </a:cubicBezTo>
                <a:cubicBezTo>
                  <a:pt x="1278" y="428"/>
                  <a:pt x="1272" y="434"/>
                  <a:pt x="1272" y="441"/>
                </a:cubicBezTo>
                <a:cubicBezTo>
                  <a:pt x="1272" y="443"/>
                  <a:pt x="1273" y="445"/>
                  <a:pt x="1274" y="447"/>
                </a:cubicBezTo>
                <a:cubicBezTo>
                  <a:pt x="833" y="727"/>
                  <a:pt x="833" y="727"/>
                  <a:pt x="833" y="727"/>
                </a:cubicBezTo>
                <a:cubicBezTo>
                  <a:pt x="832" y="726"/>
                  <a:pt x="832" y="725"/>
                  <a:pt x="831" y="725"/>
                </a:cubicBezTo>
                <a:cubicBezTo>
                  <a:pt x="837" y="717"/>
                  <a:pt x="837" y="717"/>
                  <a:pt x="837" y="717"/>
                </a:cubicBezTo>
                <a:cubicBezTo>
                  <a:pt x="1080" y="427"/>
                  <a:pt x="1080" y="427"/>
                  <a:pt x="1080" y="427"/>
                </a:cubicBezTo>
                <a:cubicBezTo>
                  <a:pt x="1081" y="428"/>
                  <a:pt x="1083" y="429"/>
                  <a:pt x="1085" y="429"/>
                </a:cubicBezTo>
                <a:cubicBezTo>
                  <a:pt x="1092" y="429"/>
                  <a:pt x="1098" y="423"/>
                  <a:pt x="1098" y="416"/>
                </a:cubicBezTo>
                <a:cubicBezTo>
                  <a:pt x="1098" y="409"/>
                  <a:pt x="1093" y="403"/>
                  <a:pt x="1086" y="403"/>
                </a:cubicBezTo>
                <a:cubicBezTo>
                  <a:pt x="1084" y="193"/>
                  <a:pt x="1084" y="193"/>
                  <a:pt x="1084" y="193"/>
                </a:cubicBezTo>
                <a:cubicBezTo>
                  <a:pt x="1084" y="193"/>
                  <a:pt x="1085" y="193"/>
                  <a:pt x="1085" y="193"/>
                </a:cubicBezTo>
                <a:cubicBezTo>
                  <a:pt x="1092" y="193"/>
                  <a:pt x="1098" y="187"/>
                  <a:pt x="1098" y="180"/>
                </a:cubicBezTo>
                <a:cubicBezTo>
                  <a:pt x="1098" y="177"/>
                  <a:pt x="1096" y="173"/>
                  <a:pt x="1094" y="171"/>
                </a:cubicBezTo>
                <a:cubicBezTo>
                  <a:pt x="1242" y="26"/>
                  <a:pt x="1242" y="26"/>
                  <a:pt x="1242" y="26"/>
                </a:cubicBezTo>
                <a:cubicBezTo>
                  <a:pt x="1244" y="28"/>
                  <a:pt x="1247" y="29"/>
                  <a:pt x="1250" y="29"/>
                </a:cubicBezTo>
                <a:cubicBezTo>
                  <a:pt x="1257" y="29"/>
                  <a:pt x="1263" y="24"/>
                  <a:pt x="1263" y="17"/>
                </a:cubicBezTo>
                <a:cubicBezTo>
                  <a:pt x="1263" y="10"/>
                  <a:pt x="1257" y="4"/>
                  <a:pt x="1250" y="4"/>
                </a:cubicBezTo>
                <a:cubicBezTo>
                  <a:pt x="1243" y="4"/>
                  <a:pt x="1238" y="10"/>
                  <a:pt x="1238" y="17"/>
                </a:cubicBezTo>
                <a:cubicBezTo>
                  <a:pt x="1238" y="20"/>
                  <a:pt x="1239" y="23"/>
                  <a:pt x="1241" y="25"/>
                </a:cubicBezTo>
                <a:cubicBezTo>
                  <a:pt x="1093" y="170"/>
                  <a:pt x="1093" y="170"/>
                  <a:pt x="1093" y="170"/>
                </a:cubicBezTo>
                <a:cubicBezTo>
                  <a:pt x="1090" y="168"/>
                  <a:pt x="1088" y="168"/>
                  <a:pt x="1085" y="168"/>
                </a:cubicBezTo>
                <a:cubicBezTo>
                  <a:pt x="1079" y="168"/>
                  <a:pt x="1075" y="171"/>
                  <a:pt x="1073" y="177"/>
                </a:cubicBezTo>
                <a:cubicBezTo>
                  <a:pt x="525" y="14"/>
                  <a:pt x="525" y="14"/>
                  <a:pt x="525" y="14"/>
                </a:cubicBezTo>
                <a:cubicBezTo>
                  <a:pt x="525" y="13"/>
                  <a:pt x="525" y="13"/>
                  <a:pt x="525" y="12"/>
                </a:cubicBezTo>
                <a:cubicBezTo>
                  <a:pt x="525" y="5"/>
                  <a:pt x="520" y="0"/>
                  <a:pt x="512" y="0"/>
                </a:cubicBezTo>
                <a:cubicBezTo>
                  <a:pt x="505" y="0"/>
                  <a:pt x="500" y="5"/>
                  <a:pt x="500" y="12"/>
                </a:cubicBezTo>
                <a:cubicBezTo>
                  <a:pt x="500" y="19"/>
                  <a:pt x="505" y="25"/>
                  <a:pt x="512" y="25"/>
                </a:cubicBezTo>
                <a:cubicBezTo>
                  <a:pt x="517" y="25"/>
                  <a:pt x="522" y="22"/>
                  <a:pt x="524" y="18"/>
                </a:cubicBezTo>
                <a:cubicBezTo>
                  <a:pt x="1073" y="412"/>
                  <a:pt x="1073" y="412"/>
                  <a:pt x="1073" y="412"/>
                </a:cubicBezTo>
                <a:cubicBezTo>
                  <a:pt x="1073" y="412"/>
                  <a:pt x="1073" y="412"/>
                  <a:pt x="1073" y="413"/>
                </a:cubicBezTo>
                <a:cubicBezTo>
                  <a:pt x="793" y="272"/>
                  <a:pt x="793" y="272"/>
                  <a:pt x="793" y="272"/>
                </a:cubicBezTo>
                <a:cubicBezTo>
                  <a:pt x="793" y="271"/>
                  <a:pt x="794" y="269"/>
                  <a:pt x="794" y="267"/>
                </a:cubicBezTo>
                <a:cubicBezTo>
                  <a:pt x="794" y="260"/>
                  <a:pt x="788" y="255"/>
                  <a:pt x="781" y="255"/>
                </a:cubicBezTo>
                <a:cubicBezTo>
                  <a:pt x="776" y="255"/>
                  <a:pt x="772" y="257"/>
                  <a:pt x="770" y="261"/>
                </a:cubicBezTo>
                <a:cubicBezTo>
                  <a:pt x="544" y="153"/>
                  <a:pt x="544" y="153"/>
                  <a:pt x="544" y="153"/>
                </a:cubicBezTo>
                <a:cubicBezTo>
                  <a:pt x="545" y="152"/>
                  <a:pt x="546" y="150"/>
                  <a:pt x="546" y="148"/>
                </a:cubicBezTo>
                <a:cubicBezTo>
                  <a:pt x="546" y="141"/>
                  <a:pt x="540" y="135"/>
                  <a:pt x="533" y="135"/>
                </a:cubicBezTo>
                <a:cubicBezTo>
                  <a:pt x="526" y="135"/>
                  <a:pt x="520" y="141"/>
                  <a:pt x="520" y="148"/>
                </a:cubicBezTo>
                <a:cubicBezTo>
                  <a:pt x="520" y="151"/>
                  <a:pt x="521" y="153"/>
                  <a:pt x="523" y="155"/>
                </a:cubicBezTo>
                <a:cubicBezTo>
                  <a:pt x="258" y="446"/>
                  <a:pt x="258" y="446"/>
                  <a:pt x="258" y="446"/>
                </a:cubicBezTo>
                <a:cubicBezTo>
                  <a:pt x="535" y="108"/>
                  <a:pt x="535" y="108"/>
                  <a:pt x="535" y="108"/>
                </a:cubicBezTo>
                <a:cubicBezTo>
                  <a:pt x="537" y="110"/>
                  <a:pt x="540" y="111"/>
                  <a:pt x="543" y="111"/>
                </a:cubicBezTo>
                <a:cubicBezTo>
                  <a:pt x="550" y="111"/>
                  <a:pt x="556" y="105"/>
                  <a:pt x="556" y="98"/>
                </a:cubicBezTo>
                <a:cubicBezTo>
                  <a:pt x="556" y="91"/>
                  <a:pt x="550" y="86"/>
                  <a:pt x="543" y="86"/>
                </a:cubicBezTo>
                <a:cubicBezTo>
                  <a:pt x="536" y="86"/>
                  <a:pt x="530" y="91"/>
                  <a:pt x="530" y="98"/>
                </a:cubicBezTo>
                <a:cubicBezTo>
                  <a:pt x="530" y="99"/>
                  <a:pt x="530" y="99"/>
                  <a:pt x="530" y="99"/>
                </a:cubicBezTo>
                <a:cubicBezTo>
                  <a:pt x="250" y="134"/>
                  <a:pt x="250" y="134"/>
                  <a:pt x="250" y="134"/>
                </a:cubicBezTo>
                <a:cubicBezTo>
                  <a:pt x="249" y="128"/>
                  <a:pt x="243" y="123"/>
                  <a:pt x="237" y="123"/>
                </a:cubicBezTo>
                <a:cubicBezTo>
                  <a:pt x="230" y="123"/>
                  <a:pt x="224" y="129"/>
                  <a:pt x="224" y="136"/>
                </a:cubicBezTo>
                <a:cubicBezTo>
                  <a:pt x="224" y="139"/>
                  <a:pt x="225" y="141"/>
                  <a:pt x="226" y="143"/>
                </a:cubicBezTo>
                <a:cubicBezTo>
                  <a:pt x="5" y="304"/>
                  <a:pt x="5" y="304"/>
                  <a:pt x="5" y="304"/>
                </a:cubicBezTo>
                <a:cubicBezTo>
                  <a:pt x="3" y="305"/>
                  <a:pt x="3" y="305"/>
                  <a:pt x="3" y="305"/>
                </a:cubicBezTo>
                <a:cubicBezTo>
                  <a:pt x="4" y="305"/>
                  <a:pt x="4" y="305"/>
                  <a:pt x="4" y="305"/>
                </a:cubicBezTo>
                <a:cubicBezTo>
                  <a:pt x="0" y="308"/>
                  <a:pt x="0" y="308"/>
                  <a:pt x="0" y="308"/>
                </a:cubicBezTo>
                <a:cubicBezTo>
                  <a:pt x="5" y="306"/>
                  <a:pt x="5" y="306"/>
                  <a:pt x="5" y="306"/>
                </a:cubicBezTo>
                <a:cubicBezTo>
                  <a:pt x="74" y="351"/>
                  <a:pt x="74" y="351"/>
                  <a:pt x="74" y="351"/>
                </a:cubicBezTo>
                <a:cubicBezTo>
                  <a:pt x="4" y="443"/>
                  <a:pt x="4" y="443"/>
                  <a:pt x="4" y="443"/>
                </a:cubicBezTo>
                <a:cubicBezTo>
                  <a:pt x="6" y="444"/>
                  <a:pt x="6" y="444"/>
                  <a:pt x="6" y="444"/>
                </a:cubicBezTo>
                <a:cubicBezTo>
                  <a:pt x="75" y="352"/>
                  <a:pt x="75" y="352"/>
                  <a:pt x="75" y="352"/>
                </a:cubicBezTo>
                <a:cubicBezTo>
                  <a:pt x="233" y="455"/>
                  <a:pt x="233" y="455"/>
                  <a:pt x="233" y="455"/>
                </a:cubicBezTo>
                <a:cubicBezTo>
                  <a:pt x="232" y="457"/>
                  <a:pt x="231" y="460"/>
                  <a:pt x="231" y="462"/>
                </a:cubicBezTo>
                <a:cubicBezTo>
                  <a:pt x="231" y="469"/>
                  <a:pt x="237" y="475"/>
                  <a:pt x="244" y="475"/>
                </a:cubicBezTo>
                <a:cubicBezTo>
                  <a:pt x="246" y="475"/>
                  <a:pt x="248" y="474"/>
                  <a:pt x="250" y="473"/>
                </a:cubicBezTo>
                <a:cubicBezTo>
                  <a:pt x="460" y="808"/>
                  <a:pt x="460" y="808"/>
                  <a:pt x="460" y="808"/>
                </a:cubicBezTo>
                <a:cubicBezTo>
                  <a:pt x="456" y="810"/>
                  <a:pt x="454" y="814"/>
                  <a:pt x="454" y="818"/>
                </a:cubicBezTo>
                <a:cubicBezTo>
                  <a:pt x="454" y="825"/>
                  <a:pt x="460" y="831"/>
                  <a:pt x="467" y="831"/>
                </a:cubicBezTo>
                <a:cubicBezTo>
                  <a:pt x="474" y="831"/>
                  <a:pt x="480" y="825"/>
                  <a:pt x="480" y="818"/>
                </a:cubicBezTo>
                <a:cubicBezTo>
                  <a:pt x="480" y="813"/>
                  <a:pt x="477" y="809"/>
                  <a:pt x="474" y="807"/>
                </a:cubicBezTo>
                <a:cubicBezTo>
                  <a:pt x="556" y="650"/>
                  <a:pt x="556" y="650"/>
                  <a:pt x="556" y="650"/>
                </a:cubicBezTo>
                <a:cubicBezTo>
                  <a:pt x="558" y="650"/>
                  <a:pt x="560" y="651"/>
                  <a:pt x="562" y="651"/>
                </a:cubicBezTo>
                <a:cubicBezTo>
                  <a:pt x="569" y="651"/>
                  <a:pt x="574" y="645"/>
                  <a:pt x="574" y="638"/>
                </a:cubicBezTo>
                <a:cubicBezTo>
                  <a:pt x="574" y="637"/>
                  <a:pt x="574" y="635"/>
                  <a:pt x="574" y="634"/>
                </a:cubicBezTo>
                <a:cubicBezTo>
                  <a:pt x="591" y="627"/>
                  <a:pt x="591" y="627"/>
                  <a:pt x="591" y="627"/>
                </a:cubicBezTo>
                <a:cubicBezTo>
                  <a:pt x="810" y="730"/>
                  <a:pt x="810" y="730"/>
                  <a:pt x="810" y="730"/>
                </a:cubicBezTo>
                <a:cubicBezTo>
                  <a:pt x="809" y="731"/>
                  <a:pt x="809" y="732"/>
                  <a:pt x="809" y="733"/>
                </a:cubicBezTo>
                <a:cubicBezTo>
                  <a:pt x="809" y="737"/>
                  <a:pt x="811" y="741"/>
                  <a:pt x="814" y="743"/>
                </a:cubicBezTo>
                <a:cubicBezTo>
                  <a:pt x="662" y="936"/>
                  <a:pt x="662" y="936"/>
                  <a:pt x="662" y="936"/>
                </a:cubicBezTo>
                <a:cubicBezTo>
                  <a:pt x="661" y="937"/>
                  <a:pt x="661" y="937"/>
                  <a:pt x="661" y="937"/>
                </a:cubicBezTo>
                <a:cubicBezTo>
                  <a:pt x="1319" y="937"/>
                  <a:pt x="1319" y="937"/>
                  <a:pt x="1319" y="937"/>
                </a:cubicBezTo>
                <a:cubicBezTo>
                  <a:pt x="1320" y="938"/>
                  <a:pt x="1320" y="938"/>
                  <a:pt x="1320" y="938"/>
                </a:cubicBezTo>
                <a:lnTo>
                  <a:pt x="1320" y="937"/>
                </a:lnTo>
                <a:close/>
                <a:moveTo>
                  <a:pt x="1318" y="934"/>
                </a:moveTo>
                <a:cubicBezTo>
                  <a:pt x="1197" y="808"/>
                  <a:pt x="1197" y="808"/>
                  <a:pt x="1197" y="808"/>
                </a:cubicBezTo>
                <a:cubicBezTo>
                  <a:pt x="1199" y="806"/>
                  <a:pt x="1200" y="803"/>
                  <a:pt x="1200" y="800"/>
                </a:cubicBezTo>
                <a:cubicBezTo>
                  <a:pt x="1200" y="795"/>
                  <a:pt x="1197" y="790"/>
                  <a:pt x="1192" y="788"/>
                </a:cubicBezTo>
                <a:cubicBezTo>
                  <a:pt x="1283" y="453"/>
                  <a:pt x="1283" y="453"/>
                  <a:pt x="1283" y="453"/>
                </a:cubicBezTo>
                <a:cubicBezTo>
                  <a:pt x="1283" y="454"/>
                  <a:pt x="1284" y="454"/>
                  <a:pt x="1285" y="454"/>
                </a:cubicBezTo>
                <a:cubicBezTo>
                  <a:pt x="1285" y="454"/>
                  <a:pt x="1285" y="454"/>
                  <a:pt x="1285" y="454"/>
                </a:cubicBezTo>
                <a:lnTo>
                  <a:pt x="1318" y="934"/>
                </a:lnTo>
                <a:close/>
                <a:moveTo>
                  <a:pt x="1275" y="448"/>
                </a:moveTo>
                <a:cubicBezTo>
                  <a:pt x="1276" y="451"/>
                  <a:pt x="1278" y="452"/>
                  <a:pt x="1281" y="453"/>
                </a:cubicBezTo>
                <a:cubicBezTo>
                  <a:pt x="1190" y="788"/>
                  <a:pt x="1190" y="788"/>
                  <a:pt x="1190" y="788"/>
                </a:cubicBezTo>
                <a:cubicBezTo>
                  <a:pt x="1189" y="787"/>
                  <a:pt x="1188" y="787"/>
                  <a:pt x="1187" y="787"/>
                </a:cubicBezTo>
                <a:cubicBezTo>
                  <a:pt x="1181" y="787"/>
                  <a:pt x="1176" y="791"/>
                  <a:pt x="1175" y="797"/>
                </a:cubicBezTo>
                <a:cubicBezTo>
                  <a:pt x="834" y="736"/>
                  <a:pt x="834" y="736"/>
                  <a:pt x="834" y="736"/>
                </a:cubicBezTo>
                <a:cubicBezTo>
                  <a:pt x="835" y="735"/>
                  <a:pt x="835" y="734"/>
                  <a:pt x="835" y="733"/>
                </a:cubicBezTo>
                <a:cubicBezTo>
                  <a:pt x="835" y="731"/>
                  <a:pt x="834" y="730"/>
                  <a:pt x="834" y="728"/>
                </a:cubicBezTo>
                <a:lnTo>
                  <a:pt x="1275" y="448"/>
                </a:lnTo>
                <a:close/>
                <a:moveTo>
                  <a:pt x="256" y="459"/>
                </a:moveTo>
                <a:cubicBezTo>
                  <a:pt x="552" y="351"/>
                  <a:pt x="552" y="351"/>
                  <a:pt x="552" y="351"/>
                </a:cubicBezTo>
                <a:cubicBezTo>
                  <a:pt x="769" y="272"/>
                  <a:pt x="769" y="272"/>
                  <a:pt x="769" y="272"/>
                </a:cubicBezTo>
                <a:cubicBezTo>
                  <a:pt x="770" y="275"/>
                  <a:pt x="772" y="277"/>
                  <a:pt x="774" y="278"/>
                </a:cubicBezTo>
                <a:cubicBezTo>
                  <a:pt x="660" y="470"/>
                  <a:pt x="660" y="470"/>
                  <a:pt x="660" y="470"/>
                </a:cubicBezTo>
                <a:cubicBezTo>
                  <a:pt x="480" y="492"/>
                  <a:pt x="480" y="492"/>
                  <a:pt x="480" y="492"/>
                </a:cubicBezTo>
                <a:cubicBezTo>
                  <a:pt x="479" y="486"/>
                  <a:pt x="473" y="481"/>
                  <a:pt x="467" y="481"/>
                </a:cubicBezTo>
                <a:cubicBezTo>
                  <a:pt x="460" y="481"/>
                  <a:pt x="454" y="487"/>
                  <a:pt x="454" y="494"/>
                </a:cubicBezTo>
                <a:cubicBezTo>
                  <a:pt x="454" y="501"/>
                  <a:pt x="460" y="507"/>
                  <a:pt x="467" y="507"/>
                </a:cubicBezTo>
                <a:cubicBezTo>
                  <a:pt x="471" y="507"/>
                  <a:pt x="475" y="505"/>
                  <a:pt x="477" y="502"/>
                </a:cubicBezTo>
                <a:cubicBezTo>
                  <a:pt x="594" y="581"/>
                  <a:pt x="594" y="581"/>
                  <a:pt x="594" y="581"/>
                </a:cubicBezTo>
                <a:cubicBezTo>
                  <a:pt x="573" y="617"/>
                  <a:pt x="573" y="617"/>
                  <a:pt x="573" y="617"/>
                </a:cubicBezTo>
                <a:cubicBezTo>
                  <a:pt x="256" y="467"/>
                  <a:pt x="256" y="467"/>
                  <a:pt x="256" y="467"/>
                </a:cubicBezTo>
                <a:cubicBezTo>
                  <a:pt x="256" y="465"/>
                  <a:pt x="257" y="464"/>
                  <a:pt x="257" y="462"/>
                </a:cubicBezTo>
                <a:cubicBezTo>
                  <a:pt x="257" y="461"/>
                  <a:pt x="256" y="460"/>
                  <a:pt x="256" y="459"/>
                </a:cubicBezTo>
                <a:close/>
                <a:moveTo>
                  <a:pt x="595" y="580"/>
                </a:moveTo>
                <a:cubicBezTo>
                  <a:pt x="478" y="501"/>
                  <a:pt x="478" y="501"/>
                  <a:pt x="478" y="501"/>
                </a:cubicBezTo>
                <a:cubicBezTo>
                  <a:pt x="479" y="499"/>
                  <a:pt x="480" y="496"/>
                  <a:pt x="480" y="494"/>
                </a:cubicBezTo>
                <a:cubicBezTo>
                  <a:pt x="480" y="494"/>
                  <a:pt x="480" y="494"/>
                  <a:pt x="480" y="493"/>
                </a:cubicBezTo>
                <a:cubicBezTo>
                  <a:pt x="659" y="472"/>
                  <a:pt x="659" y="472"/>
                  <a:pt x="659" y="472"/>
                </a:cubicBezTo>
                <a:cubicBezTo>
                  <a:pt x="631" y="519"/>
                  <a:pt x="631" y="519"/>
                  <a:pt x="631" y="519"/>
                </a:cubicBezTo>
                <a:lnTo>
                  <a:pt x="595" y="580"/>
                </a:lnTo>
                <a:close/>
                <a:moveTo>
                  <a:pt x="596" y="582"/>
                </a:moveTo>
                <a:cubicBezTo>
                  <a:pt x="633" y="607"/>
                  <a:pt x="633" y="607"/>
                  <a:pt x="633" y="607"/>
                </a:cubicBezTo>
                <a:cubicBezTo>
                  <a:pt x="591" y="625"/>
                  <a:pt x="591" y="625"/>
                  <a:pt x="591" y="625"/>
                </a:cubicBezTo>
                <a:cubicBezTo>
                  <a:pt x="575" y="617"/>
                  <a:pt x="575" y="617"/>
                  <a:pt x="575" y="617"/>
                </a:cubicBezTo>
                <a:lnTo>
                  <a:pt x="596" y="582"/>
                </a:lnTo>
                <a:close/>
                <a:moveTo>
                  <a:pt x="596" y="581"/>
                </a:moveTo>
                <a:cubicBezTo>
                  <a:pt x="634" y="517"/>
                  <a:pt x="634" y="517"/>
                  <a:pt x="634" y="517"/>
                </a:cubicBezTo>
                <a:cubicBezTo>
                  <a:pt x="661" y="471"/>
                  <a:pt x="661" y="471"/>
                  <a:pt x="661" y="471"/>
                </a:cubicBezTo>
                <a:cubicBezTo>
                  <a:pt x="1074" y="422"/>
                  <a:pt x="1074" y="422"/>
                  <a:pt x="1074" y="422"/>
                </a:cubicBezTo>
                <a:cubicBezTo>
                  <a:pt x="1074" y="422"/>
                  <a:pt x="1074" y="423"/>
                  <a:pt x="1075" y="423"/>
                </a:cubicBezTo>
                <a:cubicBezTo>
                  <a:pt x="635" y="607"/>
                  <a:pt x="635" y="607"/>
                  <a:pt x="635" y="607"/>
                </a:cubicBezTo>
                <a:lnTo>
                  <a:pt x="596" y="581"/>
                </a:lnTo>
                <a:close/>
                <a:moveTo>
                  <a:pt x="1076" y="424"/>
                </a:moveTo>
                <a:cubicBezTo>
                  <a:pt x="1076" y="425"/>
                  <a:pt x="1077" y="426"/>
                  <a:pt x="1078" y="427"/>
                </a:cubicBezTo>
                <a:cubicBezTo>
                  <a:pt x="839" y="713"/>
                  <a:pt x="839" y="713"/>
                  <a:pt x="839" y="713"/>
                </a:cubicBezTo>
                <a:cubicBezTo>
                  <a:pt x="830" y="724"/>
                  <a:pt x="830" y="724"/>
                  <a:pt x="830" y="724"/>
                </a:cubicBezTo>
                <a:cubicBezTo>
                  <a:pt x="828" y="722"/>
                  <a:pt x="825" y="720"/>
                  <a:pt x="822" y="720"/>
                </a:cubicBezTo>
                <a:cubicBezTo>
                  <a:pt x="817" y="720"/>
                  <a:pt x="813" y="723"/>
                  <a:pt x="811" y="726"/>
                </a:cubicBezTo>
                <a:cubicBezTo>
                  <a:pt x="636" y="608"/>
                  <a:pt x="636" y="608"/>
                  <a:pt x="636" y="608"/>
                </a:cubicBezTo>
                <a:lnTo>
                  <a:pt x="1076" y="424"/>
                </a:lnTo>
                <a:close/>
                <a:moveTo>
                  <a:pt x="524" y="17"/>
                </a:moveTo>
                <a:cubicBezTo>
                  <a:pt x="525" y="16"/>
                  <a:pt x="525" y="16"/>
                  <a:pt x="525" y="15"/>
                </a:cubicBezTo>
                <a:cubicBezTo>
                  <a:pt x="1073" y="178"/>
                  <a:pt x="1073" y="178"/>
                  <a:pt x="1073" y="178"/>
                </a:cubicBezTo>
                <a:cubicBezTo>
                  <a:pt x="1073" y="179"/>
                  <a:pt x="1072" y="180"/>
                  <a:pt x="1072" y="180"/>
                </a:cubicBezTo>
                <a:cubicBezTo>
                  <a:pt x="1072" y="186"/>
                  <a:pt x="1077" y="191"/>
                  <a:pt x="1082" y="193"/>
                </a:cubicBezTo>
                <a:cubicBezTo>
                  <a:pt x="1084" y="403"/>
                  <a:pt x="1084" y="403"/>
                  <a:pt x="1084" y="403"/>
                </a:cubicBezTo>
                <a:cubicBezTo>
                  <a:pt x="1080" y="403"/>
                  <a:pt x="1076" y="406"/>
                  <a:pt x="1074" y="410"/>
                </a:cubicBezTo>
                <a:lnTo>
                  <a:pt x="524" y="17"/>
                </a:lnTo>
                <a:close/>
                <a:moveTo>
                  <a:pt x="1073" y="414"/>
                </a:moveTo>
                <a:cubicBezTo>
                  <a:pt x="1073" y="415"/>
                  <a:pt x="1072" y="415"/>
                  <a:pt x="1072" y="416"/>
                </a:cubicBezTo>
                <a:cubicBezTo>
                  <a:pt x="1072" y="417"/>
                  <a:pt x="1073" y="419"/>
                  <a:pt x="1073" y="420"/>
                </a:cubicBezTo>
                <a:cubicBezTo>
                  <a:pt x="662" y="470"/>
                  <a:pt x="662" y="470"/>
                  <a:pt x="662" y="470"/>
                </a:cubicBezTo>
                <a:cubicBezTo>
                  <a:pt x="775" y="279"/>
                  <a:pt x="775" y="279"/>
                  <a:pt x="775" y="279"/>
                </a:cubicBezTo>
                <a:cubicBezTo>
                  <a:pt x="777" y="280"/>
                  <a:pt x="779" y="280"/>
                  <a:pt x="781" y="280"/>
                </a:cubicBezTo>
                <a:cubicBezTo>
                  <a:pt x="786" y="280"/>
                  <a:pt x="790" y="278"/>
                  <a:pt x="792" y="274"/>
                </a:cubicBezTo>
                <a:lnTo>
                  <a:pt x="1073" y="414"/>
                </a:lnTo>
                <a:close/>
                <a:moveTo>
                  <a:pt x="533" y="161"/>
                </a:moveTo>
                <a:cubicBezTo>
                  <a:pt x="537" y="161"/>
                  <a:pt x="541" y="158"/>
                  <a:pt x="543" y="155"/>
                </a:cubicBezTo>
                <a:cubicBezTo>
                  <a:pt x="769" y="263"/>
                  <a:pt x="769" y="263"/>
                  <a:pt x="769" y="263"/>
                </a:cubicBezTo>
                <a:cubicBezTo>
                  <a:pt x="768" y="264"/>
                  <a:pt x="768" y="266"/>
                  <a:pt x="768" y="267"/>
                </a:cubicBezTo>
                <a:cubicBezTo>
                  <a:pt x="768" y="269"/>
                  <a:pt x="768" y="270"/>
                  <a:pt x="769" y="271"/>
                </a:cubicBezTo>
                <a:cubicBezTo>
                  <a:pt x="550" y="350"/>
                  <a:pt x="550" y="350"/>
                  <a:pt x="550" y="350"/>
                </a:cubicBezTo>
                <a:cubicBezTo>
                  <a:pt x="255" y="457"/>
                  <a:pt x="255" y="457"/>
                  <a:pt x="255" y="457"/>
                </a:cubicBezTo>
                <a:cubicBezTo>
                  <a:pt x="255" y="456"/>
                  <a:pt x="254" y="454"/>
                  <a:pt x="253" y="453"/>
                </a:cubicBezTo>
                <a:cubicBezTo>
                  <a:pt x="524" y="157"/>
                  <a:pt x="524" y="157"/>
                  <a:pt x="524" y="157"/>
                </a:cubicBezTo>
                <a:cubicBezTo>
                  <a:pt x="526" y="159"/>
                  <a:pt x="529" y="161"/>
                  <a:pt x="533" y="161"/>
                </a:cubicBezTo>
                <a:close/>
                <a:moveTo>
                  <a:pt x="530" y="101"/>
                </a:moveTo>
                <a:cubicBezTo>
                  <a:pt x="530" y="101"/>
                  <a:pt x="531" y="102"/>
                  <a:pt x="531" y="102"/>
                </a:cubicBezTo>
                <a:cubicBezTo>
                  <a:pt x="316" y="185"/>
                  <a:pt x="316" y="185"/>
                  <a:pt x="316" y="185"/>
                </a:cubicBezTo>
                <a:cubicBezTo>
                  <a:pt x="154" y="247"/>
                  <a:pt x="154" y="247"/>
                  <a:pt x="154" y="247"/>
                </a:cubicBezTo>
                <a:cubicBezTo>
                  <a:pt x="230" y="147"/>
                  <a:pt x="230" y="147"/>
                  <a:pt x="230" y="147"/>
                </a:cubicBezTo>
                <a:cubicBezTo>
                  <a:pt x="232" y="148"/>
                  <a:pt x="234" y="149"/>
                  <a:pt x="237" y="149"/>
                </a:cubicBezTo>
                <a:cubicBezTo>
                  <a:pt x="244" y="149"/>
                  <a:pt x="250" y="143"/>
                  <a:pt x="250" y="136"/>
                </a:cubicBezTo>
                <a:cubicBezTo>
                  <a:pt x="250" y="136"/>
                  <a:pt x="250" y="135"/>
                  <a:pt x="250" y="135"/>
                </a:cubicBezTo>
                <a:lnTo>
                  <a:pt x="530" y="101"/>
                </a:lnTo>
                <a:close/>
                <a:moveTo>
                  <a:pt x="227" y="144"/>
                </a:moveTo>
                <a:cubicBezTo>
                  <a:pt x="228" y="145"/>
                  <a:pt x="228" y="145"/>
                  <a:pt x="229" y="146"/>
                </a:cubicBezTo>
                <a:cubicBezTo>
                  <a:pt x="151" y="248"/>
                  <a:pt x="151" y="248"/>
                  <a:pt x="151" y="248"/>
                </a:cubicBezTo>
                <a:cubicBezTo>
                  <a:pt x="11" y="302"/>
                  <a:pt x="11" y="302"/>
                  <a:pt x="11" y="302"/>
                </a:cubicBezTo>
                <a:lnTo>
                  <a:pt x="227" y="144"/>
                </a:lnTo>
                <a:close/>
                <a:moveTo>
                  <a:pt x="7" y="305"/>
                </a:moveTo>
                <a:cubicBezTo>
                  <a:pt x="150" y="250"/>
                  <a:pt x="150" y="250"/>
                  <a:pt x="150" y="250"/>
                </a:cubicBezTo>
                <a:cubicBezTo>
                  <a:pt x="75" y="350"/>
                  <a:pt x="75" y="350"/>
                  <a:pt x="75" y="350"/>
                </a:cubicBezTo>
                <a:lnTo>
                  <a:pt x="7" y="305"/>
                </a:lnTo>
                <a:close/>
                <a:moveTo>
                  <a:pt x="76" y="351"/>
                </a:moveTo>
                <a:cubicBezTo>
                  <a:pt x="152" y="249"/>
                  <a:pt x="152" y="249"/>
                  <a:pt x="152" y="249"/>
                </a:cubicBezTo>
                <a:cubicBezTo>
                  <a:pt x="320" y="185"/>
                  <a:pt x="320" y="185"/>
                  <a:pt x="320" y="185"/>
                </a:cubicBezTo>
                <a:cubicBezTo>
                  <a:pt x="531" y="104"/>
                  <a:pt x="531" y="104"/>
                  <a:pt x="531" y="104"/>
                </a:cubicBezTo>
                <a:cubicBezTo>
                  <a:pt x="532" y="105"/>
                  <a:pt x="533" y="106"/>
                  <a:pt x="534" y="107"/>
                </a:cubicBezTo>
                <a:cubicBezTo>
                  <a:pt x="251" y="452"/>
                  <a:pt x="251" y="452"/>
                  <a:pt x="251" y="452"/>
                </a:cubicBezTo>
                <a:cubicBezTo>
                  <a:pt x="249" y="450"/>
                  <a:pt x="247" y="449"/>
                  <a:pt x="244" y="449"/>
                </a:cubicBezTo>
                <a:cubicBezTo>
                  <a:pt x="240" y="449"/>
                  <a:pt x="236" y="451"/>
                  <a:pt x="234" y="454"/>
                </a:cubicBezTo>
                <a:lnTo>
                  <a:pt x="76" y="351"/>
                </a:lnTo>
                <a:close/>
                <a:moveTo>
                  <a:pt x="472" y="806"/>
                </a:moveTo>
                <a:cubicBezTo>
                  <a:pt x="471" y="806"/>
                  <a:pt x="469" y="805"/>
                  <a:pt x="467" y="805"/>
                </a:cubicBezTo>
                <a:cubicBezTo>
                  <a:pt x="465" y="805"/>
                  <a:pt x="463" y="806"/>
                  <a:pt x="461" y="807"/>
                </a:cubicBezTo>
                <a:cubicBezTo>
                  <a:pt x="251" y="472"/>
                  <a:pt x="251" y="472"/>
                  <a:pt x="251" y="472"/>
                </a:cubicBezTo>
                <a:cubicBezTo>
                  <a:pt x="253" y="471"/>
                  <a:pt x="254" y="470"/>
                  <a:pt x="255" y="468"/>
                </a:cubicBezTo>
                <a:cubicBezTo>
                  <a:pt x="573" y="618"/>
                  <a:pt x="573" y="618"/>
                  <a:pt x="573" y="618"/>
                </a:cubicBezTo>
                <a:cubicBezTo>
                  <a:pt x="567" y="627"/>
                  <a:pt x="567" y="627"/>
                  <a:pt x="567" y="627"/>
                </a:cubicBezTo>
                <a:cubicBezTo>
                  <a:pt x="566" y="626"/>
                  <a:pt x="564" y="625"/>
                  <a:pt x="562" y="625"/>
                </a:cubicBezTo>
                <a:cubicBezTo>
                  <a:pt x="555" y="625"/>
                  <a:pt x="549" y="631"/>
                  <a:pt x="549" y="638"/>
                </a:cubicBezTo>
                <a:cubicBezTo>
                  <a:pt x="549" y="643"/>
                  <a:pt x="551" y="647"/>
                  <a:pt x="555" y="649"/>
                </a:cubicBezTo>
                <a:lnTo>
                  <a:pt x="472" y="806"/>
                </a:lnTo>
                <a:close/>
                <a:moveTo>
                  <a:pt x="573" y="632"/>
                </a:moveTo>
                <a:cubicBezTo>
                  <a:pt x="572" y="630"/>
                  <a:pt x="571" y="629"/>
                  <a:pt x="569" y="627"/>
                </a:cubicBezTo>
                <a:cubicBezTo>
                  <a:pt x="574" y="619"/>
                  <a:pt x="574" y="619"/>
                  <a:pt x="574" y="619"/>
                </a:cubicBezTo>
                <a:cubicBezTo>
                  <a:pt x="589" y="626"/>
                  <a:pt x="589" y="626"/>
                  <a:pt x="589" y="626"/>
                </a:cubicBezTo>
                <a:lnTo>
                  <a:pt x="573" y="632"/>
                </a:lnTo>
                <a:close/>
                <a:moveTo>
                  <a:pt x="593" y="626"/>
                </a:moveTo>
                <a:cubicBezTo>
                  <a:pt x="634" y="608"/>
                  <a:pt x="634" y="608"/>
                  <a:pt x="634" y="608"/>
                </a:cubicBezTo>
                <a:cubicBezTo>
                  <a:pt x="810" y="728"/>
                  <a:pt x="810" y="728"/>
                  <a:pt x="810" y="728"/>
                </a:cubicBezTo>
                <a:cubicBezTo>
                  <a:pt x="810" y="728"/>
                  <a:pt x="810" y="728"/>
                  <a:pt x="810" y="728"/>
                </a:cubicBezTo>
                <a:lnTo>
                  <a:pt x="593" y="626"/>
                </a:lnTo>
                <a:close/>
                <a:moveTo>
                  <a:pt x="664" y="935"/>
                </a:moveTo>
                <a:cubicBezTo>
                  <a:pt x="815" y="744"/>
                  <a:pt x="815" y="744"/>
                  <a:pt x="815" y="744"/>
                </a:cubicBezTo>
                <a:cubicBezTo>
                  <a:pt x="817" y="745"/>
                  <a:pt x="819" y="746"/>
                  <a:pt x="822" y="746"/>
                </a:cubicBezTo>
                <a:cubicBezTo>
                  <a:pt x="827" y="746"/>
                  <a:pt x="831" y="744"/>
                  <a:pt x="833" y="740"/>
                </a:cubicBezTo>
                <a:cubicBezTo>
                  <a:pt x="1315" y="935"/>
                  <a:pt x="1315" y="935"/>
                  <a:pt x="1315" y="935"/>
                </a:cubicBezTo>
                <a:lnTo>
                  <a:pt x="664" y="935"/>
                </a:lnTo>
                <a:close/>
                <a:moveTo>
                  <a:pt x="833" y="739"/>
                </a:moveTo>
                <a:cubicBezTo>
                  <a:pt x="834" y="738"/>
                  <a:pt x="834" y="738"/>
                  <a:pt x="834" y="738"/>
                </a:cubicBezTo>
                <a:cubicBezTo>
                  <a:pt x="1175" y="798"/>
                  <a:pt x="1175" y="798"/>
                  <a:pt x="1175" y="798"/>
                </a:cubicBezTo>
                <a:cubicBezTo>
                  <a:pt x="1175" y="799"/>
                  <a:pt x="1174" y="799"/>
                  <a:pt x="1174" y="800"/>
                </a:cubicBezTo>
                <a:cubicBezTo>
                  <a:pt x="1174" y="807"/>
                  <a:pt x="1180" y="813"/>
                  <a:pt x="1187" y="813"/>
                </a:cubicBezTo>
                <a:cubicBezTo>
                  <a:pt x="1191" y="813"/>
                  <a:pt x="1193" y="812"/>
                  <a:pt x="1196" y="809"/>
                </a:cubicBezTo>
                <a:cubicBezTo>
                  <a:pt x="1316" y="934"/>
                  <a:pt x="1316" y="934"/>
                  <a:pt x="1316" y="934"/>
                </a:cubicBezTo>
                <a:lnTo>
                  <a:pt x="833" y="739"/>
                </a:lnTo>
                <a:close/>
              </a:path>
            </a:pathLst>
          </a:custGeom>
          <a:solidFill>
            <a:srgbClr val="878787">
              <a:alpha val="45000"/>
            </a:srgbClr>
          </a:solidFill>
          <a:ln>
            <a:noFill/>
          </a:ln>
        </p:spPr>
        <p:txBody>
          <a:bodyPr vert="horz" wrap="square" lIns="68570" tIns="34285" rIns="68570" bIns="34285" numCol="1" anchor="t" anchorCtr="0" compatLnSpc="1">
            <a:prstTxWarp prst="textNoShape">
              <a:avLst/>
            </a:prstTxWarp>
          </a:bodyPr>
          <a:lstStyle/>
          <a:p>
            <a:pPr defTabSz="914270">
              <a:defRPr/>
            </a:pPr>
            <a:endParaRPr lang="id-ID" kern="0">
              <a:solidFill>
                <a:sysClr val="windowText" lastClr="000000"/>
              </a:solidFill>
              <a:latin typeface="微软雅黑"/>
              <a:ea typeface="微软雅黑"/>
            </a:endParaRPr>
          </a:p>
        </p:txBody>
      </p:sp>
      <p:grpSp>
        <p:nvGrpSpPr>
          <p:cNvPr id="49" name="Group 24"/>
          <p:cNvGrpSpPr/>
          <p:nvPr/>
        </p:nvGrpSpPr>
        <p:grpSpPr>
          <a:xfrm>
            <a:off x="5624280" y="667510"/>
            <a:ext cx="3707471" cy="1123739"/>
            <a:chOff x="3802774" y="2729743"/>
            <a:chExt cx="4943297" cy="1498321"/>
          </a:xfrm>
        </p:grpSpPr>
        <p:sp>
          <p:nvSpPr>
            <p:cNvPr id="50" name="TextBox 4"/>
            <p:cNvSpPr txBox="1"/>
            <p:nvPr/>
          </p:nvSpPr>
          <p:spPr>
            <a:xfrm>
              <a:off x="3802774" y="2729743"/>
              <a:ext cx="4922717" cy="1107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270">
                <a:defRPr/>
              </a:pPr>
              <a:r>
                <a:rPr lang="zh-CN" altLang="en-US" sz="4800" b="1" ker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目录页 </a:t>
              </a:r>
              <a:r>
                <a:rPr lang="en-US" altLang="zh-CN" sz="2400" i="1" ker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</a:t>
              </a:r>
              <a:endParaRPr lang="vi-VN" altLang="zh-CN" sz="2400" i="1" kern="0">
                <a:solidFill>
                  <a:srgbClr val="C00000"/>
                </a:solidFill>
                <a:latin typeface="Roboto"/>
                <a:ea typeface="微软雅黑" panose="020B0503020204020204" pitchFamily="34" charset="-122"/>
              </a:endParaRPr>
            </a:p>
          </p:txBody>
        </p:sp>
        <p:sp>
          <p:nvSpPr>
            <p:cNvPr id="51" name="TextBox 5"/>
            <p:cNvSpPr txBox="1"/>
            <p:nvPr/>
          </p:nvSpPr>
          <p:spPr>
            <a:xfrm>
              <a:off x="3985791" y="3776658"/>
              <a:ext cx="4760280" cy="4514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270">
                <a:defRPr/>
              </a:pPr>
              <a:r>
                <a:rPr lang="zh-CN" altLang="en-US" sz="1600" kern="0" spc="600" smtClean="0">
                  <a:solidFill>
                    <a:srgbClr val="87878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请在此处添加您的企业名称</a:t>
              </a:r>
              <a:endParaRPr lang="zh-CN" altLang="en-US" sz="1600" kern="0" spc="600" dirty="0">
                <a:solidFill>
                  <a:srgbClr val="87878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Group 20"/>
          <p:cNvGrpSpPr/>
          <p:nvPr/>
        </p:nvGrpSpPr>
        <p:grpSpPr>
          <a:xfrm>
            <a:off x="4799067" y="1011958"/>
            <a:ext cx="561409" cy="434423"/>
            <a:chOff x="5895975" y="3276601"/>
            <a:chExt cx="400050" cy="309563"/>
          </a:xfrm>
          <a:solidFill>
            <a:srgbClr val="BA0B31"/>
          </a:solidFill>
        </p:grpSpPr>
        <p:sp>
          <p:nvSpPr>
            <p:cNvPr id="53" name="Freeform 5"/>
            <p:cNvSpPr>
              <a:spLocks/>
            </p:cNvSpPr>
            <p:nvPr/>
          </p:nvSpPr>
          <p:spPr bwMode="auto">
            <a:xfrm>
              <a:off x="6003925" y="3276601"/>
              <a:ext cx="292100" cy="61913"/>
            </a:xfrm>
            <a:custGeom>
              <a:avLst/>
              <a:gdLst>
                <a:gd name="T0" fmla="*/ 4 w 76"/>
                <a:gd name="T1" fmla="*/ 0 h 16"/>
                <a:gd name="T2" fmla="*/ 72 w 76"/>
                <a:gd name="T3" fmla="*/ 0 h 16"/>
                <a:gd name="T4" fmla="*/ 76 w 76"/>
                <a:gd name="T5" fmla="*/ 4 h 16"/>
                <a:gd name="T6" fmla="*/ 76 w 76"/>
                <a:gd name="T7" fmla="*/ 12 h 16"/>
                <a:gd name="T8" fmla="*/ 72 w 76"/>
                <a:gd name="T9" fmla="*/ 16 h 16"/>
                <a:gd name="T10" fmla="*/ 4 w 76"/>
                <a:gd name="T11" fmla="*/ 16 h 16"/>
                <a:gd name="T12" fmla="*/ 0 w 76"/>
                <a:gd name="T13" fmla="*/ 12 h 16"/>
                <a:gd name="T14" fmla="*/ 0 w 76"/>
                <a:gd name="T15" fmla="*/ 4 h 16"/>
                <a:gd name="T16" fmla="*/ 4 w 7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6">
                  <a:moveTo>
                    <a:pt x="4" y="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4" y="0"/>
                    <a:pt x="76" y="2"/>
                    <a:pt x="76" y="4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76" y="14"/>
                    <a:pt x="74" y="16"/>
                    <a:pt x="7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0">
                <a:defRPr/>
              </a:pPr>
              <a:endParaRPr lang="id-ID" sz="3600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6003925" y="3400426"/>
              <a:ext cx="231775" cy="61913"/>
            </a:xfrm>
            <a:custGeom>
              <a:avLst/>
              <a:gdLst>
                <a:gd name="T0" fmla="*/ 4 w 60"/>
                <a:gd name="T1" fmla="*/ 0 h 16"/>
                <a:gd name="T2" fmla="*/ 56 w 60"/>
                <a:gd name="T3" fmla="*/ 0 h 16"/>
                <a:gd name="T4" fmla="*/ 60 w 60"/>
                <a:gd name="T5" fmla="*/ 4 h 16"/>
                <a:gd name="T6" fmla="*/ 60 w 60"/>
                <a:gd name="T7" fmla="*/ 12 h 16"/>
                <a:gd name="T8" fmla="*/ 56 w 60"/>
                <a:gd name="T9" fmla="*/ 16 h 16"/>
                <a:gd name="T10" fmla="*/ 4 w 60"/>
                <a:gd name="T11" fmla="*/ 16 h 16"/>
                <a:gd name="T12" fmla="*/ 0 w 60"/>
                <a:gd name="T13" fmla="*/ 12 h 16"/>
                <a:gd name="T14" fmla="*/ 0 w 60"/>
                <a:gd name="T15" fmla="*/ 4 h 16"/>
                <a:gd name="T16" fmla="*/ 4 w 6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6">
                  <a:moveTo>
                    <a:pt x="4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8" y="0"/>
                    <a:pt x="60" y="2"/>
                    <a:pt x="60" y="4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4"/>
                    <a:pt x="58" y="16"/>
                    <a:pt x="56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0">
                <a:defRPr/>
              </a:pPr>
              <a:endParaRPr lang="id-ID" sz="3600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6003925" y="3524251"/>
              <a:ext cx="277813" cy="61913"/>
            </a:xfrm>
            <a:custGeom>
              <a:avLst/>
              <a:gdLst>
                <a:gd name="T0" fmla="*/ 4 w 72"/>
                <a:gd name="T1" fmla="*/ 0 h 16"/>
                <a:gd name="T2" fmla="*/ 68 w 72"/>
                <a:gd name="T3" fmla="*/ 0 h 16"/>
                <a:gd name="T4" fmla="*/ 72 w 72"/>
                <a:gd name="T5" fmla="*/ 4 h 16"/>
                <a:gd name="T6" fmla="*/ 72 w 72"/>
                <a:gd name="T7" fmla="*/ 12 h 16"/>
                <a:gd name="T8" fmla="*/ 68 w 72"/>
                <a:gd name="T9" fmla="*/ 16 h 16"/>
                <a:gd name="T10" fmla="*/ 4 w 72"/>
                <a:gd name="T11" fmla="*/ 16 h 16"/>
                <a:gd name="T12" fmla="*/ 0 w 72"/>
                <a:gd name="T13" fmla="*/ 12 h 16"/>
                <a:gd name="T14" fmla="*/ 0 w 72"/>
                <a:gd name="T15" fmla="*/ 4 h 16"/>
                <a:gd name="T16" fmla="*/ 4 w 72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6">
                  <a:moveTo>
                    <a:pt x="4" y="0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70" y="0"/>
                    <a:pt x="72" y="2"/>
                    <a:pt x="72" y="4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4"/>
                    <a:pt x="70" y="16"/>
                    <a:pt x="68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0">
                <a:defRPr/>
              </a:pPr>
              <a:endParaRPr lang="id-ID" sz="3600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5895975" y="3276601"/>
              <a:ext cx="60325" cy="61913"/>
            </a:xfrm>
            <a:custGeom>
              <a:avLst/>
              <a:gdLst>
                <a:gd name="T0" fmla="*/ 4 w 16"/>
                <a:gd name="T1" fmla="*/ 0 h 16"/>
                <a:gd name="T2" fmla="*/ 12 w 16"/>
                <a:gd name="T3" fmla="*/ 0 h 16"/>
                <a:gd name="T4" fmla="*/ 16 w 16"/>
                <a:gd name="T5" fmla="*/ 4 h 16"/>
                <a:gd name="T6" fmla="*/ 16 w 16"/>
                <a:gd name="T7" fmla="*/ 12 h 16"/>
                <a:gd name="T8" fmla="*/ 12 w 16"/>
                <a:gd name="T9" fmla="*/ 16 h 16"/>
                <a:gd name="T10" fmla="*/ 4 w 16"/>
                <a:gd name="T11" fmla="*/ 16 h 16"/>
                <a:gd name="T12" fmla="*/ 0 w 16"/>
                <a:gd name="T13" fmla="*/ 12 h 16"/>
                <a:gd name="T14" fmla="*/ 0 w 16"/>
                <a:gd name="T15" fmla="*/ 4 h 16"/>
                <a:gd name="T16" fmla="*/ 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0">
                <a:defRPr/>
              </a:pPr>
              <a:endParaRPr lang="id-ID" sz="3600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5895975" y="3400426"/>
              <a:ext cx="60325" cy="61913"/>
            </a:xfrm>
            <a:custGeom>
              <a:avLst/>
              <a:gdLst>
                <a:gd name="T0" fmla="*/ 4 w 16"/>
                <a:gd name="T1" fmla="*/ 0 h 16"/>
                <a:gd name="T2" fmla="*/ 12 w 16"/>
                <a:gd name="T3" fmla="*/ 0 h 16"/>
                <a:gd name="T4" fmla="*/ 16 w 16"/>
                <a:gd name="T5" fmla="*/ 4 h 16"/>
                <a:gd name="T6" fmla="*/ 16 w 16"/>
                <a:gd name="T7" fmla="*/ 12 h 16"/>
                <a:gd name="T8" fmla="*/ 12 w 16"/>
                <a:gd name="T9" fmla="*/ 16 h 16"/>
                <a:gd name="T10" fmla="*/ 4 w 16"/>
                <a:gd name="T11" fmla="*/ 16 h 16"/>
                <a:gd name="T12" fmla="*/ 0 w 16"/>
                <a:gd name="T13" fmla="*/ 12 h 16"/>
                <a:gd name="T14" fmla="*/ 0 w 16"/>
                <a:gd name="T15" fmla="*/ 4 h 16"/>
                <a:gd name="T16" fmla="*/ 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0">
                <a:defRPr/>
              </a:pPr>
              <a:endParaRPr lang="id-ID" sz="3600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Freeform 10"/>
            <p:cNvSpPr>
              <a:spLocks/>
            </p:cNvSpPr>
            <p:nvPr/>
          </p:nvSpPr>
          <p:spPr bwMode="auto">
            <a:xfrm>
              <a:off x="5895975" y="3524251"/>
              <a:ext cx="60325" cy="61913"/>
            </a:xfrm>
            <a:custGeom>
              <a:avLst/>
              <a:gdLst>
                <a:gd name="T0" fmla="*/ 4 w 16"/>
                <a:gd name="T1" fmla="*/ 0 h 16"/>
                <a:gd name="T2" fmla="*/ 12 w 16"/>
                <a:gd name="T3" fmla="*/ 0 h 16"/>
                <a:gd name="T4" fmla="*/ 16 w 16"/>
                <a:gd name="T5" fmla="*/ 4 h 16"/>
                <a:gd name="T6" fmla="*/ 16 w 16"/>
                <a:gd name="T7" fmla="*/ 12 h 16"/>
                <a:gd name="T8" fmla="*/ 12 w 16"/>
                <a:gd name="T9" fmla="*/ 16 h 16"/>
                <a:gd name="T10" fmla="*/ 4 w 16"/>
                <a:gd name="T11" fmla="*/ 16 h 16"/>
                <a:gd name="T12" fmla="*/ 0 w 16"/>
                <a:gd name="T13" fmla="*/ 12 h 16"/>
                <a:gd name="T14" fmla="*/ 0 w 16"/>
                <a:gd name="T15" fmla="*/ 4 h 16"/>
                <a:gd name="T16" fmla="*/ 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70">
                <a:defRPr/>
              </a:pPr>
              <a:endParaRPr lang="id-ID" sz="3600" ker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9" name="Oval 21"/>
          <p:cNvSpPr/>
          <p:nvPr/>
        </p:nvSpPr>
        <p:spPr>
          <a:xfrm>
            <a:off x="4599754" y="762750"/>
            <a:ext cx="901846" cy="909368"/>
          </a:xfrm>
          <a:prstGeom prst="ellipse">
            <a:avLst/>
          </a:prstGeom>
          <a:noFill/>
          <a:ln w="19050" cap="flat" cmpd="sng" algn="ctr">
            <a:solidFill>
              <a:srgbClr val="BA0B31"/>
            </a:solidFill>
            <a:prstDash val="solid"/>
            <a:miter lim="800000"/>
          </a:ln>
          <a:effectLst/>
        </p:spPr>
        <p:txBody>
          <a:bodyPr lIns="68570" tIns="34285" rIns="68570" bIns="34285" rtlCol="0" anchor="ctr"/>
          <a:lstStyle/>
          <a:p>
            <a:pPr algn="ctr" defTabSz="914270">
              <a:defRPr/>
            </a:pPr>
            <a:endParaRPr lang="id-ID" sz="3600" ker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Oval 34"/>
          <p:cNvSpPr/>
          <p:nvPr/>
        </p:nvSpPr>
        <p:spPr>
          <a:xfrm>
            <a:off x="4697492" y="2397306"/>
            <a:ext cx="684333" cy="684333"/>
          </a:xfrm>
          <a:prstGeom prst="ellipse">
            <a:avLst/>
          </a:prstGeom>
          <a:noFill/>
          <a:ln w="19050" cap="flat" cmpd="sng" algn="ctr">
            <a:solidFill>
              <a:srgbClr val="BA0B31"/>
            </a:solidFill>
            <a:prstDash val="solid"/>
            <a:miter lim="800000"/>
          </a:ln>
          <a:effectLst/>
        </p:spPr>
        <p:txBody>
          <a:bodyPr lIns="68570" tIns="34285" rIns="68570" bIns="34285" rtlCol="0" anchor="ctr"/>
          <a:lstStyle/>
          <a:p>
            <a:pPr algn="ctr" defTabSz="914270">
              <a:defRPr/>
            </a:pPr>
            <a:endParaRPr lang="id-ID" sz="3600" ker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TextBox 16"/>
          <p:cNvSpPr txBox="1"/>
          <p:nvPr/>
        </p:nvSpPr>
        <p:spPr>
          <a:xfrm>
            <a:off x="5462335" y="2605245"/>
            <a:ext cx="2087731" cy="315461"/>
          </a:xfrm>
          <a:prstGeom prst="rect">
            <a:avLst/>
          </a:prstGeom>
          <a:noFill/>
        </p:spPr>
        <p:txBody>
          <a:bodyPr wrap="none" lIns="68570" tIns="34285" rIns="68570" bIns="34285" rtlCol="0">
            <a:spAutoFit/>
          </a:bodyPr>
          <a:lstStyle/>
          <a:p>
            <a:pPr defTabSz="914270">
              <a:defRPr/>
            </a:pPr>
            <a:r>
              <a:rPr lang="zh-CN" altLang="en-US" sz="1600" b="1" kern="0" spc="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点击添加目录文字</a:t>
            </a:r>
            <a:endParaRPr lang="id-ID" sz="1600" b="1" kern="0" spc="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2" name="Straight Connector 40"/>
          <p:cNvCxnSpPr>
            <a:endCxn id="60" idx="0"/>
          </p:cNvCxnSpPr>
          <p:nvPr/>
        </p:nvCxnSpPr>
        <p:spPr>
          <a:xfrm>
            <a:off x="5025242" y="1685173"/>
            <a:ext cx="14417" cy="712133"/>
          </a:xfrm>
          <a:prstGeom prst="line">
            <a:avLst/>
          </a:prstGeom>
          <a:noFill/>
          <a:ln w="19050" cap="flat" cmpd="sng" algn="ctr">
            <a:solidFill>
              <a:srgbClr val="BA0B31"/>
            </a:solidFill>
            <a:prstDash val="solid"/>
            <a:miter lim="800000"/>
          </a:ln>
          <a:effectLst/>
        </p:spPr>
      </p:cxnSp>
      <p:sp>
        <p:nvSpPr>
          <p:cNvPr id="63" name="Oval 43"/>
          <p:cNvSpPr/>
          <p:nvPr/>
        </p:nvSpPr>
        <p:spPr>
          <a:xfrm>
            <a:off x="4738683" y="3358327"/>
            <a:ext cx="684333" cy="684333"/>
          </a:xfrm>
          <a:prstGeom prst="ellipse">
            <a:avLst/>
          </a:prstGeom>
          <a:noFill/>
          <a:ln w="19050" cap="flat" cmpd="sng" algn="ctr">
            <a:solidFill>
              <a:srgbClr val="BA0B31"/>
            </a:solidFill>
            <a:prstDash val="solid"/>
            <a:miter lim="800000"/>
          </a:ln>
          <a:effectLst/>
        </p:spPr>
        <p:txBody>
          <a:bodyPr lIns="68570" tIns="34285" rIns="68570" bIns="34285" rtlCol="0" anchor="ctr"/>
          <a:lstStyle/>
          <a:p>
            <a:pPr algn="ctr" defTabSz="914270">
              <a:defRPr/>
            </a:pPr>
            <a:endParaRPr lang="id-ID" sz="3600" ker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TextBox 19"/>
          <p:cNvSpPr txBox="1"/>
          <p:nvPr/>
        </p:nvSpPr>
        <p:spPr>
          <a:xfrm>
            <a:off x="5443095" y="3664380"/>
            <a:ext cx="2087731" cy="315461"/>
          </a:xfrm>
          <a:prstGeom prst="rect">
            <a:avLst/>
          </a:prstGeom>
          <a:noFill/>
        </p:spPr>
        <p:txBody>
          <a:bodyPr wrap="none" lIns="68570" tIns="34285" rIns="68570" bIns="34285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1" i="0" u="none" strike="noStrike" kern="0" cap="none" spc="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Calibri Light" panose="020F0302020204030204" pitchFamily="34" charset="0"/>
              </a:defRPr>
            </a:lvl1pPr>
          </a:lstStyle>
          <a:p>
            <a:pPr defTabSz="914270">
              <a:defRPr/>
            </a:pPr>
            <a:r>
              <a:rPr lang="zh-CN" altLang="en-US" spc="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点击添加目录文字</a:t>
            </a:r>
            <a:endParaRPr lang="id-ID" altLang="zh-CN" spc="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5" name="Straight Connector 45"/>
          <p:cNvCxnSpPr/>
          <p:nvPr/>
        </p:nvCxnSpPr>
        <p:spPr>
          <a:xfrm>
            <a:off x="5069325" y="3073609"/>
            <a:ext cx="0" cy="270000"/>
          </a:xfrm>
          <a:prstGeom prst="line">
            <a:avLst/>
          </a:prstGeom>
          <a:noFill/>
          <a:ln w="19050" cap="flat" cmpd="sng" algn="ctr">
            <a:solidFill>
              <a:srgbClr val="BA0B31"/>
            </a:solidFill>
            <a:prstDash val="solid"/>
            <a:miter lim="800000"/>
          </a:ln>
          <a:effectLst/>
        </p:spPr>
      </p:cxnSp>
      <p:sp>
        <p:nvSpPr>
          <p:cNvPr id="66" name="Oval 32"/>
          <p:cNvSpPr/>
          <p:nvPr/>
        </p:nvSpPr>
        <p:spPr>
          <a:xfrm>
            <a:off x="4722927" y="4302069"/>
            <a:ext cx="684333" cy="684333"/>
          </a:xfrm>
          <a:prstGeom prst="ellipse">
            <a:avLst/>
          </a:prstGeom>
          <a:noFill/>
          <a:ln w="19050" cap="flat" cmpd="sng" algn="ctr">
            <a:solidFill>
              <a:srgbClr val="BA0B31"/>
            </a:solidFill>
            <a:prstDash val="solid"/>
            <a:miter lim="800000"/>
          </a:ln>
          <a:effectLst/>
        </p:spPr>
        <p:txBody>
          <a:bodyPr lIns="68570" tIns="34285" rIns="68570" bIns="34285" rtlCol="0" anchor="ctr"/>
          <a:lstStyle/>
          <a:p>
            <a:pPr algn="ctr" defTabSz="914270">
              <a:defRPr/>
            </a:pPr>
            <a:endParaRPr lang="id-ID" sz="3600" ker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22"/>
          <p:cNvSpPr txBox="1"/>
          <p:nvPr/>
        </p:nvSpPr>
        <p:spPr>
          <a:xfrm>
            <a:off x="5462335" y="4628244"/>
            <a:ext cx="2087731" cy="315461"/>
          </a:xfrm>
          <a:prstGeom prst="rect">
            <a:avLst/>
          </a:prstGeom>
          <a:noFill/>
        </p:spPr>
        <p:txBody>
          <a:bodyPr wrap="none" lIns="68570" tIns="34285" rIns="68570" bIns="34285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1" i="0" u="none" strike="noStrike" kern="0" cap="none" spc="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Calibri Light" panose="020F0302020204030204" pitchFamily="34" charset="0"/>
              </a:defRPr>
            </a:lvl1pPr>
          </a:lstStyle>
          <a:p>
            <a:pPr defTabSz="914270">
              <a:defRPr/>
            </a:pPr>
            <a:r>
              <a:rPr lang="zh-CN" altLang="en-US" spc="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点击添加目录文字</a:t>
            </a:r>
            <a:endParaRPr lang="id-ID" altLang="zh-CN" spc="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8" name="Straight Connector 36"/>
          <p:cNvCxnSpPr/>
          <p:nvPr/>
        </p:nvCxnSpPr>
        <p:spPr>
          <a:xfrm>
            <a:off x="5065093" y="4042660"/>
            <a:ext cx="0" cy="270000"/>
          </a:xfrm>
          <a:prstGeom prst="line">
            <a:avLst/>
          </a:prstGeom>
          <a:noFill/>
          <a:ln w="19050" cap="flat" cmpd="sng" algn="ctr">
            <a:solidFill>
              <a:srgbClr val="BA0B31"/>
            </a:solidFill>
            <a:prstDash val="solid"/>
            <a:miter lim="800000"/>
          </a:ln>
          <a:effectLst/>
        </p:spPr>
      </p:cxnSp>
      <p:sp>
        <p:nvSpPr>
          <p:cNvPr id="69" name="Oval 39"/>
          <p:cNvSpPr/>
          <p:nvPr/>
        </p:nvSpPr>
        <p:spPr>
          <a:xfrm>
            <a:off x="4723648" y="5435543"/>
            <a:ext cx="684333" cy="684333"/>
          </a:xfrm>
          <a:prstGeom prst="ellipse">
            <a:avLst/>
          </a:prstGeom>
          <a:noFill/>
          <a:ln w="19050" cap="flat" cmpd="sng" algn="ctr">
            <a:solidFill>
              <a:srgbClr val="BA0B31"/>
            </a:solidFill>
            <a:prstDash val="solid"/>
            <a:miter lim="800000"/>
          </a:ln>
          <a:effectLst/>
        </p:spPr>
        <p:txBody>
          <a:bodyPr lIns="68570" tIns="34285" rIns="68570" bIns="34285" rtlCol="0" anchor="ctr"/>
          <a:lstStyle/>
          <a:p>
            <a:pPr algn="ctr" defTabSz="914270">
              <a:defRPr/>
            </a:pPr>
            <a:endParaRPr lang="id-ID" sz="3600" ker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TextBox 25"/>
          <p:cNvSpPr txBox="1"/>
          <p:nvPr/>
        </p:nvSpPr>
        <p:spPr>
          <a:xfrm>
            <a:off x="5501600" y="5574296"/>
            <a:ext cx="2087731" cy="315461"/>
          </a:xfrm>
          <a:prstGeom prst="rect">
            <a:avLst/>
          </a:prstGeom>
          <a:noFill/>
        </p:spPr>
        <p:txBody>
          <a:bodyPr wrap="none" lIns="68570" tIns="34285" rIns="68570" bIns="34285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1" i="0" u="none" strike="noStrike" kern="0" cap="none" spc="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Calibri Light" panose="020F0302020204030204" pitchFamily="34" charset="0"/>
              </a:defRPr>
            </a:lvl1pPr>
          </a:lstStyle>
          <a:p>
            <a:pPr defTabSz="914270">
              <a:defRPr/>
            </a:pPr>
            <a:r>
              <a:rPr lang="zh-CN" altLang="en-US" spc="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点击添加目录文字</a:t>
            </a:r>
            <a:endParaRPr lang="id-ID" altLang="zh-CN" spc="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1" name="Straight Connector 48"/>
          <p:cNvCxnSpPr>
            <a:stCxn id="66" idx="4"/>
            <a:endCxn id="69" idx="0"/>
          </p:cNvCxnSpPr>
          <p:nvPr/>
        </p:nvCxnSpPr>
        <p:spPr>
          <a:xfrm>
            <a:off x="5065094" y="4986402"/>
            <a:ext cx="721" cy="449141"/>
          </a:xfrm>
          <a:prstGeom prst="line">
            <a:avLst/>
          </a:prstGeom>
          <a:noFill/>
          <a:ln w="19050" cap="flat" cmpd="sng" algn="ctr">
            <a:solidFill>
              <a:srgbClr val="BA0B31"/>
            </a:solidFill>
            <a:prstDash val="solid"/>
            <a:miter lim="800000"/>
          </a:ln>
          <a:effectLst/>
        </p:spPr>
      </p:cxnSp>
      <p:cxnSp>
        <p:nvCxnSpPr>
          <p:cNvPr id="72" name="直接连接符 71"/>
          <p:cNvCxnSpPr/>
          <p:nvPr/>
        </p:nvCxnSpPr>
        <p:spPr>
          <a:xfrm>
            <a:off x="5381825" y="3000245"/>
            <a:ext cx="2767636" cy="0"/>
          </a:xfrm>
          <a:prstGeom prst="line">
            <a:avLst/>
          </a:prstGeom>
          <a:noFill/>
          <a:ln w="19050" cap="flat" cmpd="sng" algn="ctr">
            <a:solidFill>
              <a:srgbClr val="BA0B31"/>
            </a:solidFill>
            <a:prstDash val="solid"/>
            <a:headEnd type="none"/>
          </a:ln>
          <a:effectLst/>
        </p:spPr>
      </p:cxnSp>
      <p:cxnSp>
        <p:nvCxnSpPr>
          <p:cNvPr id="73" name="直接连接符 72"/>
          <p:cNvCxnSpPr/>
          <p:nvPr/>
        </p:nvCxnSpPr>
        <p:spPr>
          <a:xfrm>
            <a:off x="5443095" y="4044353"/>
            <a:ext cx="2767636" cy="0"/>
          </a:xfrm>
          <a:prstGeom prst="line">
            <a:avLst/>
          </a:prstGeom>
          <a:noFill/>
          <a:ln w="19050" cap="flat" cmpd="sng" algn="ctr">
            <a:solidFill>
              <a:srgbClr val="BA0B31"/>
            </a:solidFill>
            <a:prstDash val="solid"/>
            <a:headEnd type="none"/>
          </a:ln>
          <a:effectLst/>
        </p:spPr>
      </p:cxnSp>
      <p:cxnSp>
        <p:nvCxnSpPr>
          <p:cNvPr id="74" name="直接连接符 73"/>
          <p:cNvCxnSpPr/>
          <p:nvPr/>
        </p:nvCxnSpPr>
        <p:spPr>
          <a:xfrm>
            <a:off x="5432627" y="5022611"/>
            <a:ext cx="2767636" cy="0"/>
          </a:xfrm>
          <a:prstGeom prst="line">
            <a:avLst/>
          </a:prstGeom>
          <a:noFill/>
          <a:ln w="19050" cap="flat" cmpd="sng" algn="ctr">
            <a:solidFill>
              <a:srgbClr val="BA0B31"/>
            </a:solidFill>
            <a:prstDash val="solid"/>
            <a:headEnd type="none"/>
          </a:ln>
          <a:effectLst/>
        </p:spPr>
      </p:cxnSp>
      <p:cxnSp>
        <p:nvCxnSpPr>
          <p:cNvPr id="75" name="直接连接符 74"/>
          <p:cNvCxnSpPr/>
          <p:nvPr/>
        </p:nvCxnSpPr>
        <p:spPr>
          <a:xfrm>
            <a:off x="5501600" y="5987717"/>
            <a:ext cx="2767636" cy="0"/>
          </a:xfrm>
          <a:prstGeom prst="line">
            <a:avLst/>
          </a:prstGeom>
          <a:noFill/>
          <a:ln w="19050" cap="flat" cmpd="sng" algn="ctr">
            <a:solidFill>
              <a:srgbClr val="BA0B31"/>
            </a:solidFill>
            <a:prstDash val="solid"/>
            <a:headEnd type="none"/>
          </a:ln>
          <a:effectLst/>
        </p:spPr>
      </p:cxnSp>
      <p:sp>
        <p:nvSpPr>
          <p:cNvPr id="76" name="TextBox 42"/>
          <p:cNvSpPr txBox="1"/>
          <p:nvPr/>
        </p:nvSpPr>
        <p:spPr>
          <a:xfrm>
            <a:off x="4744936" y="2510958"/>
            <a:ext cx="627068" cy="523208"/>
          </a:xfrm>
          <a:prstGeom prst="rect">
            <a:avLst/>
          </a:prstGeom>
          <a:noFill/>
        </p:spPr>
        <p:txBody>
          <a:bodyPr wrap="none" lIns="91427" tIns="45714" rIns="91427" bIns="45714" rtlCol="0">
            <a:spAutoFit/>
          </a:bodyPr>
          <a:lstStyle/>
          <a:p>
            <a:pPr defTabSz="914270"/>
            <a:r>
              <a:rPr lang="en-US" altLang="zh-CN" sz="2800" b="1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80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TextBox 43"/>
          <p:cNvSpPr txBox="1"/>
          <p:nvPr/>
        </p:nvSpPr>
        <p:spPr>
          <a:xfrm>
            <a:off x="4760692" y="3471843"/>
            <a:ext cx="627068" cy="523208"/>
          </a:xfrm>
          <a:prstGeom prst="rect">
            <a:avLst/>
          </a:prstGeom>
          <a:noFill/>
        </p:spPr>
        <p:txBody>
          <a:bodyPr wrap="none" lIns="91427" tIns="45714" rIns="91427" bIns="45714" rtlCol="0">
            <a:spAutoFit/>
          </a:bodyPr>
          <a:lstStyle/>
          <a:p>
            <a:pPr defTabSz="914270"/>
            <a:r>
              <a:rPr lang="en-US" altLang="zh-CN" sz="2800" b="1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80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TextBox 44"/>
          <p:cNvSpPr txBox="1"/>
          <p:nvPr/>
        </p:nvSpPr>
        <p:spPr>
          <a:xfrm>
            <a:off x="4738683" y="4407432"/>
            <a:ext cx="627068" cy="523208"/>
          </a:xfrm>
          <a:prstGeom prst="rect">
            <a:avLst/>
          </a:prstGeom>
          <a:noFill/>
        </p:spPr>
        <p:txBody>
          <a:bodyPr wrap="none" lIns="91427" tIns="45714" rIns="91427" bIns="45714" rtlCol="0">
            <a:spAutoFit/>
          </a:bodyPr>
          <a:lstStyle/>
          <a:p>
            <a:pPr defTabSz="914270"/>
            <a:r>
              <a:rPr lang="en-US" altLang="zh-CN" sz="2800" b="1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80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TextBox 45"/>
          <p:cNvSpPr txBox="1"/>
          <p:nvPr/>
        </p:nvSpPr>
        <p:spPr>
          <a:xfrm>
            <a:off x="4737143" y="5533090"/>
            <a:ext cx="627068" cy="523208"/>
          </a:xfrm>
          <a:prstGeom prst="rect">
            <a:avLst/>
          </a:prstGeom>
          <a:noFill/>
        </p:spPr>
        <p:txBody>
          <a:bodyPr wrap="none" lIns="91427" tIns="45714" rIns="91427" bIns="45714" rtlCol="0">
            <a:spAutoFit/>
          </a:bodyPr>
          <a:lstStyle/>
          <a:p>
            <a:pPr defTabSz="914270"/>
            <a:r>
              <a:rPr lang="en-US" altLang="zh-CN" sz="2800" b="1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80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500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1500">
        <p14:warp dir="in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5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75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"/>
                            </p:stCondLst>
                            <p:childTnLst>
                              <p:par>
                                <p:cTn id="69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5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250"/>
                            </p:stCondLst>
                            <p:childTnLst>
                              <p:par>
                                <p:cTn id="90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9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25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25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59" grpId="0" animBg="1"/>
      <p:bldP spid="60" grpId="0" animBg="1"/>
      <p:bldP spid="61" grpId="0"/>
      <p:bldP spid="63" grpId="0" animBg="1"/>
      <p:bldP spid="64" grpId="0"/>
      <p:bldP spid="66" grpId="0" animBg="1"/>
      <p:bldP spid="67" grpId="0"/>
      <p:bldP spid="69" grpId="0" animBg="1"/>
      <p:bldP spid="70" grpId="0"/>
      <p:bldP spid="76" grpId="0"/>
      <p:bldP spid="77" grpId="0"/>
      <p:bldP spid="78" grpId="0"/>
      <p:bldP spid="7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4143480782"/>
              </p:ext>
            </p:extLst>
          </p:nvPr>
        </p:nvGraphicFramePr>
        <p:xfrm>
          <a:off x="5645888" y="2243469"/>
          <a:ext cx="5631712" cy="3604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9920177" y="1738796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添加说明文字</a:t>
            </a:r>
            <a:endParaRPr lang="en-US" sz="14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942151" y="2056492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40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添加说明文字</a:t>
            </a:r>
            <a:endParaRPr lang="en-US" altLang="zh-CN" sz="140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9768937" y="2169642"/>
            <a:ext cx="151240" cy="151240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9768937" y="1840033"/>
            <a:ext cx="151240" cy="15124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90467" y="2449201"/>
            <a:ext cx="4263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2400" b="1" smtClean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endParaRPr lang="en-US" sz="120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1169661" y="3981787"/>
            <a:ext cx="776177" cy="77617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2443698" y="3986479"/>
            <a:ext cx="776177" cy="77617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3721279" y="3981787"/>
            <a:ext cx="776177" cy="77617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06343" y="5039675"/>
            <a:ext cx="9028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95%</a:t>
            </a:r>
          </a:p>
          <a:p>
            <a:pPr algn="ctr"/>
            <a:r>
              <a:rPr lang="zh-CN" alt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添加文本</a:t>
            </a:r>
            <a:endParaRPr lang="en-US" sz="14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07744" y="5039675"/>
            <a:ext cx="9028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35%</a:t>
            </a:r>
          </a:p>
          <a:p>
            <a:pPr algn="ctr"/>
            <a:r>
              <a:rPr lang="zh-CN" alt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添加文本</a:t>
            </a:r>
            <a:endParaRPr lang="en-US" sz="14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57961" y="5039517"/>
            <a:ext cx="9028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15%</a:t>
            </a:r>
          </a:p>
          <a:p>
            <a:pPr algn="ctr"/>
            <a:r>
              <a:rPr lang="zh-CN" alt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添加文本</a:t>
            </a:r>
            <a:endParaRPr lang="en-US" sz="14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KSO_Shape"/>
          <p:cNvSpPr>
            <a:spLocks/>
          </p:cNvSpPr>
          <p:nvPr/>
        </p:nvSpPr>
        <p:spPr bwMode="auto">
          <a:xfrm>
            <a:off x="1384805" y="4172641"/>
            <a:ext cx="380007" cy="301472"/>
          </a:xfrm>
          <a:custGeom>
            <a:avLst/>
            <a:gdLst>
              <a:gd name="T0" fmla="*/ 1720337 w 1430338"/>
              <a:gd name="T1" fmla="*/ 811361 h 1135063"/>
              <a:gd name="T2" fmla="*/ 1723959 w 1430338"/>
              <a:gd name="T3" fmla="*/ 851128 h 1135063"/>
              <a:gd name="T4" fmla="*/ 1784909 w 1430338"/>
              <a:gd name="T5" fmla="*/ 874805 h 1135063"/>
              <a:gd name="T6" fmla="*/ 1806936 w 1430338"/>
              <a:gd name="T7" fmla="*/ 820771 h 1135063"/>
              <a:gd name="T8" fmla="*/ 1775556 w 1430338"/>
              <a:gd name="T9" fmla="*/ 787075 h 1135063"/>
              <a:gd name="T10" fmla="*/ 749432 w 1430338"/>
              <a:gd name="T11" fmla="*/ 416345 h 1135063"/>
              <a:gd name="T12" fmla="*/ 589465 w 1430338"/>
              <a:gd name="T13" fmla="*/ 469474 h 1135063"/>
              <a:gd name="T14" fmla="*/ 587050 w 1430338"/>
              <a:gd name="T15" fmla="*/ 509022 h 1135063"/>
              <a:gd name="T16" fmla="*/ 637153 w 1430338"/>
              <a:gd name="T17" fmla="*/ 516266 h 1135063"/>
              <a:gd name="T18" fmla="*/ 850845 w 1430338"/>
              <a:gd name="T19" fmla="*/ 468871 h 1135063"/>
              <a:gd name="T20" fmla="*/ 1040693 w 1430338"/>
              <a:gd name="T21" fmla="*/ 486078 h 1135063"/>
              <a:gd name="T22" fmla="*/ 1158404 w 1430338"/>
              <a:gd name="T23" fmla="*/ 522304 h 1135063"/>
              <a:gd name="T24" fmla="*/ 1182551 w 1430338"/>
              <a:gd name="T25" fmla="*/ 492116 h 1135063"/>
              <a:gd name="T26" fmla="*/ 1145427 w 1430338"/>
              <a:gd name="T27" fmla="*/ 453475 h 1135063"/>
              <a:gd name="T28" fmla="*/ 921774 w 1430338"/>
              <a:gd name="T29" fmla="*/ 403363 h 1135063"/>
              <a:gd name="T30" fmla="*/ 344080 w 1430338"/>
              <a:gd name="T31" fmla="*/ 232197 h 1135063"/>
              <a:gd name="T32" fmla="*/ 417122 w 1430338"/>
              <a:gd name="T33" fmla="*/ 337252 h 1135063"/>
              <a:gd name="T34" fmla="*/ 594595 w 1430338"/>
              <a:gd name="T35" fmla="*/ 347214 h 1135063"/>
              <a:gd name="T36" fmla="*/ 924792 w 1430338"/>
              <a:gd name="T37" fmla="*/ 309781 h 1135063"/>
              <a:gd name="T38" fmla="*/ 1168365 w 1430338"/>
              <a:gd name="T39" fmla="*/ 345101 h 1135063"/>
              <a:gd name="T40" fmla="*/ 1376625 w 1430338"/>
              <a:gd name="T41" fmla="*/ 428721 h 1135063"/>
              <a:gd name="T42" fmla="*/ 1535989 w 1430338"/>
              <a:gd name="T43" fmla="*/ 550680 h 1135063"/>
              <a:gd name="T44" fmla="*/ 1633479 w 1430338"/>
              <a:gd name="T45" fmla="*/ 701922 h 1135063"/>
              <a:gd name="T46" fmla="*/ 1656045 w 1430338"/>
              <a:gd name="T47" fmla="*/ 865270 h 1135063"/>
              <a:gd name="T48" fmla="*/ 1722450 w 1430338"/>
              <a:gd name="T49" fmla="*/ 891502 h 1135063"/>
              <a:gd name="T50" fmla="*/ 1684733 w 1430338"/>
              <a:gd name="T51" fmla="*/ 828664 h 1135063"/>
              <a:gd name="T52" fmla="*/ 1718830 w 1430338"/>
              <a:gd name="T53" fmla="*/ 767951 h 1135063"/>
              <a:gd name="T54" fmla="*/ 1789737 w 1430338"/>
              <a:gd name="T55" fmla="*/ 757326 h 1135063"/>
              <a:gd name="T56" fmla="*/ 1839221 w 1430338"/>
              <a:gd name="T57" fmla="*/ 821986 h 1135063"/>
              <a:gd name="T58" fmla="*/ 1880861 w 1430338"/>
              <a:gd name="T59" fmla="*/ 841110 h 1135063"/>
              <a:gd name="T60" fmla="*/ 1903491 w 1430338"/>
              <a:gd name="T61" fmla="*/ 861753 h 1135063"/>
              <a:gd name="T62" fmla="*/ 1784909 w 1430338"/>
              <a:gd name="T63" fmla="*/ 912752 h 1135063"/>
              <a:gd name="T64" fmla="*/ 1708268 w 1430338"/>
              <a:gd name="T65" fmla="*/ 924590 h 1135063"/>
              <a:gd name="T66" fmla="*/ 1641930 w 1430338"/>
              <a:gd name="T67" fmla="*/ 938596 h 1135063"/>
              <a:gd name="T68" fmla="*/ 1555305 w 1430338"/>
              <a:gd name="T69" fmla="*/ 1093460 h 1135063"/>
              <a:gd name="T70" fmla="*/ 1404695 w 1430338"/>
              <a:gd name="T71" fmla="*/ 1220551 h 1135063"/>
              <a:gd name="T72" fmla="*/ 1114640 w 1430338"/>
              <a:gd name="T73" fmla="*/ 1333454 h 1135063"/>
              <a:gd name="T74" fmla="*/ 868050 w 1430338"/>
              <a:gd name="T75" fmla="*/ 1357000 h 1135063"/>
              <a:gd name="T76" fmla="*/ 657552 w 1430338"/>
              <a:gd name="T77" fmla="*/ 1333987 h 1135063"/>
              <a:gd name="T78" fmla="*/ 370339 w 1430338"/>
              <a:gd name="T79" fmla="*/ 1223570 h 1135063"/>
              <a:gd name="T80" fmla="*/ 234518 w 1430338"/>
              <a:gd name="T81" fmla="*/ 1115497 h 1135063"/>
              <a:gd name="T82" fmla="*/ 145782 w 1430338"/>
              <a:gd name="T83" fmla="*/ 984482 h 1135063"/>
              <a:gd name="T84" fmla="*/ 46179 w 1430338"/>
              <a:gd name="T85" fmla="*/ 962445 h 1135063"/>
              <a:gd name="T86" fmla="*/ 10564 w 1430338"/>
              <a:gd name="T87" fmla="*/ 915351 h 1135063"/>
              <a:gd name="T88" fmla="*/ 7847 w 1430338"/>
              <a:gd name="T89" fmla="*/ 760789 h 1135063"/>
              <a:gd name="T90" fmla="*/ 43765 w 1430338"/>
              <a:gd name="T91" fmla="*/ 703733 h 1135063"/>
              <a:gd name="T92" fmla="*/ 147592 w 1430338"/>
              <a:gd name="T93" fmla="*/ 676866 h 1135063"/>
              <a:gd name="T94" fmla="*/ 297600 w 1430338"/>
              <a:gd name="T95" fmla="*/ 493021 h 1135063"/>
              <a:gd name="T96" fmla="*/ 313597 w 1430338"/>
              <a:gd name="T97" fmla="*/ 337554 h 1135063"/>
              <a:gd name="T98" fmla="*/ 277377 w 1430338"/>
              <a:gd name="T99" fmla="*/ 201104 h 1135063"/>
              <a:gd name="T100" fmla="*/ 930141 w 1430338"/>
              <a:gd name="T101" fmla="*/ 16216 h 1135063"/>
              <a:gd name="T102" fmla="*/ 988564 w 1430338"/>
              <a:gd name="T103" fmla="*/ 77176 h 1135063"/>
              <a:gd name="T104" fmla="*/ 999159 w 1430338"/>
              <a:gd name="T105" fmla="*/ 163661 h 1135063"/>
              <a:gd name="T106" fmla="*/ 957082 w 1430338"/>
              <a:gd name="T107" fmla="*/ 237233 h 1135063"/>
              <a:gd name="T108" fmla="*/ 878983 w 1430338"/>
              <a:gd name="T109" fmla="*/ 272068 h 1135063"/>
              <a:gd name="T110" fmla="*/ 793618 w 1430338"/>
              <a:gd name="T111" fmla="*/ 253149 h 1135063"/>
              <a:gd name="T112" fmla="*/ 737920 w 1430338"/>
              <a:gd name="T113" fmla="*/ 189487 h 1135063"/>
              <a:gd name="T114" fmla="*/ 731261 w 1430338"/>
              <a:gd name="T115" fmla="*/ 102401 h 1135063"/>
              <a:gd name="T116" fmla="*/ 777272 w 1430338"/>
              <a:gd name="T117" fmla="*/ 31231 h 1135063"/>
              <a:gd name="T118" fmla="*/ 857793 w 1430338"/>
              <a:gd name="T119" fmla="*/ 0 h 11350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430338" h="1135063">
                <a:moveTo>
                  <a:pt x="1328616" y="590905"/>
                </a:moveTo>
                <a:lnTo>
                  <a:pt x="1328389" y="591133"/>
                </a:lnTo>
                <a:lnTo>
                  <a:pt x="1322272" y="591589"/>
                </a:lnTo>
                <a:lnTo>
                  <a:pt x="1316835" y="592501"/>
                </a:lnTo>
                <a:lnTo>
                  <a:pt x="1311851" y="593641"/>
                </a:lnTo>
                <a:lnTo>
                  <a:pt x="1307773" y="595009"/>
                </a:lnTo>
                <a:lnTo>
                  <a:pt x="1304374" y="596833"/>
                </a:lnTo>
                <a:lnTo>
                  <a:pt x="1301203" y="598657"/>
                </a:lnTo>
                <a:lnTo>
                  <a:pt x="1298711" y="600481"/>
                </a:lnTo>
                <a:lnTo>
                  <a:pt x="1296445" y="602533"/>
                </a:lnTo>
                <a:lnTo>
                  <a:pt x="1294633" y="604813"/>
                </a:lnTo>
                <a:lnTo>
                  <a:pt x="1293047" y="607093"/>
                </a:lnTo>
                <a:lnTo>
                  <a:pt x="1291687" y="609373"/>
                </a:lnTo>
                <a:lnTo>
                  <a:pt x="1290781" y="611653"/>
                </a:lnTo>
                <a:lnTo>
                  <a:pt x="1289648" y="614389"/>
                </a:lnTo>
                <a:lnTo>
                  <a:pt x="1289195" y="616897"/>
                </a:lnTo>
                <a:lnTo>
                  <a:pt x="1288969" y="619633"/>
                </a:lnTo>
                <a:lnTo>
                  <a:pt x="1288969" y="622369"/>
                </a:lnTo>
                <a:lnTo>
                  <a:pt x="1288969" y="625104"/>
                </a:lnTo>
                <a:lnTo>
                  <a:pt x="1289195" y="627612"/>
                </a:lnTo>
                <a:lnTo>
                  <a:pt x="1289648" y="630348"/>
                </a:lnTo>
                <a:lnTo>
                  <a:pt x="1290555" y="632856"/>
                </a:lnTo>
                <a:lnTo>
                  <a:pt x="1291008" y="634224"/>
                </a:lnTo>
                <a:lnTo>
                  <a:pt x="1291687" y="635592"/>
                </a:lnTo>
                <a:lnTo>
                  <a:pt x="1292820" y="637416"/>
                </a:lnTo>
                <a:lnTo>
                  <a:pt x="1294406" y="639240"/>
                </a:lnTo>
                <a:lnTo>
                  <a:pt x="1295992" y="641292"/>
                </a:lnTo>
                <a:lnTo>
                  <a:pt x="1298484" y="643572"/>
                </a:lnTo>
                <a:lnTo>
                  <a:pt x="1300976" y="645624"/>
                </a:lnTo>
                <a:lnTo>
                  <a:pt x="1303695" y="647448"/>
                </a:lnTo>
                <a:lnTo>
                  <a:pt x="1306867" y="649500"/>
                </a:lnTo>
                <a:lnTo>
                  <a:pt x="1310491" y="651324"/>
                </a:lnTo>
                <a:lnTo>
                  <a:pt x="1314343" y="652920"/>
                </a:lnTo>
                <a:lnTo>
                  <a:pt x="1318421" y="654516"/>
                </a:lnTo>
                <a:lnTo>
                  <a:pt x="1322952" y="655427"/>
                </a:lnTo>
                <a:lnTo>
                  <a:pt x="1327709" y="656567"/>
                </a:lnTo>
                <a:lnTo>
                  <a:pt x="1332920" y="657023"/>
                </a:lnTo>
                <a:lnTo>
                  <a:pt x="1338584" y="657023"/>
                </a:lnTo>
                <a:lnTo>
                  <a:pt x="1340170" y="657023"/>
                </a:lnTo>
                <a:lnTo>
                  <a:pt x="1342209" y="655199"/>
                </a:lnTo>
                <a:lnTo>
                  <a:pt x="1344248" y="653376"/>
                </a:lnTo>
                <a:lnTo>
                  <a:pt x="1346287" y="651324"/>
                </a:lnTo>
                <a:lnTo>
                  <a:pt x="1347646" y="649272"/>
                </a:lnTo>
                <a:lnTo>
                  <a:pt x="1349459" y="647220"/>
                </a:lnTo>
                <a:lnTo>
                  <a:pt x="1350818" y="645168"/>
                </a:lnTo>
                <a:lnTo>
                  <a:pt x="1353083" y="640836"/>
                </a:lnTo>
                <a:lnTo>
                  <a:pt x="1354896" y="636504"/>
                </a:lnTo>
                <a:lnTo>
                  <a:pt x="1356255" y="631716"/>
                </a:lnTo>
                <a:lnTo>
                  <a:pt x="1356935" y="627384"/>
                </a:lnTo>
                <a:lnTo>
                  <a:pt x="1357161" y="622825"/>
                </a:lnTo>
                <a:lnTo>
                  <a:pt x="1356935" y="619405"/>
                </a:lnTo>
                <a:lnTo>
                  <a:pt x="1356708" y="616441"/>
                </a:lnTo>
                <a:lnTo>
                  <a:pt x="1355802" y="613021"/>
                </a:lnTo>
                <a:lnTo>
                  <a:pt x="1355122" y="610285"/>
                </a:lnTo>
                <a:lnTo>
                  <a:pt x="1354216" y="607321"/>
                </a:lnTo>
                <a:lnTo>
                  <a:pt x="1352630" y="604813"/>
                </a:lnTo>
                <a:lnTo>
                  <a:pt x="1351044" y="602305"/>
                </a:lnTo>
                <a:lnTo>
                  <a:pt x="1349459" y="600025"/>
                </a:lnTo>
                <a:lnTo>
                  <a:pt x="1347646" y="598201"/>
                </a:lnTo>
                <a:lnTo>
                  <a:pt x="1345607" y="596377"/>
                </a:lnTo>
                <a:lnTo>
                  <a:pt x="1343342" y="594781"/>
                </a:lnTo>
                <a:lnTo>
                  <a:pt x="1341076" y="593413"/>
                </a:lnTo>
                <a:lnTo>
                  <a:pt x="1338811" y="592501"/>
                </a:lnTo>
                <a:lnTo>
                  <a:pt x="1335865" y="591589"/>
                </a:lnTo>
                <a:lnTo>
                  <a:pt x="1333147" y="591133"/>
                </a:lnTo>
                <a:lnTo>
                  <a:pt x="1330202" y="590905"/>
                </a:lnTo>
                <a:lnTo>
                  <a:pt x="1328616" y="590905"/>
                </a:lnTo>
                <a:close/>
                <a:moveTo>
                  <a:pt x="668077" y="302493"/>
                </a:moveTo>
                <a:lnTo>
                  <a:pt x="656520" y="302720"/>
                </a:lnTo>
                <a:lnTo>
                  <a:pt x="644962" y="302946"/>
                </a:lnTo>
                <a:lnTo>
                  <a:pt x="634084" y="303400"/>
                </a:lnTo>
                <a:lnTo>
                  <a:pt x="622980" y="304533"/>
                </a:lnTo>
                <a:lnTo>
                  <a:pt x="612329" y="305214"/>
                </a:lnTo>
                <a:lnTo>
                  <a:pt x="601904" y="306574"/>
                </a:lnTo>
                <a:lnTo>
                  <a:pt x="591479" y="307934"/>
                </a:lnTo>
                <a:lnTo>
                  <a:pt x="581508" y="309295"/>
                </a:lnTo>
                <a:lnTo>
                  <a:pt x="571990" y="310882"/>
                </a:lnTo>
                <a:lnTo>
                  <a:pt x="562699" y="312696"/>
                </a:lnTo>
                <a:lnTo>
                  <a:pt x="544796" y="316323"/>
                </a:lnTo>
                <a:lnTo>
                  <a:pt x="528252" y="320404"/>
                </a:lnTo>
                <a:lnTo>
                  <a:pt x="513069" y="324259"/>
                </a:lnTo>
                <a:lnTo>
                  <a:pt x="499245" y="328340"/>
                </a:lnTo>
                <a:lnTo>
                  <a:pt x="487234" y="332421"/>
                </a:lnTo>
                <a:lnTo>
                  <a:pt x="476583" y="336275"/>
                </a:lnTo>
                <a:lnTo>
                  <a:pt x="467518" y="339449"/>
                </a:lnTo>
                <a:lnTo>
                  <a:pt x="455054" y="344664"/>
                </a:lnTo>
                <a:lnTo>
                  <a:pt x="450521" y="346705"/>
                </a:lnTo>
                <a:lnTo>
                  <a:pt x="448029" y="348065"/>
                </a:lnTo>
                <a:lnTo>
                  <a:pt x="445989" y="349199"/>
                </a:lnTo>
                <a:lnTo>
                  <a:pt x="444403" y="350786"/>
                </a:lnTo>
                <a:lnTo>
                  <a:pt x="442590" y="352599"/>
                </a:lnTo>
                <a:lnTo>
                  <a:pt x="441230" y="354413"/>
                </a:lnTo>
                <a:lnTo>
                  <a:pt x="439870" y="356454"/>
                </a:lnTo>
                <a:lnTo>
                  <a:pt x="438737" y="358494"/>
                </a:lnTo>
                <a:lnTo>
                  <a:pt x="437831" y="360535"/>
                </a:lnTo>
                <a:lnTo>
                  <a:pt x="437151" y="362802"/>
                </a:lnTo>
                <a:lnTo>
                  <a:pt x="436698" y="365069"/>
                </a:lnTo>
                <a:lnTo>
                  <a:pt x="436471" y="367337"/>
                </a:lnTo>
                <a:lnTo>
                  <a:pt x="436471" y="369831"/>
                </a:lnTo>
                <a:lnTo>
                  <a:pt x="436698" y="372325"/>
                </a:lnTo>
                <a:lnTo>
                  <a:pt x="437151" y="374592"/>
                </a:lnTo>
                <a:lnTo>
                  <a:pt x="437831" y="376859"/>
                </a:lnTo>
                <a:lnTo>
                  <a:pt x="438964" y="379126"/>
                </a:lnTo>
                <a:lnTo>
                  <a:pt x="440777" y="382301"/>
                </a:lnTo>
                <a:lnTo>
                  <a:pt x="442816" y="385021"/>
                </a:lnTo>
                <a:lnTo>
                  <a:pt x="445309" y="387515"/>
                </a:lnTo>
                <a:lnTo>
                  <a:pt x="447802" y="389556"/>
                </a:lnTo>
                <a:lnTo>
                  <a:pt x="450975" y="390916"/>
                </a:lnTo>
                <a:lnTo>
                  <a:pt x="453921" y="392277"/>
                </a:lnTo>
                <a:lnTo>
                  <a:pt x="457320" y="392730"/>
                </a:lnTo>
                <a:lnTo>
                  <a:pt x="460719" y="392957"/>
                </a:lnTo>
                <a:lnTo>
                  <a:pt x="463439" y="392957"/>
                </a:lnTo>
                <a:lnTo>
                  <a:pt x="465932" y="392503"/>
                </a:lnTo>
                <a:lnTo>
                  <a:pt x="468878" y="391823"/>
                </a:lnTo>
                <a:lnTo>
                  <a:pt x="471144" y="390690"/>
                </a:lnTo>
                <a:lnTo>
                  <a:pt x="471824" y="390463"/>
                </a:lnTo>
                <a:lnTo>
                  <a:pt x="478396" y="387742"/>
                </a:lnTo>
                <a:lnTo>
                  <a:pt x="491087" y="382754"/>
                </a:lnTo>
                <a:lnTo>
                  <a:pt x="499472" y="379807"/>
                </a:lnTo>
                <a:lnTo>
                  <a:pt x="509443" y="376406"/>
                </a:lnTo>
                <a:lnTo>
                  <a:pt x="520774" y="372778"/>
                </a:lnTo>
                <a:lnTo>
                  <a:pt x="533238" y="369151"/>
                </a:lnTo>
                <a:lnTo>
                  <a:pt x="546835" y="365976"/>
                </a:lnTo>
                <a:lnTo>
                  <a:pt x="561339" y="362575"/>
                </a:lnTo>
                <a:lnTo>
                  <a:pt x="576976" y="359628"/>
                </a:lnTo>
                <a:lnTo>
                  <a:pt x="593519" y="356681"/>
                </a:lnTo>
                <a:lnTo>
                  <a:pt x="611195" y="354413"/>
                </a:lnTo>
                <a:lnTo>
                  <a:pt x="620260" y="353733"/>
                </a:lnTo>
                <a:lnTo>
                  <a:pt x="629325" y="352599"/>
                </a:lnTo>
                <a:lnTo>
                  <a:pt x="638843" y="352146"/>
                </a:lnTo>
                <a:lnTo>
                  <a:pt x="648588" y="351693"/>
                </a:lnTo>
                <a:lnTo>
                  <a:pt x="658333" y="351239"/>
                </a:lnTo>
                <a:lnTo>
                  <a:pt x="668077" y="351239"/>
                </a:lnTo>
                <a:lnTo>
                  <a:pt x="678728" y="351239"/>
                </a:lnTo>
                <a:lnTo>
                  <a:pt x="689833" y="351919"/>
                </a:lnTo>
                <a:lnTo>
                  <a:pt x="700711" y="352373"/>
                </a:lnTo>
                <a:lnTo>
                  <a:pt x="712042" y="353053"/>
                </a:lnTo>
                <a:lnTo>
                  <a:pt x="723146" y="354413"/>
                </a:lnTo>
                <a:lnTo>
                  <a:pt x="734704" y="356000"/>
                </a:lnTo>
                <a:lnTo>
                  <a:pt x="746261" y="357814"/>
                </a:lnTo>
                <a:lnTo>
                  <a:pt x="757819" y="359855"/>
                </a:lnTo>
                <a:lnTo>
                  <a:pt x="769603" y="362349"/>
                </a:lnTo>
                <a:lnTo>
                  <a:pt x="781387" y="365069"/>
                </a:lnTo>
                <a:lnTo>
                  <a:pt x="793398" y="368470"/>
                </a:lnTo>
                <a:lnTo>
                  <a:pt x="804956" y="372098"/>
                </a:lnTo>
                <a:lnTo>
                  <a:pt x="816967" y="376179"/>
                </a:lnTo>
                <a:lnTo>
                  <a:pt x="828978" y="380487"/>
                </a:lnTo>
                <a:lnTo>
                  <a:pt x="841215" y="385248"/>
                </a:lnTo>
                <a:lnTo>
                  <a:pt x="853453" y="390690"/>
                </a:lnTo>
                <a:lnTo>
                  <a:pt x="855719" y="391823"/>
                </a:lnTo>
                <a:lnTo>
                  <a:pt x="857985" y="392503"/>
                </a:lnTo>
                <a:lnTo>
                  <a:pt x="860251" y="392730"/>
                </a:lnTo>
                <a:lnTo>
                  <a:pt x="862518" y="392957"/>
                </a:lnTo>
                <a:lnTo>
                  <a:pt x="865237" y="392957"/>
                </a:lnTo>
                <a:lnTo>
                  <a:pt x="867503" y="392730"/>
                </a:lnTo>
                <a:lnTo>
                  <a:pt x="869769" y="392277"/>
                </a:lnTo>
                <a:lnTo>
                  <a:pt x="871809" y="391596"/>
                </a:lnTo>
                <a:lnTo>
                  <a:pt x="874075" y="390690"/>
                </a:lnTo>
                <a:lnTo>
                  <a:pt x="876115" y="389556"/>
                </a:lnTo>
                <a:lnTo>
                  <a:pt x="877928" y="388196"/>
                </a:lnTo>
                <a:lnTo>
                  <a:pt x="879967" y="386608"/>
                </a:lnTo>
                <a:lnTo>
                  <a:pt x="881554" y="385021"/>
                </a:lnTo>
                <a:lnTo>
                  <a:pt x="883140" y="382981"/>
                </a:lnTo>
                <a:lnTo>
                  <a:pt x="884273" y="380940"/>
                </a:lnTo>
                <a:lnTo>
                  <a:pt x="885633" y="378900"/>
                </a:lnTo>
                <a:lnTo>
                  <a:pt x="886539" y="376632"/>
                </a:lnTo>
                <a:lnTo>
                  <a:pt x="887219" y="374365"/>
                </a:lnTo>
                <a:lnTo>
                  <a:pt x="887672" y="371871"/>
                </a:lnTo>
                <a:lnTo>
                  <a:pt x="887899" y="369604"/>
                </a:lnTo>
                <a:lnTo>
                  <a:pt x="887672" y="367110"/>
                </a:lnTo>
                <a:lnTo>
                  <a:pt x="887446" y="364843"/>
                </a:lnTo>
                <a:lnTo>
                  <a:pt x="886766" y="362575"/>
                </a:lnTo>
                <a:lnTo>
                  <a:pt x="886313" y="360308"/>
                </a:lnTo>
                <a:lnTo>
                  <a:pt x="885406" y="358268"/>
                </a:lnTo>
                <a:lnTo>
                  <a:pt x="884273" y="356000"/>
                </a:lnTo>
                <a:lnTo>
                  <a:pt x="883140" y="354187"/>
                </a:lnTo>
                <a:lnTo>
                  <a:pt x="881554" y="352373"/>
                </a:lnTo>
                <a:lnTo>
                  <a:pt x="879741" y="350559"/>
                </a:lnTo>
                <a:lnTo>
                  <a:pt x="877928" y="348972"/>
                </a:lnTo>
                <a:lnTo>
                  <a:pt x="875888" y="347838"/>
                </a:lnTo>
                <a:lnTo>
                  <a:pt x="873622" y="346478"/>
                </a:lnTo>
                <a:lnTo>
                  <a:pt x="860025" y="340583"/>
                </a:lnTo>
                <a:lnTo>
                  <a:pt x="846654" y="335142"/>
                </a:lnTo>
                <a:lnTo>
                  <a:pt x="833510" y="330154"/>
                </a:lnTo>
                <a:lnTo>
                  <a:pt x="819913" y="325846"/>
                </a:lnTo>
                <a:lnTo>
                  <a:pt x="806542" y="321765"/>
                </a:lnTo>
                <a:lnTo>
                  <a:pt x="793625" y="318137"/>
                </a:lnTo>
                <a:lnTo>
                  <a:pt x="780254" y="314736"/>
                </a:lnTo>
                <a:lnTo>
                  <a:pt x="767110" y="312242"/>
                </a:lnTo>
                <a:lnTo>
                  <a:pt x="754420" y="309521"/>
                </a:lnTo>
                <a:lnTo>
                  <a:pt x="741729" y="307481"/>
                </a:lnTo>
                <a:lnTo>
                  <a:pt x="728811" y="306121"/>
                </a:lnTo>
                <a:lnTo>
                  <a:pt x="716574" y="304760"/>
                </a:lnTo>
                <a:lnTo>
                  <a:pt x="704110" y="303853"/>
                </a:lnTo>
                <a:lnTo>
                  <a:pt x="692099" y="302946"/>
                </a:lnTo>
                <a:lnTo>
                  <a:pt x="680088" y="302720"/>
                </a:lnTo>
                <a:lnTo>
                  <a:pt x="668077" y="302493"/>
                </a:lnTo>
                <a:close/>
                <a:moveTo>
                  <a:pt x="212343" y="150813"/>
                </a:moveTo>
                <a:lnTo>
                  <a:pt x="217102" y="150813"/>
                </a:lnTo>
                <a:lnTo>
                  <a:pt x="221408" y="151493"/>
                </a:lnTo>
                <a:lnTo>
                  <a:pt x="225941" y="152853"/>
                </a:lnTo>
                <a:lnTo>
                  <a:pt x="230473" y="154667"/>
                </a:lnTo>
                <a:lnTo>
                  <a:pt x="235232" y="156708"/>
                </a:lnTo>
                <a:lnTo>
                  <a:pt x="239764" y="159428"/>
                </a:lnTo>
                <a:lnTo>
                  <a:pt x="244297" y="162603"/>
                </a:lnTo>
                <a:lnTo>
                  <a:pt x="249056" y="166003"/>
                </a:lnTo>
                <a:lnTo>
                  <a:pt x="253815" y="169858"/>
                </a:lnTo>
                <a:lnTo>
                  <a:pt x="258347" y="174392"/>
                </a:lnTo>
                <a:lnTo>
                  <a:pt x="263106" y="178927"/>
                </a:lnTo>
                <a:lnTo>
                  <a:pt x="267639" y="183688"/>
                </a:lnTo>
                <a:lnTo>
                  <a:pt x="272171" y="189130"/>
                </a:lnTo>
                <a:lnTo>
                  <a:pt x="276930" y="194798"/>
                </a:lnTo>
                <a:lnTo>
                  <a:pt x="281236" y="200466"/>
                </a:lnTo>
                <a:lnTo>
                  <a:pt x="285768" y="206588"/>
                </a:lnTo>
                <a:lnTo>
                  <a:pt x="289848" y="212709"/>
                </a:lnTo>
                <a:lnTo>
                  <a:pt x="294153" y="219057"/>
                </a:lnTo>
                <a:lnTo>
                  <a:pt x="298232" y="225633"/>
                </a:lnTo>
                <a:lnTo>
                  <a:pt x="302085" y="232434"/>
                </a:lnTo>
                <a:lnTo>
                  <a:pt x="305938" y="239236"/>
                </a:lnTo>
                <a:lnTo>
                  <a:pt x="309790" y="246265"/>
                </a:lnTo>
                <a:lnTo>
                  <a:pt x="313189" y="253293"/>
                </a:lnTo>
                <a:lnTo>
                  <a:pt x="316815" y="260548"/>
                </a:lnTo>
                <a:lnTo>
                  <a:pt x="319761" y="267350"/>
                </a:lnTo>
                <a:lnTo>
                  <a:pt x="322934" y="274605"/>
                </a:lnTo>
                <a:lnTo>
                  <a:pt x="325654" y="281634"/>
                </a:lnTo>
                <a:lnTo>
                  <a:pt x="328146" y="288889"/>
                </a:lnTo>
                <a:lnTo>
                  <a:pt x="330413" y="296145"/>
                </a:lnTo>
                <a:lnTo>
                  <a:pt x="332452" y="302946"/>
                </a:lnTo>
                <a:lnTo>
                  <a:pt x="350355" y="294784"/>
                </a:lnTo>
                <a:lnTo>
                  <a:pt x="368938" y="287075"/>
                </a:lnTo>
                <a:lnTo>
                  <a:pt x="387521" y="279593"/>
                </a:lnTo>
                <a:lnTo>
                  <a:pt x="406784" y="273018"/>
                </a:lnTo>
                <a:lnTo>
                  <a:pt x="426500" y="266670"/>
                </a:lnTo>
                <a:lnTo>
                  <a:pt x="446442" y="260775"/>
                </a:lnTo>
                <a:lnTo>
                  <a:pt x="466838" y="255560"/>
                </a:lnTo>
                <a:lnTo>
                  <a:pt x="487461" y="250799"/>
                </a:lnTo>
                <a:lnTo>
                  <a:pt x="508763" y="246491"/>
                </a:lnTo>
                <a:lnTo>
                  <a:pt x="530292" y="242637"/>
                </a:lnTo>
                <a:lnTo>
                  <a:pt x="552047" y="239463"/>
                </a:lnTo>
                <a:lnTo>
                  <a:pt x="574030" y="236742"/>
                </a:lnTo>
                <a:lnTo>
                  <a:pt x="596238" y="234702"/>
                </a:lnTo>
                <a:lnTo>
                  <a:pt x="618674" y="233115"/>
                </a:lnTo>
                <a:lnTo>
                  <a:pt x="641336" y="232434"/>
                </a:lnTo>
                <a:lnTo>
                  <a:pt x="652894" y="232208"/>
                </a:lnTo>
                <a:lnTo>
                  <a:pt x="664678" y="232208"/>
                </a:lnTo>
                <a:lnTo>
                  <a:pt x="679408" y="232208"/>
                </a:lnTo>
                <a:lnTo>
                  <a:pt x="694365" y="232661"/>
                </a:lnTo>
                <a:lnTo>
                  <a:pt x="709096" y="233115"/>
                </a:lnTo>
                <a:lnTo>
                  <a:pt x="724052" y="234248"/>
                </a:lnTo>
                <a:lnTo>
                  <a:pt x="738556" y="235155"/>
                </a:lnTo>
                <a:lnTo>
                  <a:pt x="752833" y="236515"/>
                </a:lnTo>
                <a:lnTo>
                  <a:pt x="767110" y="238329"/>
                </a:lnTo>
                <a:lnTo>
                  <a:pt x="781614" y="240143"/>
                </a:lnTo>
                <a:lnTo>
                  <a:pt x="795665" y="242184"/>
                </a:lnTo>
                <a:lnTo>
                  <a:pt x="809715" y="244451"/>
                </a:lnTo>
                <a:lnTo>
                  <a:pt x="823539" y="246945"/>
                </a:lnTo>
                <a:lnTo>
                  <a:pt x="836909" y="249666"/>
                </a:lnTo>
                <a:lnTo>
                  <a:pt x="850507" y="252613"/>
                </a:lnTo>
                <a:lnTo>
                  <a:pt x="864104" y="255787"/>
                </a:lnTo>
                <a:lnTo>
                  <a:pt x="877248" y="259188"/>
                </a:lnTo>
                <a:lnTo>
                  <a:pt x="890392" y="263042"/>
                </a:lnTo>
                <a:lnTo>
                  <a:pt x="903309" y="266897"/>
                </a:lnTo>
                <a:lnTo>
                  <a:pt x="916000" y="270751"/>
                </a:lnTo>
                <a:lnTo>
                  <a:pt x="928464" y="275059"/>
                </a:lnTo>
                <a:lnTo>
                  <a:pt x="941155" y="279367"/>
                </a:lnTo>
                <a:lnTo>
                  <a:pt x="953392" y="284128"/>
                </a:lnTo>
                <a:lnTo>
                  <a:pt x="965403" y="288889"/>
                </a:lnTo>
                <a:lnTo>
                  <a:pt x="977188" y="294104"/>
                </a:lnTo>
                <a:lnTo>
                  <a:pt x="988972" y="299092"/>
                </a:lnTo>
                <a:lnTo>
                  <a:pt x="1000303" y="304533"/>
                </a:lnTo>
                <a:lnTo>
                  <a:pt x="1011634" y="310202"/>
                </a:lnTo>
                <a:lnTo>
                  <a:pt x="1022738" y="316096"/>
                </a:lnTo>
                <a:lnTo>
                  <a:pt x="1033616" y="321991"/>
                </a:lnTo>
                <a:lnTo>
                  <a:pt x="1044041" y="328113"/>
                </a:lnTo>
                <a:lnTo>
                  <a:pt x="1054692" y="334235"/>
                </a:lnTo>
                <a:lnTo>
                  <a:pt x="1064890" y="340583"/>
                </a:lnTo>
                <a:lnTo>
                  <a:pt x="1074861" y="347158"/>
                </a:lnTo>
                <a:lnTo>
                  <a:pt x="1084606" y="354187"/>
                </a:lnTo>
                <a:lnTo>
                  <a:pt x="1093897" y="360988"/>
                </a:lnTo>
                <a:lnTo>
                  <a:pt x="1103189" y="368017"/>
                </a:lnTo>
                <a:lnTo>
                  <a:pt x="1112027" y="375045"/>
                </a:lnTo>
                <a:lnTo>
                  <a:pt x="1120865" y="382527"/>
                </a:lnTo>
                <a:lnTo>
                  <a:pt x="1129477" y="390236"/>
                </a:lnTo>
                <a:lnTo>
                  <a:pt x="1137635" y="397718"/>
                </a:lnTo>
                <a:lnTo>
                  <a:pt x="1145567" y="405653"/>
                </a:lnTo>
                <a:lnTo>
                  <a:pt x="1153272" y="413589"/>
                </a:lnTo>
                <a:lnTo>
                  <a:pt x="1160750" y="421524"/>
                </a:lnTo>
                <a:lnTo>
                  <a:pt x="1167775" y="429687"/>
                </a:lnTo>
                <a:lnTo>
                  <a:pt x="1174574" y="438075"/>
                </a:lnTo>
                <a:lnTo>
                  <a:pt x="1181146" y="446464"/>
                </a:lnTo>
                <a:lnTo>
                  <a:pt x="1187265" y="454853"/>
                </a:lnTo>
                <a:lnTo>
                  <a:pt x="1193384" y="463696"/>
                </a:lnTo>
                <a:lnTo>
                  <a:pt x="1199049" y="472311"/>
                </a:lnTo>
                <a:lnTo>
                  <a:pt x="1204488" y="481380"/>
                </a:lnTo>
                <a:lnTo>
                  <a:pt x="1209474" y="490223"/>
                </a:lnTo>
                <a:lnTo>
                  <a:pt x="1214233" y="499518"/>
                </a:lnTo>
                <a:lnTo>
                  <a:pt x="1218539" y="508361"/>
                </a:lnTo>
                <a:lnTo>
                  <a:pt x="1222618" y="517883"/>
                </a:lnTo>
                <a:lnTo>
                  <a:pt x="1226471" y="527179"/>
                </a:lnTo>
                <a:lnTo>
                  <a:pt x="1229643" y="536475"/>
                </a:lnTo>
                <a:lnTo>
                  <a:pt x="1232816" y="546224"/>
                </a:lnTo>
                <a:lnTo>
                  <a:pt x="1235535" y="555973"/>
                </a:lnTo>
                <a:lnTo>
                  <a:pt x="1237802" y="565723"/>
                </a:lnTo>
                <a:lnTo>
                  <a:pt x="1240068" y="575472"/>
                </a:lnTo>
                <a:lnTo>
                  <a:pt x="1241427" y="585448"/>
                </a:lnTo>
                <a:lnTo>
                  <a:pt x="1243014" y="595424"/>
                </a:lnTo>
                <a:lnTo>
                  <a:pt x="1243694" y="605400"/>
                </a:lnTo>
                <a:lnTo>
                  <a:pt x="1244374" y="615376"/>
                </a:lnTo>
                <a:lnTo>
                  <a:pt x="1244600" y="625579"/>
                </a:lnTo>
                <a:lnTo>
                  <a:pt x="1244374" y="635781"/>
                </a:lnTo>
                <a:lnTo>
                  <a:pt x="1243694" y="645757"/>
                </a:lnTo>
                <a:lnTo>
                  <a:pt x="1243414" y="649862"/>
                </a:lnTo>
                <a:lnTo>
                  <a:pt x="1245017" y="651096"/>
                </a:lnTo>
                <a:lnTo>
                  <a:pt x="1249095" y="654288"/>
                </a:lnTo>
                <a:lnTo>
                  <a:pt x="1253400" y="657479"/>
                </a:lnTo>
                <a:lnTo>
                  <a:pt x="1258611" y="660443"/>
                </a:lnTo>
                <a:lnTo>
                  <a:pt x="1263821" y="663179"/>
                </a:lnTo>
                <a:lnTo>
                  <a:pt x="1269485" y="665687"/>
                </a:lnTo>
                <a:lnTo>
                  <a:pt x="1275602" y="668195"/>
                </a:lnTo>
                <a:lnTo>
                  <a:pt x="1281946" y="669563"/>
                </a:lnTo>
                <a:lnTo>
                  <a:pt x="1285571" y="670475"/>
                </a:lnTo>
                <a:lnTo>
                  <a:pt x="1288969" y="670703"/>
                </a:lnTo>
                <a:lnTo>
                  <a:pt x="1292594" y="671159"/>
                </a:lnTo>
                <a:lnTo>
                  <a:pt x="1295992" y="671159"/>
                </a:lnTo>
                <a:lnTo>
                  <a:pt x="1293273" y="669563"/>
                </a:lnTo>
                <a:lnTo>
                  <a:pt x="1290555" y="667739"/>
                </a:lnTo>
                <a:lnTo>
                  <a:pt x="1286024" y="664775"/>
                </a:lnTo>
                <a:lnTo>
                  <a:pt x="1282399" y="661583"/>
                </a:lnTo>
                <a:lnTo>
                  <a:pt x="1279000" y="658391"/>
                </a:lnTo>
                <a:lnTo>
                  <a:pt x="1275602" y="654744"/>
                </a:lnTo>
                <a:lnTo>
                  <a:pt x="1273110" y="651096"/>
                </a:lnTo>
                <a:lnTo>
                  <a:pt x="1270845" y="647448"/>
                </a:lnTo>
                <a:lnTo>
                  <a:pt x="1269032" y="643800"/>
                </a:lnTo>
                <a:lnTo>
                  <a:pt x="1267446" y="640152"/>
                </a:lnTo>
                <a:lnTo>
                  <a:pt x="1266540" y="635820"/>
                </a:lnTo>
                <a:lnTo>
                  <a:pt x="1265407" y="631488"/>
                </a:lnTo>
                <a:lnTo>
                  <a:pt x="1264954" y="626928"/>
                </a:lnTo>
                <a:lnTo>
                  <a:pt x="1264954" y="622369"/>
                </a:lnTo>
                <a:lnTo>
                  <a:pt x="1264954" y="617581"/>
                </a:lnTo>
                <a:lnTo>
                  <a:pt x="1265634" y="613021"/>
                </a:lnTo>
                <a:lnTo>
                  <a:pt x="1266767" y="608461"/>
                </a:lnTo>
                <a:lnTo>
                  <a:pt x="1267899" y="603445"/>
                </a:lnTo>
                <a:lnTo>
                  <a:pt x="1269938" y="598885"/>
                </a:lnTo>
                <a:lnTo>
                  <a:pt x="1272657" y="594325"/>
                </a:lnTo>
                <a:lnTo>
                  <a:pt x="1275602" y="589766"/>
                </a:lnTo>
                <a:lnTo>
                  <a:pt x="1279227" y="585662"/>
                </a:lnTo>
                <a:lnTo>
                  <a:pt x="1281266" y="583610"/>
                </a:lnTo>
                <a:lnTo>
                  <a:pt x="1283305" y="582014"/>
                </a:lnTo>
                <a:lnTo>
                  <a:pt x="1285571" y="580190"/>
                </a:lnTo>
                <a:lnTo>
                  <a:pt x="1288063" y="578366"/>
                </a:lnTo>
                <a:lnTo>
                  <a:pt x="1290555" y="576770"/>
                </a:lnTo>
                <a:lnTo>
                  <a:pt x="1293273" y="575402"/>
                </a:lnTo>
                <a:lnTo>
                  <a:pt x="1295992" y="574034"/>
                </a:lnTo>
                <a:lnTo>
                  <a:pt x="1298937" y="572666"/>
                </a:lnTo>
                <a:lnTo>
                  <a:pt x="1305281" y="570614"/>
                </a:lnTo>
                <a:lnTo>
                  <a:pt x="1311851" y="568790"/>
                </a:lnTo>
                <a:lnTo>
                  <a:pt x="1319327" y="567422"/>
                </a:lnTo>
                <a:lnTo>
                  <a:pt x="1327030" y="566966"/>
                </a:lnTo>
                <a:lnTo>
                  <a:pt x="1330202" y="566738"/>
                </a:lnTo>
                <a:lnTo>
                  <a:pt x="1332920" y="566738"/>
                </a:lnTo>
                <a:lnTo>
                  <a:pt x="1335639" y="566966"/>
                </a:lnTo>
                <a:lnTo>
                  <a:pt x="1338584" y="567422"/>
                </a:lnTo>
                <a:lnTo>
                  <a:pt x="1341303" y="568106"/>
                </a:lnTo>
                <a:lnTo>
                  <a:pt x="1343795" y="568790"/>
                </a:lnTo>
                <a:lnTo>
                  <a:pt x="1346513" y="569474"/>
                </a:lnTo>
                <a:lnTo>
                  <a:pt x="1351498" y="571526"/>
                </a:lnTo>
                <a:lnTo>
                  <a:pt x="1356255" y="574262"/>
                </a:lnTo>
                <a:lnTo>
                  <a:pt x="1360560" y="577226"/>
                </a:lnTo>
                <a:lnTo>
                  <a:pt x="1364411" y="580646"/>
                </a:lnTo>
                <a:lnTo>
                  <a:pt x="1367809" y="584522"/>
                </a:lnTo>
                <a:lnTo>
                  <a:pt x="1370981" y="588626"/>
                </a:lnTo>
                <a:lnTo>
                  <a:pt x="1373700" y="592957"/>
                </a:lnTo>
                <a:lnTo>
                  <a:pt x="1375739" y="597289"/>
                </a:lnTo>
                <a:lnTo>
                  <a:pt x="1377778" y="602305"/>
                </a:lnTo>
                <a:lnTo>
                  <a:pt x="1379137" y="607093"/>
                </a:lnTo>
                <a:lnTo>
                  <a:pt x="1380496" y="612337"/>
                </a:lnTo>
                <a:lnTo>
                  <a:pt x="1380949" y="617353"/>
                </a:lnTo>
                <a:lnTo>
                  <a:pt x="1381176" y="622825"/>
                </a:lnTo>
                <a:lnTo>
                  <a:pt x="1381176" y="626244"/>
                </a:lnTo>
                <a:lnTo>
                  <a:pt x="1380949" y="629664"/>
                </a:lnTo>
                <a:lnTo>
                  <a:pt x="1380496" y="633084"/>
                </a:lnTo>
                <a:lnTo>
                  <a:pt x="1379590" y="636504"/>
                </a:lnTo>
                <a:lnTo>
                  <a:pt x="1378911" y="640152"/>
                </a:lnTo>
                <a:lnTo>
                  <a:pt x="1377778" y="643344"/>
                </a:lnTo>
                <a:lnTo>
                  <a:pt x="1376645" y="646764"/>
                </a:lnTo>
                <a:lnTo>
                  <a:pt x="1375286" y="650184"/>
                </a:lnTo>
                <a:lnTo>
                  <a:pt x="1383668" y="646764"/>
                </a:lnTo>
                <a:lnTo>
                  <a:pt x="1392730" y="642660"/>
                </a:lnTo>
                <a:lnTo>
                  <a:pt x="1402246" y="637644"/>
                </a:lnTo>
                <a:lnTo>
                  <a:pt x="1412214" y="631716"/>
                </a:lnTo>
                <a:lnTo>
                  <a:pt x="1414253" y="630804"/>
                </a:lnTo>
                <a:lnTo>
                  <a:pt x="1416518" y="630348"/>
                </a:lnTo>
                <a:lnTo>
                  <a:pt x="1418784" y="630348"/>
                </a:lnTo>
                <a:lnTo>
                  <a:pt x="1421049" y="630576"/>
                </a:lnTo>
                <a:lnTo>
                  <a:pt x="1423315" y="631260"/>
                </a:lnTo>
                <a:lnTo>
                  <a:pt x="1425127" y="632400"/>
                </a:lnTo>
                <a:lnTo>
                  <a:pt x="1426940" y="633768"/>
                </a:lnTo>
                <a:lnTo>
                  <a:pt x="1428526" y="635820"/>
                </a:lnTo>
                <a:lnTo>
                  <a:pt x="1429432" y="638100"/>
                </a:lnTo>
                <a:lnTo>
                  <a:pt x="1430338" y="640380"/>
                </a:lnTo>
                <a:lnTo>
                  <a:pt x="1430338" y="642660"/>
                </a:lnTo>
                <a:lnTo>
                  <a:pt x="1430112" y="644940"/>
                </a:lnTo>
                <a:lnTo>
                  <a:pt x="1429205" y="647220"/>
                </a:lnTo>
                <a:lnTo>
                  <a:pt x="1428299" y="649272"/>
                </a:lnTo>
                <a:lnTo>
                  <a:pt x="1426713" y="651096"/>
                </a:lnTo>
                <a:lnTo>
                  <a:pt x="1424674" y="652692"/>
                </a:lnTo>
                <a:lnTo>
                  <a:pt x="1414026" y="658847"/>
                </a:lnTo>
                <a:lnTo>
                  <a:pt x="1403378" y="664319"/>
                </a:lnTo>
                <a:lnTo>
                  <a:pt x="1393410" y="668879"/>
                </a:lnTo>
                <a:lnTo>
                  <a:pt x="1383668" y="672755"/>
                </a:lnTo>
                <a:lnTo>
                  <a:pt x="1374379" y="675719"/>
                </a:lnTo>
                <a:lnTo>
                  <a:pt x="1365317" y="678227"/>
                </a:lnTo>
                <a:lnTo>
                  <a:pt x="1356482" y="679823"/>
                </a:lnTo>
                <a:lnTo>
                  <a:pt x="1348326" y="680963"/>
                </a:lnTo>
                <a:lnTo>
                  <a:pt x="1344248" y="683243"/>
                </a:lnTo>
                <a:lnTo>
                  <a:pt x="1340170" y="685523"/>
                </a:lnTo>
                <a:lnTo>
                  <a:pt x="1335412" y="687346"/>
                </a:lnTo>
                <a:lnTo>
                  <a:pt x="1330881" y="689170"/>
                </a:lnTo>
                <a:lnTo>
                  <a:pt x="1326577" y="690766"/>
                </a:lnTo>
                <a:lnTo>
                  <a:pt x="1321819" y="691906"/>
                </a:lnTo>
                <a:lnTo>
                  <a:pt x="1317515" y="693046"/>
                </a:lnTo>
                <a:lnTo>
                  <a:pt x="1313437" y="693730"/>
                </a:lnTo>
                <a:lnTo>
                  <a:pt x="1309132" y="694642"/>
                </a:lnTo>
                <a:lnTo>
                  <a:pt x="1305054" y="694870"/>
                </a:lnTo>
                <a:lnTo>
                  <a:pt x="1300750" y="695326"/>
                </a:lnTo>
                <a:lnTo>
                  <a:pt x="1296672" y="695326"/>
                </a:lnTo>
                <a:lnTo>
                  <a:pt x="1291687" y="695098"/>
                </a:lnTo>
                <a:lnTo>
                  <a:pt x="1287156" y="694870"/>
                </a:lnTo>
                <a:lnTo>
                  <a:pt x="1282625" y="694414"/>
                </a:lnTo>
                <a:lnTo>
                  <a:pt x="1277868" y="693502"/>
                </a:lnTo>
                <a:lnTo>
                  <a:pt x="1273563" y="692590"/>
                </a:lnTo>
                <a:lnTo>
                  <a:pt x="1269259" y="691222"/>
                </a:lnTo>
                <a:lnTo>
                  <a:pt x="1265181" y="689854"/>
                </a:lnTo>
                <a:lnTo>
                  <a:pt x="1261329" y="688486"/>
                </a:lnTo>
                <a:lnTo>
                  <a:pt x="1257478" y="686891"/>
                </a:lnTo>
                <a:lnTo>
                  <a:pt x="1253626" y="685295"/>
                </a:lnTo>
                <a:lnTo>
                  <a:pt x="1246830" y="681419"/>
                </a:lnTo>
                <a:lnTo>
                  <a:pt x="1240713" y="677543"/>
                </a:lnTo>
                <a:lnTo>
                  <a:pt x="1239779" y="676928"/>
                </a:lnTo>
                <a:lnTo>
                  <a:pt x="1237802" y="685435"/>
                </a:lnTo>
                <a:lnTo>
                  <a:pt x="1235535" y="695184"/>
                </a:lnTo>
                <a:lnTo>
                  <a:pt x="1232816" y="704933"/>
                </a:lnTo>
                <a:lnTo>
                  <a:pt x="1229643" y="714456"/>
                </a:lnTo>
                <a:lnTo>
                  <a:pt x="1226471" y="723751"/>
                </a:lnTo>
                <a:lnTo>
                  <a:pt x="1222618" y="733274"/>
                </a:lnTo>
                <a:lnTo>
                  <a:pt x="1218539" y="742570"/>
                </a:lnTo>
                <a:lnTo>
                  <a:pt x="1214233" y="751639"/>
                </a:lnTo>
                <a:lnTo>
                  <a:pt x="1209474" y="760935"/>
                </a:lnTo>
                <a:lnTo>
                  <a:pt x="1204488" y="770004"/>
                </a:lnTo>
                <a:lnTo>
                  <a:pt x="1199049" y="778846"/>
                </a:lnTo>
                <a:lnTo>
                  <a:pt x="1193384" y="787462"/>
                </a:lnTo>
                <a:lnTo>
                  <a:pt x="1187265" y="796304"/>
                </a:lnTo>
                <a:lnTo>
                  <a:pt x="1181146" y="804693"/>
                </a:lnTo>
                <a:lnTo>
                  <a:pt x="1174574" y="813082"/>
                </a:lnTo>
                <a:lnTo>
                  <a:pt x="1167775" y="821244"/>
                </a:lnTo>
                <a:lnTo>
                  <a:pt x="1160750" y="829406"/>
                </a:lnTo>
                <a:lnTo>
                  <a:pt x="1153272" y="837795"/>
                </a:lnTo>
                <a:lnTo>
                  <a:pt x="1145567" y="845730"/>
                </a:lnTo>
                <a:lnTo>
                  <a:pt x="1137635" y="853212"/>
                </a:lnTo>
                <a:lnTo>
                  <a:pt x="1129477" y="860921"/>
                </a:lnTo>
                <a:lnTo>
                  <a:pt x="1120865" y="868630"/>
                </a:lnTo>
                <a:lnTo>
                  <a:pt x="1112027" y="875885"/>
                </a:lnTo>
                <a:lnTo>
                  <a:pt x="1103189" y="882914"/>
                </a:lnTo>
                <a:lnTo>
                  <a:pt x="1093897" y="890169"/>
                </a:lnTo>
                <a:lnTo>
                  <a:pt x="1084606" y="896971"/>
                </a:lnTo>
                <a:lnTo>
                  <a:pt x="1074861" y="903999"/>
                </a:lnTo>
                <a:lnTo>
                  <a:pt x="1064890" y="910347"/>
                </a:lnTo>
                <a:lnTo>
                  <a:pt x="1054692" y="916696"/>
                </a:lnTo>
                <a:lnTo>
                  <a:pt x="1044041" y="923044"/>
                </a:lnTo>
                <a:lnTo>
                  <a:pt x="1033616" y="929392"/>
                </a:lnTo>
                <a:lnTo>
                  <a:pt x="1022738" y="935287"/>
                </a:lnTo>
                <a:lnTo>
                  <a:pt x="1020762" y="936256"/>
                </a:lnTo>
                <a:lnTo>
                  <a:pt x="1020762" y="965314"/>
                </a:lnTo>
                <a:lnTo>
                  <a:pt x="1020762" y="1135063"/>
                </a:lnTo>
                <a:lnTo>
                  <a:pt x="949324" y="1092513"/>
                </a:lnTo>
                <a:lnTo>
                  <a:pt x="877887" y="1135063"/>
                </a:lnTo>
                <a:lnTo>
                  <a:pt x="877887" y="991566"/>
                </a:lnTo>
                <a:lnTo>
                  <a:pt x="877248" y="991742"/>
                </a:lnTo>
                <a:lnTo>
                  <a:pt x="864104" y="995370"/>
                </a:lnTo>
                <a:lnTo>
                  <a:pt x="850507" y="998317"/>
                </a:lnTo>
                <a:lnTo>
                  <a:pt x="836909" y="1001492"/>
                </a:lnTo>
                <a:lnTo>
                  <a:pt x="823539" y="1004212"/>
                </a:lnTo>
                <a:lnTo>
                  <a:pt x="809715" y="1006706"/>
                </a:lnTo>
                <a:lnTo>
                  <a:pt x="795665" y="1009200"/>
                </a:lnTo>
                <a:lnTo>
                  <a:pt x="781614" y="1011241"/>
                </a:lnTo>
                <a:lnTo>
                  <a:pt x="767110" y="1013055"/>
                </a:lnTo>
                <a:lnTo>
                  <a:pt x="752833" y="1014415"/>
                </a:lnTo>
                <a:lnTo>
                  <a:pt x="738556" y="1016002"/>
                </a:lnTo>
                <a:lnTo>
                  <a:pt x="724052" y="1017136"/>
                </a:lnTo>
                <a:lnTo>
                  <a:pt x="709096" y="1018043"/>
                </a:lnTo>
                <a:lnTo>
                  <a:pt x="694365" y="1018496"/>
                </a:lnTo>
                <a:lnTo>
                  <a:pt x="679408" y="1019176"/>
                </a:lnTo>
                <a:lnTo>
                  <a:pt x="664678" y="1019176"/>
                </a:lnTo>
                <a:lnTo>
                  <a:pt x="651761" y="1019176"/>
                </a:lnTo>
                <a:lnTo>
                  <a:pt x="638617" y="1018949"/>
                </a:lnTo>
                <a:lnTo>
                  <a:pt x="625473" y="1018269"/>
                </a:lnTo>
                <a:lnTo>
                  <a:pt x="612782" y="1017589"/>
                </a:lnTo>
                <a:lnTo>
                  <a:pt x="600091" y="1016682"/>
                </a:lnTo>
                <a:lnTo>
                  <a:pt x="587174" y="1015775"/>
                </a:lnTo>
                <a:lnTo>
                  <a:pt x="574710" y="1014415"/>
                </a:lnTo>
                <a:lnTo>
                  <a:pt x="562245" y="1013055"/>
                </a:lnTo>
                <a:lnTo>
                  <a:pt x="549781" y="1011468"/>
                </a:lnTo>
                <a:lnTo>
                  <a:pt x="537544" y="1009654"/>
                </a:lnTo>
                <a:lnTo>
                  <a:pt x="525306" y="1007613"/>
                </a:lnTo>
                <a:lnTo>
                  <a:pt x="513069" y="1005573"/>
                </a:lnTo>
                <a:lnTo>
                  <a:pt x="501058" y="1003305"/>
                </a:lnTo>
                <a:lnTo>
                  <a:pt x="493712" y="1001892"/>
                </a:lnTo>
                <a:lnTo>
                  <a:pt x="493712" y="1135063"/>
                </a:lnTo>
                <a:lnTo>
                  <a:pt x="422161" y="1092513"/>
                </a:lnTo>
                <a:lnTo>
                  <a:pt x="350837" y="1135063"/>
                </a:lnTo>
                <a:lnTo>
                  <a:pt x="350837" y="965314"/>
                </a:lnTo>
                <a:lnTo>
                  <a:pt x="350837" y="956546"/>
                </a:lnTo>
                <a:lnTo>
                  <a:pt x="345596" y="954332"/>
                </a:lnTo>
                <a:lnTo>
                  <a:pt x="335398" y="949798"/>
                </a:lnTo>
                <a:lnTo>
                  <a:pt x="325654" y="944810"/>
                </a:lnTo>
                <a:lnTo>
                  <a:pt x="315682" y="940049"/>
                </a:lnTo>
                <a:lnTo>
                  <a:pt x="306164" y="934834"/>
                </a:lnTo>
                <a:lnTo>
                  <a:pt x="296873" y="929846"/>
                </a:lnTo>
                <a:lnTo>
                  <a:pt x="287355" y="924404"/>
                </a:lnTo>
                <a:lnTo>
                  <a:pt x="278063" y="918963"/>
                </a:lnTo>
                <a:lnTo>
                  <a:pt x="269225" y="913522"/>
                </a:lnTo>
                <a:lnTo>
                  <a:pt x="260387" y="907853"/>
                </a:lnTo>
                <a:lnTo>
                  <a:pt x="251775" y="901959"/>
                </a:lnTo>
                <a:lnTo>
                  <a:pt x="243390" y="896064"/>
                </a:lnTo>
                <a:lnTo>
                  <a:pt x="235232" y="890169"/>
                </a:lnTo>
                <a:lnTo>
                  <a:pt x="227300" y="884047"/>
                </a:lnTo>
                <a:lnTo>
                  <a:pt x="219369" y="877699"/>
                </a:lnTo>
                <a:lnTo>
                  <a:pt x="211663" y="871124"/>
                </a:lnTo>
                <a:lnTo>
                  <a:pt x="203958" y="864775"/>
                </a:lnTo>
                <a:lnTo>
                  <a:pt x="196706" y="858200"/>
                </a:lnTo>
                <a:lnTo>
                  <a:pt x="189681" y="851625"/>
                </a:lnTo>
                <a:lnTo>
                  <a:pt x="182656" y="844597"/>
                </a:lnTo>
                <a:lnTo>
                  <a:pt x="176084" y="837795"/>
                </a:lnTo>
                <a:lnTo>
                  <a:pt x="169739" y="830766"/>
                </a:lnTo>
                <a:lnTo>
                  <a:pt x="163393" y="823738"/>
                </a:lnTo>
                <a:lnTo>
                  <a:pt x="157501" y="816483"/>
                </a:lnTo>
                <a:lnTo>
                  <a:pt x="151609" y="809001"/>
                </a:lnTo>
                <a:lnTo>
                  <a:pt x="145943" y="801519"/>
                </a:lnTo>
                <a:lnTo>
                  <a:pt x="140505" y="794263"/>
                </a:lnTo>
                <a:lnTo>
                  <a:pt x="135519" y="786555"/>
                </a:lnTo>
                <a:lnTo>
                  <a:pt x="130307" y="778846"/>
                </a:lnTo>
                <a:lnTo>
                  <a:pt x="125774" y="771137"/>
                </a:lnTo>
                <a:lnTo>
                  <a:pt x="121468" y="763429"/>
                </a:lnTo>
                <a:lnTo>
                  <a:pt x="116936" y="755493"/>
                </a:lnTo>
                <a:lnTo>
                  <a:pt x="113084" y="747331"/>
                </a:lnTo>
                <a:lnTo>
                  <a:pt x="109458" y="739396"/>
                </a:lnTo>
                <a:lnTo>
                  <a:pt x="106058" y="731233"/>
                </a:lnTo>
                <a:lnTo>
                  <a:pt x="102659" y="723071"/>
                </a:lnTo>
                <a:lnTo>
                  <a:pt x="99713" y="714909"/>
                </a:lnTo>
                <a:lnTo>
                  <a:pt x="96993" y="706520"/>
                </a:lnTo>
                <a:lnTo>
                  <a:pt x="54162" y="706520"/>
                </a:lnTo>
                <a:lnTo>
                  <a:pt x="51896" y="709921"/>
                </a:lnTo>
                <a:lnTo>
                  <a:pt x="49856" y="713322"/>
                </a:lnTo>
                <a:lnTo>
                  <a:pt x="47590" y="716269"/>
                </a:lnTo>
                <a:lnTo>
                  <a:pt x="44871" y="718537"/>
                </a:lnTo>
                <a:lnTo>
                  <a:pt x="42605" y="720351"/>
                </a:lnTo>
                <a:lnTo>
                  <a:pt x="40112" y="721484"/>
                </a:lnTo>
                <a:lnTo>
                  <a:pt x="37619" y="722618"/>
                </a:lnTo>
                <a:lnTo>
                  <a:pt x="34673" y="722845"/>
                </a:lnTo>
                <a:lnTo>
                  <a:pt x="32860" y="722618"/>
                </a:lnTo>
                <a:lnTo>
                  <a:pt x="31047" y="722391"/>
                </a:lnTo>
                <a:lnTo>
                  <a:pt x="29687" y="721484"/>
                </a:lnTo>
                <a:lnTo>
                  <a:pt x="27874" y="720804"/>
                </a:lnTo>
                <a:lnTo>
                  <a:pt x="26061" y="719670"/>
                </a:lnTo>
                <a:lnTo>
                  <a:pt x="24475" y="718537"/>
                </a:lnTo>
                <a:lnTo>
                  <a:pt x="22889" y="716950"/>
                </a:lnTo>
                <a:lnTo>
                  <a:pt x="21076" y="715136"/>
                </a:lnTo>
                <a:lnTo>
                  <a:pt x="18356" y="711055"/>
                </a:lnTo>
                <a:lnTo>
                  <a:pt x="15183" y="706293"/>
                </a:lnTo>
                <a:lnTo>
                  <a:pt x="12691" y="700625"/>
                </a:lnTo>
                <a:lnTo>
                  <a:pt x="10198" y="694504"/>
                </a:lnTo>
                <a:lnTo>
                  <a:pt x="7932" y="687475"/>
                </a:lnTo>
                <a:lnTo>
                  <a:pt x="5892" y="679766"/>
                </a:lnTo>
                <a:lnTo>
                  <a:pt x="4306" y="671831"/>
                </a:lnTo>
                <a:lnTo>
                  <a:pt x="2719" y="663442"/>
                </a:lnTo>
                <a:lnTo>
                  <a:pt x="1360" y="654600"/>
                </a:lnTo>
                <a:lnTo>
                  <a:pt x="680" y="645077"/>
                </a:lnTo>
                <a:lnTo>
                  <a:pt x="226" y="635555"/>
                </a:lnTo>
                <a:lnTo>
                  <a:pt x="0" y="625579"/>
                </a:lnTo>
                <a:lnTo>
                  <a:pt x="226" y="615603"/>
                </a:lnTo>
                <a:lnTo>
                  <a:pt x="680" y="605854"/>
                </a:lnTo>
                <a:lnTo>
                  <a:pt x="1360" y="596785"/>
                </a:lnTo>
                <a:lnTo>
                  <a:pt x="2719" y="587715"/>
                </a:lnTo>
                <a:lnTo>
                  <a:pt x="4306" y="579327"/>
                </a:lnTo>
                <a:lnTo>
                  <a:pt x="5892" y="571391"/>
                </a:lnTo>
                <a:lnTo>
                  <a:pt x="7932" y="563682"/>
                </a:lnTo>
                <a:lnTo>
                  <a:pt x="10198" y="557107"/>
                </a:lnTo>
                <a:lnTo>
                  <a:pt x="12691" y="550532"/>
                </a:lnTo>
                <a:lnTo>
                  <a:pt x="15183" y="545090"/>
                </a:lnTo>
                <a:lnTo>
                  <a:pt x="18356" y="540102"/>
                </a:lnTo>
                <a:lnTo>
                  <a:pt x="21076" y="536021"/>
                </a:lnTo>
                <a:lnTo>
                  <a:pt x="22889" y="534208"/>
                </a:lnTo>
                <a:lnTo>
                  <a:pt x="24475" y="532620"/>
                </a:lnTo>
                <a:lnTo>
                  <a:pt x="26061" y="531487"/>
                </a:lnTo>
                <a:lnTo>
                  <a:pt x="27874" y="530353"/>
                </a:lnTo>
                <a:lnTo>
                  <a:pt x="29687" y="529673"/>
                </a:lnTo>
                <a:lnTo>
                  <a:pt x="31047" y="528993"/>
                </a:lnTo>
                <a:lnTo>
                  <a:pt x="32860" y="528539"/>
                </a:lnTo>
                <a:lnTo>
                  <a:pt x="34673" y="528313"/>
                </a:lnTo>
                <a:lnTo>
                  <a:pt x="37619" y="528539"/>
                </a:lnTo>
                <a:lnTo>
                  <a:pt x="40112" y="529673"/>
                </a:lnTo>
                <a:lnTo>
                  <a:pt x="42605" y="531033"/>
                </a:lnTo>
                <a:lnTo>
                  <a:pt x="44871" y="532620"/>
                </a:lnTo>
                <a:lnTo>
                  <a:pt x="47590" y="535114"/>
                </a:lnTo>
                <a:lnTo>
                  <a:pt x="49856" y="537835"/>
                </a:lnTo>
                <a:lnTo>
                  <a:pt x="51896" y="541009"/>
                </a:lnTo>
                <a:lnTo>
                  <a:pt x="54162" y="544864"/>
                </a:lnTo>
                <a:lnTo>
                  <a:pt x="96993" y="544864"/>
                </a:lnTo>
                <a:lnTo>
                  <a:pt x="101073" y="532394"/>
                </a:lnTo>
                <a:lnTo>
                  <a:pt x="105832" y="520377"/>
                </a:lnTo>
                <a:lnTo>
                  <a:pt x="110817" y="508361"/>
                </a:lnTo>
                <a:lnTo>
                  <a:pt x="116483" y="496571"/>
                </a:lnTo>
                <a:lnTo>
                  <a:pt x="122828" y="484781"/>
                </a:lnTo>
                <a:lnTo>
                  <a:pt x="129627" y="473671"/>
                </a:lnTo>
                <a:lnTo>
                  <a:pt x="136652" y="462335"/>
                </a:lnTo>
                <a:lnTo>
                  <a:pt x="144584" y="451452"/>
                </a:lnTo>
                <a:lnTo>
                  <a:pt x="152742" y="440343"/>
                </a:lnTo>
                <a:lnTo>
                  <a:pt x="161580" y="429687"/>
                </a:lnTo>
                <a:lnTo>
                  <a:pt x="170645" y="419484"/>
                </a:lnTo>
                <a:lnTo>
                  <a:pt x="180390" y="409054"/>
                </a:lnTo>
                <a:lnTo>
                  <a:pt x="190361" y="398852"/>
                </a:lnTo>
                <a:lnTo>
                  <a:pt x="201239" y="389102"/>
                </a:lnTo>
                <a:lnTo>
                  <a:pt x="211890" y="379807"/>
                </a:lnTo>
                <a:lnTo>
                  <a:pt x="223448" y="370284"/>
                </a:lnTo>
                <a:lnTo>
                  <a:pt x="225034" y="364389"/>
                </a:lnTo>
                <a:lnTo>
                  <a:pt x="227074" y="356907"/>
                </a:lnTo>
                <a:lnTo>
                  <a:pt x="229113" y="348065"/>
                </a:lnTo>
                <a:lnTo>
                  <a:pt x="231153" y="337862"/>
                </a:lnTo>
                <a:lnTo>
                  <a:pt x="232739" y="326072"/>
                </a:lnTo>
                <a:lnTo>
                  <a:pt x="234552" y="313376"/>
                </a:lnTo>
                <a:lnTo>
                  <a:pt x="235685" y="299545"/>
                </a:lnTo>
                <a:lnTo>
                  <a:pt x="236138" y="292517"/>
                </a:lnTo>
                <a:lnTo>
                  <a:pt x="236365" y="285035"/>
                </a:lnTo>
                <a:lnTo>
                  <a:pt x="236365" y="277326"/>
                </a:lnTo>
                <a:lnTo>
                  <a:pt x="236138" y="269618"/>
                </a:lnTo>
                <a:lnTo>
                  <a:pt x="235912" y="261682"/>
                </a:lnTo>
                <a:lnTo>
                  <a:pt x="235459" y="253520"/>
                </a:lnTo>
                <a:lnTo>
                  <a:pt x="234326" y="245358"/>
                </a:lnTo>
                <a:lnTo>
                  <a:pt x="233419" y="237196"/>
                </a:lnTo>
                <a:lnTo>
                  <a:pt x="232059" y="228807"/>
                </a:lnTo>
                <a:lnTo>
                  <a:pt x="230246" y="220418"/>
                </a:lnTo>
                <a:lnTo>
                  <a:pt x="228207" y="211802"/>
                </a:lnTo>
                <a:lnTo>
                  <a:pt x="225941" y="203187"/>
                </a:lnTo>
                <a:lnTo>
                  <a:pt x="223448" y="194798"/>
                </a:lnTo>
                <a:lnTo>
                  <a:pt x="220275" y="185955"/>
                </a:lnTo>
                <a:lnTo>
                  <a:pt x="216649" y="177566"/>
                </a:lnTo>
                <a:lnTo>
                  <a:pt x="212797" y="168951"/>
                </a:lnTo>
                <a:lnTo>
                  <a:pt x="208717" y="160562"/>
                </a:lnTo>
                <a:lnTo>
                  <a:pt x="203958" y="151946"/>
                </a:lnTo>
                <a:lnTo>
                  <a:pt x="208264" y="151039"/>
                </a:lnTo>
                <a:lnTo>
                  <a:pt x="212343" y="150813"/>
                </a:lnTo>
                <a:close/>
                <a:moveTo>
                  <a:pt x="644060" y="0"/>
                </a:moveTo>
                <a:lnTo>
                  <a:pt x="649060" y="0"/>
                </a:lnTo>
                <a:lnTo>
                  <a:pt x="654515" y="0"/>
                </a:lnTo>
                <a:lnTo>
                  <a:pt x="659970" y="451"/>
                </a:lnTo>
                <a:lnTo>
                  <a:pt x="664970" y="902"/>
                </a:lnTo>
                <a:lnTo>
                  <a:pt x="670198" y="2030"/>
                </a:lnTo>
                <a:lnTo>
                  <a:pt x="674971" y="2932"/>
                </a:lnTo>
                <a:lnTo>
                  <a:pt x="679971" y="4510"/>
                </a:lnTo>
                <a:lnTo>
                  <a:pt x="684744" y="6089"/>
                </a:lnTo>
                <a:lnTo>
                  <a:pt x="689517" y="7894"/>
                </a:lnTo>
                <a:lnTo>
                  <a:pt x="694063" y="9923"/>
                </a:lnTo>
                <a:lnTo>
                  <a:pt x="698381" y="12179"/>
                </a:lnTo>
                <a:lnTo>
                  <a:pt x="702699" y="14660"/>
                </a:lnTo>
                <a:lnTo>
                  <a:pt x="706791" y="17592"/>
                </a:lnTo>
                <a:lnTo>
                  <a:pt x="710882" y="20298"/>
                </a:lnTo>
                <a:lnTo>
                  <a:pt x="714746" y="23456"/>
                </a:lnTo>
                <a:lnTo>
                  <a:pt x="718609" y="26388"/>
                </a:lnTo>
                <a:lnTo>
                  <a:pt x="722246" y="29996"/>
                </a:lnTo>
                <a:lnTo>
                  <a:pt x="725655" y="33605"/>
                </a:lnTo>
                <a:lnTo>
                  <a:pt x="728837" y="37213"/>
                </a:lnTo>
                <a:lnTo>
                  <a:pt x="732019" y="41273"/>
                </a:lnTo>
                <a:lnTo>
                  <a:pt x="734747" y="45107"/>
                </a:lnTo>
                <a:lnTo>
                  <a:pt x="737474" y="49392"/>
                </a:lnTo>
                <a:lnTo>
                  <a:pt x="739974" y="53678"/>
                </a:lnTo>
                <a:lnTo>
                  <a:pt x="742247" y="57963"/>
                </a:lnTo>
                <a:lnTo>
                  <a:pt x="744293" y="62474"/>
                </a:lnTo>
                <a:lnTo>
                  <a:pt x="746111" y="67210"/>
                </a:lnTo>
                <a:lnTo>
                  <a:pt x="747929" y="71946"/>
                </a:lnTo>
                <a:lnTo>
                  <a:pt x="749066" y="76908"/>
                </a:lnTo>
                <a:lnTo>
                  <a:pt x="750202" y="81644"/>
                </a:lnTo>
                <a:lnTo>
                  <a:pt x="751338" y="86832"/>
                </a:lnTo>
                <a:lnTo>
                  <a:pt x="752020" y="91793"/>
                </a:lnTo>
                <a:lnTo>
                  <a:pt x="752248" y="97206"/>
                </a:lnTo>
                <a:lnTo>
                  <a:pt x="752475" y="102168"/>
                </a:lnTo>
                <a:lnTo>
                  <a:pt x="752248" y="107581"/>
                </a:lnTo>
                <a:lnTo>
                  <a:pt x="752020" y="112768"/>
                </a:lnTo>
                <a:lnTo>
                  <a:pt x="751338" y="117956"/>
                </a:lnTo>
                <a:lnTo>
                  <a:pt x="750202" y="122918"/>
                </a:lnTo>
                <a:lnTo>
                  <a:pt x="749066" y="127879"/>
                </a:lnTo>
                <a:lnTo>
                  <a:pt x="747929" y="132841"/>
                </a:lnTo>
                <a:lnTo>
                  <a:pt x="746111" y="137578"/>
                </a:lnTo>
                <a:lnTo>
                  <a:pt x="744293" y="142314"/>
                </a:lnTo>
                <a:lnTo>
                  <a:pt x="742247" y="146825"/>
                </a:lnTo>
                <a:lnTo>
                  <a:pt x="739974" y="151110"/>
                </a:lnTo>
                <a:lnTo>
                  <a:pt x="737474" y="155395"/>
                </a:lnTo>
                <a:lnTo>
                  <a:pt x="734747" y="159455"/>
                </a:lnTo>
                <a:lnTo>
                  <a:pt x="732019" y="163514"/>
                </a:lnTo>
                <a:lnTo>
                  <a:pt x="728837" y="167349"/>
                </a:lnTo>
                <a:lnTo>
                  <a:pt x="725655" y="171183"/>
                </a:lnTo>
                <a:lnTo>
                  <a:pt x="722246" y="174791"/>
                </a:lnTo>
                <a:lnTo>
                  <a:pt x="718609" y="178174"/>
                </a:lnTo>
                <a:lnTo>
                  <a:pt x="714746" y="181332"/>
                </a:lnTo>
                <a:lnTo>
                  <a:pt x="710882" y="184489"/>
                </a:lnTo>
                <a:lnTo>
                  <a:pt x="706791" y="187196"/>
                </a:lnTo>
                <a:lnTo>
                  <a:pt x="702699" y="190128"/>
                </a:lnTo>
                <a:lnTo>
                  <a:pt x="698381" y="192383"/>
                </a:lnTo>
                <a:lnTo>
                  <a:pt x="694063" y="194639"/>
                </a:lnTo>
                <a:lnTo>
                  <a:pt x="689517" y="196668"/>
                </a:lnTo>
                <a:lnTo>
                  <a:pt x="684744" y="198473"/>
                </a:lnTo>
                <a:lnTo>
                  <a:pt x="679971" y="200277"/>
                </a:lnTo>
                <a:lnTo>
                  <a:pt x="674971" y="201630"/>
                </a:lnTo>
                <a:lnTo>
                  <a:pt x="670198" y="202758"/>
                </a:lnTo>
                <a:lnTo>
                  <a:pt x="664970" y="203660"/>
                </a:lnTo>
                <a:lnTo>
                  <a:pt x="659970" y="204337"/>
                </a:lnTo>
                <a:lnTo>
                  <a:pt x="654515" y="204562"/>
                </a:lnTo>
                <a:lnTo>
                  <a:pt x="649060" y="204788"/>
                </a:lnTo>
                <a:lnTo>
                  <a:pt x="644060" y="204562"/>
                </a:lnTo>
                <a:lnTo>
                  <a:pt x="638605" y="204337"/>
                </a:lnTo>
                <a:lnTo>
                  <a:pt x="633605" y="203660"/>
                </a:lnTo>
                <a:lnTo>
                  <a:pt x="628377" y="202758"/>
                </a:lnTo>
                <a:lnTo>
                  <a:pt x="623604" y="201630"/>
                </a:lnTo>
                <a:lnTo>
                  <a:pt x="618604" y="200277"/>
                </a:lnTo>
                <a:lnTo>
                  <a:pt x="613831" y="198473"/>
                </a:lnTo>
                <a:lnTo>
                  <a:pt x="609058" y="196668"/>
                </a:lnTo>
                <a:lnTo>
                  <a:pt x="604512" y="194639"/>
                </a:lnTo>
                <a:lnTo>
                  <a:pt x="600194" y="192383"/>
                </a:lnTo>
                <a:lnTo>
                  <a:pt x="595875" y="190128"/>
                </a:lnTo>
                <a:lnTo>
                  <a:pt x="591557" y="187196"/>
                </a:lnTo>
                <a:lnTo>
                  <a:pt x="587693" y="184489"/>
                </a:lnTo>
                <a:lnTo>
                  <a:pt x="583602" y="181332"/>
                </a:lnTo>
                <a:lnTo>
                  <a:pt x="579965" y="178174"/>
                </a:lnTo>
                <a:lnTo>
                  <a:pt x="576329" y="174791"/>
                </a:lnTo>
                <a:lnTo>
                  <a:pt x="572692" y="171183"/>
                </a:lnTo>
                <a:lnTo>
                  <a:pt x="569738" y="167349"/>
                </a:lnTo>
                <a:lnTo>
                  <a:pt x="566556" y="163514"/>
                </a:lnTo>
                <a:lnTo>
                  <a:pt x="563828" y="159455"/>
                </a:lnTo>
                <a:lnTo>
                  <a:pt x="560873" y="155395"/>
                </a:lnTo>
                <a:lnTo>
                  <a:pt x="558373" y="151110"/>
                </a:lnTo>
                <a:lnTo>
                  <a:pt x="556328" y="146825"/>
                </a:lnTo>
                <a:lnTo>
                  <a:pt x="554055" y="142314"/>
                </a:lnTo>
                <a:lnTo>
                  <a:pt x="552237" y="137578"/>
                </a:lnTo>
                <a:lnTo>
                  <a:pt x="550646" y="132841"/>
                </a:lnTo>
                <a:lnTo>
                  <a:pt x="549055" y="127879"/>
                </a:lnTo>
                <a:lnTo>
                  <a:pt x="548145" y="122918"/>
                </a:lnTo>
                <a:lnTo>
                  <a:pt x="547009" y="117956"/>
                </a:lnTo>
                <a:lnTo>
                  <a:pt x="546554" y="112768"/>
                </a:lnTo>
                <a:lnTo>
                  <a:pt x="546100" y="107581"/>
                </a:lnTo>
                <a:lnTo>
                  <a:pt x="546100" y="102168"/>
                </a:lnTo>
                <a:lnTo>
                  <a:pt x="546100" y="97206"/>
                </a:lnTo>
                <a:lnTo>
                  <a:pt x="546554" y="91793"/>
                </a:lnTo>
                <a:lnTo>
                  <a:pt x="547009" y="86832"/>
                </a:lnTo>
                <a:lnTo>
                  <a:pt x="548145" y="81644"/>
                </a:lnTo>
                <a:lnTo>
                  <a:pt x="549055" y="76908"/>
                </a:lnTo>
                <a:lnTo>
                  <a:pt x="550646" y="71946"/>
                </a:lnTo>
                <a:lnTo>
                  <a:pt x="552237" y="67210"/>
                </a:lnTo>
                <a:lnTo>
                  <a:pt x="554055" y="62474"/>
                </a:lnTo>
                <a:lnTo>
                  <a:pt x="556328" y="57963"/>
                </a:lnTo>
                <a:lnTo>
                  <a:pt x="558373" y="53678"/>
                </a:lnTo>
                <a:lnTo>
                  <a:pt x="560873" y="49392"/>
                </a:lnTo>
                <a:lnTo>
                  <a:pt x="563828" y="45107"/>
                </a:lnTo>
                <a:lnTo>
                  <a:pt x="566556" y="41273"/>
                </a:lnTo>
                <a:lnTo>
                  <a:pt x="569738" y="37213"/>
                </a:lnTo>
                <a:lnTo>
                  <a:pt x="572692" y="33605"/>
                </a:lnTo>
                <a:lnTo>
                  <a:pt x="576329" y="29996"/>
                </a:lnTo>
                <a:lnTo>
                  <a:pt x="579965" y="26388"/>
                </a:lnTo>
                <a:lnTo>
                  <a:pt x="583602" y="23456"/>
                </a:lnTo>
                <a:lnTo>
                  <a:pt x="587693" y="20298"/>
                </a:lnTo>
                <a:lnTo>
                  <a:pt x="591557" y="17592"/>
                </a:lnTo>
                <a:lnTo>
                  <a:pt x="595875" y="14660"/>
                </a:lnTo>
                <a:lnTo>
                  <a:pt x="600194" y="12179"/>
                </a:lnTo>
                <a:lnTo>
                  <a:pt x="604512" y="9923"/>
                </a:lnTo>
                <a:lnTo>
                  <a:pt x="609058" y="7894"/>
                </a:lnTo>
                <a:lnTo>
                  <a:pt x="613831" y="6089"/>
                </a:lnTo>
                <a:lnTo>
                  <a:pt x="618604" y="4510"/>
                </a:lnTo>
                <a:lnTo>
                  <a:pt x="623604" y="2932"/>
                </a:lnTo>
                <a:lnTo>
                  <a:pt x="628377" y="2030"/>
                </a:lnTo>
                <a:lnTo>
                  <a:pt x="633605" y="902"/>
                </a:lnTo>
                <a:lnTo>
                  <a:pt x="638605" y="451"/>
                </a:lnTo>
                <a:lnTo>
                  <a:pt x="6440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KSO_Shape"/>
          <p:cNvSpPr>
            <a:spLocks/>
          </p:cNvSpPr>
          <p:nvPr/>
        </p:nvSpPr>
        <p:spPr bwMode="auto">
          <a:xfrm>
            <a:off x="3919362" y="4227631"/>
            <a:ext cx="380007" cy="293872"/>
          </a:xfrm>
          <a:custGeom>
            <a:avLst/>
            <a:gdLst>
              <a:gd name="T0" fmla="*/ 2147483646 w 6438"/>
              <a:gd name="T1" fmla="*/ 233224218 h 4979"/>
              <a:gd name="T2" fmla="*/ 2147483646 w 6438"/>
              <a:gd name="T3" fmla="*/ 1658219599 h 4979"/>
              <a:gd name="T4" fmla="*/ 2147483646 w 6438"/>
              <a:gd name="T5" fmla="*/ 2147483646 h 4979"/>
              <a:gd name="T6" fmla="*/ 2147483646 w 6438"/>
              <a:gd name="T7" fmla="*/ 2147483646 h 4979"/>
              <a:gd name="T8" fmla="*/ 2147483646 w 6438"/>
              <a:gd name="T9" fmla="*/ 2147483646 h 4979"/>
              <a:gd name="T10" fmla="*/ 2147483646 w 6438"/>
              <a:gd name="T11" fmla="*/ 2147483646 h 4979"/>
              <a:gd name="T12" fmla="*/ 2147483646 w 6438"/>
              <a:gd name="T13" fmla="*/ 2147483646 h 4979"/>
              <a:gd name="T14" fmla="*/ 2147483646 w 6438"/>
              <a:gd name="T15" fmla="*/ 2147483646 h 4979"/>
              <a:gd name="T16" fmla="*/ 2147483646 w 6438"/>
              <a:gd name="T17" fmla="*/ 2147483646 h 4979"/>
              <a:gd name="T18" fmla="*/ 2147483646 w 6438"/>
              <a:gd name="T19" fmla="*/ 2147483646 h 4979"/>
              <a:gd name="T20" fmla="*/ 2147483646 w 6438"/>
              <a:gd name="T21" fmla="*/ 2147483646 h 4979"/>
              <a:gd name="T22" fmla="*/ 2147483646 w 6438"/>
              <a:gd name="T23" fmla="*/ 2147483646 h 4979"/>
              <a:gd name="T24" fmla="*/ 2147483646 w 6438"/>
              <a:gd name="T25" fmla="*/ 2147483646 h 4979"/>
              <a:gd name="T26" fmla="*/ 1658143602 w 6438"/>
              <a:gd name="T27" fmla="*/ 2147483646 h 4979"/>
              <a:gd name="T28" fmla="*/ 259079408 w 6438"/>
              <a:gd name="T29" fmla="*/ 2147483646 h 4979"/>
              <a:gd name="T30" fmla="*/ 2147483646 w 6438"/>
              <a:gd name="T31" fmla="*/ 2147483646 h 4979"/>
              <a:gd name="T32" fmla="*/ 259079408 w 6438"/>
              <a:gd name="T33" fmla="*/ 2147483646 h 4979"/>
              <a:gd name="T34" fmla="*/ 1658143602 w 6438"/>
              <a:gd name="T35" fmla="*/ 2147483646 h 4979"/>
              <a:gd name="T36" fmla="*/ 2147483646 w 6438"/>
              <a:gd name="T37" fmla="*/ 2147483646 h 4979"/>
              <a:gd name="T38" fmla="*/ 2147483646 w 6438"/>
              <a:gd name="T39" fmla="*/ 725498481 h 4979"/>
              <a:gd name="T40" fmla="*/ 2147483646 w 6438"/>
              <a:gd name="T41" fmla="*/ 0 h 4979"/>
              <a:gd name="T42" fmla="*/ 2147483646 w 6438"/>
              <a:gd name="T43" fmla="*/ 2147483646 h 4979"/>
              <a:gd name="T44" fmla="*/ 2147483646 w 6438"/>
              <a:gd name="T45" fmla="*/ 2147483646 h 4979"/>
              <a:gd name="T46" fmla="*/ 2147483646 w 6438"/>
              <a:gd name="T47" fmla="*/ 2147483646 h 4979"/>
              <a:gd name="T48" fmla="*/ 2147483646 w 6438"/>
              <a:gd name="T49" fmla="*/ 2147483646 h 4979"/>
              <a:gd name="T50" fmla="*/ 2147483646 w 6438"/>
              <a:gd name="T51" fmla="*/ 2147483646 h 4979"/>
              <a:gd name="T52" fmla="*/ 2147483646 w 6438"/>
              <a:gd name="T53" fmla="*/ 2147483646 h 4979"/>
              <a:gd name="T54" fmla="*/ 2147483646 w 6438"/>
              <a:gd name="T55" fmla="*/ 2147483646 h 4979"/>
              <a:gd name="T56" fmla="*/ 2147483646 w 6438"/>
              <a:gd name="T57" fmla="*/ 2147483646 h 4979"/>
              <a:gd name="T58" fmla="*/ 2147483646 w 6438"/>
              <a:gd name="T59" fmla="*/ 2147483646 h 4979"/>
              <a:gd name="T60" fmla="*/ 2147483646 w 6438"/>
              <a:gd name="T61" fmla="*/ 2147483646 h 4979"/>
              <a:gd name="T62" fmla="*/ 2147483646 w 6438"/>
              <a:gd name="T63" fmla="*/ 2147483646 h 4979"/>
              <a:gd name="T64" fmla="*/ 2147483646 w 6438"/>
              <a:gd name="T65" fmla="*/ 2147483646 h 4979"/>
              <a:gd name="T66" fmla="*/ 2147483646 w 6438"/>
              <a:gd name="T67" fmla="*/ 2147483646 h 4979"/>
              <a:gd name="T68" fmla="*/ 2147483646 w 6438"/>
              <a:gd name="T69" fmla="*/ 2147483646 h 4979"/>
              <a:gd name="T70" fmla="*/ 2147483646 w 6438"/>
              <a:gd name="T71" fmla="*/ 2147483646 h 4979"/>
              <a:gd name="T72" fmla="*/ 2147483646 w 6438"/>
              <a:gd name="T73" fmla="*/ 2147483646 h 4979"/>
              <a:gd name="T74" fmla="*/ 2147483646 w 6438"/>
              <a:gd name="T75" fmla="*/ 2147483646 h 4979"/>
              <a:gd name="T76" fmla="*/ 2147483646 w 6438"/>
              <a:gd name="T77" fmla="*/ 2147483646 h 4979"/>
              <a:gd name="T78" fmla="*/ 2147483646 w 6438"/>
              <a:gd name="T79" fmla="*/ 2147483646 h 4979"/>
              <a:gd name="T80" fmla="*/ 2147483646 w 6438"/>
              <a:gd name="T81" fmla="*/ 2147483646 h 4979"/>
              <a:gd name="T82" fmla="*/ 2147483646 w 6438"/>
              <a:gd name="T83" fmla="*/ 2147483646 h 4979"/>
              <a:gd name="T84" fmla="*/ 2147483646 w 6438"/>
              <a:gd name="T85" fmla="*/ 2147483646 h 4979"/>
              <a:gd name="T86" fmla="*/ 2147483646 w 6438"/>
              <a:gd name="T87" fmla="*/ 2147483646 h 4979"/>
              <a:gd name="T88" fmla="*/ 2147483646 w 6438"/>
              <a:gd name="T89" fmla="*/ 2147483646 h 4979"/>
              <a:gd name="T90" fmla="*/ 2147483646 w 6438"/>
              <a:gd name="T91" fmla="*/ 2147483646 h 4979"/>
              <a:gd name="T92" fmla="*/ 2147483646 w 6438"/>
              <a:gd name="T93" fmla="*/ 2147483646 h 4979"/>
              <a:gd name="T94" fmla="*/ 2147483646 w 6438"/>
              <a:gd name="T95" fmla="*/ 2147483646 h 4979"/>
              <a:gd name="T96" fmla="*/ 2147483646 w 6438"/>
              <a:gd name="T97" fmla="*/ 2147483646 h 4979"/>
              <a:gd name="T98" fmla="*/ 2147483646 w 6438"/>
              <a:gd name="T99" fmla="*/ 2147483646 h 4979"/>
              <a:gd name="T100" fmla="*/ 2147483646 w 6438"/>
              <a:gd name="T101" fmla="*/ 2147483646 h 4979"/>
              <a:gd name="T102" fmla="*/ 2147483646 w 6438"/>
              <a:gd name="T103" fmla="*/ 2147483646 h 4979"/>
              <a:gd name="T104" fmla="*/ 2147483646 w 6438"/>
              <a:gd name="T105" fmla="*/ 2147483646 h 4979"/>
              <a:gd name="T106" fmla="*/ 2147483646 w 6438"/>
              <a:gd name="T107" fmla="*/ 2147483646 h 4979"/>
              <a:gd name="T108" fmla="*/ 2147483646 w 6438"/>
              <a:gd name="T109" fmla="*/ 2147483646 h 4979"/>
              <a:gd name="T110" fmla="*/ 2147483646 w 6438"/>
              <a:gd name="T111" fmla="*/ 2147483646 h 4979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6438" h="4979">
                <a:moveTo>
                  <a:pt x="440" y="0"/>
                </a:moveTo>
                <a:lnTo>
                  <a:pt x="4464" y="0"/>
                </a:lnTo>
                <a:lnTo>
                  <a:pt x="4488" y="1"/>
                </a:lnTo>
                <a:lnTo>
                  <a:pt x="4510" y="3"/>
                </a:lnTo>
                <a:lnTo>
                  <a:pt x="4532" y="6"/>
                </a:lnTo>
                <a:lnTo>
                  <a:pt x="4553" y="9"/>
                </a:lnTo>
                <a:lnTo>
                  <a:pt x="4574" y="15"/>
                </a:lnTo>
                <a:lnTo>
                  <a:pt x="4595" y="20"/>
                </a:lnTo>
                <a:lnTo>
                  <a:pt x="4616" y="28"/>
                </a:lnTo>
                <a:lnTo>
                  <a:pt x="4636" y="36"/>
                </a:lnTo>
                <a:lnTo>
                  <a:pt x="4656" y="45"/>
                </a:lnTo>
                <a:lnTo>
                  <a:pt x="4674" y="55"/>
                </a:lnTo>
                <a:lnTo>
                  <a:pt x="4692" y="64"/>
                </a:lnTo>
                <a:lnTo>
                  <a:pt x="4711" y="77"/>
                </a:lnTo>
                <a:lnTo>
                  <a:pt x="4727" y="89"/>
                </a:lnTo>
                <a:lnTo>
                  <a:pt x="4744" y="102"/>
                </a:lnTo>
                <a:lnTo>
                  <a:pt x="4761" y="115"/>
                </a:lnTo>
                <a:lnTo>
                  <a:pt x="4776" y="130"/>
                </a:lnTo>
                <a:lnTo>
                  <a:pt x="4790" y="145"/>
                </a:lnTo>
                <a:lnTo>
                  <a:pt x="4804" y="162"/>
                </a:lnTo>
                <a:lnTo>
                  <a:pt x="4817" y="178"/>
                </a:lnTo>
                <a:lnTo>
                  <a:pt x="4829" y="195"/>
                </a:lnTo>
                <a:lnTo>
                  <a:pt x="4841" y="213"/>
                </a:lnTo>
                <a:lnTo>
                  <a:pt x="4851" y="231"/>
                </a:lnTo>
                <a:lnTo>
                  <a:pt x="4861" y="250"/>
                </a:lnTo>
                <a:lnTo>
                  <a:pt x="4870" y="270"/>
                </a:lnTo>
                <a:lnTo>
                  <a:pt x="4878" y="290"/>
                </a:lnTo>
                <a:lnTo>
                  <a:pt x="4885" y="310"/>
                </a:lnTo>
                <a:lnTo>
                  <a:pt x="4891" y="331"/>
                </a:lnTo>
                <a:lnTo>
                  <a:pt x="4895" y="353"/>
                </a:lnTo>
                <a:lnTo>
                  <a:pt x="4900" y="374"/>
                </a:lnTo>
                <a:lnTo>
                  <a:pt x="4902" y="396"/>
                </a:lnTo>
                <a:lnTo>
                  <a:pt x="4904" y="418"/>
                </a:lnTo>
                <a:lnTo>
                  <a:pt x="4904" y="441"/>
                </a:lnTo>
                <a:lnTo>
                  <a:pt x="4904" y="512"/>
                </a:lnTo>
                <a:lnTo>
                  <a:pt x="4143" y="512"/>
                </a:lnTo>
                <a:lnTo>
                  <a:pt x="4143" y="1251"/>
                </a:lnTo>
                <a:lnTo>
                  <a:pt x="4904" y="1251"/>
                </a:lnTo>
                <a:lnTo>
                  <a:pt x="4904" y="1591"/>
                </a:lnTo>
                <a:lnTo>
                  <a:pt x="1785" y="1591"/>
                </a:lnTo>
                <a:lnTo>
                  <a:pt x="1749" y="1592"/>
                </a:lnTo>
                <a:lnTo>
                  <a:pt x="1712" y="1595"/>
                </a:lnTo>
                <a:lnTo>
                  <a:pt x="1677" y="1600"/>
                </a:lnTo>
                <a:lnTo>
                  <a:pt x="1642" y="1606"/>
                </a:lnTo>
                <a:lnTo>
                  <a:pt x="1608" y="1614"/>
                </a:lnTo>
                <a:lnTo>
                  <a:pt x="1575" y="1623"/>
                </a:lnTo>
                <a:lnTo>
                  <a:pt x="1542" y="1634"/>
                </a:lnTo>
                <a:lnTo>
                  <a:pt x="1510" y="1647"/>
                </a:lnTo>
                <a:lnTo>
                  <a:pt x="1479" y="1662"/>
                </a:lnTo>
                <a:lnTo>
                  <a:pt x="1448" y="1677"/>
                </a:lnTo>
                <a:lnTo>
                  <a:pt x="1418" y="1695"/>
                </a:lnTo>
                <a:lnTo>
                  <a:pt x="1389" y="1713"/>
                </a:lnTo>
                <a:lnTo>
                  <a:pt x="1362" y="1733"/>
                </a:lnTo>
                <a:lnTo>
                  <a:pt x="1335" y="1754"/>
                </a:lnTo>
                <a:lnTo>
                  <a:pt x="1310" y="1776"/>
                </a:lnTo>
                <a:lnTo>
                  <a:pt x="1284" y="1800"/>
                </a:lnTo>
                <a:lnTo>
                  <a:pt x="1261" y="1824"/>
                </a:lnTo>
                <a:lnTo>
                  <a:pt x="1239" y="1850"/>
                </a:lnTo>
                <a:lnTo>
                  <a:pt x="1218" y="1876"/>
                </a:lnTo>
                <a:lnTo>
                  <a:pt x="1198" y="1904"/>
                </a:lnTo>
                <a:lnTo>
                  <a:pt x="1179" y="1933"/>
                </a:lnTo>
                <a:lnTo>
                  <a:pt x="1163" y="1962"/>
                </a:lnTo>
                <a:lnTo>
                  <a:pt x="1147" y="1993"/>
                </a:lnTo>
                <a:lnTo>
                  <a:pt x="1133" y="2024"/>
                </a:lnTo>
                <a:lnTo>
                  <a:pt x="1120" y="2056"/>
                </a:lnTo>
                <a:lnTo>
                  <a:pt x="1109" y="2090"/>
                </a:lnTo>
                <a:lnTo>
                  <a:pt x="1100" y="2123"/>
                </a:lnTo>
                <a:lnTo>
                  <a:pt x="1091" y="2157"/>
                </a:lnTo>
                <a:lnTo>
                  <a:pt x="1085" y="2191"/>
                </a:lnTo>
                <a:lnTo>
                  <a:pt x="1081" y="2227"/>
                </a:lnTo>
                <a:lnTo>
                  <a:pt x="1078" y="2263"/>
                </a:lnTo>
                <a:lnTo>
                  <a:pt x="1077" y="2300"/>
                </a:lnTo>
                <a:lnTo>
                  <a:pt x="1077" y="2925"/>
                </a:lnTo>
                <a:lnTo>
                  <a:pt x="440" y="2925"/>
                </a:lnTo>
                <a:lnTo>
                  <a:pt x="418" y="2924"/>
                </a:lnTo>
                <a:lnTo>
                  <a:pt x="396" y="2923"/>
                </a:lnTo>
                <a:lnTo>
                  <a:pt x="374" y="2920"/>
                </a:lnTo>
                <a:lnTo>
                  <a:pt x="351" y="2915"/>
                </a:lnTo>
                <a:lnTo>
                  <a:pt x="330" y="2911"/>
                </a:lnTo>
                <a:lnTo>
                  <a:pt x="309" y="2905"/>
                </a:lnTo>
                <a:lnTo>
                  <a:pt x="290" y="2898"/>
                </a:lnTo>
                <a:lnTo>
                  <a:pt x="270" y="2890"/>
                </a:lnTo>
                <a:lnTo>
                  <a:pt x="250" y="2881"/>
                </a:lnTo>
                <a:lnTo>
                  <a:pt x="231" y="2871"/>
                </a:lnTo>
                <a:lnTo>
                  <a:pt x="212" y="2861"/>
                </a:lnTo>
                <a:lnTo>
                  <a:pt x="195" y="2849"/>
                </a:lnTo>
                <a:lnTo>
                  <a:pt x="178" y="2837"/>
                </a:lnTo>
                <a:lnTo>
                  <a:pt x="161" y="2824"/>
                </a:lnTo>
                <a:lnTo>
                  <a:pt x="145" y="2810"/>
                </a:lnTo>
                <a:lnTo>
                  <a:pt x="129" y="2796"/>
                </a:lnTo>
                <a:lnTo>
                  <a:pt x="115" y="2780"/>
                </a:lnTo>
                <a:lnTo>
                  <a:pt x="102" y="2764"/>
                </a:lnTo>
                <a:lnTo>
                  <a:pt x="88" y="2747"/>
                </a:lnTo>
                <a:lnTo>
                  <a:pt x="76" y="2731"/>
                </a:lnTo>
                <a:lnTo>
                  <a:pt x="64" y="2712"/>
                </a:lnTo>
                <a:lnTo>
                  <a:pt x="54" y="2694"/>
                </a:lnTo>
                <a:lnTo>
                  <a:pt x="44" y="2675"/>
                </a:lnTo>
                <a:lnTo>
                  <a:pt x="35" y="2655"/>
                </a:lnTo>
                <a:lnTo>
                  <a:pt x="28" y="2636"/>
                </a:lnTo>
                <a:lnTo>
                  <a:pt x="20" y="2615"/>
                </a:lnTo>
                <a:lnTo>
                  <a:pt x="14" y="2595"/>
                </a:lnTo>
                <a:lnTo>
                  <a:pt x="10" y="2573"/>
                </a:lnTo>
                <a:lnTo>
                  <a:pt x="6" y="2552"/>
                </a:lnTo>
                <a:lnTo>
                  <a:pt x="2" y="2529"/>
                </a:lnTo>
                <a:lnTo>
                  <a:pt x="1" y="2507"/>
                </a:lnTo>
                <a:lnTo>
                  <a:pt x="0" y="2484"/>
                </a:lnTo>
                <a:lnTo>
                  <a:pt x="0" y="1251"/>
                </a:lnTo>
                <a:lnTo>
                  <a:pt x="3042" y="1251"/>
                </a:lnTo>
                <a:lnTo>
                  <a:pt x="3042" y="512"/>
                </a:lnTo>
                <a:lnTo>
                  <a:pt x="0" y="512"/>
                </a:lnTo>
                <a:lnTo>
                  <a:pt x="0" y="441"/>
                </a:lnTo>
                <a:lnTo>
                  <a:pt x="1" y="418"/>
                </a:lnTo>
                <a:lnTo>
                  <a:pt x="2" y="396"/>
                </a:lnTo>
                <a:lnTo>
                  <a:pt x="6" y="374"/>
                </a:lnTo>
                <a:lnTo>
                  <a:pt x="10" y="353"/>
                </a:lnTo>
                <a:lnTo>
                  <a:pt x="14" y="331"/>
                </a:lnTo>
                <a:lnTo>
                  <a:pt x="20" y="310"/>
                </a:lnTo>
                <a:lnTo>
                  <a:pt x="28" y="290"/>
                </a:lnTo>
                <a:lnTo>
                  <a:pt x="35" y="270"/>
                </a:lnTo>
                <a:lnTo>
                  <a:pt x="44" y="250"/>
                </a:lnTo>
                <a:lnTo>
                  <a:pt x="54" y="231"/>
                </a:lnTo>
                <a:lnTo>
                  <a:pt x="64" y="213"/>
                </a:lnTo>
                <a:lnTo>
                  <a:pt x="76" y="195"/>
                </a:lnTo>
                <a:lnTo>
                  <a:pt x="88" y="178"/>
                </a:lnTo>
                <a:lnTo>
                  <a:pt x="102" y="162"/>
                </a:lnTo>
                <a:lnTo>
                  <a:pt x="115" y="145"/>
                </a:lnTo>
                <a:lnTo>
                  <a:pt x="129" y="130"/>
                </a:lnTo>
                <a:lnTo>
                  <a:pt x="145" y="115"/>
                </a:lnTo>
                <a:lnTo>
                  <a:pt x="161" y="102"/>
                </a:lnTo>
                <a:lnTo>
                  <a:pt x="178" y="89"/>
                </a:lnTo>
                <a:lnTo>
                  <a:pt x="195" y="77"/>
                </a:lnTo>
                <a:lnTo>
                  <a:pt x="212" y="64"/>
                </a:lnTo>
                <a:lnTo>
                  <a:pt x="231" y="55"/>
                </a:lnTo>
                <a:lnTo>
                  <a:pt x="250" y="45"/>
                </a:lnTo>
                <a:lnTo>
                  <a:pt x="270" y="36"/>
                </a:lnTo>
                <a:lnTo>
                  <a:pt x="290" y="28"/>
                </a:lnTo>
                <a:lnTo>
                  <a:pt x="309" y="20"/>
                </a:lnTo>
                <a:lnTo>
                  <a:pt x="330" y="15"/>
                </a:lnTo>
                <a:lnTo>
                  <a:pt x="351" y="9"/>
                </a:lnTo>
                <a:lnTo>
                  <a:pt x="374" y="6"/>
                </a:lnTo>
                <a:lnTo>
                  <a:pt x="396" y="3"/>
                </a:lnTo>
                <a:lnTo>
                  <a:pt x="418" y="1"/>
                </a:lnTo>
                <a:lnTo>
                  <a:pt x="440" y="0"/>
                </a:lnTo>
                <a:close/>
                <a:moveTo>
                  <a:pt x="1974" y="2055"/>
                </a:moveTo>
                <a:lnTo>
                  <a:pt x="1974" y="2055"/>
                </a:lnTo>
                <a:lnTo>
                  <a:pt x="1952" y="2055"/>
                </a:lnTo>
                <a:lnTo>
                  <a:pt x="1930" y="2057"/>
                </a:lnTo>
                <a:lnTo>
                  <a:pt x="1908" y="2061"/>
                </a:lnTo>
                <a:lnTo>
                  <a:pt x="1886" y="2064"/>
                </a:lnTo>
                <a:lnTo>
                  <a:pt x="1865" y="2070"/>
                </a:lnTo>
                <a:lnTo>
                  <a:pt x="1844" y="2075"/>
                </a:lnTo>
                <a:lnTo>
                  <a:pt x="1824" y="2082"/>
                </a:lnTo>
                <a:lnTo>
                  <a:pt x="1804" y="2090"/>
                </a:lnTo>
                <a:lnTo>
                  <a:pt x="1784" y="2098"/>
                </a:lnTo>
                <a:lnTo>
                  <a:pt x="1765" y="2108"/>
                </a:lnTo>
                <a:lnTo>
                  <a:pt x="1746" y="2119"/>
                </a:lnTo>
                <a:lnTo>
                  <a:pt x="1729" y="2130"/>
                </a:lnTo>
                <a:lnTo>
                  <a:pt x="1712" y="2143"/>
                </a:lnTo>
                <a:lnTo>
                  <a:pt x="1696" y="2156"/>
                </a:lnTo>
                <a:lnTo>
                  <a:pt x="1679" y="2170"/>
                </a:lnTo>
                <a:lnTo>
                  <a:pt x="1663" y="2185"/>
                </a:lnTo>
                <a:lnTo>
                  <a:pt x="1649" y="2200"/>
                </a:lnTo>
                <a:lnTo>
                  <a:pt x="1636" y="2216"/>
                </a:lnTo>
                <a:lnTo>
                  <a:pt x="1623" y="2232"/>
                </a:lnTo>
                <a:lnTo>
                  <a:pt x="1610" y="2250"/>
                </a:lnTo>
                <a:lnTo>
                  <a:pt x="1598" y="2268"/>
                </a:lnTo>
                <a:lnTo>
                  <a:pt x="1588" y="2286"/>
                </a:lnTo>
                <a:lnTo>
                  <a:pt x="1578" y="2305"/>
                </a:lnTo>
                <a:lnTo>
                  <a:pt x="1570" y="2325"/>
                </a:lnTo>
                <a:lnTo>
                  <a:pt x="1562" y="2345"/>
                </a:lnTo>
                <a:lnTo>
                  <a:pt x="1554" y="2365"/>
                </a:lnTo>
                <a:lnTo>
                  <a:pt x="1549" y="2386"/>
                </a:lnTo>
                <a:lnTo>
                  <a:pt x="1543" y="2407"/>
                </a:lnTo>
                <a:lnTo>
                  <a:pt x="1540" y="2429"/>
                </a:lnTo>
                <a:lnTo>
                  <a:pt x="1536" y="2451"/>
                </a:lnTo>
                <a:lnTo>
                  <a:pt x="1535" y="2473"/>
                </a:lnTo>
                <a:lnTo>
                  <a:pt x="1534" y="2495"/>
                </a:lnTo>
                <a:lnTo>
                  <a:pt x="1534" y="4539"/>
                </a:lnTo>
                <a:lnTo>
                  <a:pt x="1535" y="4562"/>
                </a:lnTo>
                <a:lnTo>
                  <a:pt x="1536" y="4584"/>
                </a:lnTo>
                <a:lnTo>
                  <a:pt x="1540" y="4606"/>
                </a:lnTo>
                <a:lnTo>
                  <a:pt x="1543" y="4627"/>
                </a:lnTo>
                <a:lnTo>
                  <a:pt x="1549" y="4648"/>
                </a:lnTo>
                <a:lnTo>
                  <a:pt x="1554" y="4669"/>
                </a:lnTo>
                <a:lnTo>
                  <a:pt x="1562" y="4690"/>
                </a:lnTo>
                <a:lnTo>
                  <a:pt x="1570" y="4710"/>
                </a:lnTo>
                <a:lnTo>
                  <a:pt x="1578" y="4729"/>
                </a:lnTo>
                <a:lnTo>
                  <a:pt x="1588" y="4748"/>
                </a:lnTo>
                <a:lnTo>
                  <a:pt x="1598" y="4767"/>
                </a:lnTo>
                <a:lnTo>
                  <a:pt x="1610" y="4784"/>
                </a:lnTo>
                <a:lnTo>
                  <a:pt x="1623" y="4802"/>
                </a:lnTo>
                <a:lnTo>
                  <a:pt x="1636" y="4819"/>
                </a:lnTo>
                <a:lnTo>
                  <a:pt x="1649" y="4834"/>
                </a:lnTo>
                <a:lnTo>
                  <a:pt x="1663" y="4850"/>
                </a:lnTo>
                <a:lnTo>
                  <a:pt x="1679" y="4864"/>
                </a:lnTo>
                <a:lnTo>
                  <a:pt x="1696" y="4878"/>
                </a:lnTo>
                <a:lnTo>
                  <a:pt x="1712" y="4892"/>
                </a:lnTo>
                <a:lnTo>
                  <a:pt x="1729" y="4904"/>
                </a:lnTo>
                <a:lnTo>
                  <a:pt x="1746" y="4915"/>
                </a:lnTo>
                <a:lnTo>
                  <a:pt x="1765" y="4926"/>
                </a:lnTo>
                <a:lnTo>
                  <a:pt x="1784" y="4936"/>
                </a:lnTo>
                <a:lnTo>
                  <a:pt x="1804" y="4945"/>
                </a:lnTo>
                <a:lnTo>
                  <a:pt x="1824" y="4952"/>
                </a:lnTo>
                <a:lnTo>
                  <a:pt x="1844" y="4959"/>
                </a:lnTo>
                <a:lnTo>
                  <a:pt x="1865" y="4966"/>
                </a:lnTo>
                <a:lnTo>
                  <a:pt x="1886" y="4970"/>
                </a:lnTo>
                <a:lnTo>
                  <a:pt x="1908" y="4975"/>
                </a:lnTo>
                <a:lnTo>
                  <a:pt x="1930" y="4977"/>
                </a:lnTo>
                <a:lnTo>
                  <a:pt x="1952" y="4979"/>
                </a:lnTo>
                <a:lnTo>
                  <a:pt x="1974" y="4979"/>
                </a:lnTo>
                <a:lnTo>
                  <a:pt x="5999" y="4979"/>
                </a:lnTo>
                <a:lnTo>
                  <a:pt x="6022" y="4979"/>
                </a:lnTo>
                <a:lnTo>
                  <a:pt x="6044" y="4977"/>
                </a:lnTo>
                <a:lnTo>
                  <a:pt x="6066" y="4975"/>
                </a:lnTo>
                <a:lnTo>
                  <a:pt x="6087" y="4970"/>
                </a:lnTo>
                <a:lnTo>
                  <a:pt x="6108" y="4966"/>
                </a:lnTo>
                <a:lnTo>
                  <a:pt x="6129" y="4959"/>
                </a:lnTo>
                <a:lnTo>
                  <a:pt x="6150" y="4952"/>
                </a:lnTo>
                <a:lnTo>
                  <a:pt x="6170" y="4945"/>
                </a:lnTo>
                <a:lnTo>
                  <a:pt x="6189" y="4936"/>
                </a:lnTo>
                <a:lnTo>
                  <a:pt x="6209" y="4926"/>
                </a:lnTo>
                <a:lnTo>
                  <a:pt x="6226" y="4915"/>
                </a:lnTo>
                <a:lnTo>
                  <a:pt x="6244" y="4904"/>
                </a:lnTo>
                <a:lnTo>
                  <a:pt x="6262" y="4892"/>
                </a:lnTo>
                <a:lnTo>
                  <a:pt x="6278" y="4878"/>
                </a:lnTo>
                <a:lnTo>
                  <a:pt x="6295" y="4864"/>
                </a:lnTo>
                <a:lnTo>
                  <a:pt x="6309" y="4850"/>
                </a:lnTo>
                <a:lnTo>
                  <a:pt x="6325" y="4834"/>
                </a:lnTo>
                <a:lnTo>
                  <a:pt x="6338" y="4819"/>
                </a:lnTo>
                <a:lnTo>
                  <a:pt x="6351" y="4802"/>
                </a:lnTo>
                <a:lnTo>
                  <a:pt x="6363" y="4784"/>
                </a:lnTo>
                <a:lnTo>
                  <a:pt x="6375" y="4767"/>
                </a:lnTo>
                <a:lnTo>
                  <a:pt x="6385" y="4748"/>
                </a:lnTo>
                <a:lnTo>
                  <a:pt x="6395" y="4729"/>
                </a:lnTo>
                <a:lnTo>
                  <a:pt x="6404" y="4710"/>
                </a:lnTo>
                <a:lnTo>
                  <a:pt x="6412" y="4690"/>
                </a:lnTo>
                <a:lnTo>
                  <a:pt x="6419" y="4669"/>
                </a:lnTo>
                <a:lnTo>
                  <a:pt x="6425" y="4648"/>
                </a:lnTo>
                <a:lnTo>
                  <a:pt x="6430" y="4627"/>
                </a:lnTo>
                <a:lnTo>
                  <a:pt x="6434" y="4606"/>
                </a:lnTo>
                <a:lnTo>
                  <a:pt x="6436" y="4584"/>
                </a:lnTo>
                <a:lnTo>
                  <a:pt x="6438" y="4562"/>
                </a:lnTo>
                <a:lnTo>
                  <a:pt x="6438" y="4539"/>
                </a:lnTo>
                <a:lnTo>
                  <a:pt x="6438" y="2495"/>
                </a:lnTo>
                <a:lnTo>
                  <a:pt x="6438" y="2473"/>
                </a:lnTo>
                <a:lnTo>
                  <a:pt x="6436" y="2451"/>
                </a:lnTo>
                <a:lnTo>
                  <a:pt x="6434" y="2429"/>
                </a:lnTo>
                <a:lnTo>
                  <a:pt x="6430" y="2407"/>
                </a:lnTo>
                <a:lnTo>
                  <a:pt x="6425" y="2386"/>
                </a:lnTo>
                <a:lnTo>
                  <a:pt x="6419" y="2365"/>
                </a:lnTo>
                <a:lnTo>
                  <a:pt x="6412" y="2345"/>
                </a:lnTo>
                <a:lnTo>
                  <a:pt x="6404" y="2325"/>
                </a:lnTo>
                <a:lnTo>
                  <a:pt x="6395" y="2305"/>
                </a:lnTo>
                <a:lnTo>
                  <a:pt x="6385" y="2286"/>
                </a:lnTo>
                <a:lnTo>
                  <a:pt x="6375" y="2268"/>
                </a:lnTo>
                <a:lnTo>
                  <a:pt x="6363" y="2250"/>
                </a:lnTo>
                <a:lnTo>
                  <a:pt x="6351" y="2232"/>
                </a:lnTo>
                <a:lnTo>
                  <a:pt x="6338" y="2216"/>
                </a:lnTo>
                <a:lnTo>
                  <a:pt x="6325" y="2200"/>
                </a:lnTo>
                <a:lnTo>
                  <a:pt x="6309" y="2185"/>
                </a:lnTo>
                <a:lnTo>
                  <a:pt x="6295" y="2170"/>
                </a:lnTo>
                <a:lnTo>
                  <a:pt x="6278" y="2156"/>
                </a:lnTo>
                <a:lnTo>
                  <a:pt x="6262" y="2143"/>
                </a:lnTo>
                <a:lnTo>
                  <a:pt x="6244" y="2130"/>
                </a:lnTo>
                <a:lnTo>
                  <a:pt x="6226" y="2119"/>
                </a:lnTo>
                <a:lnTo>
                  <a:pt x="6209" y="2108"/>
                </a:lnTo>
                <a:lnTo>
                  <a:pt x="6189" y="2098"/>
                </a:lnTo>
                <a:lnTo>
                  <a:pt x="6170" y="2090"/>
                </a:lnTo>
                <a:lnTo>
                  <a:pt x="6150" y="2082"/>
                </a:lnTo>
                <a:lnTo>
                  <a:pt x="6129" y="2075"/>
                </a:lnTo>
                <a:lnTo>
                  <a:pt x="6108" y="2070"/>
                </a:lnTo>
                <a:lnTo>
                  <a:pt x="6087" y="2064"/>
                </a:lnTo>
                <a:lnTo>
                  <a:pt x="6066" y="2061"/>
                </a:lnTo>
                <a:lnTo>
                  <a:pt x="6044" y="2057"/>
                </a:lnTo>
                <a:lnTo>
                  <a:pt x="6022" y="2055"/>
                </a:lnTo>
                <a:lnTo>
                  <a:pt x="5999" y="2055"/>
                </a:lnTo>
                <a:lnTo>
                  <a:pt x="1974" y="2055"/>
                </a:lnTo>
                <a:close/>
                <a:moveTo>
                  <a:pt x="1961" y="3807"/>
                </a:moveTo>
                <a:lnTo>
                  <a:pt x="2792" y="3807"/>
                </a:lnTo>
                <a:lnTo>
                  <a:pt x="2792" y="4074"/>
                </a:lnTo>
                <a:lnTo>
                  <a:pt x="1961" y="4074"/>
                </a:lnTo>
                <a:lnTo>
                  <a:pt x="1961" y="3807"/>
                </a:lnTo>
                <a:close/>
                <a:moveTo>
                  <a:pt x="2155" y="2489"/>
                </a:moveTo>
                <a:lnTo>
                  <a:pt x="2155" y="2489"/>
                </a:lnTo>
                <a:lnTo>
                  <a:pt x="2135" y="2490"/>
                </a:lnTo>
                <a:lnTo>
                  <a:pt x="2117" y="2492"/>
                </a:lnTo>
                <a:lnTo>
                  <a:pt x="2099" y="2497"/>
                </a:lnTo>
                <a:lnTo>
                  <a:pt x="2081" y="2503"/>
                </a:lnTo>
                <a:lnTo>
                  <a:pt x="2066" y="2512"/>
                </a:lnTo>
                <a:lnTo>
                  <a:pt x="2049" y="2521"/>
                </a:lnTo>
                <a:lnTo>
                  <a:pt x="2035" y="2532"/>
                </a:lnTo>
                <a:lnTo>
                  <a:pt x="2022" y="2544"/>
                </a:lnTo>
                <a:lnTo>
                  <a:pt x="2009" y="2557"/>
                </a:lnTo>
                <a:lnTo>
                  <a:pt x="1998" y="2571"/>
                </a:lnTo>
                <a:lnTo>
                  <a:pt x="1990" y="2587"/>
                </a:lnTo>
                <a:lnTo>
                  <a:pt x="1982" y="2604"/>
                </a:lnTo>
                <a:lnTo>
                  <a:pt x="1975" y="2621"/>
                </a:lnTo>
                <a:lnTo>
                  <a:pt x="1971" y="2639"/>
                </a:lnTo>
                <a:lnTo>
                  <a:pt x="1967" y="2658"/>
                </a:lnTo>
                <a:lnTo>
                  <a:pt x="1966" y="2678"/>
                </a:lnTo>
                <a:lnTo>
                  <a:pt x="1966" y="2905"/>
                </a:lnTo>
                <a:lnTo>
                  <a:pt x="1967" y="2924"/>
                </a:lnTo>
                <a:lnTo>
                  <a:pt x="1971" y="2943"/>
                </a:lnTo>
                <a:lnTo>
                  <a:pt x="1975" y="2962"/>
                </a:lnTo>
                <a:lnTo>
                  <a:pt x="1982" y="2978"/>
                </a:lnTo>
                <a:lnTo>
                  <a:pt x="1990" y="2995"/>
                </a:lnTo>
                <a:lnTo>
                  <a:pt x="1998" y="3010"/>
                </a:lnTo>
                <a:lnTo>
                  <a:pt x="2009" y="3025"/>
                </a:lnTo>
                <a:lnTo>
                  <a:pt x="2022" y="3038"/>
                </a:lnTo>
                <a:lnTo>
                  <a:pt x="2035" y="3050"/>
                </a:lnTo>
                <a:lnTo>
                  <a:pt x="2049" y="3061"/>
                </a:lnTo>
                <a:lnTo>
                  <a:pt x="2066" y="3071"/>
                </a:lnTo>
                <a:lnTo>
                  <a:pt x="2081" y="3079"/>
                </a:lnTo>
                <a:lnTo>
                  <a:pt x="2099" y="3085"/>
                </a:lnTo>
                <a:lnTo>
                  <a:pt x="2117" y="3090"/>
                </a:lnTo>
                <a:lnTo>
                  <a:pt x="2135" y="3093"/>
                </a:lnTo>
                <a:lnTo>
                  <a:pt x="2155" y="3094"/>
                </a:lnTo>
                <a:lnTo>
                  <a:pt x="2807" y="3094"/>
                </a:lnTo>
                <a:lnTo>
                  <a:pt x="2826" y="3093"/>
                </a:lnTo>
                <a:lnTo>
                  <a:pt x="2845" y="3090"/>
                </a:lnTo>
                <a:lnTo>
                  <a:pt x="2864" y="3085"/>
                </a:lnTo>
                <a:lnTo>
                  <a:pt x="2880" y="3079"/>
                </a:lnTo>
                <a:lnTo>
                  <a:pt x="2897" y="3071"/>
                </a:lnTo>
                <a:lnTo>
                  <a:pt x="2912" y="3061"/>
                </a:lnTo>
                <a:lnTo>
                  <a:pt x="2927" y="3050"/>
                </a:lnTo>
                <a:lnTo>
                  <a:pt x="2941" y="3038"/>
                </a:lnTo>
                <a:lnTo>
                  <a:pt x="2953" y="3025"/>
                </a:lnTo>
                <a:lnTo>
                  <a:pt x="2963" y="3010"/>
                </a:lnTo>
                <a:lnTo>
                  <a:pt x="2973" y="2995"/>
                </a:lnTo>
                <a:lnTo>
                  <a:pt x="2981" y="2978"/>
                </a:lnTo>
                <a:lnTo>
                  <a:pt x="2988" y="2962"/>
                </a:lnTo>
                <a:lnTo>
                  <a:pt x="2992" y="2943"/>
                </a:lnTo>
                <a:lnTo>
                  <a:pt x="2995" y="2924"/>
                </a:lnTo>
                <a:lnTo>
                  <a:pt x="2996" y="2905"/>
                </a:lnTo>
                <a:lnTo>
                  <a:pt x="2996" y="2678"/>
                </a:lnTo>
                <a:lnTo>
                  <a:pt x="2995" y="2658"/>
                </a:lnTo>
                <a:lnTo>
                  <a:pt x="2992" y="2639"/>
                </a:lnTo>
                <a:lnTo>
                  <a:pt x="2988" y="2621"/>
                </a:lnTo>
                <a:lnTo>
                  <a:pt x="2981" y="2604"/>
                </a:lnTo>
                <a:lnTo>
                  <a:pt x="2973" y="2587"/>
                </a:lnTo>
                <a:lnTo>
                  <a:pt x="2963" y="2571"/>
                </a:lnTo>
                <a:lnTo>
                  <a:pt x="2953" y="2557"/>
                </a:lnTo>
                <a:lnTo>
                  <a:pt x="2941" y="2544"/>
                </a:lnTo>
                <a:lnTo>
                  <a:pt x="2927" y="2532"/>
                </a:lnTo>
                <a:lnTo>
                  <a:pt x="2912" y="2521"/>
                </a:lnTo>
                <a:lnTo>
                  <a:pt x="2897" y="2512"/>
                </a:lnTo>
                <a:lnTo>
                  <a:pt x="2880" y="2503"/>
                </a:lnTo>
                <a:lnTo>
                  <a:pt x="2864" y="2497"/>
                </a:lnTo>
                <a:lnTo>
                  <a:pt x="2845" y="2492"/>
                </a:lnTo>
                <a:lnTo>
                  <a:pt x="2826" y="2490"/>
                </a:lnTo>
                <a:lnTo>
                  <a:pt x="2807" y="2489"/>
                </a:lnTo>
                <a:lnTo>
                  <a:pt x="2155" y="2489"/>
                </a:lnTo>
                <a:close/>
                <a:moveTo>
                  <a:pt x="3509" y="4381"/>
                </a:moveTo>
                <a:lnTo>
                  <a:pt x="4836" y="4381"/>
                </a:lnTo>
                <a:lnTo>
                  <a:pt x="4836" y="4648"/>
                </a:lnTo>
                <a:lnTo>
                  <a:pt x="3509" y="4648"/>
                </a:lnTo>
                <a:lnTo>
                  <a:pt x="3509" y="4381"/>
                </a:lnTo>
                <a:close/>
                <a:moveTo>
                  <a:pt x="1961" y="4381"/>
                </a:moveTo>
                <a:lnTo>
                  <a:pt x="3287" y="4381"/>
                </a:lnTo>
                <a:lnTo>
                  <a:pt x="3287" y="4648"/>
                </a:lnTo>
                <a:lnTo>
                  <a:pt x="1961" y="4648"/>
                </a:lnTo>
                <a:lnTo>
                  <a:pt x="1961" y="4381"/>
                </a:lnTo>
                <a:close/>
                <a:moveTo>
                  <a:pt x="5152" y="3807"/>
                </a:moveTo>
                <a:lnTo>
                  <a:pt x="5983" y="3807"/>
                </a:lnTo>
                <a:lnTo>
                  <a:pt x="5983" y="4074"/>
                </a:lnTo>
                <a:lnTo>
                  <a:pt x="5152" y="4074"/>
                </a:lnTo>
                <a:lnTo>
                  <a:pt x="5152" y="3807"/>
                </a:lnTo>
                <a:close/>
                <a:moveTo>
                  <a:pt x="4085" y="3807"/>
                </a:moveTo>
                <a:lnTo>
                  <a:pt x="4915" y="3807"/>
                </a:lnTo>
                <a:lnTo>
                  <a:pt x="4915" y="4074"/>
                </a:lnTo>
                <a:lnTo>
                  <a:pt x="4085" y="4074"/>
                </a:lnTo>
                <a:lnTo>
                  <a:pt x="4085" y="3807"/>
                </a:lnTo>
                <a:close/>
                <a:moveTo>
                  <a:pt x="3027" y="3807"/>
                </a:moveTo>
                <a:lnTo>
                  <a:pt x="3859" y="3807"/>
                </a:lnTo>
                <a:lnTo>
                  <a:pt x="3859" y="4074"/>
                </a:lnTo>
                <a:lnTo>
                  <a:pt x="3027" y="4074"/>
                </a:lnTo>
                <a:lnTo>
                  <a:pt x="3027" y="38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KSO_Shape"/>
          <p:cNvSpPr>
            <a:spLocks/>
          </p:cNvSpPr>
          <p:nvPr/>
        </p:nvSpPr>
        <p:spPr bwMode="auto">
          <a:xfrm>
            <a:off x="2644821" y="4133373"/>
            <a:ext cx="377474" cy="380007"/>
          </a:xfrm>
          <a:custGeom>
            <a:avLst/>
            <a:gdLst>
              <a:gd name="T0" fmla="*/ 1161579 w 2109787"/>
              <a:gd name="T1" fmla="*/ 1730131 h 2125662"/>
              <a:gd name="T2" fmla="*/ 1236189 w 2109787"/>
              <a:gd name="T3" fmla="*/ 1509409 h 2125662"/>
              <a:gd name="T4" fmla="*/ 1220811 w 2109787"/>
              <a:gd name="T5" fmla="*/ 1384665 h 2125662"/>
              <a:gd name="T6" fmla="*/ 1405342 w 2109787"/>
              <a:gd name="T7" fmla="*/ 1404601 h 2125662"/>
              <a:gd name="T8" fmla="*/ 1370886 w 2109787"/>
              <a:gd name="T9" fmla="*/ 1829242 h 2125662"/>
              <a:gd name="T10" fmla="*/ 1480807 w 2109787"/>
              <a:gd name="T11" fmla="*/ 1653234 h 2125662"/>
              <a:gd name="T12" fmla="*/ 1705206 w 2109787"/>
              <a:gd name="T13" fmla="*/ 1300363 h 2125662"/>
              <a:gd name="T14" fmla="*/ 1872936 w 2109787"/>
              <a:gd name="T15" fmla="*/ 1412006 h 2125662"/>
              <a:gd name="T16" fmla="*/ 1863539 w 2109787"/>
              <a:gd name="T17" fmla="*/ 1802186 h 2125662"/>
              <a:gd name="T18" fmla="*/ 1574496 w 2109787"/>
              <a:gd name="T19" fmla="*/ 1890475 h 2125662"/>
              <a:gd name="T20" fmla="*/ 1000968 w 2109787"/>
              <a:gd name="T21" fmla="*/ 1883925 h 2125662"/>
              <a:gd name="T22" fmla="*/ 739264 w 2109787"/>
              <a:gd name="T23" fmla="*/ 1789655 h 2125662"/>
              <a:gd name="T24" fmla="*/ 755496 w 2109787"/>
              <a:gd name="T25" fmla="*/ 1386943 h 2125662"/>
              <a:gd name="T26" fmla="*/ 968220 w 2109787"/>
              <a:gd name="T27" fmla="*/ 1296091 h 2125662"/>
              <a:gd name="T28" fmla="*/ 1037602 w 2109787"/>
              <a:gd name="T29" fmla="*/ 801385 h 2125662"/>
              <a:gd name="T30" fmla="*/ 1059503 w 2109787"/>
              <a:gd name="T31" fmla="*/ 1006892 h 2125662"/>
              <a:gd name="T32" fmla="*/ 1259170 w 2109787"/>
              <a:gd name="T33" fmla="*/ 1210691 h 2125662"/>
              <a:gd name="T34" fmla="*/ 1395127 w 2109787"/>
              <a:gd name="T35" fmla="*/ 1192474 h 2125662"/>
              <a:gd name="T36" fmla="*/ 1566637 w 2109787"/>
              <a:gd name="T37" fmla="*/ 975297 h 2125662"/>
              <a:gd name="T38" fmla="*/ 1465950 w 2109787"/>
              <a:gd name="T39" fmla="*/ 842087 h 2125662"/>
              <a:gd name="T40" fmla="*/ 1192046 w 2109787"/>
              <a:gd name="T41" fmla="*/ 747589 h 2125662"/>
              <a:gd name="T42" fmla="*/ 1334259 w 2109787"/>
              <a:gd name="T43" fmla="*/ 449574 h 2125662"/>
              <a:gd name="T44" fmla="*/ 1512027 w 2109787"/>
              <a:gd name="T45" fmla="*/ 526995 h 2125662"/>
              <a:gd name="T46" fmla="*/ 1630349 w 2109787"/>
              <a:gd name="T47" fmla="*/ 698631 h 2125662"/>
              <a:gd name="T48" fmla="*/ 1657939 w 2109787"/>
              <a:gd name="T49" fmla="*/ 929186 h 2125662"/>
              <a:gd name="T50" fmla="*/ 1568628 w 2109787"/>
              <a:gd name="T51" fmla="*/ 1139532 h 2125662"/>
              <a:gd name="T52" fmla="*/ 1413900 w 2109787"/>
              <a:gd name="T53" fmla="*/ 1270180 h 2125662"/>
              <a:gd name="T54" fmla="*/ 1258886 w 2109787"/>
              <a:gd name="T55" fmla="*/ 1292381 h 2125662"/>
              <a:gd name="T56" fmla="*/ 1097900 w 2109787"/>
              <a:gd name="T57" fmla="*/ 1197598 h 2125662"/>
              <a:gd name="T58" fmla="*/ 976733 w 2109787"/>
              <a:gd name="T59" fmla="*/ 1012869 h 2125662"/>
              <a:gd name="T60" fmla="*/ 961659 w 2109787"/>
              <a:gd name="T61" fmla="*/ 777760 h 2125662"/>
              <a:gd name="T62" fmla="*/ 1050685 w 2109787"/>
              <a:gd name="T63" fmla="*/ 580223 h 2125662"/>
              <a:gd name="T64" fmla="*/ 1209965 w 2109787"/>
              <a:gd name="T65" fmla="*/ 464660 h 2125662"/>
              <a:gd name="T66" fmla="*/ 802597 w 2109787"/>
              <a:gd name="T67" fmla="*/ 349265 h 2125662"/>
              <a:gd name="T68" fmla="*/ 703059 w 2109787"/>
              <a:gd name="T69" fmla="*/ 413778 h 2125662"/>
              <a:gd name="T70" fmla="*/ 579631 w 2109787"/>
              <a:gd name="T71" fmla="*/ 465219 h 2125662"/>
              <a:gd name="T72" fmla="*/ 582759 w 2109787"/>
              <a:gd name="T73" fmla="*/ 565826 h 2125662"/>
              <a:gd name="T74" fmla="*/ 771314 w 2109787"/>
              <a:gd name="T75" fmla="*/ 673822 h 2125662"/>
              <a:gd name="T76" fmla="*/ 887063 w 2109787"/>
              <a:gd name="T77" fmla="*/ 819901 h 2125662"/>
              <a:gd name="T78" fmla="*/ 831038 w 2109787"/>
              <a:gd name="T79" fmla="*/ 994969 h 2125662"/>
              <a:gd name="T80" fmla="*/ 571383 w 2109787"/>
              <a:gd name="T81" fmla="*/ 1050387 h 2125662"/>
              <a:gd name="T82" fmla="*/ 581337 w 2109787"/>
              <a:gd name="T83" fmla="*/ 969675 h 2125662"/>
              <a:gd name="T84" fmla="*/ 751122 w 2109787"/>
              <a:gd name="T85" fmla="*/ 946086 h 2125662"/>
              <a:gd name="T86" fmla="*/ 784396 w 2109787"/>
              <a:gd name="T87" fmla="*/ 831269 h 2125662"/>
              <a:gd name="T88" fmla="*/ 658408 w 2109787"/>
              <a:gd name="T89" fmla="*/ 726967 h 2125662"/>
              <a:gd name="T90" fmla="*/ 480377 w 2109787"/>
              <a:gd name="T91" fmla="*/ 593962 h 2125662"/>
              <a:gd name="T92" fmla="*/ 503981 w 2109787"/>
              <a:gd name="T93" fmla="*/ 416621 h 2125662"/>
              <a:gd name="T94" fmla="*/ 746906 w 2109787"/>
              <a:gd name="T95" fmla="*/ 1423 h 2125662"/>
              <a:gd name="T96" fmla="*/ 1166756 w 2109787"/>
              <a:gd name="T97" fmla="*/ 173605 h 2125662"/>
              <a:gd name="T98" fmla="*/ 1015895 w 2109787"/>
              <a:gd name="T99" fmla="*/ 216010 h 2125662"/>
              <a:gd name="T100" fmla="*/ 659520 w 2109787"/>
              <a:gd name="T101" fmla="*/ 126646 h 2125662"/>
              <a:gd name="T102" fmla="*/ 368899 w 2109787"/>
              <a:gd name="T103" fmla="*/ 231948 h 2125662"/>
              <a:gd name="T104" fmla="*/ 176195 w 2109787"/>
              <a:gd name="T105" fmla="*/ 466173 h 2125662"/>
              <a:gd name="T106" fmla="*/ 128375 w 2109787"/>
              <a:gd name="T107" fmla="*/ 769271 h 2125662"/>
              <a:gd name="T108" fmla="*/ 222307 w 2109787"/>
              <a:gd name="T109" fmla="*/ 1026548 h 2125662"/>
              <a:gd name="T110" fmla="*/ 420703 w 2109787"/>
              <a:gd name="T111" fmla="*/ 1209830 h 2125662"/>
              <a:gd name="T112" fmla="*/ 486742 w 2109787"/>
              <a:gd name="T113" fmla="*/ 1374042 h 2125662"/>
              <a:gd name="T114" fmla="*/ 203805 w 2109787"/>
              <a:gd name="T115" fmla="*/ 1200153 h 2125662"/>
              <a:gd name="T116" fmla="*/ 33303 w 2109787"/>
              <a:gd name="T117" fmla="*/ 918970 h 2125662"/>
              <a:gd name="T118" fmla="*/ 14232 w 2109787"/>
              <a:gd name="T119" fmla="*/ 562367 h 2125662"/>
              <a:gd name="T120" fmla="*/ 183026 w 2109787"/>
              <a:gd name="T121" fmla="*/ 230810 h 2125662"/>
              <a:gd name="T122" fmla="*/ 494712 w 2109787"/>
              <a:gd name="T123" fmla="*/ 31875 h 212566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109787" h="2125662">
                <a:moveTo>
                  <a:pt x="1216342" y="1436687"/>
                </a:moveTo>
                <a:lnTo>
                  <a:pt x="1216977" y="1467831"/>
                </a:lnTo>
                <a:lnTo>
                  <a:pt x="1218247" y="1498021"/>
                </a:lnTo>
                <a:lnTo>
                  <a:pt x="1219517" y="1527894"/>
                </a:lnTo>
                <a:lnTo>
                  <a:pt x="1221105" y="1556813"/>
                </a:lnTo>
                <a:lnTo>
                  <a:pt x="1223010" y="1585097"/>
                </a:lnTo>
                <a:lnTo>
                  <a:pt x="1225550" y="1612427"/>
                </a:lnTo>
                <a:lnTo>
                  <a:pt x="1227772" y="1639121"/>
                </a:lnTo>
                <a:lnTo>
                  <a:pt x="1230630" y="1665180"/>
                </a:lnTo>
                <a:lnTo>
                  <a:pt x="1233487" y="1690286"/>
                </a:lnTo>
                <a:lnTo>
                  <a:pt x="1237297" y="1714756"/>
                </a:lnTo>
                <a:lnTo>
                  <a:pt x="1240790" y="1738273"/>
                </a:lnTo>
                <a:lnTo>
                  <a:pt x="1244917" y="1761154"/>
                </a:lnTo>
                <a:lnTo>
                  <a:pt x="1249362" y="1783399"/>
                </a:lnTo>
                <a:lnTo>
                  <a:pt x="1253807" y="1804691"/>
                </a:lnTo>
                <a:lnTo>
                  <a:pt x="1258570" y="1825030"/>
                </a:lnTo>
                <a:lnTo>
                  <a:pt x="1263967" y="1844733"/>
                </a:lnTo>
                <a:lnTo>
                  <a:pt x="1269365" y="1863801"/>
                </a:lnTo>
                <a:lnTo>
                  <a:pt x="1275397" y="1881597"/>
                </a:lnTo>
                <a:lnTo>
                  <a:pt x="1281430" y="1899076"/>
                </a:lnTo>
                <a:lnTo>
                  <a:pt x="1288097" y="1915283"/>
                </a:lnTo>
                <a:lnTo>
                  <a:pt x="1295082" y="1930537"/>
                </a:lnTo>
                <a:lnTo>
                  <a:pt x="1302067" y="1945474"/>
                </a:lnTo>
                <a:lnTo>
                  <a:pt x="1309687" y="1959457"/>
                </a:lnTo>
                <a:lnTo>
                  <a:pt x="1317625" y="1972168"/>
                </a:lnTo>
                <a:lnTo>
                  <a:pt x="1325562" y="1984244"/>
                </a:lnTo>
                <a:lnTo>
                  <a:pt x="1330007" y="1990282"/>
                </a:lnTo>
                <a:lnTo>
                  <a:pt x="1334135" y="1995685"/>
                </a:lnTo>
                <a:lnTo>
                  <a:pt x="1338262" y="2001087"/>
                </a:lnTo>
                <a:lnTo>
                  <a:pt x="1343025" y="2005854"/>
                </a:lnTo>
                <a:lnTo>
                  <a:pt x="1347470" y="2010621"/>
                </a:lnTo>
                <a:lnTo>
                  <a:pt x="1352232" y="2015388"/>
                </a:lnTo>
                <a:lnTo>
                  <a:pt x="1356677" y="2019519"/>
                </a:lnTo>
                <a:lnTo>
                  <a:pt x="1361440" y="2023968"/>
                </a:lnTo>
                <a:lnTo>
                  <a:pt x="1366520" y="2027782"/>
                </a:lnTo>
                <a:lnTo>
                  <a:pt x="1371282" y="2031278"/>
                </a:lnTo>
                <a:lnTo>
                  <a:pt x="1376362" y="2034773"/>
                </a:lnTo>
                <a:lnTo>
                  <a:pt x="1381442" y="2038269"/>
                </a:lnTo>
                <a:lnTo>
                  <a:pt x="1386840" y="2041129"/>
                </a:lnTo>
                <a:lnTo>
                  <a:pt x="1391920" y="2043989"/>
                </a:lnTo>
                <a:lnTo>
                  <a:pt x="1391920" y="1688379"/>
                </a:lnTo>
                <a:lnTo>
                  <a:pt x="1387475" y="1687108"/>
                </a:lnTo>
                <a:lnTo>
                  <a:pt x="1382395" y="1685837"/>
                </a:lnTo>
                <a:lnTo>
                  <a:pt x="1378267" y="1684248"/>
                </a:lnTo>
                <a:lnTo>
                  <a:pt x="1373505" y="1682341"/>
                </a:lnTo>
                <a:lnTo>
                  <a:pt x="1369695" y="1680117"/>
                </a:lnTo>
                <a:lnTo>
                  <a:pt x="1365885" y="1677256"/>
                </a:lnTo>
                <a:lnTo>
                  <a:pt x="1362075" y="1674079"/>
                </a:lnTo>
                <a:lnTo>
                  <a:pt x="1358900" y="1670901"/>
                </a:lnTo>
                <a:lnTo>
                  <a:pt x="1356042" y="1667405"/>
                </a:lnTo>
                <a:lnTo>
                  <a:pt x="1353502" y="1663274"/>
                </a:lnTo>
                <a:lnTo>
                  <a:pt x="1350962" y="1659460"/>
                </a:lnTo>
                <a:lnTo>
                  <a:pt x="1349057" y="1655329"/>
                </a:lnTo>
                <a:lnTo>
                  <a:pt x="1347470" y="1650562"/>
                </a:lnTo>
                <a:lnTo>
                  <a:pt x="1346517" y="1645795"/>
                </a:lnTo>
                <a:lnTo>
                  <a:pt x="1345882" y="1641346"/>
                </a:lnTo>
                <a:lnTo>
                  <a:pt x="1345565" y="1635943"/>
                </a:lnTo>
                <a:lnTo>
                  <a:pt x="1345565" y="1582872"/>
                </a:lnTo>
                <a:lnTo>
                  <a:pt x="1345882" y="1577469"/>
                </a:lnTo>
                <a:lnTo>
                  <a:pt x="1346517" y="1572385"/>
                </a:lnTo>
                <a:lnTo>
                  <a:pt x="1347787" y="1567300"/>
                </a:lnTo>
                <a:lnTo>
                  <a:pt x="1349692" y="1562215"/>
                </a:lnTo>
                <a:lnTo>
                  <a:pt x="1352232" y="1557449"/>
                </a:lnTo>
                <a:lnTo>
                  <a:pt x="1354772" y="1553317"/>
                </a:lnTo>
                <a:lnTo>
                  <a:pt x="1357630" y="1549186"/>
                </a:lnTo>
                <a:lnTo>
                  <a:pt x="1361122" y="1545055"/>
                </a:lnTo>
                <a:lnTo>
                  <a:pt x="1365250" y="1541877"/>
                </a:lnTo>
                <a:lnTo>
                  <a:pt x="1369060" y="1538699"/>
                </a:lnTo>
                <a:lnTo>
                  <a:pt x="1373505" y="1535839"/>
                </a:lnTo>
                <a:lnTo>
                  <a:pt x="1378267" y="1533614"/>
                </a:lnTo>
                <a:lnTo>
                  <a:pt x="1383030" y="1532025"/>
                </a:lnTo>
                <a:lnTo>
                  <a:pt x="1388427" y="1530754"/>
                </a:lnTo>
                <a:lnTo>
                  <a:pt x="1393507" y="1529801"/>
                </a:lnTo>
                <a:lnTo>
                  <a:pt x="1399222" y="1529483"/>
                </a:lnTo>
                <a:lnTo>
                  <a:pt x="1516062" y="1529483"/>
                </a:lnTo>
                <a:lnTo>
                  <a:pt x="1521460" y="1529801"/>
                </a:lnTo>
                <a:lnTo>
                  <a:pt x="1526857" y="1530754"/>
                </a:lnTo>
                <a:lnTo>
                  <a:pt x="1531937" y="1532025"/>
                </a:lnTo>
                <a:lnTo>
                  <a:pt x="1537017" y="1533614"/>
                </a:lnTo>
                <a:lnTo>
                  <a:pt x="1541462" y="1535839"/>
                </a:lnTo>
                <a:lnTo>
                  <a:pt x="1545907" y="1538699"/>
                </a:lnTo>
                <a:lnTo>
                  <a:pt x="1550035" y="1541877"/>
                </a:lnTo>
                <a:lnTo>
                  <a:pt x="1553845" y="1545055"/>
                </a:lnTo>
                <a:lnTo>
                  <a:pt x="1557020" y="1549186"/>
                </a:lnTo>
                <a:lnTo>
                  <a:pt x="1560512" y="1553317"/>
                </a:lnTo>
                <a:lnTo>
                  <a:pt x="1563052" y="1557449"/>
                </a:lnTo>
                <a:lnTo>
                  <a:pt x="1565275" y="1562215"/>
                </a:lnTo>
                <a:lnTo>
                  <a:pt x="1566862" y="1567300"/>
                </a:lnTo>
                <a:lnTo>
                  <a:pt x="1568132" y="1572385"/>
                </a:lnTo>
                <a:lnTo>
                  <a:pt x="1569085" y="1577469"/>
                </a:lnTo>
                <a:lnTo>
                  <a:pt x="1569402" y="1582872"/>
                </a:lnTo>
                <a:lnTo>
                  <a:pt x="1569402" y="1635943"/>
                </a:lnTo>
                <a:lnTo>
                  <a:pt x="1569085" y="1641346"/>
                </a:lnTo>
                <a:lnTo>
                  <a:pt x="1568450" y="1645795"/>
                </a:lnTo>
                <a:lnTo>
                  <a:pt x="1567180" y="1650562"/>
                </a:lnTo>
                <a:lnTo>
                  <a:pt x="1565910" y="1655329"/>
                </a:lnTo>
                <a:lnTo>
                  <a:pt x="1564005" y="1659460"/>
                </a:lnTo>
                <a:lnTo>
                  <a:pt x="1561782" y="1663274"/>
                </a:lnTo>
                <a:lnTo>
                  <a:pt x="1558607" y="1667405"/>
                </a:lnTo>
                <a:lnTo>
                  <a:pt x="1555750" y="1670901"/>
                </a:lnTo>
                <a:lnTo>
                  <a:pt x="1552575" y="1674079"/>
                </a:lnTo>
                <a:lnTo>
                  <a:pt x="1549082" y="1677256"/>
                </a:lnTo>
                <a:lnTo>
                  <a:pt x="1545272" y="1680117"/>
                </a:lnTo>
                <a:lnTo>
                  <a:pt x="1541145" y="1682341"/>
                </a:lnTo>
                <a:lnTo>
                  <a:pt x="1537017" y="1684248"/>
                </a:lnTo>
                <a:lnTo>
                  <a:pt x="1532255" y="1685837"/>
                </a:lnTo>
                <a:lnTo>
                  <a:pt x="1527810" y="1687108"/>
                </a:lnTo>
                <a:lnTo>
                  <a:pt x="1523047" y="1688379"/>
                </a:lnTo>
                <a:lnTo>
                  <a:pt x="1523047" y="2043989"/>
                </a:lnTo>
                <a:lnTo>
                  <a:pt x="1528445" y="2041129"/>
                </a:lnTo>
                <a:lnTo>
                  <a:pt x="1533525" y="2038269"/>
                </a:lnTo>
                <a:lnTo>
                  <a:pt x="1538605" y="2034773"/>
                </a:lnTo>
                <a:lnTo>
                  <a:pt x="1543685" y="2031278"/>
                </a:lnTo>
                <a:lnTo>
                  <a:pt x="1548765" y="2027782"/>
                </a:lnTo>
                <a:lnTo>
                  <a:pt x="1553527" y="2023968"/>
                </a:lnTo>
                <a:lnTo>
                  <a:pt x="1558290" y="2019519"/>
                </a:lnTo>
                <a:lnTo>
                  <a:pt x="1563052" y="2015388"/>
                </a:lnTo>
                <a:lnTo>
                  <a:pt x="1567497" y="2010621"/>
                </a:lnTo>
                <a:lnTo>
                  <a:pt x="1572260" y="2005854"/>
                </a:lnTo>
                <a:lnTo>
                  <a:pt x="1576705" y="2001087"/>
                </a:lnTo>
                <a:lnTo>
                  <a:pt x="1580832" y="1995685"/>
                </a:lnTo>
                <a:lnTo>
                  <a:pt x="1585277" y="1990282"/>
                </a:lnTo>
                <a:lnTo>
                  <a:pt x="1589405" y="1984244"/>
                </a:lnTo>
                <a:lnTo>
                  <a:pt x="1597660" y="1972168"/>
                </a:lnTo>
                <a:lnTo>
                  <a:pt x="1605280" y="1959457"/>
                </a:lnTo>
                <a:lnTo>
                  <a:pt x="1612900" y="1945474"/>
                </a:lnTo>
                <a:lnTo>
                  <a:pt x="1620202" y="1930537"/>
                </a:lnTo>
                <a:lnTo>
                  <a:pt x="1626870" y="1915283"/>
                </a:lnTo>
                <a:lnTo>
                  <a:pt x="1633537" y="1899076"/>
                </a:lnTo>
                <a:lnTo>
                  <a:pt x="1639570" y="1881597"/>
                </a:lnTo>
                <a:lnTo>
                  <a:pt x="1645602" y="1863801"/>
                </a:lnTo>
                <a:lnTo>
                  <a:pt x="1651000" y="1844733"/>
                </a:lnTo>
                <a:lnTo>
                  <a:pt x="1656397" y="1825030"/>
                </a:lnTo>
                <a:lnTo>
                  <a:pt x="1661160" y="1804691"/>
                </a:lnTo>
                <a:lnTo>
                  <a:pt x="1665922" y="1783399"/>
                </a:lnTo>
                <a:lnTo>
                  <a:pt x="1670050" y="1761154"/>
                </a:lnTo>
                <a:lnTo>
                  <a:pt x="1673860" y="1738273"/>
                </a:lnTo>
                <a:lnTo>
                  <a:pt x="1677987" y="1714756"/>
                </a:lnTo>
                <a:lnTo>
                  <a:pt x="1681162" y="1690286"/>
                </a:lnTo>
                <a:lnTo>
                  <a:pt x="1684337" y="1665180"/>
                </a:lnTo>
                <a:lnTo>
                  <a:pt x="1687195" y="1639121"/>
                </a:lnTo>
                <a:lnTo>
                  <a:pt x="1689735" y="1612427"/>
                </a:lnTo>
                <a:lnTo>
                  <a:pt x="1691957" y="1585097"/>
                </a:lnTo>
                <a:lnTo>
                  <a:pt x="1693862" y="1556813"/>
                </a:lnTo>
                <a:lnTo>
                  <a:pt x="1695450" y="1527894"/>
                </a:lnTo>
                <a:lnTo>
                  <a:pt x="1696720" y="1498021"/>
                </a:lnTo>
                <a:lnTo>
                  <a:pt x="1697672" y="1467831"/>
                </a:lnTo>
                <a:lnTo>
                  <a:pt x="1698942" y="1436687"/>
                </a:lnTo>
                <a:lnTo>
                  <a:pt x="1738312" y="1438912"/>
                </a:lnTo>
                <a:lnTo>
                  <a:pt x="1774825" y="1441454"/>
                </a:lnTo>
                <a:lnTo>
                  <a:pt x="1835150" y="1446221"/>
                </a:lnTo>
                <a:lnTo>
                  <a:pt x="1875472" y="1449399"/>
                </a:lnTo>
                <a:lnTo>
                  <a:pt x="1890077" y="1450670"/>
                </a:lnTo>
                <a:lnTo>
                  <a:pt x="1901190" y="1450988"/>
                </a:lnTo>
                <a:lnTo>
                  <a:pt x="1912620" y="1451941"/>
                </a:lnTo>
                <a:lnTo>
                  <a:pt x="1923415" y="1453212"/>
                </a:lnTo>
                <a:lnTo>
                  <a:pt x="1934210" y="1455119"/>
                </a:lnTo>
                <a:lnTo>
                  <a:pt x="1945005" y="1457662"/>
                </a:lnTo>
                <a:lnTo>
                  <a:pt x="1955482" y="1460522"/>
                </a:lnTo>
                <a:lnTo>
                  <a:pt x="1965642" y="1464017"/>
                </a:lnTo>
                <a:lnTo>
                  <a:pt x="1975485" y="1468149"/>
                </a:lnTo>
                <a:lnTo>
                  <a:pt x="1985327" y="1472598"/>
                </a:lnTo>
                <a:lnTo>
                  <a:pt x="1994852" y="1477047"/>
                </a:lnTo>
                <a:lnTo>
                  <a:pt x="2004060" y="1482767"/>
                </a:lnTo>
                <a:lnTo>
                  <a:pt x="2012950" y="1488170"/>
                </a:lnTo>
                <a:lnTo>
                  <a:pt x="2021522" y="1494526"/>
                </a:lnTo>
                <a:lnTo>
                  <a:pt x="2029777" y="1500881"/>
                </a:lnTo>
                <a:lnTo>
                  <a:pt x="2038032" y="1507873"/>
                </a:lnTo>
                <a:lnTo>
                  <a:pt x="2045652" y="1515182"/>
                </a:lnTo>
                <a:lnTo>
                  <a:pt x="2052637" y="1522809"/>
                </a:lnTo>
                <a:lnTo>
                  <a:pt x="2059622" y="1530754"/>
                </a:lnTo>
                <a:lnTo>
                  <a:pt x="2065972" y="1539334"/>
                </a:lnTo>
                <a:lnTo>
                  <a:pt x="2072322" y="1547597"/>
                </a:lnTo>
                <a:lnTo>
                  <a:pt x="2078037" y="1556495"/>
                </a:lnTo>
                <a:lnTo>
                  <a:pt x="2083435" y="1566029"/>
                </a:lnTo>
                <a:lnTo>
                  <a:pt x="2088197" y="1575563"/>
                </a:lnTo>
                <a:lnTo>
                  <a:pt x="2092642" y="1585414"/>
                </a:lnTo>
                <a:lnTo>
                  <a:pt x="2096452" y="1595266"/>
                </a:lnTo>
                <a:lnTo>
                  <a:pt x="2099945" y="1605117"/>
                </a:lnTo>
                <a:lnTo>
                  <a:pt x="2103120" y="1615605"/>
                </a:lnTo>
                <a:lnTo>
                  <a:pt x="2105660" y="1626410"/>
                </a:lnTo>
                <a:lnTo>
                  <a:pt x="2107247" y="1637215"/>
                </a:lnTo>
                <a:lnTo>
                  <a:pt x="2108835" y="1648337"/>
                </a:lnTo>
                <a:lnTo>
                  <a:pt x="2109470" y="1659460"/>
                </a:lnTo>
                <a:lnTo>
                  <a:pt x="2109787" y="1670901"/>
                </a:lnTo>
                <a:lnTo>
                  <a:pt x="2109787" y="1949605"/>
                </a:lnTo>
                <a:lnTo>
                  <a:pt x="2109787" y="1955325"/>
                </a:lnTo>
                <a:lnTo>
                  <a:pt x="2108835" y="1960728"/>
                </a:lnTo>
                <a:lnTo>
                  <a:pt x="2107882" y="1966448"/>
                </a:lnTo>
                <a:lnTo>
                  <a:pt x="2106295" y="1971850"/>
                </a:lnTo>
                <a:lnTo>
                  <a:pt x="2104072" y="1976935"/>
                </a:lnTo>
                <a:lnTo>
                  <a:pt x="2101532" y="1982020"/>
                </a:lnTo>
                <a:lnTo>
                  <a:pt x="2098675" y="1987105"/>
                </a:lnTo>
                <a:lnTo>
                  <a:pt x="2095182" y="1992189"/>
                </a:lnTo>
                <a:lnTo>
                  <a:pt x="2091690" y="1996956"/>
                </a:lnTo>
                <a:lnTo>
                  <a:pt x="2087245" y="2002041"/>
                </a:lnTo>
                <a:lnTo>
                  <a:pt x="2082800" y="2006490"/>
                </a:lnTo>
                <a:lnTo>
                  <a:pt x="2077720" y="2010939"/>
                </a:lnTo>
                <a:lnTo>
                  <a:pt x="2072322" y="2015706"/>
                </a:lnTo>
                <a:lnTo>
                  <a:pt x="2066607" y="2019837"/>
                </a:lnTo>
                <a:lnTo>
                  <a:pt x="2060575" y="2024286"/>
                </a:lnTo>
                <a:lnTo>
                  <a:pt x="2053907" y="2028418"/>
                </a:lnTo>
                <a:lnTo>
                  <a:pt x="2047240" y="2032549"/>
                </a:lnTo>
                <a:lnTo>
                  <a:pt x="2039937" y="2036680"/>
                </a:lnTo>
                <a:lnTo>
                  <a:pt x="2032317" y="2040494"/>
                </a:lnTo>
                <a:lnTo>
                  <a:pt x="2024697" y="2044307"/>
                </a:lnTo>
                <a:lnTo>
                  <a:pt x="2016442" y="2048121"/>
                </a:lnTo>
                <a:lnTo>
                  <a:pt x="2007870" y="2051934"/>
                </a:lnTo>
                <a:lnTo>
                  <a:pt x="1999297" y="2055430"/>
                </a:lnTo>
                <a:lnTo>
                  <a:pt x="1990090" y="2058926"/>
                </a:lnTo>
                <a:lnTo>
                  <a:pt x="1970722" y="2065599"/>
                </a:lnTo>
                <a:lnTo>
                  <a:pt x="1950402" y="2071955"/>
                </a:lnTo>
                <a:lnTo>
                  <a:pt x="1929130" y="2077675"/>
                </a:lnTo>
                <a:lnTo>
                  <a:pt x="1907222" y="2083396"/>
                </a:lnTo>
                <a:lnTo>
                  <a:pt x="1883727" y="2088480"/>
                </a:lnTo>
                <a:lnTo>
                  <a:pt x="1859597" y="2093565"/>
                </a:lnTo>
                <a:lnTo>
                  <a:pt x="1834515" y="2098014"/>
                </a:lnTo>
                <a:lnTo>
                  <a:pt x="1809115" y="2102146"/>
                </a:lnTo>
                <a:lnTo>
                  <a:pt x="1782762" y="2105959"/>
                </a:lnTo>
                <a:lnTo>
                  <a:pt x="1755457" y="2109455"/>
                </a:lnTo>
                <a:lnTo>
                  <a:pt x="1728152" y="2112633"/>
                </a:lnTo>
                <a:lnTo>
                  <a:pt x="1700212" y="2115175"/>
                </a:lnTo>
                <a:lnTo>
                  <a:pt x="1671637" y="2118035"/>
                </a:lnTo>
                <a:lnTo>
                  <a:pt x="1642745" y="2119942"/>
                </a:lnTo>
                <a:lnTo>
                  <a:pt x="1613535" y="2121849"/>
                </a:lnTo>
                <a:lnTo>
                  <a:pt x="1584325" y="2123120"/>
                </a:lnTo>
                <a:lnTo>
                  <a:pt x="1554480" y="2124391"/>
                </a:lnTo>
                <a:lnTo>
                  <a:pt x="1524635" y="2125027"/>
                </a:lnTo>
                <a:lnTo>
                  <a:pt x="1494790" y="2125344"/>
                </a:lnTo>
                <a:lnTo>
                  <a:pt x="1464945" y="2125662"/>
                </a:lnTo>
                <a:lnTo>
                  <a:pt x="1435100" y="2125344"/>
                </a:lnTo>
                <a:lnTo>
                  <a:pt x="1404937" y="2125027"/>
                </a:lnTo>
                <a:lnTo>
                  <a:pt x="1375092" y="2124391"/>
                </a:lnTo>
                <a:lnTo>
                  <a:pt x="1344930" y="2123120"/>
                </a:lnTo>
                <a:lnTo>
                  <a:pt x="1315085" y="2121849"/>
                </a:lnTo>
                <a:lnTo>
                  <a:pt x="1285557" y="2119942"/>
                </a:lnTo>
                <a:lnTo>
                  <a:pt x="1256030" y="2118035"/>
                </a:lnTo>
                <a:lnTo>
                  <a:pt x="1227455" y="2115175"/>
                </a:lnTo>
                <a:lnTo>
                  <a:pt x="1198562" y="2112633"/>
                </a:lnTo>
                <a:lnTo>
                  <a:pt x="1170622" y="2109455"/>
                </a:lnTo>
                <a:lnTo>
                  <a:pt x="1142682" y="2105959"/>
                </a:lnTo>
                <a:lnTo>
                  <a:pt x="1116012" y="2102146"/>
                </a:lnTo>
                <a:lnTo>
                  <a:pt x="1089660" y="2098014"/>
                </a:lnTo>
                <a:lnTo>
                  <a:pt x="1064260" y="2093565"/>
                </a:lnTo>
                <a:lnTo>
                  <a:pt x="1039177" y="2088480"/>
                </a:lnTo>
                <a:lnTo>
                  <a:pt x="1015364" y="2083396"/>
                </a:lnTo>
                <a:lnTo>
                  <a:pt x="992187" y="2077675"/>
                </a:lnTo>
                <a:lnTo>
                  <a:pt x="970597" y="2071955"/>
                </a:lnTo>
                <a:lnTo>
                  <a:pt x="949642" y="2065599"/>
                </a:lnTo>
                <a:lnTo>
                  <a:pt x="929639" y="2058926"/>
                </a:lnTo>
                <a:lnTo>
                  <a:pt x="910907" y="2051934"/>
                </a:lnTo>
                <a:lnTo>
                  <a:pt x="902334" y="2048121"/>
                </a:lnTo>
                <a:lnTo>
                  <a:pt x="893762" y="2044307"/>
                </a:lnTo>
                <a:lnTo>
                  <a:pt x="885507" y="2040494"/>
                </a:lnTo>
                <a:lnTo>
                  <a:pt x="877569" y="2036680"/>
                </a:lnTo>
                <a:lnTo>
                  <a:pt x="870584" y="2032549"/>
                </a:lnTo>
                <a:lnTo>
                  <a:pt x="863282" y="2028418"/>
                </a:lnTo>
                <a:lnTo>
                  <a:pt x="856614" y="2024286"/>
                </a:lnTo>
                <a:lnTo>
                  <a:pt x="850264" y="2019837"/>
                </a:lnTo>
                <a:lnTo>
                  <a:pt x="844232" y="2015706"/>
                </a:lnTo>
                <a:lnTo>
                  <a:pt x="838517" y="2010939"/>
                </a:lnTo>
                <a:lnTo>
                  <a:pt x="833437" y="2006490"/>
                </a:lnTo>
                <a:lnTo>
                  <a:pt x="828674" y="2002041"/>
                </a:lnTo>
                <a:lnTo>
                  <a:pt x="824229" y="1996956"/>
                </a:lnTo>
                <a:lnTo>
                  <a:pt x="820419" y="1992189"/>
                </a:lnTo>
                <a:lnTo>
                  <a:pt x="816609" y="1987105"/>
                </a:lnTo>
                <a:lnTo>
                  <a:pt x="813752" y="1982020"/>
                </a:lnTo>
                <a:lnTo>
                  <a:pt x="811212" y="1976935"/>
                </a:lnTo>
                <a:lnTo>
                  <a:pt x="808989" y="1971850"/>
                </a:lnTo>
                <a:lnTo>
                  <a:pt x="807084" y="1966448"/>
                </a:lnTo>
                <a:lnTo>
                  <a:pt x="805814" y="1960728"/>
                </a:lnTo>
                <a:lnTo>
                  <a:pt x="805179" y="1955325"/>
                </a:lnTo>
                <a:lnTo>
                  <a:pt x="804862" y="1949605"/>
                </a:lnTo>
                <a:lnTo>
                  <a:pt x="804862" y="1670901"/>
                </a:lnTo>
                <a:lnTo>
                  <a:pt x="805179" y="1659460"/>
                </a:lnTo>
                <a:lnTo>
                  <a:pt x="806132" y="1648337"/>
                </a:lnTo>
                <a:lnTo>
                  <a:pt x="807402" y="1637215"/>
                </a:lnTo>
                <a:lnTo>
                  <a:pt x="809624" y="1626410"/>
                </a:lnTo>
                <a:lnTo>
                  <a:pt x="812164" y="1615605"/>
                </a:lnTo>
                <a:lnTo>
                  <a:pt x="815022" y="1605117"/>
                </a:lnTo>
                <a:lnTo>
                  <a:pt x="818197" y="1595266"/>
                </a:lnTo>
                <a:lnTo>
                  <a:pt x="822324" y="1585414"/>
                </a:lnTo>
                <a:lnTo>
                  <a:pt x="826769" y="1575563"/>
                </a:lnTo>
                <a:lnTo>
                  <a:pt x="831849" y="1566029"/>
                </a:lnTo>
                <a:lnTo>
                  <a:pt x="836929" y="1556495"/>
                </a:lnTo>
                <a:lnTo>
                  <a:pt x="842327" y="1547597"/>
                </a:lnTo>
                <a:lnTo>
                  <a:pt x="848677" y="1539334"/>
                </a:lnTo>
                <a:lnTo>
                  <a:pt x="855344" y="1530754"/>
                </a:lnTo>
                <a:lnTo>
                  <a:pt x="862012" y="1522809"/>
                </a:lnTo>
                <a:lnTo>
                  <a:pt x="869632" y="1515182"/>
                </a:lnTo>
                <a:lnTo>
                  <a:pt x="876934" y="1507873"/>
                </a:lnTo>
                <a:lnTo>
                  <a:pt x="884872" y="1500881"/>
                </a:lnTo>
                <a:lnTo>
                  <a:pt x="893444" y="1494526"/>
                </a:lnTo>
                <a:lnTo>
                  <a:pt x="902017" y="1488170"/>
                </a:lnTo>
                <a:lnTo>
                  <a:pt x="910907" y="1482767"/>
                </a:lnTo>
                <a:lnTo>
                  <a:pt x="920114" y="1477047"/>
                </a:lnTo>
                <a:lnTo>
                  <a:pt x="929639" y="1472598"/>
                </a:lnTo>
                <a:lnTo>
                  <a:pt x="939482" y="1468149"/>
                </a:lnTo>
                <a:lnTo>
                  <a:pt x="949324" y="1464017"/>
                </a:lnTo>
                <a:lnTo>
                  <a:pt x="959802" y="1460522"/>
                </a:lnTo>
                <a:lnTo>
                  <a:pt x="969962" y="1457662"/>
                </a:lnTo>
                <a:lnTo>
                  <a:pt x="980439" y="1455119"/>
                </a:lnTo>
                <a:lnTo>
                  <a:pt x="991234" y="1453212"/>
                </a:lnTo>
                <a:lnTo>
                  <a:pt x="1002347" y="1451941"/>
                </a:lnTo>
                <a:lnTo>
                  <a:pt x="1013459" y="1450988"/>
                </a:lnTo>
                <a:lnTo>
                  <a:pt x="1024889" y="1450670"/>
                </a:lnTo>
                <a:lnTo>
                  <a:pt x="1039177" y="1449399"/>
                </a:lnTo>
                <a:lnTo>
                  <a:pt x="1079500" y="1446221"/>
                </a:lnTo>
                <a:lnTo>
                  <a:pt x="1140142" y="1441454"/>
                </a:lnTo>
                <a:lnTo>
                  <a:pt x="1176655" y="1438912"/>
                </a:lnTo>
                <a:lnTo>
                  <a:pt x="1216342" y="1436687"/>
                </a:lnTo>
                <a:close/>
                <a:moveTo>
                  <a:pt x="1249771" y="769392"/>
                </a:moveTo>
                <a:lnTo>
                  <a:pt x="1245966" y="770028"/>
                </a:lnTo>
                <a:lnTo>
                  <a:pt x="1242477" y="770663"/>
                </a:lnTo>
                <a:lnTo>
                  <a:pt x="1239306" y="771933"/>
                </a:lnTo>
                <a:lnTo>
                  <a:pt x="1235818" y="773839"/>
                </a:lnTo>
                <a:lnTo>
                  <a:pt x="1232647" y="775427"/>
                </a:lnTo>
                <a:lnTo>
                  <a:pt x="1229476" y="777650"/>
                </a:lnTo>
                <a:lnTo>
                  <a:pt x="1226621" y="780191"/>
                </a:lnTo>
                <a:lnTo>
                  <a:pt x="1223450" y="782732"/>
                </a:lnTo>
                <a:lnTo>
                  <a:pt x="1217425" y="789084"/>
                </a:lnTo>
                <a:lnTo>
                  <a:pt x="1211717" y="796071"/>
                </a:lnTo>
                <a:lnTo>
                  <a:pt x="1206009" y="803376"/>
                </a:lnTo>
                <a:lnTo>
                  <a:pt x="1194275" y="819574"/>
                </a:lnTo>
                <a:lnTo>
                  <a:pt x="1186030" y="831008"/>
                </a:lnTo>
                <a:lnTo>
                  <a:pt x="1177785" y="843395"/>
                </a:lnTo>
                <a:lnTo>
                  <a:pt x="1169857" y="855781"/>
                </a:lnTo>
                <a:lnTo>
                  <a:pt x="1161929" y="868803"/>
                </a:lnTo>
                <a:lnTo>
                  <a:pt x="1159075" y="881507"/>
                </a:lnTo>
                <a:lnTo>
                  <a:pt x="1156856" y="894212"/>
                </a:lnTo>
                <a:lnTo>
                  <a:pt x="1154636" y="907233"/>
                </a:lnTo>
                <a:lnTo>
                  <a:pt x="1152733" y="920573"/>
                </a:lnTo>
                <a:lnTo>
                  <a:pt x="1151465" y="933595"/>
                </a:lnTo>
                <a:lnTo>
                  <a:pt x="1150513" y="947569"/>
                </a:lnTo>
                <a:lnTo>
                  <a:pt x="1149879" y="960909"/>
                </a:lnTo>
                <a:lnTo>
                  <a:pt x="1149879" y="974566"/>
                </a:lnTo>
                <a:lnTo>
                  <a:pt x="1149879" y="984412"/>
                </a:lnTo>
                <a:lnTo>
                  <a:pt x="1150196" y="994258"/>
                </a:lnTo>
                <a:lnTo>
                  <a:pt x="1151147" y="1003786"/>
                </a:lnTo>
                <a:lnTo>
                  <a:pt x="1151782" y="1013314"/>
                </a:lnTo>
                <a:lnTo>
                  <a:pt x="1153050" y="1023160"/>
                </a:lnTo>
                <a:lnTo>
                  <a:pt x="1154319" y="1032688"/>
                </a:lnTo>
                <a:lnTo>
                  <a:pt x="1156538" y="1042216"/>
                </a:lnTo>
                <a:lnTo>
                  <a:pt x="1158124" y="1051427"/>
                </a:lnTo>
                <a:lnTo>
                  <a:pt x="1160344" y="1060637"/>
                </a:lnTo>
                <a:lnTo>
                  <a:pt x="1162564" y="1069848"/>
                </a:lnTo>
                <a:lnTo>
                  <a:pt x="1165101" y="1079058"/>
                </a:lnTo>
                <a:lnTo>
                  <a:pt x="1168272" y="1088269"/>
                </a:lnTo>
                <a:lnTo>
                  <a:pt x="1171126" y="1096844"/>
                </a:lnTo>
                <a:lnTo>
                  <a:pt x="1174297" y="1106055"/>
                </a:lnTo>
                <a:lnTo>
                  <a:pt x="1177468" y="1114948"/>
                </a:lnTo>
                <a:lnTo>
                  <a:pt x="1181274" y="1123523"/>
                </a:lnTo>
                <a:lnTo>
                  <a:pt x="1184762" y="1132099"/>
                </a:lnTo>
                <a:lnTo>
                  <a:pt x="1188884" y="1140356"/>
                </a:lnTo>
                <a:lnTo>
                  <a:pt x="1193007" y="1148932"/>
                </a:lnTo>
                <a:lnTo>
                  <a:pt x="1197129" y="1157189"/>
                </a:lnTo>
                <a:lnTo>
                  <a:pt x="1206326" y="1173387"/>
                </a:lnTo>
                <a:lnTo>
                  <a:pt x="1215839" y="1188950"/>
                </a:lnTo>
                <a:lnTo>
                  <a:pt x="1225987" y="1204513"/>
                </a:lnTo>
                <a:lnTo>
                  <a:pt x="1236769" y="1219123"/>
                </a:lnTo>
                <a:lnTo>
                  <a:pt x="1247551" y="1233097"/>
                </a:lnTo>
                <a:lnTo>
                  <a:pt x="1258967" y="1246437"/>
                </a:lnTo>
                <a:lnTo>
                  <a:pt x="1271018" y="1259776"/>
                </a:lnTo>
                <a:lnTo>
                  <a:pt x="1283068" y="1271845"/>
                </a:lnTo>
                <a:lnTo>
                  <a:pt x="1295436" y="1283597"/>
                </a:lnTo>
                <a:lnTo>
                  <a:pt x="1308121" y="1294395"/>
                </a:lnTo>
                <a:lnTo>
                  <a:pt x="1320805" y="1304241"/>
                </a:lnTo>
                <a:lnTo>
                  <a:pt x="1333490" y="1313769"/>
                </a:lnTo>
                <a:lnTo>
                  <a:pt x="1346175" y="1322662"/>
                </a:lnTo>
                <a:lnTo>
                  <a:pt x="1359177" y="1330602"/>
                </a:lnTo>
                <a:lnTo>
                  <a:pt x="1371861" y="1337272"/>
                </a:lnTo>
                <a:lnTo>
                  <a:pt x="1384863" y="1343624"/>
                </a:lnTo>
                <a:lnTo>
                  <a:pt x="1397548" y="1348706"/>
                </a:lnTo>
                <a:lnTo>
                  <a:pt x="1403890" y="1350929"/>
                </a:lnTo>
                <a:lnTo>
                  <a:pt x="1410233" y="1353470"/>
                </a:lnTo>
                <a:lnTo>
                  <a:pt x="1416258" y="1355058"/>
                </a:lnTo>
                <a:lnTo>
                  <a:pt x="1422600" y="1356646"/>
                </a:lnTo>
                <a:lnTo>
                  <a:pt x="1428308" y="1358234"/>
                </a:lnTo>
                <a:lnTo>
                  <a:pt x="1434334" y="1359187"/>
                </a:lnTo>
                <a:lnTo>
                  <a:pt x="1440042" y="1360140"/>
                </a:lnTo>
                <a:lnTo>
                  <a:pt x="1446067" y="1360775"/>
                </a:lnTo>
                <a:lnTo>
                  <a:pt x="1451775" y="1361093"/>
                </a:lnTo>
                <a:lnTo>
                  <a:pt x="1457483" y="1361093"/>
                </a:lnTo>
                <a:lnTo>
                  <a:pt x="1462874" y="1361093"/>
                </a:lnTo>
                <a:lnTo>
                  <a:pt x="1468900" y="1360775"/>
                </a:lnTo>
                <a:lnTo>
                  <a:pt x="1474291" y="1360140"/>
                </a:lnTo>
                <a:lnTo>
                  <a:pt x="1480316" y="1359187"/>
                </a:lnTo>
                <a:lnTo>
                  <a:pt x="1486341" y="1358234"/>
                </a:lnTo>
                <a:lnTo>
                  <a:pt x="1492366" y="1356646"/>
                </a:lnTo>
                <a:lnTo>
                  <a:pt x="1498392" y="1355058"/>
                </a:lnTo>
                <a:lnTo>
                  <a:pt x="1504734" y="1353470"/>
                </a:lnTo>
                <a:lnTo>
                  <a:pt x="1510759" y="1350929"/>
                </a:lnTo>
                <a:lnTo>
                  <a:pt x="1517101" y="1348706"/>
                </a:lnTo>
                <a:lnTo>
                  <a:pt x="1529786" y="1343624"/>
                </a:lnTo>
                <a:lnTo>
                  <a:pt x="1542471" y="1337272"/>
                </a:lnTo>
                <a:lnTo>
                  <a:pt x="1555473" y="1330602"/>
                </a:lnTo>
                <a:lnTo>
                  <a:pt x="1568157" y="1322662"/>
                </a:lnTo>
                <a:lnTo>
                  <a:pt x="1581159" y="1313769"/>
                </a:lnTo>
                <a:lnTo>
                  <a:pt x="1593844" y="1304241"/>
                </a:lnTo>
                <a:lnTo>
                  <a:pt x="1606846" y="1294395"/>
                </a:lnTo>
                <a:lnTo>
                  <a:pt x="1619531" y="1283597"/>
                </a:lnTo>
                <a:lnTo>
                  <a:pt x="1631581" y="1271845"/>
                </a:lnTo>
                <a:lnTo>
                  <a:pt x="1643949" y="1259776"/>
                </a:lnTo>
                <a:lnTo>
                  <a:pt x="1655682" y="1246437"/>
                </a:lnTo>
                <a:lnTo>
                  <a:pt x="1667098" y="1233097"/>
                </a:lnTo>
                <a:lnTo>
                  <a:pt x="1678197" y="1219123"/>
                </a:lnTo>
                <a:lnTo>
                  <a:pt x="1688662" y="1204513"/>
                </a:lnTo>
                <a:lnTo>
                  <a:pt x="1698810" y="1188950"/>
                </a:lnTo>
                <a:lnTo>
                  <a:pt x="1708324" y="1173387"/>
                </a:lnTo>
                <a:lnTo>
                  <a:pt x="1717203" y="1157189"/>
                </a:lnTo>
                <a:lnTo>
                  <a:pt x="1721643" y="1148932"/>
                </a:lnTo>
                <a:lnTo>
                  <a:pt x="1725765" y="1140356"/>
                </a:lnTo>
                <a:lnTo>
                  <a:pt x="1729570" y="1132099"/>
                </a:lnTo>
                <a:lnTo>
                  <a:pt x="1733693" y="1123523"/>
                </a:lnTo>
                <a:lnTo>
                  <a:pt x="1737181" y="1114948"/>
                </a:lnTo>
                <a:lnTo>
                  <a:pt x="1740352" y="1106055"/>
                </a:lnTo>
                <a:lnTo>
                  <a:pt x="1743524" y="1096844"/>
                </a:lnTo>
                <a:lnTo>
                  <a:pt x="1746695" y="1088269"/>
                </a:lnTo>
                <a:lnTo>
                  <a:pt x="1749232" y="1079058"/>
                </a:lnTo>
                <a:lnTo>
                  <a:pt x="1751769" y="1069848"/>
                </a:lnTo>
                <a:lnTo>
                  <a:pt x="1754306" y="1060637"/>
                </a:lnTo>
                <a:lnTo>
                  <a:pt x="1756525" y="1051427"/>
                </a:lnTo>
                <a:lnTo>
                  <a:pt x="1758428" y="1042216"/>
                </a:lnTo>
                <a:lnTo>
                  <a:pt x="1760014" y="1032688"/>
                </a:lnTo>
                <a:lnTo>
                  <a:pt x="1761599" y="1023160"/>
                </a:lnTo>
                <a:lnTo>
                  <a:pt x="1762551" y="1013314"/>
                </a:lnTo>
                <a:lnTo>
                  <a:pt x="1763502" y="1003786"/>
                </a:lnTo>
                <a:lnTo>
                  <a:pt x="1764136" y="994258"/>
                </a:lnTo>
                <a:lnTo>
                  <a:pt x="1764453" y="984412"/>
                </a:lnTo>
                <a:lnTo>
                  <a:pt x="1764771" y="974566"/>
                </a:lnTo>
                <a:lnTo>
                  <a:pt x="1764453" y="962815"/>
                </a:lnTo>
                <a:lnTo>
                  <a:pt x="1763819" y="951063"/>
                </a:lnTo>
                <a:lnTo>
                  <a:pt x="1748598" y="950745"/>
                </a:lnTo>
                <a:lnTo>
                  <a:pt x="1733059" y="949793"/>
                </a:lnTo>
                <a:lnTo>
                  <a:pt x="1716886" y="948840"/>
                </a:lnTo>
                <a:lnTo>
                  <a:pt x="1701030" y="947569"/>
                </a:lnTo>
                <a:lnTo>
                  <a:pt x="1684223" y="945664"/>
                </a:lnTo>
                <a:lnTo>
                  <a:pt x="1667732" y="943758"/>
                </a:lnTo>
                <a:lnTo>
                  <a:pt x="1650925" y="941852"/>
                </a:lnTo>
                <a:lnTo>
                  <a:pt x="1634435" y="939629"/>
                </a:lnTo>
                <a:lnTo>
                  <a:pt x="1617628" y="937406"/>
                </a:lnTo>
                <a:lnTo>
                  <a:pt x="1600503" y="934548"/>
                </a:lnTo>
                <a:lnTo>
                  <a:pt x="1584013" y="931689"/>
                </a:lnTo>
                <a:lnTo>
                  <a:pt x="1567206" y="928513"/>
                </a:lnTo>
                <a:lnTo>
                  <a:pt x="1550716" y="925337"/>
                </a:lnTo>
                <a:lnTo>
                  <a:pt x="1533909" y="921526"/>
                </a:lnTo>
                <a:lnTo>
                  <a:pt x="1517736" y="917714"/>
                </a:lnTo>
                <a:lnTo>
                  <a:pt x="1502197" y="913903"/>
                </a:lnTo>
                <a:lnTo>
                  <a:pt x="1486024" y="909457"/>
                </a:lnTo>
                <a:lnTo>
                  <a:pt x="1470802" y="905010"/>
                </a:lnTo>
                <a:lnTo>
                  <a:pt x="1456215" y="900564"/>
                </a:lnTo>
                <a:lnTo>
                  <a:pt x="1441310" y="895164"/>
                </a:lnTo>
                <a:lnTo>
                  <a:pt x="1427357" y="890400"/>
                </a:lnTo>
                <a:lnTo>
                  <a:pt x="1413721" y="884683"/>
                </a:lnTo>
                <a:lnTo>
                  <a:pt x="1400719" y="879284"/>
                </a:lnTo>
                <a:lnTo>
                  <a:pt x="1388352" y="873250"/>
                </a:lnTo>
                <a:lnTo>
                  <a:pt x="1376618" y="867533"/>
                </a:lnTo>
                <a:lnTo>
                  <a:pt x="1365519" y="861181"/>
                </a:lnTo>
                <a:lnTo>
                  <a:pt x="1355054" y="854828"/>
                </a:lnTo>
                <a:lnTo>
                  <a:pt x="1345541" y="848159"/>
                </a:lnTo>
                <a:lnTo>
                  <a:pt x="1336661" y="841171"/>
                </a:lnTo>
                <a:lnTo>
                  <a:pt x="1329051" y="834184"/>
                </a:lnTo>
                <a:lnTo>
                  <a:pt x="1324928" y="830690"/>
                </a:lnTo>
                <a:lnTo>
                  <a:pt x="1321757" y="826879"/>
                </a:lnTo>
                <a:lnTo>
                  <a:pt x="1318586" y="823068"/>
                </a:lnTo>
                <a:lnTo>
                  <a:pt x="1315414" y="819574"/>
                </a:lnTo>
                <a:lnTo>
                  <a:pt x="1309706" y="811634"/>
                </a:lnTo>
                <a:lnTo>
                  <a:pt x="1303681" y="804647"/>
                </a:lnTo>
                <a:lnTo>
                  <a:pt x="1298607" y="798612"/>
                </a:lnTo>
                <a:lnTo>
                  <a:pt x="1293216" y="792578"/>
                </a:lnTo>
                <a:lnTo>
                  <a:pt x="1288142" y="787813"/>
                </a:lnTo>
                <a:lnTo>
                  <a:pt x="1283386" y="783367"/>
                </a:lnTo>
                <a:lnTo>
                  <a:pt x="1278312" y="779873"/>
                </a:lnTo>
                <a:lnTo>
                  <a:pt x="1273872" y="777015"/>
                </a:lnTo>
                <a:lnTo>
                  <a:pt x="1269432" y="774474"/>
                </a:lnTo>
                <a:lnTo>
                  <a:pt x="1265310" y="772251"/>
                </a:lnTo>
                <a:lnTo>
                  <a:pt x="1261187" y="770980"/>
                </a:lnTo>
                <a:lnTo>
                  <a:pt x="1257065" y="770028"/>
                </a:lnTo>
                <a:lnTo>
                  <a:pt x="1253576" y="769392"/>
                </a:lnTo>
                <a:lnTo>
                  <a:pt x="1249771" y="769392"/>
                </a:lnTo>
                <a:close/>
                <a:moveTo>
                  <a:pt x="1457483" y="500062"/>
                </a:moveTo>
                <a:lnTo>
                  <a:pt x="1467631" y="500380"/>
                </a:lnTo>
                <a:lnTo>
                  <a:pt x="1477462" y="500697"/>
                </a:lnTo>
                <a:lnTo>
                  <a:pt x="1487609" y="501650"/>
                </a:lnTo>
                <a:lnTo>
                  <a:pt x="1497757" y="502603"/>
                </a:lnTo>
                <a:lnTo>
                  <a:pt x="1507588" y="503874"/>
                </a:lnTo>
                <a:lnTo>
                  <a:pt x="1517419" y="505462"/>
                </a:lnTo>
                <a:lnTo>
                  <a:pt x="1527249" y="507685"/>
                </a:lnTo>
                <a:lnTo>
                  <a:pt x="1537080" y="509908"/>
                </a:lnTo>
                <a:lnTo>
                  <a:pt x="1546276" y="512449"/>
                </a:lnTo>
                <a:lnTo>
                  <a:pt x="1556107" y="514990"/>
                </a:lnTo>
                <a:lnTo>
                  <a:pt x="1565303" y="518483"/>
                </a:lnTo>
                <a:lnTo>
                  <a:pt x="1574817" y="521659"/>
                </a:lnTo>
                <a:lnTo>
                  <a:pt x="1584013" y="525153"/>
                </a:lnTo>
                <a:lnTo>
                  <a:pt x="1592893" y="528964"/>
                </a:lnTo>
                <a:lnTo>
                  <a:pt x="1602089" y="533093"/>
                </a:lnTo>
                <a:lnTo>
                  <a:pt x="1610968" y="537540"/>
                </a:lnTo>
                <a:lnTo>
                  <a:pt x="1619848" y="542304"/>
                </a:lnTo>
                <a:lnTo>
                  <a:pt x="1628410" y="547068"/>
                </a:lnTo>
                <a:lnTo>
                  <a:pt x="1636972" y="552150"/>
                </a:lnTo>
                <a:lnTo>
                  <a:pt x="1645534" y="557549"/>
                </a:lnTo>
                <a:lnTo>
                  <a:pt x="1654096" y="562948"/>
                </a:lnTo>
                <a:lnTo>
                  <a:pt x="1662024" y="568983"/>
                </a:lnTo>
                <a:lnTo>
                  <a:pt x="1670269" y="575017"/>
                </a:lnTo>
                <a:lnTo>
                  <a:pt x="1678197" y="581369"/>
                </a:lnTo>
                <a:lnTo>
                  <a:pt x="1685808" y="588039"/>
                </a:lnTo>
                <a:lnTo>
                  <a:pt x="1693736" y="594391"/>
                </a:lnTo>
                <a:lnTo>
                  <a:pt x="1701347" y="601696"/>
                </a:lnTo>
                <a:lnTo>
                  <a:pt x="1708641" y="608684"/>
                </a:lnTo>
                <a:lnTo>
                  <a:pt x="1715934" y="615989"/>
                </a:lnTo>
                <a:lnTo>
                  <a:pt x="1723228" y="623611"/>
                </a:lnTo>
                <a:lnTo>
                  <a:pt x="1729888" y="631234"/>
                </a:lnTo>
                <a:lnTo>
                  <a:pt x="1736864" y="639174"/>
                </a:lnTo>
                <a:lnTo>
                  <a:pt x="1743207" y="647432"/>
                </a:lnTo>
                <a:lnTo>
                  <a:pt x="1749866" y="655689"/>
                </a:lnTo>
                <a:lnTo>
                  <a:pt x="1756208" y="664265"/>
                </a:lnTo>
                <a:lnTo>
                  <a:pt x="1762234" y="673158"/>
                </a:lnTo>
                <a:lnTo>
                  <a:pt x="1768259" y="682051"/>
                </a:lnTo>
                <a:lnTo>
                  <a:pt x="1773967" y="690944"/>
                </a:lnTo>
                <a:lnTo>
                  <a:pt x="1779675" y="700154"/>
                </a:lnTo>
                <a:lnTo>
                  <a:pt x="1785066" y="709682"/>
                </a:lnTo>
                <a:lnTo>
                  <a:pt x="1790140" y="719211"/>
                </a:lnTo>
                <a:lnTo>
                  <a:pt x="1795531" y="728739"/>
                </a:lnTo>
                <a:lnTo>
                  <a:pt x="1800288" y="738902"/>
                </a:lnTo>
                <a:lnTo>
                  <a:pt x="1805045" y="748430"/>
                </a:lnTo>
                <a:lnTo>
                  <a:pt x="1809484" y="758594"/>
                </a:lnTo>
                <a:lnTo>
                  <a:pt x="1813924" y="769075"/>
                </a:lnTo>
                <a:lnTo>
                  <a:pt x="1817729" y="779556"/>
                </a:lnTo>
                <a:lnTo>
                  <a:pt x="1821535" y="790037"/>
                </a:lnTo>
                <a:lnTo>
                  <a:pt x="1825340" y="800835"/>
                </a:lnTo>
                <a:lnTo>
                  <a:pt x="1828828" y="811634"/>
                </a:lnTo>
                <a:lnTo>
                  <a:pt x="1832000" y="822750"/>
                </a:lnTo>
                <a:lnTo>
                  <a:pt x="1834854" y="833866"/>
                </a:lnTo>
                <a:lnTo>
                  <a:pt x="1837708" y="844983"/>
                </a:lnTo>
                <a:lnTo>
                  <a:pt x="1840245" y="856416"/>
                </a:lnTo>
                <a:lnTo>
                  <a:pt x="1842464" y="867850"/>
                </a:lnTo>
                <a:lnTo>
                  <a:pt x="1844684" y="879284"/>
                </a:lnTo>
                <a:lnTo>
                  <a:pt x="1846270" y="890718"/>
                </a:lnTo>
                <a:lnTo>
                  <a:pt x="1847855" y="902469"/>
                </a:lnTo>
                <a:lnTo>
                  <a:pt x="1849758" y="914221"/>
                </a:lnTo>
                <a:lnTo>
                  <a:pt x="1850710" y="926290"/>
                </a:lnTo>
                <a:lnTo>
                  <a:pt x="1851661" y="938359"/>
                </a:lnTo>
                <a:lnTo>
                  <a:pt x="1852295" y="950428"/>
                </a:lnTo>
                <a:lnTo>
                  <a:pt x="1852612" y="962497"/>
                </a:lnTo>
                <a:lnTo>
                  <a:pt x="1852612" y="974566"/>
                </a:lnTo>
                <a:lnTo>
                  <a:pt x="1852612" y="987270"/>
                </a:lnTo>
                <a:lnTo>
                  <a:pt x="1851978" y="999657"/>
                </a:lnTo>
                <a:lnTo>
                  <a:pt x="1851344" y="1012361"/>
                </a:lnTo>
                <a:lnTo>
                  <a:pt x="1850075" y="1024430"/>
                </a:lnTo>
                <a:lnTo>
                  <a:pt x="1848490" y="1036817"/>
                </a:lnTo>
                <a:lnTo>
                  <a:pt x="1846587" y="1048886"/>
                </a:lnTo>
                <a:lnTo>
                  <a:pt x="1844367" y="1060955"/>
                </a:lnTo>
                <a:lnTo>
                  <a:pt x="1842147" y="1072706"/>
                </a:lnTo>
                <a:lnTo>
                  <a:pt x="1839293" y="1084458"/>
                </a:lnTo>
                <a:lnTo>
                  <a:pt x="1836122" y="1095891"/>
                </a:lnTo>
                <a:lnTo>
                  <a:pt x="1832951" y="1107643"/>
                </a:lnTo>
                <a:lnTo>
                  <a:pt x="1829463" y="1118759"/>
                </a:lnTo>
                <a:lnTo>
                  <a:pt x="1825974" y="1130193"/>
                </a:lnTo>
                <a:lnTo>
                  <a:pt x="1821535" y="1141309"/>
                </a:lnTo>
                <a:lnTo>
                  <a:pt x="1817412" y="1152108"/>
                </a:lnTo>
                <a:lnTo>
                  <a:pt x="1812655" y="1162906"/>
                </a:lnTo>
                <a:lnTo>
                  <a:pt x="1807899" y="1173705"/>
                </a:lnTo>
                <a:lnTo>
                  <a:pt x="1803142" y="1184186"/>
                </a:lnTo>
                <a:lnTo>
                  <a:pt x="1797751" y="1194667"/>
                </a:lnTo>
                <a:lnTo>
                  <a:pt x="1792360" y="1204830"/>
                </a:lnTo>
                <a:lnTo>
                  <a:pt x="1786652" y="1214994"/>
                </a:lnTo>
                <a:lnTo>
                  <a:pt x="1780944" y="1224840"/>
                </a:lnTo>
                <a:lnTo>
                  <a:pt x="1774601" y="1234050"/>
                </a:lnTo>
                <a:lnTo>
                  <a:pt x="1768576" y="1243896"/>
                </a:lnTo>
                <a:lnTo>
                  <a:pt x="1762234" y="1253107"/>
                </a:lnTo>
                <a:lnTo>
                  <a:pt x="1755891" y="1262317"/>
                </a:lnTo>
                <a:lnTo>
                  <a:pt x="1748915" y="1271528"/>
                </a:lnTo>
                <a:lnTo>
                  <a:pt x="1741938" y="1280103"/>
                </a:lnTo>
                <a:lnTo>
                  <a:pt x="1735279" y="1288678"/>
                </a:lnTo>
                <a:lnTo>
                  <a:pt x="1727985" y="1297254"/>
                </a:lnTo>
                <a:lnTo>
                  <a:pt x="1720691" y="1305194"/>
                </a:lnTo>
                <a:lnTo>
                  <a:pt x="1713397" y="1313452"/>
                </a:lnTo>
                <a:lnTo>
                  <a:pt x="1705787" y="1321392"/>
                </a:lnTo>
                <a:lnTo>
                  <a:pt x="1698493" y="1329014"/>
                </a:lnTo>
                <a:lnTo>
                  <a:pt x="1690565" y="1336319"/>
                </a:lnTo>
                <a:lnTo>
                  <a:pt x="1682637" y="1343624"/>
                </a:lnTo>
                <a:lnTo>
                  <a:pt x="1674709" y="1350612"/>
                </a:lnTo>
                <a:lnTo>
                  <a:pt x="1666781" y="1357599"/>
                </a:lnTo>
                <a:lnTo>
                  <a:pt x="1658853" y="1364269"/>
                </a:lnTo>
                <a:lnTo>
                  <a:pt x="1650608" y="1370303"/>
                </a:lnTo>
                <a:lnTo>
                  <a:pt x="1642680" y="1376655"/>
                </a:lnTo>
                <a:lnTo>
                  <a:pt x="1634435" y="1382372"/>
                </a:lnTo>
                <a:lnTo>
                  <a:pt x="1626190" y="1388407"/>
                </a:lnTo>
                <a:lnTo>
                  <a:pt x="1617945" y="1393806"/>
                </a:lnTo>
                <a:lnTo>
                  <a:pt x="1609700" y="1399205"/>
                </a:lnTo>
                <a:lnTo>
                  <a:pt x="1601455" y="1403970"/>
                </a:lnTo>
                <a:lnTo>
                  <a:pt x="1592893" y="1408416"/>
                </a:lnTo>
                <a:lnTo>
                  <a:pt x="1584648" y="1413180"/>
                </a:lnTo>
                <a:lnTo>
                  <a:pt x="1576403" y="1417309"/>
                </a:lnTo>
                <a:lnTo>
                  <a:pt x="1568157" y="1421120"/>
                </a:lnTo>
                <a:lnTo>
                  <a:pt x="1559912" y="1425249"/>
                </a:lnTo>
                <a:lnTo>
                  <a:pt x="1551667" y="1428743"/>
                </a:lnTo>
                <a:lnTo>
                  <a:pt x="1543422" y="1431601"/>
                </a:lnTo>
                <a:lnTo>
                  <a:pt x="1535177" y="1434777"/>
                </a:lnTo>
                <a:lnTo>
                  <a:pt x="1527249" y="1437636"/>
                </a:lnTo>
                <a:lnTo>
                  <a:pt x="1519004" y="1439859"/>
                </a:lnTo>
                <a:lnTo>
                  <a:pt x="1510759" y="1442082"/>
                </a:lnTo>
                <a:lnTo>
                  <a:pt x="1503148" y="1443670"/>
                </a:lnTo>
                <a:lnTo>
                  <a:pt x="1495220" y="1445576"/>
                </a:lnTo>
                <a:lnTo>
                  <a:pt x="1487292" y="1446846"/>
                </a:lnTo>
                <a:lnTo>
                  <a:pt x="1479999" y="1448117"/>
                </a:lnTo>
                <a:lnTo>
                  <a:pt x="1472071" y="1448752"/>
                </a:lnTo>
                <a:lnTo>
                  <a:pt x="1464460" y="1449070"/>
                </a:lnTo>
                <a:lnTo>
                  <a:pt x="1457483" y="1449387"/>
                </a:lnTo>
                <a:lnTo>
                  <a:pt x="1449872" y="1449070"/>
                </a:lnTo>
                <a:lnTo>
                  <a:pt x="1442579" y="1448752"/>
                </a:lnTo>
                <a:lnTo>
                  <a:pt x="1434968" y="1448117"/>
                </a:lnTo>
                <a:lnTo>
                  <a:pt x="1427357" y="1446846"/>
                </a:lnTo>
                <a:lnTo>
                  <a:pt x="1419429" y="1445576"/>
                </a:lnTo>
                <a:lnTo>
                  <a:pt x="1411818" y="1443670"/>
                </a:lnTo>
                <a:lnTo>
                  <a:pt x="1403573" y="1442082"/>
                </a:lnTo>
                <a:lnTo>
                  <a:pt x="1395645" y="1439859"/>
                </a:lnTo>
                <a:lnTo>
                  <a:pt x="1387717" y="1437636"/>
                </a:lnTo>
                <a:lnTo>
                  <a:pt x="1379472" y="1434777"/>
                </a:lnTo>
                <a:lnTo>
                  <a:pt x="1371227" y="1431601"/>
                </a:lnTo>
                <a:lnTo>
                  <a:pt x="1362982" y="1428743"/>
                </a:lnTo>
                <a:lnTo>
                  <a:pt x="1355054" y="1425249"/>
                </a:lnTo>
                <a:lnTo>
                  <a:pt x="1346492" y="1421120"/>
                </a:lnTo>
                <a:lnTo>
                  <a:pt x="1338247" y="1417309"/>
                </a:lnTo>
                <a:lnTo>
                  <a:pt x="1330002" y="1413180"/>
                </a:lnTo>
                <a:lnTo>
                  <a:pt x="1321757" y="1408416"/>
                </a:lnTo>
                <a:lnTo>
                  <a:pt x="1313195" y="1403970"/>
                </a:lnTo>
                <a:lnTo>
                  <a:pt x="1304950" y="1399205"/>
                </a:lnTo>
                <a:lnTo>
                  <a:pt x="1296705" y="1393806"/>
                </a:lnTo>
                <a:lnTo>
                  <a:pt x="1288459" y="1388407"/>
                </a:lnTo>
                <a:lnTo>
                  <a:pt x="1280214" y="1382372"/>
                </a:lnTo>
                <a:lnTo>
                  <a:pt x="1272286" y="1376655"/>
                </a:lnTo>
                <a:lnTo>
                  <a:pt x="1264041" y="1370303"/>
                </a:lnTo>
                <a:lnTo>
                  <a:pt x="1255796" y="1364269"/>
                </a:lnTo>
                <a:lnTo>
                  <a:pt x="1247551" y="1357599"/>
                </a:lnTo>
                <a:lnTo>
                  <a:pt x="1239940" y="1350612"/>
                </a:lnTo>
                <a:lnTo>
                  <a:pt x="1232012" y="1343624"/>
                </a:lnTo>
                <a:lnTo>
                  <a:pt x="1224085" y="1336319"/>
                </a:lnTo>
                <a:lnTo>
                  <a:pt x="1216474" y="1329014"/>
                </a:lnTo>
                <a:lnTo>
                  <a:pt x="1208863" y="1321392"/>
                </a:lnTo>
                <a:lnTo>
                  <a:pt x="1201252" y="1313452"/>
                </a:lnTo>
                <a:lnTo>
                  <a:pt x="1193958" y="1305194"/>
                </a:lnTo>
                <a:lnTo>
                  <a:pt x="1186665" y="1297254"/>
                </a:lnTo>
                <a:lnTo>
                  <a:pt x="1179688" y="1288678"/>
                </a:lnTo>
                <a:lnTo>
                  <a:pt x="1172711" y="1280103"/>
                </a:lnTo>
                <a:lnTo>
                  <a:pt x="1165735" y="1271528"/>
                </a:lnTo>
                <a:lnTo>
                  <a:pt x="1159075" y="1262317"/>
                </a:lnTo>
                <a:lnTo>
                  <a:pt x="1152416" y="1253107"/>
                </a:lnTo>
                <a:lnTo>
                  <a:pt x="1146073" y="1243896"/>
                </a:lnTo>
                <a:lnTo>
                  <a:pt x="1139731" y="1234050"/>
                </a:lnTo>
                <a:lnTo>
                  <a:pt x="1134023" y="1224840"/>
                </a:lnTo>
                <a:lnTo>
                  <a:pt x="1127998" y="1214994"/>
                </a:lnTo>
                <a:lnTo>
                  <a:pt x="1122607" y="1204830"/>
                </a:lnTo>
                <a:lnTo>
                  <a:pt x="1116899" y="1194667"/>
                </a:lnTo>
                <a:lnTo>
                  <a:pt x="1111825" y="1184186"/>
                </a:lnTo>
                <a:lnTo>
                  <a:pt x="1106751" y="1173705"/>
                </a:lnTo>
                <a:lnTo>
                  <a:pt x="1101994" y="1162906"/>
                </a:lnTo>
                <a:lnTo>
                  <a:pt x="1097237" y="1152108"/>
                </a:lnTo>
                <a:lnTo>
                  <a:pt x="1093115" y="1141309"/>
                </a:lnTo>
                <a:lnTo>
                  <a:pt x="1088992" y="1130193"/>
                </a:lnTo>
                <a:lnTo>
                  <a:pt x="1085187" y="1118759"/>
                </a:lnTo>
                <a:lnTo>
                  <a:pt x="1081699" y="1107643"/>
                </a:lnTo>
                <a:lnTo>
                  <a:pt x="1078527" y="1095891"/>
                </a:lnTo>
                <a:lnTo>
                  <a:pt x="1075356" y="1084458"/>
                </a:lnTo>
                <a:lnTo>
                  <a:pt x="1072502" y="1072706"/>
                </a:lnTo>
                <a:lnTo>
                  <a:pt x="1070282" y="1060955"/>
                </a:lnTo>
                <a:lnTo>
                  <a:pt x="1068062" y="1048886"/>
                </a:lnTo>
                <a:lnTo>
                  <a:pt x="1066477" y="1036817"/>
                </a:lnTo>
                <a:lnTo>
                  <a:pt x="1064891" y="1024430"/>
                </a:lnTo>
                <a:lnTo>
                  <a:pt x="1063623" y="1012361"/>
                </a:lnTo>
                <a:lnTo>
                  <a:pt x="1062671" y="999657"/>
                </a:lnTo>
                <a:lnTo>
                  <a:pt x="1062037" y="987270"/>
                </a:lnTo>
                <a:lnTo>
                  <a:pt x="1062037" y="974566"/>
                </a:lnTo>
                <a:lnTo>
                  <a:pt x="1062037" y="962497"/>
                </a:lnTo>
                <a:lnTo>
                  <a:pt x="1062354" y="950428"/>
                </a:lnTo>
                <a:lnTo>
                  <a:pt x="1063306" y="938359"/>
                </a:lnTo>
                <a:lnTo>
                  <a:pt x="1064257" y="926290"/>
                </a:lnTo>
                <a:lnTo>
                  <a:pt x="1065208" y="914221"/>
                </a:lnTo>
                <a:lnTo>
                  <a:pt x="1066794" y="902469"/>
                </a:lnTo>
                <a:lnTo>
                  <a:pt x="1068380" y="890718"/>
                </a:lnTo>
                <a:lnTo>
                  <a:pt x="1069965" y="879284"/>
                </a:lnTo>
                <a:lnTo>
                  <a:pt x="1072185" y="867850"/>
                </a:lnTo>
                <a:lnTo>
                  <a:pt x="1074405" y="856416"/>
                </a:lnTo>
                <a:lnTo>
                  <a:pt x="1077259" y="844983"/>
                </a:lnTo>
                <a:lnTo>
                  <a:pt x="1079796" y="833866"/>
                </a:lnTo>
                <a:lnTo>
                  <a:pt x="1082650" y="822750"/>
                </a:lnTo>
                <a:lnTo>
                  <a:pt x="1085821" y="811634"/>
                </a:lnTo>
                <a:lnTo>
                  <a:pt x="1089627" y="800835"/>
                </a:lnTo>
                <a:lnTo>
                  <a:pt x="1093115" y="790037"/>
                </a:lnTo>
                <a:lnTo>
                  <a:pt x="1096920" y="779556"/>
                </a:lnTo>
                <a:lnTo>
                  <a:pt x="1101043" y="769075"/>
                </a:lnTo>
                <a:lnTo>
                  <a:pt x="1105165" y="758594"/>
                </a:lnTo>
                <a:lnTo>
                  <a:pt x="1109922" y="748430"/>
                </a:lnTo>
                <a:lnTo>
                  <a:pt x="1114362" y="738902"/>
                </a:lnTo>
                <a:lnTo>
                  <a:pt x="1119118" y="728739"/>
                </a:lnTo>
                <a:lnTo>
                  <a:pt x="1124509" y="719211"/>
                </a:lnTo>
                <a:lnTo>
                  <a:pt x="1129583" y="709682"/>
                </a:lnTo>
                <a:lnTo>
                  <a:pt x="1135291" y="700154"/>
                </a:lnTo>
                <a:lnTo>
                  <a:pt x="1140682" y="690944"/>
                </a:lnTo>
                <a:lnTo>
                  <a:pt x="1146391" y="682051"/>
                </a:lnTo>
                <a:lnTo>
                  <a:pt x="1152416" y="673158"/>
                </a:lnTo>
                <a:lnTo>
                  <a:pt x="1158758" y="664265"/>
                </a:lnTo>
                <a:lnTo>
                  <a:pt x="1164783" y="655689"/>
                </a:lnTo>
                <a:lnTo>
                  <a:pt x="1171443" y="647432"/>
                </a:lnTo>
                <a:lnTo>
                  <a:pt x="1177785" y="639174"/>
                </a:lnTo>
                <a:lnTo>
                  <a:pt x="1184762" y="631234"/>
                </a:lnTo>
                <a:lnTo>
                  <a:pt x="1191738" y="623611"/>
                </a:lnTo>
                <a:lnTo>
                  <a:pt x="1198715" y="615989"/>
                </a:lnTo>
                <a:lnTo>
                  <a:pt x="1206009" y="608684"/>
                </a:lnTo>
                <a:lnTo>
                  <a:pt x="1213620" y="601696"/>
                </a:lnTo>
                <a:lnTo>
                  <a:pt x="1220913" y="594391"/>
                </a:lnTo>
                <a:lnTo>
                  <a:pt x="1228841" y="588039"/>
                </a:lnTo>
                <a:lnTo>
                  <a:pt x="1236769" y="581369"/>
                </a:lnTo>
                <a:lnTo>
                  <a:pt x="1244380" y="575017"/>
                </a:lnTo>
                <a:lnTo>
                  <a:pt x="1252625" y="568983"/>
                </a:lnTo>
                <a:lnTo>
                  <a:pt x="1260870" y="562948"/>
                </a:lnTo>
                <a:lnTo>
                  <a:pt x="1269115" y="557549"/>
                </a:lnTo>
                <a:lnTo>
                  <a:pt x="1277360" y="552150"/>
                </a:lnTo>
                <a:lnTo>
                  <a:pt x="1286240" y="547068"/>
                </a:lnTo>
                <a:lnTo>
                  <a:pt x="1294802" y="542304"/>
                </a:lnTo>
                <a:lnTo>
                  <a:pt x="1303364" y="537540"/>
                </a:lnTo>
                <a:lnTo>
                  <a:pt x="1312560" y="533093"/>
                </a:lnTo>
                <a:lnTo>
                  <a:pt x="1321757" y="528964"/>
                </a:lnTo>
                <a:lnTo>
                  <a:pt x="1330953" y="525153"/>
                </a:lnTo>
                <a:lnTo>
                  <a:pt x="1339833" y="521659"/>
                </a:lnTo>
                <a:lnTo>
                  <a:pt x="1349029" y="518483"/>
                </a:lnTo>
                <a:lnTo>
                  <a:pt x="1358542" y="514990"/>
                </a:lnTo>
                <a:lnTo>
                  <a:pt x="1368056" y="512449"/>
                </a:lnTo>
                <a:lnTo>
                  <a:pt x="1377887" y="509908"/>
                </a:lnTo>
                <a:lnTo>
                  <a:pt x="1387717" y="507685"/>
                </a:lnTo>
                <a:lnTo>
                  <a:pt x="1397231" y="505462"/>
                </a:lnTo>
                <a:lnTo>
                  <a:pt x="1407062" y="503874"/>
                </a:lnTo>
                <a:lnTo>
                  <a:pt x="1416892" y="502603"/>
                </a:lnTo>
                <a:lnTo>
                  <a:pt x="1427040" y="501650"/>
                </a:lnTo>
                <a:lnTo>
                  <a:pt x="1437188" y="500697"/>
                </a:lnTo>
                <a:lnTo>
                  <a:pt x="1447336" y="500380"/>
                </a:lnTo>
                <a:lnTo>
                  <a:pt x="1457483" y="500062"/>
                </a:lnTo>
                <a:close/>
                <a:moveTo>
                  <a:pt x="716008" y="249237"/>
                </a:moveTo>
                <a:lnTo>
                  <a:pt x="795913" y="249237"/>
                </a:lnTo>
                <a:lnTo>
                  <a:pt x="795913" y="374499"/>
                </a:lnTo>
                <a:lnTo>
                  <a:pt x="810181" y="375133"/>
                </a:lnTo>
                <a:lnTo>
                  <a:pt x="823816" y="376402"/>
                </a:lnTo>
                <a:lnTo>
                  <a:pt x="837133" y="377670"/>
                </a:lnTo>
                <a:lnTo>
                  <a:pt x="849500" y="379890"/>
                </a:lnTo>
                <a:lnTo>
                  <a:pt x="861549" y="381793"/>
                </a:lnTo>
                <a:lnTo>
                  <a:pt x="873281" y="384330"/>
                </a:lnTo>
                <a:lnTo>
                  <a:pt x="884379" y="386867"/>
                </a:lnTo>
                <a:lnTo>
                  <a:pt x="894842" y="389721"/>
                </a:lnTo>
                <a:lnTo>
                  <a:pt x="904989" y="393209"/>
                </a:lnTo>
                <a:lnTo>
                  <a:pt x="914819" y="396698"/>
                </a:lnTo>
                <a:lnTo>
                  <a:pt x="924014" y="400186"/>
                </a:lnTo>
                <a:lnTo>
                  <a:pt x="932575" y="403991"/>
                </a:lnTo>
                <a:lnTo>
                  <a:pt x="941136" y="407797"/>
                </a:lnTo>
                <a:lnTo>
                  <a:pt x="949381" y="411602"/>
                </a:lnTo>
                <a:lnTo>
                  <a:pt x="956673" y="415725"/>
                </a:lnTo>
                <a:lnTo>
                  <a:pt x="963966" y="419847"/>
                </a:lnTo>
                <a:lnTo>
                  <a:pt x="931624" y="504836"/>
                </a:lnTo>
                <a:lnTo>
                  <a:pt x="920209" y="498810"/>
                </a:lnTo>
                <a:lnTo>
                  <a:pt x="906257" y="491517"/>
                </a:lnTo>
                <a:lnTo>
                  <a:pt x="898330" y="488028"/>
                </a:lnTo>
                <a:lnTo>
                  <a:pt x="890086" y="484540"/>
                </a:lnTo>
                <a:lnTo>
                  <a:pt x="880891" y="480735"/>
                </a:lnTo>
                <a:lnTo>
                  <a:pt x="871061" y="477246"/>
                </a:lnTo>
                <a:lnTo>
                  <a:pt x="860597" y="474075"/>
                </a:lnTo>
                <a:lnTo>
                  <a:pt x="849500" y="470904"/>
                </a:lnTo>
                <a:lnTo>
                  <a:pt x="837767" y="468367"/>
                </a:lnTo>
                <a:lnTo>
                  <a:pt x="825401" y="465830"/>
                </a:lnTo>
                <a:lnTo>
                  <a:pt x="812401" y="463927"/>
                </a:lnTo>
                <a:lnTo>
                  <a:pt x="798449" y="462659"/>
                </a:lnTo>
                <a:lnTo>
                  <a:pt x="783863" y="461707"/>
                </a:lnTo>
                <a:lnTo>
                  <a:pt x="768960" y="461390"/>
                </a:lnTo>
                <a:lnTo>
                  <a:pt x="759765" y="461390"/>
                </a:lnTo>
                <a:lnTo>
                  <a:pt x="751204" y="462024"/>
                </a:lnTo>
                <a:lnTo>
                  <a:pt x="742643" y="462659"/>
                </a:lnTo>
                <a:lnTo>
                  <a:pt x="734398" y="463927"/>
                </a:lnTo>
                <a:lnTo>
                  <a:pt x="726471" y="465196"/>
                </a:lnTo>
                <a:lnTo>
                  <a:pt x="719496" y="467098"/>
                </a:lnTo>
                <a:lnTo>
                  <a:pt x="712203" y="469001"/>
                </a:lnTo>
                <a:lnTo>
                  <a:pt x="705544" y="471538"/>
                </a:lnTo>
                <a:lnTo>
                  <a:pt x="699202" y="473758"/>
                </a:lnTo>
                <a:lnTo>
                  <a:pt x="693178" y="476612"/>
                </a:lnTo>
                <a:lnTo>
                  <a:pt x="687153" y="479466"/>
                </a:lnTo>
                <a:lnTo>
                  <a:pt x="682080" y="482637"/>
                </a:lnTo>
                <a:lnTo>
                  <a:pt x="676689" y="486126"/>
                </a:lnTo>
                <a:lnTo>
                  <a:pt x="671933" y="489614"/>
                </a:lnTo>
                <a:lnTo>
                  <a:pt x="667177" y="493419"/>
                </a:lnTo>
                <a:lnTo>
                  <a:pt x="663055" y="497542"/>
                </a:lnTo>
                <a:lnTo>
                  <a:pt x="659250" y="501348"/>
                </a:lnTo>
                <a:lnTo>
                  <a:pt x="655445" y="505470"/>
                </a:lnTo>
                <a:lnTo>
                  <a:pt x="652274" y="509910"/>
                </a:lnTo>
                <a:lnTo>
                  <a:pt x="649103" y="514350"/>
                </a:lnTo>
                <a:lnTo>
                  <a:pt x="646249" y="519107"/>
                </a:lnTo>
                <a:lnTo>
                  <a:pt x="643713" y="523546"/>
                </a:lnTo>
                <a:lnTo>
                  <a:pt x="641493" y="528303"/>
                </a:lnTo>
                <a:lnTo>
                  <a:pt x="639591" y="533060"/>
                </a:lnTo>
                <a:lnTo>
                  <a:pt x="637688" y="537817"/>
                </a:lnTo>
                <a:lnTo>
                  <a:pt x="636420" y="542891"/>
                </a:lnTo>
                <a:lnTo>
                  <a:pt x="635152" y="547647"/>
                </a:lnTo>
                <a:lnTo>
                  <a:pt x="633566" y="552721"/>
                </a:lnTo>
                <a:lnTo>
                  <a:pt x="632932" y="557478"/>
                </a:lnTo>
                <a:lnTo>
                  <a:pt x="632298" y="562235"/>
                </a:lnTo>
                <a:lnTo>
                  <a:pt x="631981" y="567309"/>
                </a:lnTo>
                <a:lnTo>
                  <a:pt x="631981" y="572066"/>
                </a:lnTo>
                <a:lnTo>
                  <a:pt x="631981" y="578408"/>
                </a:lnTo>
                <a:lnTo>
                  <a:pt x="632615" y="584433"/>
                </a:lnTo>
                <a:lnTo>
                  <a:pt x="633249" y="590459"/>
                </a:lnTo>
                <a:lnTo>
                  <a:pt x="634200" y="595850"/>
                </a:lnTo>
                <a:lnTo>
                  <a:pt x="635786" y="601558"/>
                </a:lnTo>
                <a:lnTo>
                  <a:pt x="637371" y="606632"/>
                </a:lnTo>
                <a:lnTo>
                  <a:pt x="639274" y="612023"/>
                </a:lnTo>
                <a:lnTo>
                  <a:pt x="641176" y="617097"/>
                </a:lnTo>
                <a:lnTo>
                  <a:pt x="643713" y="622171"/>
                </a:lnTo>
                <a:lnTo>
                  <a:pt x="646249" y="626927"/>
                </a:lnTo>
                <a:lnTo>
                  <a:pt x="649737" y="631367"/>
                </a:lnTo>
                <a:lnTo>
                  <a:pt x="652908" y="636124"/>
                </a:lnTo>
                <a:lnTo>
                  <a:pt x="656713" y="640564"/>
                </a:lnTo>
                <a:lnTo>
                  <a:pt x="660835" y="645320"/>
                </a:lnTo>
                <a:lnTo>
                  <a:pt x="665274" y="649443"/>
                </a:lnTo>
                <a:lnTo>
                  <a:pt x="670031" y="653566"/>
                </a:lnTo>
                <a:lnTo>
                  <a:pt x="675104" y="658005"/>
                </a:lnTo>
                <a:lnTo>
                  <a:pt x="680177" y="662128"/>
                </a:lnTo>
                <a:lnTo>
                  <a:pt x="686202" y="665933"/>
                </a:lnTo>
                <a:lnTo>
                  <a:pt x="691909" y="670373"/>
                </a:lnTo>
                <a:lnTo>
                  <a:pt x="698568" y="674178"/>
                </a:lnTo>
                <a:lnTo>
                  <a:pt x="705227" y="678301"/>
                </a:lnTo>
                <a:lnTo>
                  <a:pt x="719813" y="686229"/>
                </a:lnTo>
                <a:lnTo>
                  <a:pt x="735667" y="694474"/>
                </a:lnTo>
                <a:lnTo>
                  <a:pt x="753106" y="702402"/>
                </a:lnTo>
                <a:lnTo>
                  <a:pt x="771814" y="710964"/>
                </a:lnTo>
                <a:lnTo>
                  <a:pt x="792108" y="719527"/>
                </a:lnTo>
                <a:lnTo>
                  <a:pt x="804474" y="724600"/>
                </a:lnTo>
                <a:lnTo>
                  <a:pt x="816206" y="729991"/>
                </a:lnTo>
                <a:lnTo>
                  <a:pt x="827621" y="735065"/>
                </a:lnTo>
                <a:lnTo>
                  <a:pt x="838719" y="740774"/>
                </a:lnTo>
                <a:lnTo>
                  <a:pt x="849500" y="745847"/>
                </a:lnTo>
                <a:lnTo>
                  <a:pt x="859963" y="751873"/>
                </a:lnTo>
                <a:lnTo>
                  <a:pt x="870110" y="757264"/>
                </a:lnTo>
                <a:lnTo>
                  <a:pt x="879622" y="763289"/>
                </a:lnTo>
                <a:lnTo>
                  <a:pt x="888501" y="768997"/>
                </a:lnTo>
                <a:lnTo>
                  <a:pt x="897379" y="775340"/>
                </a:lnTo>
                <a:lnTo>
                  <a:pt x="905940" y="781365"/>
                </a:lnTo>
                <a:lnTo>
                  <a:pt x="914184" y="788024"/>
                </a:lnTo>
                <a:lnTo>
                  <a:pt x="921477" y="794367"/>
                </a:lnTo>
                <a:lnTo>
                  <a:pt x="928770" y="801026"/>
                </a:lnTo>
                <a:lnTo>
                  <a:pt x="935746" y="808003"/>
                </a:lnTo>
                <a:lnTo>
                  <a:pt x="942088" y="814980"/>
                </a:lnTo>
                <a:lnTo>
                  <a:pt x="948429" y="822273"/>
                </a:lnTo>
                <a:lnTo>
                  <a:pt x="953820" y="829250"/>
                </a:lnTo>
                <a:lnTo>
                  <a:pt x="959210" y="837178"/>
                </a:lnTo>
                <a:lnTo>
                  <a:pt x="963966" y="844789"/>
                </a:lnTo>
                <a:lnTo>
                  <a:pt x="968406" y="852717"/>
                </a:lnTo>
                <a:lnTo>
                  <a:pt x="972845" y="860962"/>
                </a:lnTo>
                <a:lnTo>
                  <a:pt x="976333" y="869524"/>
                </a:lnTo>
                <a:lnTo>
                  <a:pt x="979503" y="878087"/>
                </a:lnTo>
                <a:lnTo>
                  <a:pt x="982674" y="886966"/>
                </a:lnTo>
                <a:lnTo>
                  <a:pt x="985211" y="895845"/>
                </a:lnTo>
                <a:lnTo>
                  <a:pt x="987431" y="905359"/>
                </a:lnTo>
                <a:lnTo>
                  <a:pt x="989016" y="914873"/>
                </a:lnTo>
                <a:lnTo>
                  <a:pt x="990284" y="925020"/>
                </a:lnTo>
                <a:lnTo>
                  <a:pt x="991236" y="935168"/>
                </a:lnTo>
                <a:lnTo>
                  <a:pt x="991870" y="944999"/>
                </a:lnTo>
                <a:lnTo>
                  <a:pt x="992187" y="955781"/>
                </a:lnTo>
                <a:lnTo>
                  <a:pt x="991870" y="965295"/>
                </a:lnTo>
                <a:lnTo>
                  <a:pt x="991236" y="974808"/>
                </a:lnTo>
                <a:lnTo>
                  <a:pt x="990284" y="984322"/>
                </a:lnTo>
                <a:lnTo>
                  <a:pt x="989016" y="993835"/>
                </a:lnTo>
                <a:lnTo>
                  <a:pt x="987113" y="1002715"/>
                </a:lnTo>
                <a:lnTo>
                  <a:pt x="984894" y="1012228"/>
                </a:lnTo>
                <a:lnTo>
                  <a:pt x="982357" y="1021108"/>
                </a:lnTo>
                <a:lnTo>
                  <a:pt x="978869" y="1030304"/>
                </a:lnTo>
                <a:lnTo>
                  <a:pt x="975698" y="1039184"/>
                </a:lnTo>
                <a:lnTo>
                  <a:pt x="971893" y="1047429"/>
                </a:lnTo>
                <a:lnTo>
                  <a:pt x="967454" y="1055991"/>
                </a:lnTo>
                <a:lnTo>
                  <a:pt x="962698" y="1064553"/>
                </a:lnTo>
                <a:lnTo>
                  <a:pt x="957625" y="1072481"/>
                </a:lnTo>
                <a:lnTo>
                  <a:pt x="952234" y="1080409"/>
                </a:lnTo>
                <a:lnTo>
                  <a:pt x="946210" y="1088337"/>
                </a:lnTo>
                <a:lnTo>
                  <a:pt x="940185" y="1095631"/>
                </a:lnTo>
                <a:lnTo>
                  <a:pt x="933526" y="1102925"/>
                </a:lnTo>
                <a:lnTo>
                  <a:pt x="926551" y="1110219"/>
                </a:lnTo>
                <a:lnTo>
                  <a:pt x="918941" y="1116561"/>
                </a:lnTo>
                <a:lnTo>
                  <a:pt x="911014" y="1123221"/>
                </a:lnTo>
                <a:lnTo>
                  <a:pt x="903087" y="1129246"/>
                </a:lnTo>
                <a:lnTo>
                  <a:pt x="894525" y="1135271"/>
                </a:lnTo>
                <a:lnTo>
                  <a:pt x="885647" y="1140979"/>
                </a:lnTo>
                <a:lnTo>
                  <a:pt x="876134" y="1146370"/>
                </a:lnTo>
                <a:lnTo>
                  <a:pt x="866622" y="1151127"/>
                </a:lnTo>
                <a:lnTo>
                  <a:pt x="856475" y="1155884"/>
                </a:lnTo>
                <a:lnTo>
                  <a:pt x="846012" y="1160006"/>
                </a:lnTo>
                <a:lnTo>
                  <a:pt x="835231" y="1163812"/>
                </a:lnTo>
                <a:lnTo>
                  <a:pt x="824133" y="1167617"/>
                </a:lnTo>
                <a:lnTo>
                  <a:pt x="812401" y="1170471"/>
                </a:lnTo>
                <a:lnTo>
                  <a:pt x="800669" y="1173008"/>
                </a:lnTo>
                <a:lnTo>
                  <a:pt x="788303" y="1175228"/>
                </a:lnTo>
                <a:lnTo>
                  <a:pt x="788303" y="1309687"/>
                </a:lnTo>
                <a:lnTo>
                  <a:pt x="707129" y="1309687"/>
                </a:lnTo>
                <a:lnTo>
                  <a:pt x="707129" y="1179351"/>
                </a:lnTo>
                <a:lnTo>
                  <a:pt x="692861" y="1179034"/>
                </a:lnTo>
                <a:lnTo>
                  <a:pt x="678592" y="1178082"/>
                </a:lnTo>
                <a:lnTo>
                  <a:pt x="664640" y="1176180"/>
                </a:lnTo>
                <a:lnTo>
                  <a:pt x="650689" y="1174277"/>
                </a:lnTo>
                <a:lnTo>
                  <a:pt x="637054" y="1172057"/>
                </a:lnTo>
                <a:lnTo>
                  <a:pt x="623102" y="1169520"/>
                </a:lnTo>
                <a:lnTo>
                  <a:pt x="609785" y="1166349"/>
                </a:lnTo>
                <a:lnTo>
                  <a:pt x="596785" y="1162543"/>
                </a:lnTo>
                <a:lnTo>
                  <a:pt x="584101" y="1158738"/>
                </a:lnTo>
                <a:lnTo>
                  <a:pt x="572052" y="1154615"/>
                </a:lnTo>
                <a:lnTo>
                  <a:pt x="560003" y="1149859"/>
                </a:lnTo>
                <a:lnTo>
                  <a:pt x="548588" y="1144785"/>
                </a:lnTo>
                <a:lnTo>
                  <a:pt x="537807" y="1139394"/>
                </a:lnTo>
                <a:lnTo>
                  <a:pt x="527660" y="1134320"/>
                </a:lnTo>
                <a:lnTo>
                  <a:pt x="518148" y="1128294"/>
                </a:lnTo>
                <a:lnTo>
                  <a:pt x="509587" y="1122586"/>
                </a:lnTo>
                <a:lnTo>
                  <a:pt x="540027" y="1036012"/>
                </a:lnTo>
                <a:lnTo>
                  <a:pt x="549222" y="1041721"/>
                </a:lnTo>
                <a:lnTo>
                  <a:pt x="558735" y="1047112"/>
                </a:lnTo>
                <a:lnTo>
                  <a:pt x="568564" y="1052820"/>
                </a:lnTo>
                <a:lnTo>
                  <a:pt x="579028" y="1057577"/>
                </a:lnTo>
                <a:lnTo>
                  <a:pt x="589492" y="1062651"/>
                </a:lnTo>
                <a:lnTo>
                  <a:pt x="600590" y="1067090"/>
                </a:lnTo>
                <a:lnTo>
                  <a:pt x="612004" y="1071213"/>
                </a:lnTo>
                <a:lnTo>
                  <a:pt x="623737" y="1075335"/>
                </a:lnTo>
                <a:lnTo>
                  <a:pt x="635786" y="1078824"/>
                </a:lnTo>
                <a:lnTo>
                  <a:pt x="648152" y="1081995"/>
                </a:lnTo>
                <a:lnTo>
                  <a:pt x="660518" y="1084849"/>
                </a:lnTo>
                <a:lnTo>
                  <a:pt x="673201" y="1087069"/>
                </a:lnTo>
                <a:lnTo>
                  <a:pt x="686202" y="1088972"/>
                </a:lnTo>
                <a:lnTo>
                  <a:pt x="699519" y="1090240"/>
                </a:lnTo>
                <a:lnTo>
                  <a:pt x="712520" y="1091191"/>
                </a:lnTo>
                <a:lnTo>
                  <a:pt x="726154" y="1091509"/>
                </a:lnTo>
                <a:lnTo>
                  <a:pt x="734716" y="1091191"/>
                </a:lnTo>
                <a:lnTo>
                  <a:pt x="743277" y="1090874"/>
                </a:lnTo>
                <a:lnTo>
                  <a:pt x="751521" y="1090240"/>
                </a:lnTo>
                <a:lnTo>
                  <a:pt x="759131" y="1088972"/>
                </a:lnTo>
                <a:lnTo>
                  <a:pt x="767058" y="1087703"/>
                </a:lnTo>
                <a:lnTo>
                  <a:pt x="774668" y="1086117"/>
                </a:lnTo>
                <a:lnTo>
                  <a:pt x="781644" y="1083898"/>
                </a:lnTo>
                <a:lnTo>
                  <a:pt x="788937" y="1081995"/>
                </a:lnTo>
                <a:lnTo>
                  <a:pt x="795595" y="1079458"/>
                </a:lnTo>
                <a:lnTo>
                  <a:pt x="802571" y="1076921"/>
                </a:lnTo>
                <a:lnTo>
                  <a:pt x="809230" y="1074067"/>
                </a:lnTo>
                <a:lnTo>
                  <a:pt x="815255" y="1070579"/>
                </a:lnTo>
                <a:lnTo>
                  <a:pt x="821279" y="1067407"/>
                </a:lnTo>
                <a:lnTo>
                  <a:pt x="826987" y="1063919"/>
                </a:lnTo>
                <a:lnTo>
                  <a:pt x="832377" y="1059796"/>
                </a:lnTo>
                <a:lnTo>
                  <a:pt x="837450" y="1055674"/>
                </a:lnTo>
                <a:lnTo>
                  <a:pt x="842207" y="1051551"/>
                </a:lnTo>
                <a:lnTo>
                  <a:pt x="847280" y="1046795"/>
                </a:lnTo>
                <a:lnTo>
                  <a:pt x="851402" y="1042355"/>
                </a:lnTo>
                <a:lnTo>
                  <a:pt x="855524" y="1037281"/>
                </a:lnTo>
                <a:lnTo>
                  <a:pt x="859329" y="1032207"/>
                </a:lnTo>
                <a:lnTo>
                  <a:pt x="862817" y="1027133"/>
                </a:lnTo>
                <a:lnTo>
                  <a:pt x="866305" y="1021425"/>
                </a:lnTo>
                <a:lnTo>
                  <a:pt x="868842" y="1016034"/>
                </a:lnTo>
                <a:lnTo>
                  <a:pt x="871378" y="1010009"/>
                </a:lnTo>
                <a:lnTo>
                  <a:pt x="873598" y="1003983"/>
                </a:lnTo>
                <a:lnTo>
                  <a:pt x="875500" y="997641"/>
                </a:lnTo>
                <a:lnTo>
                  <a:pt x="877086" y="991299"/>
                </a:lnTo>
                <a:lnTo>
                  <a:pt x="878354" y="984956"/>
                </a:lnTo>
                <a:lnTo>
                  <a:pt x="879305" y="978297"/>
                </a:lnTo>
                <a:lnTo>
                  <a:pt x="879939" y="971954"/>
                </a:lnTo>
                <a:lnTo>
                  <a:pt x="879939" y="964978"/>
                </a:lnTo>
                <a:lnTo>
                  <a:pt x="879939" y="958318"/>
                </a:lnTo>
                <a:lnTo>
                  <a:pt x="879622" y="951976"/>
                </a:lnTo>
                <a:lnTo>
                  <a:pt x="878671" y="945950"/>
                </a:lnTo>
                <a:lnTo>
                  <a:pt x="877720" y="939608"/>
                </a:lnTo>
                <a:lnTo>
                  <a:pt x="876134" y="933266"/>
                </a:lnTo>
                <a:lnTo>
                  <a:pt x="874549" y="927557"/>
                </a:lnTo>
                <a:lnTo>
                  <a:pt x="872647" y="921849"/>
                </a:lnTo>
                <a:lnTo>
                  <a:pt x="870744" y="916458"/>
                </a:lnTo>
                <a:lnTo>
                  <a:pt x="868207" y="910750"/>
                </a:lnTo>
                <a:lnTo>
                  <a:pt x="865354" y="905676"/>
                </a:lnTo>
                <a:lnTo>
                  <a:pt x="862183" y="900602"/>
                </a:lnTo>
                <a:lnTo>
                  <a:pt x="859012" y="895211"/>
                </a:lnTo>
                <a:lnTo>
                  <a:pt x="855524" y="890454"/>
                </a:lnTo>
                <a:lnTo>
                  <a:pt x="851402" y="885380"/>
                </a:lnTo>
                <a:lnTo>
                  <a:pt x="847280" y="880624"/>
                </a:lnTo>
                <a:lnTo>
                  <a:pt x="842524" y="875867"/>
                </a:lnTo>
                <a:lnTo>
                  <a:pt x="838085" y="871427"/>
                </a:lnTo>
                <a:lnTo>
                  <a:pt x="833011" y="866987"/>
                </a:lnTo>
                <a:lnTo>
                  <a:pt x="827621" y="862231"/>
                </a:lnTo>
                <a:lnTo>
                  <a:pt x="822230" y="858108"/>
                </a:lnTo>
                <a:lnTo>
                  <a:pt x="816206" y="853985"/>
                </a:lnTo>
                <a:lnTo>
                  <a:pt x="810181" y="849546"/>
                </a:lnTo>
                <a:lnTo>
                  <a:pt x="803840" y="845740"/>
                </a:lnTo>
                <a:lnTo>
                  <a:pt x="797181" y="841301"/>
                </a:lnTo>
                <a:lnTo>
                  <a:pt x="782912" y="833690"/>
                </a:lnTo>
                <a:lnTo>
                  <a:pt x="767692" y="826079"/>
                </a:lnTo>
                <a:lnTo>
                  <a:pt x="751521" y="818785"/>
                </a:lnTo>
                <a:lnTo>
                  <a:pt x="734081" y="811174"/>
                </a:lnTo>
                <a:lnTo>
                  <a:pt x="709983" y="801344"/>
                </a:lnTo>
                <a:lnTo>
                  <a:pt x="687153" y="791196"/>
                </a:lnTo>
                <a:lnTo>
                  <a:pt x="676055" y="786439"/>
                </a:lnTo>
                <a:lnTo>
                  <a:pt x="665274" y="781048"/>
                </a:lnTo>
                <a:lnTo>
                  <a:pt x="655128" y="775657"/>
                </a:lnTo>
                <a:lnTo>
                  <a:pt x="644981" y="770266"/>
                </a:lnTo>
                <a:lnTo>
                  <a:pt x="635786" y="764875"/>
                </a:lnTo>
                <a:lnTo>
                  <a:pt x="626273" y="759167"/>
                </a:lnTo>
                <a:lnTo>
                  <a:pt x="617395" y="753458"/>
                </a:lnTo>
                <a:lnTo>
                  <a:pt x="608517" y="747433"/>
                </a:lnTo>
                <a:lnTo>
                  <a:pt x="600590" y="741408"/>
                </a:lnTo>
                <a:lnTo>
                  <a:pt x="592662" y="735065"/>
                </a:lnTo>
                <a:lnTo>
                  <a:pt x="585052" y="729040"/>
                </a:lnTo>
                <a:lnTo>
                  <a:pt x="578077" y="722381"/>
                </a:lnTo>
                <a:lnTo>
                  <a:pt x="571418" y="715721"/>
                </a:lnTo>
                <a:lnTo>
                  <a:pt x="565076" y="708744"/>
                </a:lnTo>
                <a:lnTo>
                  <a:pt x="559052" y="701451"/>
                </a:lnTo>
                <a:lnTo>
                  <a:pt x="553344" y="694474"/>
                </a:lnTo>
                <a:lnTo>
                  <a:pt x="548588" y="686546"/>
                </a:lnTo>
                <a:lnTo>
                  <a:pt x="543832" y="678935"/>
                </a:lnTo>
                <a:lnTo>
                  <a:pt x="539393" y="671007"/>
                </a:lnTo>
                <a:lnTo>
                  <a:pt x="535588" y="662762"/>
                </a:lnTo>
                <a:lnTo>
                  <a:pt x="532417" y="654200"/>
                </a:lnTo>
                <a:lnTo>
                  <a:pt x="529246" y="645955"/>
                </a:lnTo>
                <a:lnTo>
                  <a:pt x="526709" y="636758"/>
                </a:lnTo>
                <a:lnTo>
                  <a:pt x="524807" y="627562"/>
                </a:lnTo>
                <a:lnTo>
                  <a:pt x="523221" y="618048"/>
                </a:lnTo>
                <a:lnTo>
                  <a:pt x="521953" y="608217"/>
                </a:lnTo>
                <a:lnTo>
                  <a:pt x="521319" y="598069"/>
                </a:lnTo>
                <a:lnTo>
                  <a:pt x="521002" y="587922"/>
                </a:lnTo>
                <a:lnTo>
                  <a:pt x="521319" y="577774"/>
                </a:lnTo>
                <a:lnTo>
                  <a:pt x="521953" y="567943"/>
                </a:lnTo>
                <a:lnTo>
                  <a:pt x="522904" y="558429"/>
                </a:lnTo>
                <a:lnTo>
                  <a:pt x="524490" y="548916"/>
                </a:lnTo>
                <a:lnTo>
                  <a:pt x="526392" y="539402"/>
                </a:lnTo>
                <a:lnTo>
                  <a:pt x="528612" y="530523"/>
                </a:lnTo>
                <a:lnTo>
                  <a:pt x="531783" y="521643"/>
                </a:lnTo>
                <a:lnTo>
                  <a:pt x="534636" y="512764"/>
                </a:lnTo>
                <a:lnTo>
                  <a:pt x="538124" y="504202"/>
                </a:lnTo>
                <a:lnTo>
                  <a:pt x="541929" y="495956"/>
                </a:lnTo>
                <a:lnTo>
                  <a:pt x="546685" y="487711"/>
                </a:lnTo>
                <a:lnTo>
                  <a:pt x="551125" y="479783"/>
                </a:lnTo>
                <a:lnTo>
                  <a:pt x="556515" y="472489"/>
                </a:lnTo>
                <a:lnTo>
                  <a:pt x="561905" y="464879"/>
                </a:lnTo>
                <a:lnTo>
                  <a:pt x="567930" y="457585"/>
                </a:lnTo>
                <a:lnTo>
                  <a:pt x="573955" y="450925"/>
                </a:lnTo>
                <a:lnTo>
                  <a:pt x="580613" y="444266"/>
                </a:lnTo>
                <a:lnTo>
                  <a:pt x="587272" y="437923"/>
                </a:lnTo>
                <a:lnTo>
                  <a:pt x="594565" y="431581"/>
                </a:lnTo>
                <a:lnTo>
                  <a:pt x="602175" y="425873"/>
                </a:lnTo>
                <a:lnTo>
                  <a:pt x="609785" y="420165"/>
                </a:lnTo>
                <a:lnTo>
                  <a:pt x="618029" y="415091"/>
                </a:lnTo>
                <a:lnTo>
                  <a:pt x="626590" y="410017"/>
                </a:lnTo>
                <a:lnTo>
                  <a:pt x="635469" y="405577"/>
                </a:lnTo>
                <a:lnTo>
                  <a:pt x="644347" y="400820"/>
                </a:lnTo>
                <a:lnTo>
                  <a:pt x="653859" y="397015"/>
                </a:lnTo>
                <a:lnTo>
                  <a:pt x="663372" y="393526"/>
                </a:lnTo>
                <a:lnTo>
                  <a:pt x="673519" y="389721"/>
                </a:lnTo>
                <a:lnTo>
                  <a:pt x="683665" y="386867"/>
                </a:lnTo>
                <a:lnTo>
                  <a:pt x="694129" y="384330"/>
                </a:lnTo>
                <a:lnTo>
                  <a:pt x="704910" y="381793"/>
                </a:lnTo>
                <a:lnTo>
                  <a:pt x="716008" y="379890"/>
                </a:lnTo>
                <a:lnTo>
                  <a:pt x="716008" y="249237"/>
                </a:lnTo>
                <a:close/>
                <a:moveTo>
                  <a:pt x="784828" y="0"/>
                </a:moveTo>
                <a:lnTo>
                  <a:pt x="808948" y="317"/>
                </a:lnTo>
                <a:lnTo>
                  <a:pt x="832750" y="1588"/>
                </a:lnTo>
                <a:lnTo>
                  <a:pt x="856551" y="3175"/>
                </a:lnTo>
                <a:lnTo>
                  <a:pt x="880036" y="5716"/>
                </a:lnTo>
                <a:lnTo>
                  <a:pt x="903203" y="9209"/>
                </a:lnTo>
                <a:lnTo>
                  <a:pt x="926370" y="13020"/>
                </a:lnTo>
                <a:lnTo>
                  <a:pt x="949538" y="17466"/>
                </a:lnTo>
                <a:lnTo>
                  <a:pt x="972387" y="22864"/>
                </a:lnTo>
                <a:lnTo>
                  <a:pt x="994920" y="28581"/>
                </a:lnTo>
                <a:lnTo>
                  <a:pt x="1017452" y="35249"/>
                </a:lnTo>
                <a:lnTo>
                  <a:pt x="1039668" y="42871"/>
                </a:lnTo>
                <a:lnTo>
                  <a:pt x="1061565" y="50493"/>
                </a:lnTo>
                <a:lnTo>
                  <a:pt x="1083146" y="59067"/>
                </a:lnTo>
                <a:lnTo>
                  <a:pt x="1104727" y="68276"/>
                </a:lnTo>
                <a:lnTo>
                  <a:pt x="1125990" y="78121"/>
                </a:lnTo>
                <a:lnTo>
                  <a:pt x="1146618" y="88283"/>
                </a:lnTo>
                <a:lnTo>
                  <a:pt x="1167246" y="99397"/>
                </a:lnTo>
                <a:lnTo>
                  <a:pt x="1187240" y="111147"/>
                </a:lnTo>
                <a:lnTo>
                  <a:pt x="1207233" y="123215"/>
                </a:lnTo>
                <a:lnTo>
                  <a:pt x="1226910" y="136553"/>
                </a:lnTo>
                <a:lnTo>
                  <a:pt x="1245634" y="149890"/>
                </a:lnTo>
                <a:lnTo>
                  <a:pt x="1264675" y="163863"/>
                </a:lnTo>
                <a:lnTo>
                  <a:pt x="1283082" y="178154"/>
                </a:lnTo>
                <a:lnTo>
                  <a:pt x="1300854" y="193714"/>
                </a:lnTo>
                <a:lnTo>
                  <a:pt x="1318309" y="209275"/>
                </a:lnTo>
                <a:lnTo>
                  <a:pt x="1335129" y="225153"/>
                </a:lnTo>
                <a:lnTo>
                  <a:pt x="1351949" y="242302"/>
                </a:lnTo>
                <a:lnTo>
                  <a:pt x="1368134" y="259450"/>
                </a:lnTo>
                <a:lnTo>
                  <a:pt x="1383368" y="277234"/>
                </a:lnTo>
                <a:lnTo>
                  <a:pt x="1398918" y="295335"/>
                </a:lnTo>
                <a:lnTo>
                  <a:pt x="1413199" y="314389"/>
                </a:lnTo>
                <a:lnTo>
                  <a:pt x="1427163" y="333760"/>
                </a:lnTo>
                <a:lnTo>
                  <a:pt x="1313549" y="414104"/>
                </a:lnTo>
                <a:lnTo>
                  <a:pt x="1301806" y="397908"/>
                </a:lnTo>
                <a:lnTo>
                  <a:pt x="1289747" y="382665"/>
                </a:lnTo>
                <a:lnTo>
                  <a:pt x="1277370" y="367740"/>
                </a:lnTo>
                <a:lnTo>
                  <a:pt x="1264675" y="352814"/>
                </a:lnTo>
                <a:lnTo>
                  <a:pt x="1251346" y="338524"/>
                </a:lnTo>
                <a:lnTo>
                  <a:pt x="1238017" y="324868"/>
                </a:lnTo>
                <a:lnTo>
                  <a:pt x="1223736" y="311531"/>
                </a:lnTo>
                <a:lnTo>
                  <a:pt x="1209455" y="298828"/>
                </a:lnTo>
                <a:lnTo>
                  <a:pt x="1194539" y="286126"/>
                </a:lnTo>
                <a:lnTo>
                  <a:pt x="1179623" y="274058"/>
                </a:lnTo>
                <a:lnTo>
                  <a:pt x="1164073" y="262308"/>
                </a:lnTo>
                <a:lnTo>
                  <a:pt x="1148522" y="251829"/>
                </a:lnTo>
                <a:lnTo>
                  <a:pt x="1132654" y="241031"/>
                </a:lnTo>
                <a:lnTo>
                  <a:pt x="1116151" y="230869"/>
                </a:lnTo>
                <a:lnTo>
                  <a:pt x="1099649" y="221342"/>
                </a:lnTo>
                <a:lnTo>
                  <a:pt x="1082511" y="212133"/>
                </a:lnTo>
                <a:lnTo>
                  <a:pt x="1065374" y="203559"/>
                </a:lnTo>
                <a:lnTo>
                  <a:pt x="1047919" y="195620"/>
                </a:lnTo>
                <a:lnTo>
                  <a:pt x="1030464" y="187998"/>
                </a:lnTo>
                <a:lnTo>
                  <a:pt x="1012375" y="180694"/>
                </a:lnTo>
                <a:lnTo>
                  <a:pt x="994603" y="174343"/>
                </a:lnTo>
                <a:lnTo>
                  <a:pt x="976196" y="168309"/>
                </a:lnTo>
                <a:lnTo>
                  <a:pt x="957472" y="162910"/>
                </a:lnTo>
                <a:lnTo>
                  <a:pt x="939065" y="157829"/>
                </a:lnTo>
                <a:lnTo>
                  <a:pt x="920341" y="153701"/>
                </a:lnTo>
                <a:lnTo>
                  <a:pt x="901616" y="150208"/>
                </a:lnTo>
                <a:lnTo>
                  <a:pt x="882258" y="146715"/>
                </a:lnTo>
                <a:lnTo>
                  <a:pt x="862899" y="144174"/>
                </a:lnTo>
                <a:lnTo>
                  <a:pt x="843857" y="141951"/>
                </a:lnTo>
                <a:lnTo>
                  <a:pt x="824181" y="140681"/>
                </a:lnTo>
                <a:lnTo>
                  <a:pt x="804505" y="139728"/>
                </a:lnTo>
                <a:lnTo>
                  <a:pt x="784828" y="139411"/>
                </a:lnTo>
                <a:lnTo>
                  <a:pt x="768326" y="139728"/>
                </a:lnTo>
                <a:lnTo>
                  <a:pt x="751823" y="140363"/>
                </a:lnTo>
                <a:lnTo>
                  <a:pt x="735320" y="141316"/>
                </a:lnTo>
                <a:lnTo>
                  <a:pt x="719135" y="142586"/>
                </a:lnTo>
                <a:lnTo>
                  <a:pt x="702632" y="144492"/>
                </a:lnTo>
                <a:lnTo>
                  <a:pt x="686764" y="146715"/>
                </a:lnTo>
                <a:lnTo>
                  <a:pt x="670897" y="149573"/>
                </a:lnTo>
                <a:lnTo>
                  <a:pt x="655029" y="152431"/>
                </a:lnTo>
                <a:lnTo>
                  <a:pt x="639478" y="155924"/>
                </a:lnTo>
                <a:lnTo>
                  <a:pt x="623927" y="160052"/>
                </a:lnTo>
                <a:lnTo>
                  <a:pt x="608377" y="163863"/>
                </a:lnTo>
                <a:lnTo>
                  <a:pt x="593144" y="168309"/>
                </a:lnTo>
                <a:lnTo>
                  <a:pt x="578228" y="173390"/>
                </a:lnTo>
                <a:lnTo>
                  <a:pt x="562994" y="178471"/>
                </a:lnTo>
                <a:lnTo>
                  <a:pt x="548396" y="184505"/>
                </a:lnTo>
                <a:lnTo>
                  <a:pt x="533797" y="190221"/>
                </a:lnTo>
                <a:lnTo>
                  <a:pt x="519516" y="196572"/>
                </a:lnTo>
                <a:lnTo>
                  <a:pt x="505235" y="203241"/>
                </a:lnTo>
                <a:lnTo>
                  <a:pt x="491271" y="210228"/>
                </a:lnTo>
                <a:lnTo>
                  <a:pt x="477308" y="217532"/>
                </a:lnTo>
                <a:lnTo>
                  <a:pt x="463978" y="225153"/>
                </a:lnTo>
                <a:lnTo>
                  <a:pt x="450332" y="233092"/>
                </a:lnTo>
                <a:lnTo>
                  <a:pt x="437003" y="241349"/>
                </a:lnTo>
                <a:lnTo>
                  <a:pt x="423991" y="249923"/>
                </a:lnTo>
                <a:lnTo>
                  <a:pt x="411297" y="258815"/>
                </a:lnTo>
                <a:lnTo>
                  <a:pt x="398603" y="268024"/>
                </a:lnTo>
                <a:lnTo>
                  <a:pt x="386543" y="277551"/>
                </a:lnTo>
                <a:lnTo>
                  <a:pt x="374483" y="287396"/>
                </a:lnTo>
                <a:lnTo>
                  <a:pt x="362424" y="296923"/>
                </a:lnTo>
                <a:lnTo>
                  <a:pt x="350999" y="307402"/>
                </a:lnTo>
                <a:lnTo>
                  <a:pt x="339574" y="317882"/>
                </a:lnTo>
                <a:lnTo>
                  <a:pt x="328466" y="328997"/>
                </a:lnTo>
                <a:lnTo>
                  <a:pt x="317676" y="340112"/>
                </a:lnTo>
                <a:lnTo>
                  <a:pt x="306886" y="351226"/>
                </a:lnTo>
                <a:lnTo>
                  <a:pt x="296730" y="362976"/>
                </a:lnTo>
                <a:lnTo>
                  <a:pt x="286575" y="374726"/>
                </a:lnTo>
                <a:lnTo>
                  <a:pt x="277054" y="386794"/>
                </a:lnTo>
                <a:lnTo>
                  <a:pt x="267533" y="399179"/>
                </a:lnTo>
                <a:lnTo>
                  <a:pt x="258330" y="411564"/>
                </a:lnTo>
                <a:lnTo>
                  <a:pt x="249444" y="424584"/>
                </a:lnTo>
                <a:lnTo>
                  <a:pt x="240875" y="437604"/>
                </a:lnTo>
                <a:lnTo>
                  <a:pt x="232624" y="450942"/>
                </a:lnTo>
                <a:lnTo>
                  <a:pt x="224690" y="464279"/>
                </a:lnTo>
                <a:lnTo>
                  <a:pt x="217073" y="477935"/>
                </a:lnTo>
                <a:lnTo>
                  <a:pt x="209774" y="491590"/>
                </a:lnTo>
                <a:lnTo>
                  <a:pt x="202792" y="505563"/>
                </a:lnTo>
                <a:lnTo>
                  <a:pt x="196445" y="520171"/>
                </a:lnTo>
                <a:lnTo>
                  <a:pt x="189780" y="534462"/>
                </a:lnTo>
                <a:lnTo>
                  <a:pt x="183751" y="548752"/>
                </a:lnTo>
                <a:lnTo>
                  <a:pt x="178355" y="563678"/>
                </a:lnTo>
                <a:lnTo>
                  <a:pt x="173278" y="578603"/>
                </a:lnTo>
                <a:lnTo>
                  <a:pt x="168200" y="593846"/>
                </a:lnTo>
                <a:lnTo>
                  <a:pt x="163757" y="608772"/>
                </a:lnTo>
                <a:lnTo>
                  <a:pt x="159314" y="624332"/>
                </a:lnTo>
                <a:lnTo>
                  <a:pt x="155506" y="639893"/>
                </a:lnTo>
                <a:lnTo>
                  <a:pt x="152332" y="655454"/>
                </a:lnTo>
                <a:lnTo>
                  <a:pt x="148841" y="671650"/>
                </a:lnTo>
                <a:lnTo>
                  <a:pt x="146302" y="687210"/>
                </a:lnTo>
                <a:lnTo>
                  <a:pt x="144081" y="703724"/>
                </a:lnTo>
                <a:lnTo>
                  <a:pt x="142494" y="719602"/>
                </a:lnTo>
                <a:lnTo>
                  <a:pt x="140907" y="735798"/>
                </a:lnTo>
                <a:lnTo>
                  <a:pt x="139955" y="752629"/>
                </a:lnTo>
                <a:lnTo>
                  <a:pt x="139320" y="769142"/>
                </a:lnTo>
                <a:lnTo>
                  <a:pt x="139003" y="785973"/>
                </a:lnTo>
                <a:lnTo>
                  <a:pt x="139320" y="800263"/>
                </a:lnTo>
                <a:lnTo>
                  <a:pt x="139638" y="814871"/>
                </a:lnTo>
                <a:lnTo>
                  <a:pt x="140590" y="829162"/>
                </a:lnTo>
                <a:lnTo>
                  <a:pt x="141542" y="844087"/>
                </a:lnTo>
                <a:lnTo>
                  <a:pt x="143129" y="858378"/>
                </a:lnTo>
                <a:lnTo>
                  <a:pt x="144715" y="872350"/>
                </a:lnTo>
                <a:lnTo>
                  <a:pt x="146620" y="886641"/>
                </a:lnTo>
                <a:lnTo>
                  <a:pt x="149158" y="900931"/>
                </a:lnTo>
                <a:lnTo>
                  <a:pt x="152015" y="914586"/>
                </a:lnTo>
                <a:lnTo>
                  <a:pt x="154871" y="928559"/>
                </a:lnTo>
                <a:lnTo>
                  <a:pt x="158044" y="942215"/>
                </a:lnTo>
                <a:lnTo>
                  <a:pt x="161853" y="955870"/>
                </a:lnTo>
                <a:lnTo>
                  <a:pt x="165661" y="969208"/>
                </a:lnTo>
                <a:lnTo>
                  <a:pt x="169469" y="983180"/>
                </a:lnTo>
                <a:lnTo>
                  <a:pt x="174230" y="996201"/>
                </a:lnTo>
                <a:lnTo>
                  <a:pt x="178673" y="1009538"/>
                </a:lnTo>
                <a:lnTo>
                  <a:pt x="183433" y="1022558"/>
                </a:lnTo>
                <a:lnTo>
                  <a:pt x="188828" y="1035261"/>
                </a:lnTo>
                <a:lnTo>
                  <a:pt x="194223" y="1047964"/>
                </a:lnTo>
                <a:lnTo>
                  <a:pt x="200253" y="1060666"/>
                </a:lnTo>
                <a:lnTo>
                  <a:pt x="205966" y="1073369"/>
                </a:lnTo>
                <a:lnTo>
                  <a:pt x="212630" y="1085754"/>
                </a:lnTo>
                <a:lnTo>
                  <a:pt x="219295" y="1098139"/>
                </a:lnTo>
                <a:lnTo>
                  <a:pt x="225642" y="1110206"/>
                </a:lnTo>
                <a:lnTo>
                  <a:pt x="232941" y="1121956"/>
                </a:lnTo>
                <a:lnTo>
                  <a:pt x="239923" y="1133706"/>
                </a:lnTo>
                <a:lnTo>
                  <a:pt x="247857" y="1145456"/>
                </a:lnTo>
                <a:lnTo>
                  <a:pt x="255474" y="1156571"/>
                </a:lnTo>
                <a:lnTo>
                  <a:pt x="263408" y="1168003"/>
                </a:lnTo>
                <a:lnTo>
                  <a:pt x="271659" y="1179118"/>
                </a:lnTo>
                <a:lnTo>
                  <a:pt x="280228" y="1189915"/>
                </a:lnTo>
                <a:lnTo>
                  <a:pt x="289114" y="1200395"/>
                </a:lnTo>
                <a:lnTo>
                  <a:pt x="297682" y="1210874"/>
                </a:lnTo>
                <a:lnTo>
                  <a:pt x="307203" y="1221036"/>
                </a:lnTo>
                <a:lnTo>
                  <a:pt x="316407" y="1231198"/>
                </a:lnTo>
                <a:lnTo>
                  <a:pt x="326245" y="1241361"/>
                </a:lnTo>
                <a:lnTo>
                  <a:pt x="336083" y="1250887"/>
                </a:lnTo>
                <a:lnTo>
                  <a:pt x="345604" y="1260414"/>
                </a:lnTo>
                <a:lnTo>
                  <a:pt x="356076" y="1269624"/>
                </a:lnTo>
                <a:lnTo>
                  <a:pt x="366549" y="1278833"/>
                </a:lnTo>
                <a:lnTo>
                  <a:pt x="377022" y="1287725"/>
                </a:lnTo>
                <a:lnTo>
                  <a:pt x="388130" y="1296299"/>
                </a:lnTo>
                <a:lnTo>
                  <a:pt x="398920" y="1304556"/>
                </a:lnTo>
                <a:lnTo>
                  <a:pt x="410345" y="1312813"/>
                </a:lnTo>
                <a:lnTo>
                  <a:pt x="421770" y="1320752"/>
                </a:lnTo>
                <a:lnTo>
                  <a:pt x="433195" y="1328373"/>
                </a:lnTo>
                <a:lnTo>
                  <a:pt x="444937" y="1335995"/>
                </a:lnTo>
                <a:lnTo>
                  <a:pt x="456997" y="1343299"/>
                </a:lnTo>
                <a:lnTo>
                  <a:pt x="469056" y="1349968"/>
                </a:lnTo>
                <a:lnTo>
                  <a:pt x="481116" y="1356636"/>
                </a:lnTo>
                <a:lnTo>
                  <a:pt x="493810" y="1362988"/>
                </a:lnTo>
                <a:lnTo>
                  <a:pt x="506187" y="1369339"/>
                </a:lnTo>
                <a:lnTo>
                  <a:pt x="518882" y="1375373"/>
                </a:lnTo>
                <a:lnTo>
                  <a:pt x="532211" y="1380771"/>
                </a:lnTo>
                <a:lnTo>
                  <a:pt x="545222" y="1386170"/>
                </a:lnTo>
                <a:lnTo>
                  <a:pt x="558551" y="1391569"/>
                </a:lnTo>
                <a:lnTo>
                  <a:pt x="571881" y="1396015"/>
                </a:lnTo>
                <a:lnTo>
                  <a:pt x="585210" y="1400778"/>
                </a:lnTo>
                <a:lnTo>
                  <a:pt x="598856" y="1404906"/>
                </a:lnTo>
                <a:lnTo>
                  <a:pt x="613137" y="1408717"/>
                </a:lnTo>
                <a:lnTo>
                  <a:pt x="626784" y="1412845"/>
                </a:lnTo>
                <a:lnTo>
                  <a:pt x="641065" y="1416021"/>
                </a:lnTo>
                <a:lnTo>
                  <a:pt x="655029" y="1418879"/>
                </a:lnTo>
                <a:lnTo>
                  <a:pt x="669627" y="1422055"/>
                </a:lnTo>
                <a:lnTo>
                  <a:pt x="644873" y="1558925"/>
                </a:lnTo>
                <a:lnTo>
                  <a:pt x="627418" y="1555432"/>
                </a:lnTo>
                <a:lnTo>
                  <a:pt x="609964" y="1551939"/>
                </a:lnTo>
                <a:lnTo>
                  <a:pt x="593144" y="1547493"/>
                </a:lnTo>
                <a:lnTo>
                  <a:pt x="576006" y="1543365"/>
                </a:lnTo>
                <a:lnTo>
                  <a:pt x="559186" y="1538601"/>
                </a:lnTo>
                <a:lnTo>
                  <a:pt x="542684" y="1533202"/>
                </a:lnTo>
                <a:lnTo>
                  <a:pt x="526181" y="1527804"/>
                </a:lnTo>
                <a:lnTo>
                  <a:pt x="509996" y="1521770"/>
                </a:lnTo>
                <a:lnTo>
                  <a:pt x="493493" y="1515736"/>
                </a:lnTo>
                <a:lnTo>
                  <a:pt x="477942" y="1509068"/>
                </a:lnTo>
                <a:lnTo>
                  <a:pt x="462074" y="1502081"/>
                </a:lnTo>
                <a:lnTo>
                  <a:pt x="446524" y="1495095"/>
                </a:lnTo>
                <a:lnTo>
                  <a:pt x="431291" y="1487473"/>
                </a:lnTo>
                <a:lnTo>
                  <a:pt x="416057" y="1479852"/>
                </a:lnTo>
                <a:lnTo>
                  <a:pt x="401141" y="1471595"/>
                </a:lnTo>
                <a:lnTo>
                  <a:pt x="386226" y="1463338"/>
                </a:lnTo>
                <a:lnTo>
                  <a:pt x="371944" y="1454446"/>
                </a:lnTo>
                <a:lnTo>
                  <a:pt x="357346" y="1445555"/>
                </a:lnTo>
                <a:lnTo>
                  <a:pt x="343382" y="1436028"/>
                </a:lnTo>
                <a:lnTo>
                  <a:pt x="329736" y="1426501"/>
                </a:lnTo>
                <a:lnTo>
                  <a:pt x="316089" y="1416339"/>
                </a:lnTo>
                <a:lnTo>
                  <a:pt x="302760" y="1406177"/>
                </a:lnTo>
                <a:lnTo>
                  <a:pt x="289431" y="1395697"/>
                </a:lnTo>
                <a:lnTo>
                  <a:pt x="276419" y="1384900"/>
                </a:lnTo>
                <a:lnTo>
                  <a:pt x="263725" y="1373785"/>
                </a:lnTo>
                <a:lnTo>
                  <a:pt x="251348" y="1362670"/>
                </a:lnTo>
                <a:lnTo>
                  <a:pt x="238971" y="1350920"/>
                </a:lnTo>
                <a:lnTo>
                  <a:pt x="227229" y="1339170"/>
                </a:lnTo>
                <a:lnTo>
                  <a:pt x="215486" y="1327103"/>
                </a:lnTo>
                <a:lnTo>
                  <a:pt x="204062" y="1315036"/>
                </a:lnTo>
                <a:lnTo>
                  <a:pt x="192954" y="1302333"/>
                </a:lnTo>
                <a:lnTo>
                  <a:pt x="182164" y="1289630"/>
                </a:lnTo>
                <a:lnTo>
                  <a:pt x="171374" y="1276928"/>
                </a:lnTo>
                <a:lnTo>
                  <a:pt x="161535" y="1263590"/>
                </a:lnTo>
                <a:lnTo>
                  <a:pt x="151380" y="1250252"/>
                </a:lnTo>
                <a:lnTo>
                  <a:pt x="141542" y="1236597"/>
                </a:lnTo>
                <a:lnTo>
                  <a:pt x="132021" y="1222624"/>
                </a:lnTo>
                <a:lnTo>
                  <a:pt x="122818" y="1208651"/>
                </a:lnTo>
                <a:lnTo>
                  <a:pt x="113932" y="1194361"/>
                </a:lnTo>
                <a:lnTo>
                  <a:pt x="105363" y="1180071"/>
                </a:lnTo>
                <a:lnTo>
                  <a:pt x="97112" y="1165145"/>
                </a:lnTo>
                <a:lnTo>
                  <a:pt x="89178" y="1150219"/>
                </a:lnTo>
                <a:lnTo>
                  <a:pt x="81561" y="1135294"/>
                </a:lnTo>
                <a:lnTo>
                  <a:pt x="74262" y="1120368"/>
                </a:lnTo>
                <a:lnTo>
                  <a:pt x="66962" y="1104808"/>
                </a:lnTo>
                <a:lnTo>
                  <a:pt x="60615" y="1089247"/>
                </a:lnTo>
                <a:lnTo>
                  <a:pt x="53951" y="1073369"/>
                </a:lnTo>
                <a:lnTo>
                  <a:pt x="48238" y="1057491"/>
                </a:lnTo>
                <a:lnTo>
                  <a:pt x="42208" y="1041612"/>
                </a:lnTo>
                <a:lnTo>
                  <a:pt x="37131" y="1025417"/>
                </a:lnTo>
                <a:lnTo>
                  <a:pt x="32053" y="1009221"/>
                </a:lnTo>
                <a:lnTo>
                  <a:pt x="27293" y="992390"/>
                </a:lnTo>
                <a:lnTo>
                  <a:pt x="23167" y="975876"/>
                </a:lnTo>
                <a:lnTo>
                  <a:pt x="19041" y="959363"/>
                </a:lnTo>
                <a:lnTo>
                  <a:pt x="15550" y="942532"/>
                </a:lnTo>
                <a:lnTo>
                  <a:pt x="12377" y="925701"/>
                </a:lnTo>
                <a:lnTo>
                  <a:pt x="9203" y="908235"/>
                </a:lnTo>
                <a:lnTo>
                  <a:pt x="6982" y="891087"/>
                </a:lnTo>
                <a:lnTo>
                  <a:pt x="4760" y="873621"/>
                </a:lnTo>
                <a:lnTo>
                  <a:pt x="3173" y="856472"/>
                </a:lnTo>
                <a:lnTo>
                  <a:pt x="1904" y="838689"/>
                </a:lnTo>
                <a:lnTo>
                  <a:pt x="952" y="821222"/>
                </a:lnTo>
                <a:lnTo>
                  <a:pt x="317" y="803439"/>
                </a:lnTo>
                <a:lnTo>
                  <a:pt x="0" y="785973"/>
                </a:lnTo>
                <a:lnTo>
                  <a:pt x="317" y="765649"/>
                </a:lnTo>
                <a:lnTo>
                  <a:pt x="952" y="745325"/>
                </a:lnTo>
                <a:lnTo>
                  <a:pt x="2221" y="725318"/>
                </a:lnTo>
                <a:lnTo>
                  <a:pt x="4125" y="705629"/>
                </a:lnTo>
                <a:lnTo>
                  <a:pt x="6030" y="685622"/>
                </a:lnTo>
                <a:lnTo>
                  <a:pt x="8886" y="666251"/>
                </a:lnTo>
                <a:lnTo>
                  <a:pt x="12377" y="646879"/>
                </a:lnTo>
                <a:lnTo>
                  <a:pt x="15868" y="627508"/>
                </a:lnTo>
                <a:lnTo>
                  <a:pt x="19993" y="608454"/>
                </a:lnTo>
                <a:lnTo>
                  <a:pt x="24754" y="589718"/>
                </a:lnTo>
                <a:lnTo>
                  <a:pt x="29831" y="570982"/>
                </a:lnTo>
                <a:lnTo>
                  <a:pt x="35227" y="552245"/>
                </a:lnTo>
                <a:lnTo>
                  <a:pt x="41256" y="534144"/>
                </a:lnTo>
                <a:lnTo>
                  <a:pt x="47604" y="515725"/>
                </a:lnTo>
                <a:lnTo>
                  <a:pt x="54268" y="497941"/>
                </a:lnTo>
                <a:lnTo>
                  <a:pt x="61567" y="480158"/>
                </a:lnTo>
                <a:lnTo>
                  <a:pt x="69501" y="462692"/>
                </a:lnTo>
                <a:lnTo>
                  <a:pt x="77435" y="445225"/>
                </a:lnTo>
                <a:lnTo>
                  <a:pt x="86004" y="428395"/>
                </a:lnTo>
                <a:lnTo>
                  <a:pt x="94890" y="411246"/>
                </a:lnTo>
                <a:lnTo>
                  <a:pt x="104093" y="395050"/>
                </a:lnTo>
                <a:lnTo>
                  <a:pt x="113614" y="378854"/>
                </a:lnTo>
                <a:lnTo>
                  <a:pt x="123770" y="362341"/>
                </a:lnTo>
                <a:lnTo>
                  <a:pt x="133925" y="346780"/>
                </a:lnTo>
                <a:lnTo>
                  <a:pt x="145033" y="330902"/>
                </a:lnTo>
                <a:lnTo>
                  <a:pt x="156140" y="315977"/>
                </a:lnTo>
                <a:lnTo>
                  <a:pt x="167565" y="301051"/>
                </a:lnTo>
                <a:lnTo>
                  <a:pt x="179308" y="286443"/>
                </a:lnTo>
                <a:lnTo>
                  <a:pt x="191367" y="271835"/>
                </a:lnTo>
                <a:lnTo>
                  <a:pt x="204062" y="257545"/>
                </a:lnTo>
                <a:lnTo>
                  <a:pt x="216756" y="243889"/>
                </a:lnTo>
                <a:lnTo>
                  <a:pt x="229768" y="230552"/>
                </a:lnTo>
                <a:lnTo>
                  <a:pt x="243731" y="217214"/>
                </a:lnTo>
                <a:lnTo>
                  <a:pt x="257378" y="204194"/>
                </a:lnTo>
                <a:lnTo>
                  <a:pt x="271342" y="191809"/>
                </a:lnTo>
                <a:lnTo>
                  <a:pt x="285623" y="179424"/>
                </a:lnTo>
                <a:lnTo>
                  <a:pt x="300539" y="167674"/>
                </a:lnTo>
                <a:lnTo>
                  <a:pt x="315455" y="156242"/>
                </a:lnTo>
                <a:lnTo>
                  <a:pt x="330688" y="145127"/>
                </a:lnTo>
                <a:lnTo>
                  <a:pt x="346556" y="134330"/>
                </a:lnTo>
                <a:lnTo>
                  <a:pt x="362106" y="124168"/>
                </a:lnTo>
                <a:lnTo>
                  <a:pt x="377974" y="114005"/>
                </a:lnTo>
                <a:lnTo>
                  <a:pt x="394477" y="104479"/>
                </a:lnTo>
                <a:lnTo>
                  <a:pt x="410980" y="94952"/>
                </a:lnTo>
                <a:lnTo>
                  <a:pt x="428117" y="86060"/>
                </a:lnTo>
                <a:lnTo>
                  <a:pt x="444937" y="77803"/>
                </a:lnTo>
                <a:lnTo>
                  <a:pt x="462392" y="69546"/>
                </a:lnTo>
                <a:lnTo>
                  <a:pt x="479529" y="61925"/>
                </a:lnTo>
                <a:lnTo>
                  <a:pt x="497619" y="54621"/>
                </a:lnTo>
                <a:lnTo>
                  <a:pt x="515391" y="47634"/>
                </a:lnTo>
                <a:lnTo>
                  <a:pt x="533480" y="41283"/>
                </a:lnTo>
                <a:lnTo>
                  <a:pt x="551570" y="35567"/>
                </a:lnTo>
                <a:lnTo>
                  <a:pt x="570294" y="29851"/>
                </a:lnTo>
                <a:lnTo>
                  <a:pt x="589018" y="24770"/>
                </a:lnTo>
                <a:lnTo>
                  <a:pt x="607742" y="20324"/>
                </a:lnTo>
                <a:lnTo>
                  <a:pt x="627101" y="15878"/>
                </a:lnTo>
                <a:lnTo>
                  <a:pt x="646143" y="12385"/>
                </a:lnTo>
                <a:lnTo>
                  <a:pt x="665501" y="9209"/>
                </a:lnTo>
                <a:lnTo>
                  <a:pt x="685178" y="6351"/>
                </a:lnTo>
                <a:lnTo>
                  <a:pt x="704854" y="4128"/>
                </a:lnTo>
                <a:lnTo>
                  <a:pt x="724530" y="2223"/>
                </a:lnTo>
                <a:lnTo>
                  <a:pt x="744524" y="952"/>
                </a:lnTo>
                <a:lnTo>
                  <a:pt x="764835" y="317"/>
                </a:lnTo>
                <a:lnTo>
                  <a:pt x="7848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612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switch dir="r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5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125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5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25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5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125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5" grpId="0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23" grpId="0" animBg="1"/>
      <p:bldP spid="24" grpId="0"/>
      <p:bldP spid="25" grpId="0"/>
      <p:bldP spid="26" grpId="0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708614" y="1915654"/>
            <a:ext cx="822482" cy="4037493"/>
            <a:chOff x="5684759" y="1878541"/>
            <a:chExt cx="822482" cy="4037493"/>
          </a:xfrm>
        </p:grpSpPr>
        <p:sp>
          <p:nvSpPr>
            <p:cNvPr id="8" name="Isosceles Triangle 7"/>
            <p:cNvSpPr/>
            <p:nvPr/>
          </p:nvSpPr>
          <p:spPr>
            <a:xfrm flipV="1">
              <a:off x="5769820" y="5079140"/>
              <a:ext cx="657770" cy="836894"/>
            </a:xfrm>
            <a:prstGeom prst="triangle">
              <a:avLst/>
            </a:prstGeom>
            <a:solidFill>
              <a:srgbClr val="D3AB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Isosceles Triangle 8"/>
            <p:cNvSpPr/>
            <p:nvPr/>
          </p:nvSpPr>
          <p:spPr>
            <a:xfrm flipV="1">
              <a:off x="5966090" y="5578576"/>
              <a:ext cx="265230" cy="337457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5684759" y="4689810"/>
              <a:ext cx="170121" cy="17012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988298" y="4728725"/>
              <a:ext cx="95276" cy="9527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6337120" y="4689810"/>
              <a:ext cx="170121" cy="17012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5684759" y="4237239"/>
              <a:ext cx="170121" cy="17012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14227" y="3827658"/>
              <a:ext cx="105312" cy="1053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5684759" y="3274692"/>
              <a:ext cx="170121" cy="17012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5684759" y="1878541"/>
              <a:ext cx="170121" cy="17012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5684759" y="2303801"/>
              <a:ext cx="170121" cy="17012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5708564" y="2796776"/>
              <a:ext cx="105312" cy="1053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6313062" y="1878541"/>
              <a:ext cx="170121" cy="17012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6031315" y="1891979"/>
              <a:ext cx="105312" cy="1053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6369524" y="2742428"/>
              <a:ext cx="105312" cy="1053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6318722" y="2310484"/>
              <a:ext cx="170121" cy="17012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6337120" y="2968766"/>
              <a:ext cx="170121" cy="17012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6369524" y="3574392"/>
              <a:ext cx="105312" cy="1053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6337119" y="3861889"/>
              <a:ext cx="170121" cy="17012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6369524" y="4365289"/>
              <a:ext cx="105312" cy="1053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6014094" y="2972426"/>
              <a:ext cx="105312" cy="1053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6051566" y="3274691"/>
              <a:ext cx="170121" cy="170121"/>
            </a:xfrm>
            <a:prstGeom prst="ellipse">
              <a:avLst/>
            </a:prstGeom>
            <a:solidFill>
              <a:srgbClr val="7F8C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858211" y="3883974"/>
              <a:ext cx="247155" cy="247155"/>
            </a:xfrm>
            <a:prstGeom prst="ellipse">
              <a:avLst/>
            </a:prstGeom>
            <a:solidFill>
              <a:srgbClr val="7F8C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5927988" y="2147452"/>
              <a:ext cx="247155" cy="247155"/>
            </a:xfrm>
            <a:prstGeom prst="ellipse">
              <a:avLst/>
            </a:prstGeom>
            <a:solidFill>
              <a:srgbClr val="7F8C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6136626" y="2597090"/>
              <a:ext cx="105312" cy="1053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6098705" y="4407724"/>
              <a:ext cx="170121" cy="170121"/>
            </a:xfrm>
            <a:prstGeom prst="ellipse">
              <a:avLst/>
            </a:prstGeom>
            <a:solidFill>
              <a:srgbClr val="7F8C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5926003" y="3568827"/>
              <a:ext cx="105312" cy="105312"/>
            </a:xfrm>
            <a:prstGeom prst="ellipse">
              <a:avLst/>
            </a:prstGeom>
            <a:solidFill>
              <a:srgbClr val="7F8C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34" name="Straight Connector 33"/>
            <p:cNvCxnSpPr>
              <a:stCxn id="10" idx="6"/>
              <a:endCxn id="11" idx="2"/>
            </p:cNvCxnSpPr>
            <p:nvPr/>
          </p:nvCxnSpPr>
          <p:spPr>
            <a:xfrm>
              <a:off x="5854880" y="4774871"/>
              <a:ext cx="133418" cy="1492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11" idx="6"/>
              <a:endCxn id="12" idx="2"/>
            </p:cNvCxnSpPr>
            <p:nvPr/>
          </p:nvCxnSpPr>
          <p:spPr>
            <a:xfrm flipV="1">
              <a:off x="6083574" y="4774871"/>
              <a:ext cx="253546" cy="1492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12" idx="0"/>
              <a:endCxn id="26" idx="4"/>
            </p:cNvCxnSpPr>
            <p:nvPr/>
          </p:nvCxnSpPr>
          <p:spPr>
            <a:xfrm flipH="1" flipV="1">
              <a:off x="6422180" y="4470601"/>
              <a:ext cx="1" cy="219209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26" idx="0"/>
              <a:endCxn id="25" idx="4"/>
            </p:cNvCxnSpPr>
            <p:nvPr/>
          </p:nvCxnSpPr>
          <p:spPr>
            <a:xfrm flipV="1">
              <a:off x="6422180" y="4032010"/>
              <a:ext cx="0" cy="333279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>
              <a:stCxn id="25" idx="0"/>
              <a:endCxn id="24" idx="4"/>
            </p:cNvCxnSpPr>
            <p:nvPr/>
          </p:nvCxnSpPr>
          <p:spPr>
            <a:xfrm flipV="1">
              <a:off x="6422180" y="3679704"/>
              <a:ext cx="0" cy="182185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>
              <a:stCxn id="24" idx="0"/>
              <a:endCxn id="23" idx="4"/>
            </p:cNvCxnSpPr>
            <p:nvPr/>
          </p:nvCxnSpPr>
          <p:spPr>
            <a:xfrm flipV="1">
              <a:off x="6422180" y="3138887"/>
              <a:ext cx="1" cy="435505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stCxn id="23" idx="0"/>
              <a:endCxn id="21" idx="4"/>
            </p:cNvCxnSpPr>
            <p:nvPr/>
          </p:nvCxnSpPr>
          <p:spPr>
            <a:xfrm flipH="1" flipV="1">
              <a:off x="6422180" y="2847740"/>
              <a:ext cx="1" cy="121026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stCxn id="21" idx="0"/>
              <a:endCxn id="22" idx="4"/>
            </p:cNvCxnSpPr>
            <p:nvPr/>
          </p:nvCxnSpPr>
          <p:spPr>
            <a:xfrm flipH="1" flipV="1">
              <a:off x="6403783" y="2480605"/>
              <a:ext cx="18397" cy="261823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>
              <a:stCxn id="22" idx="0"/>
              <a:endCxn id="19" idx="4"/>
            </p:cNvCxnSpPr>
            <p:nvPr/>
          </p:nvCxnSpPr>
          <p:spPr>
            <a:xfrm flipH="1" flipV="1">
              <a:off x="6398123" y="2048662"/>
              <a:ext cx="5660" cy="261822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19" idx="2"/>
              <a:endCxn id="20" idx="6"/>
            </p:cNvCxnSpPr>
            <p:nvPr/>
          </p:nvCxnSpPr>
          <p:spPr>
            <a:xfrm flipH="1" flipV="1">
              <a:off x="6136627" y="1944635"/>
              <a:ext cx="176435" cy="18967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stCxn id="20" idx="2"/>
              <a:endCxn id="16" idx="6"/>
            </p:cNvCxnSpPr>
            <p:nvPr/>
          </p:nvCxnSpPr>
          <p:spPr>
            <a:xfrm flipH="1">
              <a:off x="5854880" y="1944635"/>
              <a:ext cx="176435" cy="18967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stCxn id="16" idx="4"/>
              <a:endCxn id="17" idx="0"/>
            </p:cNvCxnSpPr>
            <p:nvPr/>
          </p:nvCxnSpPr>
          <p:spPr>
            <a:xfrm>
              <a:off x="5769820" y="2048662"/>
              <a:ext cx="0" cy="255139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>
              <a:stCxn id="17" idx="4"/>
              <a:endCxn id="18" idx="0"/>
            </p:cNvCxnSpPr>
            <p:nvPr/>
          </p:nvCxnSpPr>
          <p:spPr>
            <a:xfrm flipH="1">
              <a:off x="5761220" y="2473922"/>
              <a:ext cx="8600" cy="322854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stCxn id="18" idx="4"/>
              <a:endCxn id="15" idx="0"/>
            </p:cNvCxnSpPr>
            <p:nvPr/>
          </p:nvCxnSpPr>
          <p:spPr>
            <a:xfrm>
              <a:off x="5761220" y="2902088"/>
              <a:ext cx="8600" cy="372604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>
              <a:stCxn id="15" idx="4"/>
              <a:endCxn id="14" idx="0"/>
            </p:cNvCxnSpPr>
            <p:nvPr/>
          </p:nvCxnSpPr>
          <p:spPr>
            <a:xfrm flipH="1">
              <a:off x="5766883" y="3444813"/>
              <a:ext cx="2937" cy="382845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>
              <a:stCxn id="14" idx="4"/>
              <a:endCxn id="13" idx="0"/>
            </p:cNvCxnSpPr>
            <p:nvPr/>
          </p:nvCxnSpPr>
          <p:spPr>
            <a:xfrm>
              <a:off x="5766883" y="3932970"/>
              <a:ext cx="2937" cy="304269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stCxn id="13" idx="4"/>
              <a:endCxn id="10" idx="0"/>
            </p:cNvCxnSpPr>
            <p:nvPr/>
          </p:nvCxnSpPr>
          <p:spPr>
            <a:xfrm>
              <a:off x="5769820" y="4407360"/>
              <a:ext cx="0" cy="282450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10" idx="7"/>
              <a:endCxn id="32" idx="2"/>
            </p:cNvCxnSpPr>
            <p:nvPr/>
          </p:nvCxnSpPr>
          <p:spPr>
            <a:xfrm flipV="1">
              <a:off x="5829966" y="4492785"/>
              <a:ext cx="268739" cy="221939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32" idx="6"/>
              <a:endCxn id="12" idx="1"/>
            </p:cNvCxnSpPr>
            <p:nvPr/>
          </p:nvCxnSpPr>
          <p:spPr>
            <a:xfrm>
              <a:off x="6268826" y="4492785"/>
              <a:ext cx="93208" cy="221939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32" idx="4"/>
              <a:endCxn id="11" idx="7"/>
            </p:cNvCxnSpPr>
            <p:nvPr/>
          </p:nvCxnSpPr>
          <p:spPr>
            <a:xfrm flipH="1">
              <a:off x="6069621" y="4577845"/>
              <a:ext cx="114145" cy="164833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stCxn id="32" idx="1"/>
              <a:endCxn id="13" idx="6"/>
            </p:cNvCxnSpPr>
            <p:nvPr/>
          </p:nvCxnSpPr>
          <p:spPr>
            <a:xfrm flipH="1" flipV="1">
              <a:off x="5854880" y="4322300"/>
              <a:ext cx="268739" cy="110338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>
              <a:stCxn id="13" idx="7"/>
              <a:endCxn id="29" idx="3"/>
            </p:cNvCxnSpPr>
            <p:nvPr/>
          </p:nvCxnSpPr>
          <p:spPr>
            <a:xfrm flipV="1">
              <a:off x="5829966" y="4094934"/>
              <a:ext cx="64440" cy="167219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>
              <a:stCxn id="29" idx="6"/>
              <a:endCxn id="25" idx="2"/>
            </p:cNvCxnSpPr>
            <p:nvPr/>
          </p:nvCxnSpPr>
          <p:spPr>
            <a:xfrm flipV="1">
              <a:off x="6105366" y="3946950"/>
              <a:ext cx="231753" cy="60602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>
              <a:stCxn id="26" idx="1"/>
              <a:endCxn id="29" idx="5"/>
            </p:cNvCxnSpPr>
            <p:nvPr/>
          </p:nvCxnSpPr>
          <p:spPr>
            <a:xfrm flipH="1" flipV="1">
              <a:off x="6069171" y="4094934"/>
              <a:ext cx="315776" cy="285778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>
              <a:stCxn id="32" idx="0"/>
              <a:endCxn id="25" idx="3"/>
            </p:cNvCxnSpPr>
            <p:nvPr/>
          </p:nvCxnSpPr>
          <p:spPr>
            <a:xfrm flipV="1">
              <a:off x="6183766" y="4007096"/>
              <a:ext cx="178267" cy="400628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>
              <a:stCxn id="25" idx="1"/>
              <a:endCxn id="33" idx="5"/>
            </p:cNvCxnSpPr>
            <p:nvPr/>
          </p:nvCxnSpPr>
          <p:spPr>
            <a:xfrm flipH="1" flipV="1">
              <a:off x="6015892" y="3658716"/>
              <a:ext cx="346141" cy="228087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>
              <a:stCxn id="14" idx="7"/>
              <a:endCxn id="33" idx="3"/>
            </p:cNvCxnSpPr>
            <p:nvPr/>
          </p:nvCxnSpPr>
          <p:spPr>
            <a:xfrm flipV="1">
              <a:off x="5804116" y="3658716"/>
              <a:ext cx="137310" cy="184365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>
              <a:stCxn id="33" idx="7"/>
              <a:endCxn id="28" idx="3"/>
            </p:cNvCxnSpPr>
            <p:nvPr/>
          </p:nvCxnSpPr>
          <p:spPr>
            <a:xfrm flipV="1">
              <a:off x="6015892" y="3419898"/>
              <a:ext cx="60588" cy="164352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>
              <a:stCxn id="24" idx="1"/>
              <a:endCxn id="28" idx="5"/>
            </p:cNvCxnSpPr>
            <p:nvPr/>
          </p:nvCxnSpPr>
          <p:spPr>
            <a:xfrm flipH="1" flipV="1">
              <a:off x="6196773" y="3419898"/>
              <a:ext cx="188174" cy="169917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>
              <a:stCxn id="29" idx="0"/>
              <a:endCxn id="33" idx="4"/>
            </p:cNvCxnSpPr>
            <p:nvPr/>
          </p:nvCxnSpPr>
          <p:spPr>
            <a:xfrm flipH="1" flipV="1">
              <a:off x="5978659" y="3674139"/>
              <a:ext cx="3130" cy="209835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>
              <a:stCxn id="33" idx="0"/>
              <a:endCxn id="15" idx="5"/>
            </p:cNvCxnSpPr>
            <p:nvPr/>
          </p:nvCxnSpPr>
          <p:spPr>
            <a:xfrm flipH="1" flipV="1">
              <a:off x="5829966" y="3419899"/>
              <a:ext cx="148693" cy="148928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>
              <a:stCxn id="15" idx="7"/>
              <a:endCxn id="27" idx="3"/>
            </p:cNvCxnSpPr>
            <p:nvPr/>
          </p:nvCxnSpPr>
          <p:spPr>
            <a:xfrm flipV="1">
              <a:off x="5829966" y="3062315"/>
              <a:ext cx="199551" cy="237291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>
              <a:stCxn id="27" idx="1"/>
              <a:endCxn id="18" idx="6"/>
            </p:cNvCxnSpPr>
            <p:nvPr/>
          </p:nvCxnSpPr>
          <p:spPr>
            <a:xfrm flipH="1" flipV="1">
              <a:off x="5813876" y="2849432"/>
              <a:ext cx="215641" cy="138417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>
              <a:stCxn id="18" idx="7"/>
              <a:endCxn id="31" idx="2"/>
            </p:cNvCxnSpPr>
            <p:nvPr/>
          </p:nvCxnSpPr>
          <p:spPr>
            <a:xfrm flipV="1">
              <a:off x="5798453" y="2649746"/>
              <a:ext cx="338173" cy="162453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>
              <a:stCxn id="27" idx="0"/>
              <a:endCxn id="31" idx="4"/>
            </p:cNvCxnSpPr>
            <p:nvPr/>
          </p:nvCxnSpPr>
          <p:spPr>
            <a:xfrm flipV="1">
              <a:off x="6066750" y="2702402"/>
              <a:ext cx="122532" cy="270024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>
              <a:stCxn id="28" idx="0"/>
              <a:endCxn id="27" idx="5"/>
            </p:cNvCxnSpPr>
            <p:nvPr/>
          </p:nvCxnSpPr>
          <p:spPr>
            <a:xfrm flipH="1" flipV="1">
              <a:off x="6103983" y="3062315"/>
              <a:ext cx="32644" cy="212376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stCxn id="27" idx="7"/>
              <a:endCxn id="21" idx="2"/>
            </p:cNvCxnSpPr>
            <p:nvPr/>
          </p:nvCxnSpPr>
          <p:spPr>
            <a:xfrm flipV="1">
              <a:off x="6103983" y="2795084"/>
              <a:ext cx="265541" cy="192765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stCxn id="21" idx="1"/>
              <a:endCxn id="31" idx="6"/>
            </p:cNvCxnSpPr>
            <p:nvPr/>
          </p:nvCxnSpPr>
          <p:spPr>
            <a:xfrm flipH="1" flipV="1">
              <a:off x="6241938" y="2649746"/>
              <a:ext cx="143009" cy="108105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31" idx="7"/>
              <a:endCxn id="22" idx="3"/>
            </p:cNvCxnSpPr>
            <p:nvPr/>
          </p:nvCxnSpPr>
          <p:spPr>
            <a:xfrm flipV="1">
              <a:off x="6226515" y="2455691"/>
              <a:ext cx="117121" cy="156822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stCxn id="31" idx="1"/>
              <a:endCxn id="30" idx="4"/>
            </p:cNvCxnSpPr>
            <p:nvPr/>
          </p:nvCxnSpPr>
          <p:spPr>
            <a:xfrm flipH="1" flipV="1">
              <a:off x="6051566" y="2394607"/>
              <a:ext cx="100483" cy="217906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>
              <a:stCxn id="17" idx="7"/>
              <a:endCxn id="30" idx="2"/>
            </p:cNvCxnSpPr>
            <p:nvPr/>
          </p:nvCxnSpPr>
          <p:spPr>
            <a:xfrm flipV="1">
              <a:off x="5829966" y="2271030"/>
              <a:ext cx="98022" cy="57685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>
              <a:stCxn id="30" idx="1"/>
              <a:endCxn id="16" idx="5"/>
            </p:cNvCxnSpPr>
            <p:nvPr/>
          </p:nvCxnSpPr>
          <p:spPr>
            <a:xfrm flipH="1" flipV="1">
              <a:off x="5829966" y="2023748"/>
              <a:ext cx="134217" cy="159899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>
              <a:stCxn id="30" idx="0"/>
              <a:endCxn id="20" idx="4"/>
            </p:cNvCxnSpPr>
            <p:nvPr/>
          </p:nvCxnSpPr>
          <p:spPr>
            <a:xfrm flipV="1">
              <a:off x="6051566" y="1997291"/>
              <a:ext cx="32405" cy="150161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stCxn id="30" idx="7"/>
              <a:endCxn id="19" idx="3"/>
            </p:cNvCxnSpPr>
            <p:nvPr/>
          </p:nvCxnSpPr>
          <p:spPr>
            <a:xfrm flipV="1">
              <a:off x="6138948" y="2023748"/>
              <a:ext cx="199028" cy="159899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>
              <a:stCxn id="30" idx="6"/>
              <a:endCxn id="22" idx="1"/>
            </p:cNvCxnSpPr>
            <p:nvPr/>
          </p:nvCxnSpPr>
          <p:spPr>
            <a:xfrm>
              <a:off x="6175143" y="2271030"/>
              <a:ext cx="168493" cy="64368"/>
            </a:xfrm>
            <a:prstGeom prst="line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Oval 78"/>
            <p:cNvSpPr/>
            <p:nvPr/>
          </p:nvSpPr>
          <p:spPr>
            <a:xfrm>
              <a:off x="5968564" y="5535435"/>
              <a:ext cx="260282" cy="8628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83" name="Straight Connector 82"/>
          <p:cNvCxnSpPr/>
          <p:nvPr/>
        </p:nvCxnSpPr>
        <p:spPr>
          <a:xfrm>
            <a:off x="6507240" y="1954118"/>
            <a:ext cx="1137684" cy="0"/>
          </a:xfrm>
          <a:prstGeom prst="line">
            <a:avLst/>
          </a:prstGeom>
          <a:ln w="3175">
            <a:solidFill>
              <a:srgbClr val="7F8C8D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7773508" y="1667636"/>
            <a:ext cx="2681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2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6507240" y="2795084"/>
            <a:ext cx="1137684" cy="0"/>
          </a:xfrm>
          <a:prstGeom prst="line">
            <a:avLst/>
          </a:prstGeom>
          <a:ln w="3175">
            <a:solidFill>
              <a:srgbClr val="7F8C8D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7644924" y="2795084"/>
            <a:ext cx="0" cy="306086"/>
          </a:xfrm>
          <a:prstGeom prst="line">
            <a:avLst/>
          </a:prstGeom>
          <a:ln>
            <a:solidFill>
              <a:srgbClr val="7F8C8D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6707733" y="3291665"/>
            <a:ext cx="18746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200" b="1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ctr"/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cxnSp>
        <p:nvCxnSpPr>
          <p:cNvPr id="89" name="Straight Connector 88"/>
          <p:cNvCxnSpPr/>
          <p:nvPr/>
        </p:nvCxnSpPr>
        <p:spPr>
          <a:xfrm>
            <a:off x="6539898" y="4774871"/>
            <a:ext cx="2377440" cy="0"/>
          </a:xfrm>
          <a:prstGeom prst="line">
            <a:avLst/>
          </a:prstGeom>
          <a:ln w="3175">
            <a:solidFill>
              <a:srgbClr val="7F8C8D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8917338" y="4072742"/>
            <a:ext cx="0" cy="702129"/>
          </a:xfrm>
          <a:prstGeom prst="line">
            <a:avLst/>
          </a:prstGeom>
          <a:ln>
            <a:solidFill>
              <a:srgbClr val="7F8C8D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9002397" y="3960240"/>
            <a:ext cx="22752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2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862796" y="1915654"/>
            <a:ext cx="43042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80" name="Oval 79"/>
          <p:cNvSpPr/>
          <p:nvPr/>
        </p:nvSpPr>
        <p:spPr>
          <a:xfrm>
            <a:off x="1171596" y="4126437"/>
            <a:ext cx="776177" cy="77617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0" name="Oval 89"/>
          <p:cNvSpPr/>
          <p:nvPr/>
        </p:nvSpPr>
        <p:spPr>
          <a:xfrm>
            <a:off x="2445633" y="4131129"/>
            <a:ext cx="776177" cy="77617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4" name="Oval 93"/>
          <p:cNvSpPr/>
          <p:nvPr/>
        </p:nvSpPr>
        <p:spPr>
          <a:xfrm>
            <a:off x="3723214" y="4126437"/>
            <a:ext cx="776177" cy="77617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3660515" y="4061232"/>
            <a:ext cx="901320" cy="901320"/>
          </a:xfrm>
          <a:prstGeom prst="ellipse">
            <a:avLst/>
          </a:prstGeom>
          <a:noFill/>
          <a:ln w="31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Oval 94"/>
          <p:cNvSpPr/>
          <p:nvPr/>
        </p:nvSpPr>
        <p:spPr>
          <a:xfrm>
            <a:off x="2377955" y="4060731"/>
            <a:ext cx="901320" cy="901320"/>
          </a:xfrm>
          <a:prstGeom prst="ellipse">
            <a:avLst/>
          </a:prstGeom>
          <a:noFill/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6" name="Oval 95"/>
          <p:cNvSpPr/>
          <p:nvPr/>
        </p:nvSpPr>
        <p:spPr>
          <a:xfrm>
            <a:off x="1103487" y="4060731"/>
            <a:ext cx="901320" cy="901320"/>
          </a:xfrm>
          <a:prstGeom prst="ellipse">
            <a:avLst/>
          </a:prstGeom>
          <a:noFill/>
          <a:ln w="31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25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1500">
        <p14:flythrough dir="out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8" grpId="0"/>
      <p:bldP spid="9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92"/>
          <p:cNvSpPr>
            <a:spLocks noEditPoints="1"/>
          </p:cNvSpPr>
          <p:nvPr/>
        </p:nvSpPr>
        <p:spPr bwMode="auto">
          <a:xfrm>
            <a:off x="1271154" y="3026105"/>
            <a:ext cx="1153054" cy="2724335"/>
          </a:xfrm>
          <a:custGeom>
            <a:avLst/>
            <a:gdLst>
              <a:gd name="T0" fmla="*/ 625 w 693"/>
              <a:gd name="T1" fmla="*/ 1522 h 1641"/>
              <a:gd name="T2" fmla="*/ 520 w 693"/>
              <a:gd name="T3" fmla="*/ 985 h 1641"/>
              <a:gd name="T4" fmla="*/ 498 w 693"/>
              <a:gd name="T5" fmla="*/ 789 h 1641"/>
              <a:gd name="T6" fmla="*/ 532 w 693"/>
              <a:gd name="T7" fmla="*/ 760 h 1641"/>
              <a:gd name="T8" fmla="*/ 571 w 693"/>
              <a:gd name="T9" fmla="*/ 506 h 1641"/>
              <a:gd name="T10" fmla="*/ 505 w 693"/>
              <a:gd name="T11" fmla="*/ 282 h 1641"/>
              <a:gd name="T12" fmla="*/ 394 w 693"/>
              <a:gd name="T13" fmla="*/ 243 h 1641"/>
              <a:gd name="T14" fmla="*/ 344 w 693"/>
              <a:gd name="T15" fmla="*/ 214 h 1641"/>
              <a:gd name="T16" fmla="*/ 341 w 693"/>
              <a:gd name="T17" fmla="*/ 204 h 1641"/>
              <a:gd name="T18" fmla="*/ 354 w 693"/>
              <a:gd name="T19" fmla="*/ 65 h 1641"/>
              <a:gd name="T20" fmla="*/ 313 w 693"/>
              <a:gd name="T21" fmla="*/ 0 h 1641"/>
              <a:gd name="T22" fmla="*/ 228 w 693"/>
              <a:gd name="T23" fmla="*/ 24 h 1641"/>
              <a:gd name="T24" fmla="*/ 214 w 693"/>
              <a:gd name="T25" fmla="*/ 121 h 1641"/>
              <a:gd name="T26" fmla="*/ 240 w 693"/>
              <a:gd name="T27" fmla="*/ 200 h 1641"/>
              <a:gd name="T28" fmla="*/ 240 w 693"/>
              <a:gd name="T29" fmla="*/ 215 h 1641"/>
              <a:gd name="T30" fmla="*/ 147 w 693"/>
              <a:gd name="T31" fmla="*/ 272 h 1641"/>
              <a:gd name="T32" fmla="*/ 22 w 693"/>
              <a:gd name="T33" fmla="*/ 531 h 1641"/>
              <a:gd name="T34" fmla="*/ 113 w 693"/>
              <a:gd name="T35" fmla="*/ 777 h 1641"/>
              <a:gd name="T36" fmla="*/ 143 w 693"/>
              <a:gd name="T37" fmla="*/ 802 h 1641"/>
              <a:gd name="T38" fmla="*/ 220 w 693"/>
              <a:gd name="T39" fmla="*/ 1183 h 1641"/>
              <a:gd name="T40" fmla="*/ 267 w 693"/>
              <a:gd name="T41" fmla="*/ 1470 h 1641"/>
              <a:gd name="T42" fmla="*/ 231 w 693"/>
              <a:gd name="T43" fmla="*/ 1602 h 1641"/>
              <a:gd name="T44" fmla="*/ 343 w 693"/>
              <a:gd name="T45" fmla="*/ 1595 h 1641"/>
              <a:gd name="T46" fmla="*/ 351 w 693"/>
              <a:gd name="T47" fmla="*/ 1504 h 1641"/>
              <a:gd name="T48" fmla="*/ 342 w 693"/>
              <a:gd name="T49" fmla="*/ 1327 h 1641"/>
              <a:gd name="T50" fmla="*/ 334 w 693"/>
              <a:gd name="T51" fmla="*/ 1168 h 1641"/>
              <a:gd name="T52" fmla="*/ 372 w 693"/>
              <a:gd name="T53" fmla="*/ 991 h 1641"/>
              <a:gd name="T54" fmla="*/ 495 w 693"/>
              <a:gd name="T55" fmla="*/ 1455 h 1641"/>
              <a:gd name="T56" fmla="*/ 553 w 693"/>
              <a:gd name="T57" fmla="*/ 1595 h 1641"/>
              <a:gd name="T58" fmla="*/ 693 w 693"/>
              <a:gd name="T59" fmla="*/ 1628 h 1641"/>
              <a:gd name="T60" fmla="*/ 115 w 693"/>
              <a:gd name="T61" fmla="*/ 608 h 1641"/>
              <a:gd name="T62" fmla="*/ 125 w 693"/>
              <a:gd name="T63" fmla="*/ 524 h 1641"/>
              <a:gd name="T64" fmla="*/ 395 w 693"/>
              <a:gd name="T65" fmla="*/ 690 h 1641"/>
              <a:gd name="T66" fmla="*/ 314 w 693"/>
              <a:gd name="T67" fmla="*/ 307 h 1641"/>
              <a:gd name="T68" fmla="*/ 280 w 693"/>
              <a:gd name="T69" fmla="*/ 291 h 1641"/>
              <a:gd name="T70" fmla="*/ 295 w 693"/>
              <a:gd name="T71" fmla="*/ 485 h 1641"/>
              <a:gd name="T72" fmla="*/ 274 w 693"/>
              <a:gd name="T73" fmla="*/ 687 h 1641"/>
              <a:gd name="T74" fmla="*/ 235 w 693"/>
              <a:gd name="T75" fmla="*/ 542 h 1641"/>
              <a:gd name="T76" fmla="*/ 248 w 693"/>
              <a:gd name="T77" fmla="*/ 225 h 1641"/>
              <a:gd name="T78" fmla="*/ 334 w 693"/>
              <a:gd name="T79" fmla="*/ 227 h 1641"/>
              <a:gd name="T80" fmla="*/ 381 w 693"/>
              <a:gd name="T81" fmla="*/ 413 h 1641"/>
              <a:gd name="T82" fmla="*/ 411 w 693"/>
              <a:gd name="T83" fmla="*/ 689 h 1641"/>
              <a:gd name="T84" fmla="*/ 473 w 693"/>
              <a:gd name="T85" fmla="*/ 485 h 1641"/>
              <a:gd name="T86" fmla="*/ 501 w 693"/>
              <a:gd name="T87" fmla="*/ 576 h 1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93" h="1641">
                <a:moveTo>
                  <a:pt x="669" y="1590"/>
                </a:moveTo>
                <a:cubicBezTo>
                  <a:pt x="650" y="1579"/>
                  <a:pt x="636" y="1550"/>
                  <a:pt x="629" y="1542"/>
                </a:cubicBezTo>
                <a:cubicBezTo>
                  <a:pt x="622" y="1535"/>
                  <a:pt x="631" y="1537"/>
                  <a:pt x="625" y="1522"/>
                </a:cubicBezTo>
                <a:cubicBezTo>
                  <a:pt x="619" y="1507"/>
                  <a:pt x="600" y="1419"/>
                  <a:pt x="597" y="1391"/>
                </a:cubicBezTo>
                <a:cubicBezTo>
                  <a:pt x="593" y="1362"/>
                  <a:pt x="595" y="1265"/>
                  <a:pt x="582" y="1219"/>
                </a:cubicBezTo>
                <a:cubicBezTo>
                  <a:pt x="568" y="1173"/>
                  <a:pt x="526" y="1025"/>
                  <a:pt x="520" y="985"/>
                </a:cubicBezTo>
                <a:cubicBezTo>
                  <a:pt x="514" y="944"/>
                  <a:pt x="505" y="903"/>
                  <a:pt x="505" y="881"/>
                </a:cubicBezTo>
                <a:cubicBezTo>
                  <a:pt x="505" y="858"/>
                  <a:pt x="503" y="843"/>
                  <a:pt x="496" y="827"/>
                </a:cubicBezTo>
                <a:cubicBezTo>
                  <a:pt x="490" y="811"/>
                  <a:pt x="498" y="789"/>
                  <a:pt x="498" y="789"/>
                </a:cubicBezTo>
                <a:cubicBezTo>
                  <a:pt x="498" y="789"/>
                  <a:pt x="514" y="801"/>
                  <a:pt x="524" y="810"/>
                </a:cubicBezTo>
                <a:cubicBezTo>
                  <a:pt x="534" y="819"/>
                  <a:pt x="534" y="805"/>
                  <a:pt x="529" y="785"/>
                </a:cubicBezTo>
                <a:cubicBezTo>
                  <a:pt x="524" y="765"/>
                  <a:pt x="527" y="754"/>
                  <a:pt x="532" y="760"/>
                </a:cubicBezTo>
                <a:cubicBezTo>
                  <a:pt x="537" y="767"/>
                  <a:pt x="541" y="728"/>
                  <a:pt x="553" y="705"/>
                </a:cubicBezTo>
                <a:cubicBezTo>
                  <a:pt x="566" y="681"/>
                  <a:pt x="593" y="633"/>
                  <a:pt x="587" y="606"/>
                </a:cubicBezTo>
                <a:cubicBezTo>
                  <a:pt x="581" y="578"/>
                  <a:pt x="578" y="530"/>
                  <a:pt x="571" y="506"/>
                </a:cubicBezTo>
                <a:cubicBezTo>
                  <a:pt x="563" y="483"/>
                  <a:pt x="556" y="441"/>
                  <a:pt x="547" y="415"/>
                </a:cubicBezTo>
                <a:cubicBezTo>
                  <a:pt x="538" y="389"/>
                  <a:pt x="540" y="376"/>
                  <a:pt x="529" y="350"/>
                </a:cubicBezTo>
                <a:cubicBezTo>
                  <a:pt x="517" y="324"/>
                  <a:pt x="505" y="295"/>
                  <a:pt x="505" y="282"/>
                </a:cubicBezTo>
                <a:cubicBezTo>
                  <a:pt x="505" y="275"/>
                  <a:pt x="502" y="269"/>
                  <a:pt x="491" y="265"/>
                </a:cubicBezTo>
                <a:cubicBezTo>
                  <a:pt x="483" y="261"/>
                  <a:pt x="469" y="258"/>
                  <a:pt x="449" y="255"/>
                </a:cubicBezTo>
                <a:cubicBezTo>
                  <a:pt x="428" y="252"/>
                  <a:pt x="409" y="248"/>
                  <a:pt x="394" y="243"/>
                </a:cubicBezTo>
                <a:cubicBezTo>
                  <a:pt x="393" y="243"/>
                  <a:pt x="392" y="242"/>
                  <a:pt x="391" y="242"/>
                </a:cubicBezTo>
                <a:cubicBezTo>
                  <a:pt x="391" y="242"/>
                  <a:pt x="390" y="242"/>
                  <a:pt x="390" y="242"/>
                </a:cubicBezTo>
                <a:cubicBezTo>
                  <a:pt x="370" y="235"/>
                  <a:pt x="344" y="214"/>
                  <a:pt x="344" y="214"/>
                </a:cubicBezTo>
                <a:cubicBezTo>
                  <a:pt x="336" y="225"/>
                  <a:pt x="336" y="225"/>
                  <a:pt x="336" y="225"/>
                </a:cubicBezTo>
                <a:cubicBezTo>
                  <a:pt x="339" y="221"/>
                  <a:pt x="341" y="218"/>
                  <a:pt x="344" y="214"/>
                </a:cubicBezTo>
                <a:cubicBezTo>
                  <a:pt x="341" y="211"/>
                  <a:pt x="336" y="204"/>
                  <a:pt x="341" y="204"/>
                </a:cubicBezTo>
                <a:cubicBezTo>
                  <a:pt x="352" y="203"/>
                  <a:pt x="354" y="159"/>
                  <a:pt x="360" y="146"/>
                </a:cubicBezTo>
                <a:cubicBezTo>
                  <a:pt x="366" y="133"/>
                  <a:pt x="364" y="124"/>
                  <a:pt x="360" y="112"/>
                </a:cubicBezTo>
                <a:cubicBezTo>
                  <a:pt x="356" y="101"/>
                  <a:pt x="364" y="84"/>
                  <a:pt x="354" y="65"/>
                </a:cubicBezTo>
                <a:cubicBezTo>
                  <a:pt x="344" y="47"/>
                  <a:pt x="358" y="24"/>
                  <a:pt x="344" y="22"/>
                </a:cubicBezTo>
                <a:cubicBezTo>
                  <a:pt x="330" y="20"/>
                  <a:pt x="335" y="3"/>
                  <a:pt x="322" y="3"/>
                </a:cubicBezTo>
                <a:cubicBezTo>
                  <a:pt x="318" y="3"/>
                  <a:pt x="315" y="2"/>
                  <a:pt x="313" y="0"/>
                </a:cubicBezTo>
                <a:cubicBezTo>
                  <a:pt x="302" y="21"/>
                  <a:pt x="285" y="14"/>
                  <a:pt x="285" y="14"/>
                </a:cubicBezTo>
                <a:cubicBezTo>
                  <a:pt x="259" y="8"/>
                  <a:pt x="242" y="14"/>
                  <a:pt x="230" y="23"/>
                </a:cubicBezTo>
                <a:cubicBezTo>
                  <a:pt x="230" y="23"/>
                  <a:pt x="229" y="24"/>
                  <a:pt x="228" y="24"/>
                </a:cubicBezTo>
                <a:cubicBezTo>
                  <a:pt x="213" y="38"/>
                  <a:pt x="208" y="57"/>
                  <a:pt x="208" y="58"/>
                </a:cubicBezTo>
                <a:cubicBezTo>
                  <a:pt x="207" y="65"/>
                  <a:pt x="206" y="72"/>
                  <a:pt x="206" y="77"/>
                </a:cubicBezTo>
                <a:cubicBezTo>
                  <a:pt x="208" y="95"/>
                  <a:pt x="213" y="113"/>
                  <a:pt x="214" y="121"/>
                </a:cubicBezTo>
                <a:cubicBezTo>
                  <a:pt x="215" y="128"/>
                  <a:pt x="219" y="158"/>
                  <a:pt x="225" y="158"/>
                </a:cubicBezTo>
                <a:cubicBezTo>
                  <a:pt x="231" y="158"/>
                  <a:pt x="233" y="159"/>
                  <a:pt x="233" y="159"/>
                </a:cubicBezTo>
                <a:cubicBezTo>
                  <a:pt x="233" y="159"/>
                  <a:pt x="240" y="182"/>
                  <a:pt x="240" y="200"/>
                </a:cubicBezTo>
                <a:cubicBezTo>
                  <a:pt x="240" y="208"/>
                  <a:pt x="240" y="212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24" y="238"/>
                  <a:pt x="206" y="246"/>
                </a:cubicBezTo>
                <a:cubicBezTo>
                  <a:pt x="188" y="255"/>
                  <a:pt x="162" y="268"/>
                  <a:pt x="147" y="272"/>
                </a:cubicBezTo>
                <a:cubicBezTo>
                  <a:pt x="136" y="275"/>
                  <a:pt x="124" y="279"/>
                  <a:pt x="115" y="285"/>
                </a:cubicBezTo>
                <a:cubicBezTo>
                  <a:pt x="103" y="293"/>
                  <a:pt x="93" y="305"/>
                  <a:pt x="89" y="326"/>
                </a:cubicBezTo>
                <a:cubicBezTo>
                  <a:pt x="82" y="365"/>
                  <a:pt x="42" y="495"/>
                  <a:pt x="22" y="531"/>
                </a:cubicBezTo>
                <a:cubicBezTo>
                  <a:pt x="3" y="567"/>
                  <a:pt x="0" y="616"/>
                  <a:pt x="20" y="646"/>
                </a:cubicBezTo>
                <a:cubicBezTo>
                  <a:pt x="39" y="676"/>
                  <a:pt x="86" y="750"/>
                  <a:pt x="93" y="760"/>
                </a:cubicBezTo>
                <a:cubicBezTo>
                  <a:pt x="100" y="770"/>
                  <a:pt x="102" y="778"/>
                  <a:pt x="113" y="777"/>
                </a:cubicBezTo>
                <a:cubicBezTo>
                  <a:pt x="113" y="777"/>
                  <a:pt x="114" y="776"/>
                  <a:pt x="115" y="776"/>
                </a:cubicBezTo>
                <a:cubicBezTo>
                  <a:pt x="124" y="776"/>
                  <a:pt x="130" y="777"/>
                  <a:pt x="130" y="777"/>
                </a:cubicBezTo>
                <a:cubicBezTo>
                  <a:pt x="130" y="777"/>
                  <a:pt x="135" y="796"/>
                  <a:pt x="143" y="802"/>
                </a:cubicBezTo>
                <a:cubicBezTo>
                  <a:pt x="151" y="808"/>
                  <a:pt x="161" y="828"/>
                  <a:pt x="163" y="821"/>
                </a:cubicBezTo>
                <a:cubicBezTo>
                  <a:pt x="166" y="814"/>
                  <a:pt x="173" y="872"/>
                  <a:pt x="180" y="903"/>
                </a:cubicBezTo>
                <a:cubicBezTo>
                  <a:pt x="187" y="934"/>
                  <a:pt x="220" y="1152"/>
                  <a:pt x="220" y="1183"/>
                </a:cubicBezTo>
                <a:cubicBezTo>
                  <a:pt x="220" y="1214"/>
                  <a:pt x="232" y="1246"/>
                  <a:pt x="231" y="1268"/>
                </a:cubicBezTo>
                <a:cubicBezTo>
                  <a:pt x="230" y="1291"/>
                  <a:pt x="235" y="1349"/>
                  <a:pt x="236" y="1381"/>
                </a:cubicBezTo>
                <a:cubicBezTo>
                  <a:pt x="237" y="1413"/>
                  <a:pt x="267" y="1447"/>
                  <a:pt x="267" y="1470"/>
                </a:cubicBezTo>
                <a:cubicBezTo>
                  <a:pt x="267" y="1494"/>
                  <a:pt x="260" y="1505"/>
                  <a:pt x="263" y="1519"/>
                </a:cubicBezTo>
                <a:cubicBezTo>
                  <a:pt x="267" y="1532"/>
                  <a:pt x="266" y="1542"/>
                  <a:pt x="251" y="1558"/>
                </a:cubicBezTo>
                <a:cubicBezTo>
                  <a:pt x="236" y="1574"/>
                  <a:pt x="230" y="1589"/>
                  <a:pt x="231" y="1602"/>
                </a:cubicBezTo>
                <a:cubicBezTo>
                  <a:pt x="232" y="1614"/>
                  <a:pt x="236" y="1619"/>
                  <a:pt x="266" y="1620"/>
                </a:cubicBezTo>
                <a:cubicBezTo>
                  <a:pt x="296" y="1621"/>
                  <a:pt x="324" y="1613"/>
                  <a:pt x="324" y="1605"/>
                </a:cubicBezTo>
                <a:cubicBezTo>
                  <a:pt x="324" y="1598"/>
                  <a:pt x="334" y="1595"/>
                  <a:pt x="343" y="1595"/>
                </a:cubicBezTo>
                <a:cubicBezTo>
                  <a:pt x="351" y="1595"/>
                  <a:pt x="350" y="1587"/>
                  <a:pt x="346" y="1569"/>
                </a:cubicBezTo>
                <a:cubicBezTo>
                  <a:pt x="343" y="1552"/>
                  <a:pt x="330" y="1528"/>
                  <a:pt x="338" y="1531"/>
                </a:cubicBezTo>
                <a:cubicBezTo>
                  <a:pt x="345" y="1533"/>
                  <a:pt x="351" y="1528"/>
                  <a:pt x="351" y="1504"/>
                </a:cubicBezTo>
                <a:cubicBezTo>
                  <a:pt x="351" y="1479"/>
                  <a:pt x="355" y="1471"/>
                  <a:pt x="344" y="1457"/>
                </a:cubicBezTo>
                <a:cubicBezTo>
                  <a:pt x="333" y="1442"/>
                  <a:pt x="335" y="1415"/>
                  <a:pt x="338" y="1392"/>
                </a:cubicBezTo>
                <a:cubicBezTo>
                  <a:pt x="340" y="1370"/>
                  <a:pt x="348" y="1354"/>
                  <a:pt x="342" y="1327"/>
                </a:cubicBezTo>
                <a:cubicBezTo>
                  <a:pt x="335" y="1299"/>
                  <a:pt x="334" y="1266"/>
                  <a:pt x="338" y="1252"/>
                </a:cubicBezTo>
                <a:cubicBezTo>
                  <a:pt x="342" y="1239"/>
                  <a:pt x="339" y="1222"/>
                  <a:pt x="329" y="1211"/>
                </a:cubicBezTo>
                <a:cubicBezTo>
                  <a:pt x="319" y="1200"/>
                  <a:pt x="334" y="1180"/>
                  <a:pt x="334" y="1168"/>
                </a:cubicBezTo>
                <a:cubicBezTo>
                  <a:pt x="334" y="1156"/>
                  <a:pt x="330" y="1104"/>
                  <a:pt x="337" y="1052"/>
                </a:cubicBezTo>
                <a:cubicBezTo>
                  <a:pt x="343" y="999"/>
                  <a:pt x="344" y="960"/>
                  <a:pt x="345" y="946"/>
                </a:cubicBezTo>
                <a:cubicBezTo>
                  <a:pt x="346" y="933"/>
                  <a:pt x="354" y="939"/>
                  <a:pt x="372" y="991"/>
                </a:cubicBezTo>
                <a:cubicBezTo>
                  <a:pt x="391" y="1043"/>
                  <a:pt x="438" y="1205"/>
                  <a:pt x="447" y="1241"/>
                </a:cubicBezTo>
                <a:cubicBezTo>
                  <a:pt x="454" y="1272"/>
                  <a:pt x="480" y="1385"/>
                  <a:pt x="491" y="1436"/>
                </a:cubicBezTo>
                <a:cubicBezTo>
                  <a:pt x="493" y="1444"/>
                  <a:pt x="494" y="1451"/>
                  <a:pt x="495" y="1455"/>
                </a:cubicBezTo>
                <a:cubicBezTo>
                  <a:pt x="501" y="1486"/>
                  <a:pt x="509" y="1548"/>
                  <a:pt x="517" y="1548"/>
                </a:cubicBezTo>
                <a:cubicBezTo>
                  <a:pt x="526" y="1548"/>
                  <a:pt x="524" y="1554"/>
                  <a:pt x="525" y="1572"/>
                </a:cubicBezTo>
                <a:cubicBezTo>
                  <a:pt x="526" y="1589"/>
                  <a:pt x="543" y="1592"/>
                  <a:pt x="553" y="1595"/>
                </a:cubicBezTo>
                <a:cubicBezTo>
                  <a:pt x="563" y="1599"/>
                  <a:pt x="566" y="1589"/>
                  <a:pt x="566" y="1589"/>
                </a:cubicBezTo>
                <a:cubicBezTo>
                  <a:pt x="566" y="1589"/>
                  <a:pt x="582" y="1623"/>
                  <a:pt x="610" y="1626"/>
                </a:cubicBezTo>
                <a:cubicBezTo>
                  <a:pt x="639" y="1630"/>
                  <a:pt x="693" y="1641"/>
                  <a:pt x="693" y="1628"/>
                </a:cubicBezTo>
                <a:cubicBezTo>
                  <a:pt x="693" y="1614"/>
                  <a:pt x="687" y="1602"/>
                  <a:pt x="669" y="1590"/>
                </a:cubicBezTo>
                <a:close/>
                <a:moveTo>
                  <a:pt x="128" y="644"/>
                </a:moveTo>
                <a:cubicBezTo>
                  <a:pt x="128" y="632"/>
                  <a:pt x="122" y="619"/>
                  <a:pt x="115" y="608"/>
                </a:cubicBezTo>
                <a:cubicBezTo>
                  <a:pt x="105" y="594"/>
                  <a:pt x="95" y="582"/>
                  <a:pt x="99" y="575"/>
                </a:cubicBezTo>
                <a:cubicBezTo>
                  <a:pt x="105" y="563"/>
                  <a:pt x="110" y="563"/>
                  <a:pt x="115" y="554"/>
                </a:cubicBezTo>
                <a:cubicBezTo>
                  <a:pt x="118" y="549"/>
                  <a:pt x="121" y="541"/>
                  <a:pt x="125" y="524"/>
                </a:cubicBezTo>
                <a:cubicBezTo>
                  <a:pt x="124" y="559"/>
                  <a:pt x="136" y="611"/>
                  <a:pt x="128" y="644"/>
                </a:cubicBezTo>
                <a:close/>
                <a:moveTo>
                  <a:pt x="411" y="689"/>
                </a:moveTo>
                <a:cubicBezTo>
                  <a:pt x="407" y="690"/>
                  <a:pt x="402" y="690"/>
                  <a:pt x="395" y="690"/>
                </a:cubicBezTo>
                <a:cubicBezTo>
                  <a:pt x="395" y="685"/>
                  <a:pt x="395" y="680"/>
                  <a:pt x="393" y="674"/>
                </a:cubicBezTo>
                <a:cubicBezTo>
                  <a:pt x="389" y="655"/>
                  <a:pt x="367" y="523"/>
                  <a:pt x="351" y="448"/>
                </a:cubicBezTo>
                <a:cubicBezTo>
                  <a:pt x="335" y="373"/>
                  <a:pt x="318" y="317"/>
                  <a:pt x="314" y="307"/>
                </a:cubicBezTo>
                <a:cubicBezTo>
                  <a:pt x="310" y="297"/>
                  <a:pt x="323" y="293"/>
                  <a:pt x="323" y="293"/>
                </a:cubicBezTo>
                <a:cubicBezTo>
                  <a:pt x="299" y="269"/>
                  <a:pt x="299" y="269"/>
                  <a:pt x="299" y="269"/>
                </a:cubicBezTo>
                <a:cubicBezTo>
                  <a:pt x="288" y="274"/>
                  <a:pt x="280" y="291"/>
                  <a:pt x="280" y="291"/>
                </a:cubicBezTo>
                <a:cubicBezTo>
                  <a:pt x="280" y="291"/>
                  <a:pt x="292" y="299"/>
                  <a:pt x="294" y="307"/>
                </a:cubicBezTo>
                <a:cubicBezTo>
                  <a:pt x="296" y="315"/>
                  <a:pt x="292" y="325"/>
                  <a:pt x="286" y="343"/>
                </a:cubicBezTo>
                <a:cubicBezTo>
                  <a:pt x="281" y="362"/>
                  <a:pt x="288" y="443"/>
                  <a:pt x="295" y="485"/>
                </a:cubicBezTo>
                <a:cubicBezTo>
                  <a:pt x="302" y="527"/>
                  <a:pt x="315" y="621"/>
                  <a:pt x="323" y="669"/>
                </a:cubicBezTo>
                <a:cubicBezTo>
                  <a:pt x="324" y="677"/>
                  <a:pt x="326" y="683"/>
                  <a:pt x="327" y="689"/>
                </a:cubicBezTo>
                <a:cubicBezTo>
                  <a:pt x="308" y="688"/>
                  <a:pt x="289" y="687"/>
                  <a:pt x="274" y="687"/>
                </a:cubicBezTo>
                <a:cubicBezTo>
                  <a:pt x="232" y="687"/>
                  <a:pt x="191" y="692"/>
                  <a:pt x="191" y="692"/>
                </a:cubicBezTo>
                <a:cubicBezTo>
                  <a:pt x="191" y="692"/>
                  <a:pt x="199" y="672"/>
                  <a:pt x="212" y="643"/>
                </a:cubicBezTo>
                <a:cubicBezTo>
                  <a:pt x="224" y="615"/>
                  <a:pt x="226" y="589"/>
                  <a:pt x="235" y="542"/>
                </a:cubicBezTo>
                <a:cubicBezTo>
                  <a:pt x="245" y="495"/>
                  <a:pt x="237" y="463"/>
                  <a:pt x="237" y="406"/>
                </a:cubicBezTo>
                <a:cubicBezTo>
                  <a:pt x="237" y="361"/>
                  <a:pt x="234" y="300"/>
                  <a:pt x="231" y="263"/>
                </a:cubicBezTo>
                <a:cubicBezTo>
                  <a:pt x="231" y="257"/>
                  <a:pt x="231" y="235"/>
                  <a:pt x="248" y="225"/>
                </a:cubicBezTo>
                <a:cubicBezTo>
                  <a:pt x="257" y="236"/>
                  <a:pt x="268" y="248"/>
                  <a:pt x="281" y="257"/>
                </a:cubicBezTo>
                <a:cubicBezTo>
                  <a:pt x="304" y="273"/>
                  <a:pt x="306" y="261"/>
                  <a:pt x="320" y="244"/>
                </a:cubicBezTo>
                <a:cubicBezTo>
                  <a:pt x="326" y="237"/>
                  <a:pt x="330" y="232"/>
                  <a:pt x="334" y="227"/>
                </a:cubicBezTo>
                <a:cubicBezTo>
                  <a:pt x="334" y="227"/>
                  <a:pt x="334" y="227"/>
                  <a:pt x="334" y="227"/>
                </a:cubicBezTo>
                <a:cubicBezTo>
                  <a:pt x="353" y="218"/>
                  <a:pt x="370" y="255"/>
                  <a:pt x="370" y="255"/>
                </a:cubicBezTo>
                <a:cubicBezTo>
                  <a:pt x="382" y="288"/>
                  <a:pt x="381" y="349"/>
                  <a:pt x="381" y="413"/>
                </a:cubicBezTo>
                <a:cubicBezTo>
                  <a:pt x="381" y="478"/>
                  <a:pt x="393" y="542"/>
                  <a:pt x="406" y="589"/>
                </a:cubicBezTo>
                <a:cubicBezTo>
                  <a:pt x="418" y="636"/>
                  <a:pt x="437" y="678"/>
                  <a:pt x="437" y="678"/>
                </a:cubicBezTo>
                <a:cubicBezTo>
                  <a:pt x="437" y="678"/>
                  <a:pt x="426" y="684"/>
                  <a:pt x="411" y="689"/>
                </a:cubicBezTo>
                <a:close/>
                <a:moveTo>
                  <a:pt x="491" y="631"/>
                </a:moveTo>
                <a:cubicBezTo>
                  <a:pt x="489" y="627"/>
                  <a:pt x="490" y="600"/>
                  <a:pt x="484" y="579"/>
                </a:cubicBezTo>
                <a:cubicBezTo>
                  <a:pt x="477" y="556"/>
                  <a:pt x="474" y="524"/>
                  <a:pt x="473" y="485"/>
                </a:cubicBezTo>
                <a:cubicBezTo>
                  <a:pt x="473" y="485"/>
                  <a:pt x="482" y="518"/>
                  <a:pt x="491" y="538"/>
                </a:cubicBezTo>
                <a:cubicBezTo>
                  <a:pt x="495" y="547"/>
                  <a:pt x="498" y="553"/>
                  <a:pt x="501" y="553"/>
                </a:cubicBezTo>
                <a:cubicBezTo>
                  <a:pt x="511" y="556"/>
                  <a:pt x="512" y="570"/>
                  <a:pt x="501" y="576"/>
                </a:cubicBezTo>
                <a:cubicBezTo>
                  <a:pt x="490" y="582"/>
                  <a:pt x="498" y="624"/>
                  <a:pt x="493" y="630"/>
                </a:cubicBezTo>
                <a:cubicBezTo>
                  <a:pt x="492" y="631"/>
                  <a:pt x="491" y="631"/>
                  <a:pt x="491" y="631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>
              <a:solidFill>
                <a:srgbClr val="F6AC1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2315224" y="3320016"/>
            <a:ext cx="217967" cy="217967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3721279" y="2470930"/>
            <a:ext cx="217967" cy="217967"/>
          </a:xfrm>
          <a:prstGeom prst="ellipse">
            <a:avLst/>
          </a:prstGeom>
          <a:noFill/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040601" y="2993321"/>
            <a:ext cx="217967" cy="217967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499287" y="1964804"/>
            <a:ext cx="217967" cy="217967"/>
          </a:xfrm>
          <a:prstGeom prst="ellipse">
            <a:avLst/>
          </a:prstGeom>
          <a:noFill/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7804155" y="2024857"/>
            <a:ext cx="217967" cy="217967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9056012" y="2884337"/>
            <a:ext cx="217967" cy="217967"/>
          </a:xfrm>
          <a:prstGeom prst="ellipse">
            <a:avLst/>
          </a:prstGeom>
          <a:noFill/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10968251" y="1746837"/>
            <a:ext cx="217967" cy="217967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1" name="Straight Connector 20"/>
          <p:cNvCxnSpPr>
            <a:stCxn id="13" idx="7"/>
            <a:endCxn id="14" idx="3"/>
          </p:cNvCxnSpPr>
          <p:nvPr/>
        </p:nvCxnSpPr>
        <p:spPr>
          <a:xfrm flipV="1">
            <a:off x="2501270" y="2656976"/>
            <a:ext cx="1251930" cy="694961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4" idx="5"/>
            <a:endCxn id="15" idx="2"/>
          </p:cNvCxnSpPr>
          <p:nvPr/>
        </p:nvCxnSpPr>
        <p:spPr>
          <a:xfrm>
            <a:off x="3907325" y="2656976"/>
            <a:ext cx="1133276" cy="445329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5" idx="7"/>
            <a:endCxn id="16" idx="3"/>
          </p:cNvCxnSpPr>
          <p:nvPr/>
        </p:nvCxnSpPr>
        <p:spPr>
          <a:xfrm flipV="1">
            <a:off x="5226647" y="2150850"/>
            <a:ext cx="1304561" cy="874392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6" idx="6"/>
            <a:endCxn id="17" idx="2"/>
          </p:cNvCxnSpPr>
          <p:nvPr/>
        </p:nvCxnSpPr>
        <p:spPr>
          <a:xfrm>
            <a:off x="6717254" y="2073788"/>
            <a:ext cx="1086901" cy="60053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7" idx="5"/>
            <a:endCxn id="18" idx="1"/>
          </p:cNvCxnSpPr>
          <p:nvPr/>
        </p:nvCxnSpPr>
        <p:spPr>
          <a:xfrm>
            <a:off x="7990201" y="2210903"/>
            <a:ext cx="1097732" cy="705355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8" idx="6"/>
            <a:endCxn id="19" idx="3"/>
          </p:cNvCxnSpPr>
          <p:nvPr/>
        </p:nvCxnSpPr>
        <p:spPr>
          <a:xfrm flipV="1">
            <a:off x="9273979" y="1932883"/>
            <a:ext cx="1726193" cy="1060438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378857" y="2161773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400" b="1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altLang="zh-CN" sz="1400" b="1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355279" y="3670494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400" b="1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altLang="zh-CN" sz="1400" b="1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98180" y="337201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400" b="1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altLang="zh-CN" sz="1400" b="1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52105" y="161803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461734" y="1618031"/>
            <a:ext cx="9028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400" b="1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altLang="zh-CN" sz="1400" b="1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13591" y="321683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400" b="1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altLang="zh-CN" sz="1400" b="1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890919" y="1730764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400" b="1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altLang="zh-CN" sz="1400" b="1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561598" y="2871353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45%</a:t>
            </a:r>
            <a:endParaRPr lang="en-US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880920" y="2535191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35%</a:t>
            </a:r>
            <a:endParaRPr lang="en-US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334846" y="2347551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55%</a:t>
            </a:r>
            <a:endParaRPr lang="en-US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649236" y="2399058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50%</a:t>
            </a:r>
            <a:endParaRPr lang="en-US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901093" y="2413019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30%</a:t>
            </a:r>
            <a:endParaRPr lang="en-US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808570" y="2150019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60%</a:t>
            </a:r>
            <a:endParaRPr lang="en-US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155543" y="2839431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30%</a:t>
            </a:r>
            <a:endParaRPr lang="en-US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581957" y="4621509"/>
            <a:ext cx="56956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6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001752" y="4526713"/>
            <a:ext cx="1430881" cy="1411295"/>
            <a:chOff x="3830471" y="4471629"/>
            <a:chExt cx="1430881" cy="1411295"/>
          </a:xfrm>
        </p:grpSpPr>
        <p:sp>
          <p:nvSpPr>
            <p:cNvPr id="48" name="Oval 47"/>
            <p:cNvSpPr/>
            <p:nvPr/>
          </p:nvSpPr>
          <p:spPr>
            <a:xfrm>
              <a:off x="3830471" y="4471629"/>
              <a:ext cx="1407757" cy="1407757"/>
            </a:xfrm>
            <a:prstGeom prst="ellipse">
              <a:avLst/>
            </a:prstGeom>
            <a:noFill/>
            <a:ln w="1016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85%</a:t>
              </a:r>
            </a:p>
            <a:p>
              <a:pPr algn="ctr"/>
              <a:r>
                <a:rPr lang="zh-CN" altLang="en-US" sz="100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添加标题</a:t>
              </a:r>
              <a:endPara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9" name="Arc 48"/>
            <p:cNvSpPr/>
            <p:nvPr/>
          </p:nvSpPr>
          <p:spPr>
            <a:xfrm>
              <a:off x="3853176" y="4474748"/>
              <a:ext cx="1408176" cy="1408176"/>
            </a:xfrm>
            <a:prstGeom prst="arc">
              <a:avLst>
                <a:gd name="adj1" fmla="val 16200000"/>
                <a:gd name="adj2" fmla="val 11287514"/>
              </a:avLst>
            </a:prstGeom>
            <a:ln w="1016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2704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1500">
        <p14:warp dir="in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75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25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164571" y="3266337"/>
            <a:ext cx="2912458" cy="1553587"/>
            <a:chOff x="5164571" y="3266337"/>
            <a:chExt cx="2912458" cy="1553587"/>
          </a:xfrm>
        </p:grpSpPr>
        <p:sp>
          <p:nvSpPr>
            <p:cNvPr id="7" name="Rounded Rectangle 6"/>
            <p:cNvSpPr/>
            <p:nvPr/>
          </p:nvSpPr>
          <p:spPr>
            <a:xfrm>
              <a:off x="6184825" y="3266337"/>
              <a:ext cx="1553972" cy="4881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 rot="5400000">
              <a:off x="6717933" y="3799062"/>
              <a:ext cx="1553587" cy="4881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 rot="8183085">
              <a:off x="5164571" y="4101718"/>
              <a:ext cx="2912458" cy="488138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7298703" y="3319150"/>
              <a:ext cx="392048" cy="3920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</a:t>
              </a:r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 rot="18958774">
              <a:off x="6007946" y="4325911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添加标题</a:t>
              </a: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17256" y="2661904"/>
            <a:ext cx="2912458" cy="1553587"/>
            <a:chOff x="6917256" y="2661904"/>
            <a:chExt cx="2912458" cy="1553587"/>
          </a:xfrm>
        </p:grpSpPr>
        <p:sp>
          <p:nvSpPr>
            <p:cNvPr id="19" name="Rounded Rectangle 18"/>
            <p:cNvSpPr/>
            <p:nvPr/>
          </p:nvSpPr>
          <p:spPr>
            <a:xfrm>
              <a:off x="7937510" y="2661904"/>
              <a:ext cx="1553972" cy="4881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5400000">
              <a:off x="8470619" y="3194629"/>
              <a:ext cx="1553587" cy="4881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8183085">
              <a:off x="6917256" y="3497286"/>
              <a:ext cx="2912458" cy="488138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9051388" y="2714717"/>
              <a:ext cx="392048" cy="3920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B</a:t>
              </a:r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 rot="18958774">
              <a:off x="7815164" y="3668135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添加标题</a:t>
              </a:r>
              <a:endParaRPr lang="en-US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669942" y="2057472"/>
            <a:ext cx="2912458" cy="1553587"/>
            <a:chOff x="8669942" y="2057472"/>
            <a:chExt cx="2912458" cy="1553587"/>
          </a:xfrm>
        </p:grpSpPr>
        <p:sp>
          <p:nvSpPr>
            <p:cNvPr id="27" name="Rounded Rectangle 26"/>
            <p:cNvSpPr/>
            <p:nvPr/>
          </p:nvSpPr>
          <p:spPr>
            <a:xfrm>
              <a:off x="9690195" y="2057472"/>
              <a:ext cx="1553972" cy="4881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 rot="5400000">
              <a:off x="10223304" y="2590197"/>
              <a:ext cx="1553587" cy="48813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 rot="8183085">
              <a:off x="8669942" y="2892853"/>
              <a:ext cx="2912458" cy="488138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10804074" y="2110285"/>
              <a:ext cx="392048" cy="39204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</a:t>
              </a:r>
              <a:endPara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 rot="18958774">
              <a:off x="9603454" y="3027199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添加标题</a:t>
              </a:r>
              <a:endParaRPr lang="en-US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37" name="Oval 36"/>
          <p:cNvSpPr/>
          <p:nvPr/>
        </p:nvSpPr>
        <p:spPr>
          <a:xfrm>
            <a:off x="1224082" y="2763748"/>
            <a:ext cx="707083" cy="70708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</a:t>
            </a:r>
            <a:endParaRPr lang="en-US" sz="320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1224082" y="3614940"/>
            <a:ext cx="707083" cy="70708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</a:t>
            </a:r>
            <a:endParaRPr lang="en-US" sz="320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1224082" y="4466131"/>
            <a:ext cx="707083" cy="70708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</a:t>
            </a:r>
            <a:endParaRPr lang="en-US" sz="320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032318" y="2836223"/>
            <a:ext cx="3031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200" b="1" smtClean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27397" y="3687816"/>
            <a:ext cx="3031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200" b="1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027397" y="4538606"/>
            <a:ext cx="3031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200" b="1" smtClean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333778"/>
      </p:ext>
    </p:extLst>
  </p:cSld>
  <p:clrMapOvr>
    <a:masterClrMapping/>
  </p:clrMapOvr>
  <p:transition spd="slow" advClick="0" advTm="150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10" presetID="2" presetClass="entr" presetSubtype="12" fill="hold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2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3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2" presetClass="entr" presetSubtype="12" fill="hold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7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8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7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3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9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38" grpId="0" animBg="1"/>
          <p:bldP spid="39" grpId="0" animBg="1"/>
          <p:bldP spid="40" grpId="0"/>
          <p:bldP spid="41" grpId="0"/>
          <p:bldP spid="4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10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7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3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9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38" grpId="0" animBg="1"/>
          <p:bldP spid="39" grpId="0" animBg="1"/>
          <p:bldP spid="40" grpId="0"/>
          <p:bldP spid="41" grpId="0"/>
          <p:bldP spid="42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561556" y="2689225"/>
            <a:ext cx="1304925" cy="1481138"/>
            <a:chOff x="3561556" y="2689225"/>
            <a:chExt cx="1304925" cy="1481138"/>
          </a:xfrm>
        </p:grpSpPr>
        <p:sp>
          <p:nvSpPr>
            <p:cNvPr id="10" name="Freeform 69"/>
            <p:cNvSpPr>
              <a:spLocks/>
            </p:cNvSpPr>
            <p:nvPr/>
          </p:nvSpPr>
          <p:spPr bwMode="auto">
            <a:xfrm rot="5400000">
              <a:off x="3843337" y="3147219"/>
              <a:ext cx="1481138" cy="565150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70"/>
            <p:cNvSpPr>
              <a:spLocks/>
            </p:cNvSpPr>
            <p:nvPr/>
          </p:nvSpPr>
          <p:spPr bwMode="auto">
            <a:xfrm rot="5400000">
              <a:off x="3703637" y="2547144"/>
              <a:ext cx="738188" cy="1022350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71"/>
            <p:cNvSpPr>
              <a:spLocks/>
            </p:cNvSpPr>
            <p:nvPr/>
          </p:nvSpPr>
          <p:spPr bwMode="auto">
            <a:xfrm rot="5400000">
              <a:off x="3701256" y="3287713"/>
              <a:ext cx="742950" cy="1022350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85"/>
            <p:cNvSpPr>
              <a:spLocks/>
            </p:cNvSpPr>
            <p:nvPr/>
          </p:nvSpPr>
          <p:spPr bwMode="auto">
            <a:xfrm rot="5400000">
              <a:off x="3926681" y="3057525"/>
              <a:ext cx="12700" cy="742950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92"/>
            <p:cNvSpPr>
              <a:spLocks/>
            </p:cNvSpPr>
            <p:nvPr/>
          </p:nvSpPr>
          <p:spPr bwMode="auto">
            <a:xfrm rot="5400000">
              <a:off x="3047206" y="3203575"/>
              <a:ext cx="1481138" cy="452438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93"/>
            <p:cNvSpPr>
              <a:spLocks/>
            </p:cNvSpPr>
            <p:nvPr/>
          </p:nvSpPr>
          <p:spPr bwMode="auto">
            <a:xfrm rot="5400000">
              <a:off x="3698080" y="3284537"/>
              <a:ext cx="1481138" cy="290513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553743" y="2243137"/>
            <a:ext cx="1158876" cy="2371726"/>
            <a:chOff x="4553743" y="2243137"/>
            <a:chExt cx="1158876" cy="2371726"/>
          </a:xfrm>
        </p:grpSpPr>
        <p:sp>
          <p:nvSpPr>
            <p:cNvPr id="13" name="Freeform 72"/>
            <p:cNvSpPr>
              <a:spLocks/>
            </p:cNvSpPr>
            <p:nvPr/>
          </p:nvSpPr>
          <p:spPr bwMode="auto">
            <a:xfrm rot="5400000">
              <a:off x="4348956" y="3251200"/>
              <a:ext cx="2371725" cy="355600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73"/>
            <p:cNvSpPr>
              <a:spLocks/>
            </p:cNvSpPr>
            <p:nvPr/>
          </p:nvSpPr>
          <p:spPr bwMode="auto">
            <a:xfrm rot="5400000">
              <a:off x="4452144" y="2344738"/>
              <a:ext cx="1184275" cy="981075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74"/>
            <p:cNvSpPr>
              <a:spLocks/>
            </p:cNvSpPr>
            <p:nvPr/>
          </p:nvSpPr>
          <p:spPr bwMode="auto">
            <a:xfrm rot="5400000">
              <a:off x="4450556" y="3530600"/>
              <a:ext cx="1187450" cy="981075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86"/>
            <p:cNvSpPr>
              <a:spLocks/>
            </p:cNvSpPr>
            <p:nvPr/>
          </p:nvSpPr>
          <p:spPr bwMode="auto">
            <a:xfrm rot="5400000">
              <a:off x="4949031" y="3027362"/>
              <a:ext cx="12700" cy="803275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94"/>
            <p:cNvSpPr>
              <a:spLocks/>
            </p:cNvSpPr>
            <p:nvPr/>
          </p:nvSpPr>
          <p:spPr bwMode="auto">
            <a:xfrm rot="5400000">
              <a:off x="3552824" y="3244056"/>
              <a:ext cx="2371725" cy="369888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95"/>
            <p:cNvSpPr>
              <a:spLocks/>
            </p:cNvSpPr>
            <p:nvPr/>
          </p:nvSpPr>
          <p:spPr bwMode="auto">
            <a:xfrm rot="5400000">
              <a:off x="4252119" y="3332163"/>
              <a:ext cx="2371725" cy="193675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325517" y="2689225"/>
            <a:ext cx="1304927" cy="1481138"/>
            <a:chOff x="7325517" y="2689225"/>
            <a:chExt cx="1304927" cy="1481138"/>
          </a:xfrm>
        </p:grpSpPr>
        <p:sp>
          <p:nvSpPr>
            <p:cNvPr id="16" name="Freeform 75"/>
            <p:cNvSpPr>
              <a:spLocks/>
            </p:cNvSpPr>
            <p:nvPr/>
          </p:nvSpPr>
          <p:spPr bwMode="auto">
            <a:xfrm rot="5400000">
              <a:off x="6866730" y="3148012"/>
              <a:ext cx="1481138" cy="563563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76"/>
            <p:cNvSpPr>
              <a:spLocks/>
            </p:cNvSpPr>
            <p:nvPr/>
          </p:nvSpPr>
          <p:spPr bwMode="auto">
            <a:xfrm rot="5400000">
              <a:off x="7750175" y="2547144"/>
              <a:ext cx="738188" cy="1022350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7"/>
            <p:cNvSpPr>
              <a:spLocks/>
            </p:cNvSpPr>
            <p:nvPr/>
          </p:nvSpPr>
          <p:spPr bwMode="auto">
            <a:xfrm rot="5400000">
              <a:off x="7747794" y="3287713"/>
              <a:ext cx="742950" cy="1022350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83"/>
            <p:cNvSpPr>
              <a:spLocks/>
            </p:cNvSpPr>
            <p:nvPr/>
          </p:nvSpPr>
          <p:spPr bwMode="auto">
            <a:xfrm rot="5400000">
              <a:off x="8252619" y="3057525"/>
              <a:ext cx="12700" cy="742950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88"/>
            <p:cNvSpPr>
              <a:spLocks/>
            </p:cNvSpPr>
            <p:nvPr/>
          </p:nvSpPr>
          <p:spPr bwMode="auto">
            <a:xfrm rot="5400000">
              <a:off x="7663656" y="3203575"/>
              <a:ext cx="1481138" cy="452438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89"/>
            <p:cNvSpPr>
              <a:spLocks/>
            </p:cNvSpPr>
            <p:nvPr/>
          </p:nvSpPr>
          <p:spPr bwMode="auto">
            <a:xfrm rot="5400000">
              <a:off x="7012780" y="3284537"/>
              <a:ext cx="1481138" cy="290513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477794" y="2243137"/>
            <a:ext cx="1158875" cy="2371726"/>
            <a:chOff x="6477794" y="2243137"/>
            <a:chExt cx="1158875" cy="2371726"/>
          </a:xfrm>
        </p:grpSpPr>
        <p:sp>
          <p:nvSpPr>
            <p:cNvPr id="19" name="Freeform 78"/>
            <p:cNvSpPr>
              <a:spLocks/>
            </p:cNvSpPr>
            <p:nvPr/>
          </p:nvSpPr>
          <p:spPr bwMode="auto">
            <a:xfrm rot="5400000">
              <a:off x="5469731" y="3251200"/>
              <a:ext cx="2371725" cy="355600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79"/>
            <p:cNvSpPr>
              <a:spLocks/>
            </p:cNvSpPr>
            <p:nvPr/>
          </p:nvSpPr>
          <p:spPr bwMode="auto">
            <a:xfrm rot="5400000">
              <a:off x="6554787" y="2345531"/>
              <a:ext cx="1184275" cy="979488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80"/>
            <p:cNvSpPr>
              <a:spLocks/>
            </p:cNvSpPr>
            <p:nvPr/>
          </p:nvSpPr>
          <p:spPr bwMode="auto">
            <a:xfrm rot="5400000">
              <a:off x="6553200" y="3531394"/>
              <a:ext cx="1187450" cy="979488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84"/>
            <p:cNvSpPr>
              <a:spLocks/>
            </p:cNvSpPr>
            <p:nvPr/>
          </p:nvSpPr>
          <p:spPr bwMode="auto">
            <a:xfrm rot="5400000">
              <a:off x="7228681" y="3027362"/>
              <a:ext cx="12700" cy="803275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90"/>
            <p:cNvSpPr>
              <a:spLocks/>
            </p:cNvSpPr>
            <p:nvPr/>
          </p:nvSpPr>
          <p:spPr bwMode="auto">
            <a:xfrm rot="5400000">
              <a:off x="6266656" y="3244850"/>
              <a:ext cx="2371725" cy="36830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580855" y="1797049"/>
            <a:ext cx="1270001" cy="3263902"/>
            <a:chOff x="5580855" y="1797049"/>
            <a:chExt cx="1270001" cy="3263902"/>
          </a:xfrm>
        </p:grpSpPr>
        <p:sp>
          <p:nvSpPr>
            <p:cNvPr id="22" name="Freeform 81"/>
            <p:cNvSpPr>
              <a:spLocks/>
            </p:cNvSpPr>
            <p:nvPr/>
          </p:nvSpPr>
          <p:spPr bwMode="auto">
            <a:xfrm rot="5400000">
              <a:off x="5274468" y="2103437"/>
              <a:ext cx="1630363" cy="1017588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82"/>
            <p:cNvSpPr>
              <a:spLocks/>
            </p:cNvSpPr>
            <p:nvPr/>
          </p:nvSpPr>
          <p:spPr bwMode="auto">
            <a:xfrm rot="5400000">
              <a:off x="5272881" y="3735388"/>
              <a:ext cx="1633538" cy="1017588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87"/>
            <p:cNvSpPr>
              <a:spLocks/>
            </p:cNvSpPr>
            <p:nvPr/>
          </p:nvSpPr>
          <p:spPr bwMode="auto">
            <a:xfrm rot="5400000">
              <a:off x="6083300" y="2920206"/>
              <a:ext cx="12700" cy="1017588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91"/>
            <p:cNvSpPr>
              <a:spLocks/>
            </p:cNvSpPr>
            <p:nvPr/>
          </p:nvSpPr>
          <p:spPr bwMode="auto">
            <a:xfrm rot="5400000">
              <a:off x="5568156" y="3332163"/>
              <a:ext cx="2371725" cy="193675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96"/>
            <p:cNvSpPr>
              <a:spLocks/>
            </p:cNvSpPr>
            <p:nvPr/>
          </p:nvSpPr>
          <p:spPr bwMode="auto">
            <a:xfrm rot="5400000">
              <a:off x="4868862" y="3331368"/>
              <a:ext cx="3263900" cy="195263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97"/>
            <p:cNvSpPr>
              <a:spLocks/>
            </p:cNvSpPr>
            <p:nvPr/>
          </p:nvSpPr>
          <p:spPr bwMode="auto">
            <a:xfrm rot="5400000">
              <a:off x="4043362" y="3334543"/>
              <a:ext cx="3263900" cy="18891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914400" y="1673926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01</a:t>
            </a:r>
            <a:endParaRPr lang="en-US" sz="3200" b="1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567143" y="1689314"/>
            <a:ext cx="17642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2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4400" y="3136613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02</a:t>
            </a:r>
            <a:endParaRPr lang="en-US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567143" y="3152001"/>
            <a:ext cx="17642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200" b="1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14400" y="4583911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03</a:t>
            </a:r>
            <a:endParaRPr lang="en-US" sz="3200" b="1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567143" y="4599299"/>
            <a:ext cx="17642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2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624857" y="167854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04</a:t>
            </a:r>
            <a:endParaRPr lang="en-US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860639" y="1711868"/>
            <a:ext cx="17642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200" b="1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r"/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0624857" y="3152001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05</a:t>
            </a:r>
            <a:endParaRPr lang="en-US" sz="3200" b="1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860639" y="3185329"/>
            <a:ext cx="17642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2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r"/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860639" y="4742121"/>
            <a:ext cx="3331361" cy="143007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963694" y="4887773"/>
            <a:ext cx="23386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r>
              <a:rPr lang="en-US" sz="20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</a:p>
          <a:p>
            <a:r>
              <a:rPr lang="zh-CN" altLang="en-US" sz="12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</a:t>
            </a:r>
            <a:r>
              <a:rPr lang="zh-CN" altLang="en-US" sz="10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。</a:t>
            </a:r>
            <a:endParaRPr lang="en-US" sz="10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603627"/>
      </p:ext>
    </p:extLst>
  </p:cSld>
  <p:clrMapOvr>
    <a:masterClrMapping/>
  </p:clrMapOvr>
  <p:transition spd="slow" advClick="0" advTm="150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 p14:presetBounceEnd="6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8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8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8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4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49" presetClass="entr" presetSubtype="0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21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7" dur="1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80" dur="1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83" dur="1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86" dur="1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89" dur="1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0" fill="hold">
                          <p:stCondLst>
                            <p:cond delay="indefinite"/>
                          </p:stCondLst>
                          <p:childTnLst>
                            <p:par>
                              <p:cTn id="9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2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5" fill="hold">
                          <p:stCondLst>
                            <p:cond delay="indefinite"/>
                          </p:stCondLst>
                          <p:childTnLst>
                            <p:par>
                              <p:cTn id="9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7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/>
          <p:bldP spid="42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5" grpId="0" animBg="1"/>
          <p:bldP spid="5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8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4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49" presetClass="entr" presetSubtype="0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21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7" dur="1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80" dur="1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83" dur="1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86" dur="1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89" dur="1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0" fill="hold">
                          <p:stCondLst>
                            <p:cond delay="indefinite"/>
                          </p:stCondLst>
                          <p:childTnLst>
                            <p:par>
                              <p:cTn id="9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2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5" fill="hold">
                          <p:stCondLst>
                            <p:cond delay="indefinite"/>
                          </p:stCondLst>
                          <p:childTnLst>
                            <p:par>
                              <p:cTn id="9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7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/>
          <p:bldP spid="42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5" grpId="0" animBg="1"/>
          <p:bldP spid="56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Freeform 157"/>
          <p:cNvSpPr/>
          <p:nvPr/>
        </p:nvSpPr>
        <p:spPr>
          <a:xfrm>
            <a:off x="5591602" y="2694215"/>
            <a:ext cx="272317" cy="272317"/>
          </a:xfrm>
          <a:custGeom>
            <a:avLst/>
            <a:gdLst>
              <a:gd name="connsiteX0" fmla="*/ 272317 w 272317"/>
              <a:gd name="connsiteY0" fmla="*/ 0 h 272317"/>
              <a:gd name="connsiteX1" fmla="*/ 250091 w 272317"/>
              <a:gd name="connsiteY1" fmla="*/ 220482 h 272317"/>
              <a:gd name="connsiteX2" fmla="*/ 247848 w 272317"/>
              <a:gd name="connsiteY2" fmla="*/ 229206 h 272317"/>
              <a:gd name="connsiteX3" fmla="*/ 183769 w 272317"/>
              <a:gd name="connsiteY3" fmla="*/ 232442 h 272317"/>
              <a:gd name="connsiteX4" fmla="*/ 14782 w 272317"/>
              <a:gd name="connsiteY4" fmla="*/ 266907 h 272317"/>
              <a:gd name="connsiteX5" fmla="*/ 0 w 272317"/>
              <a:gd name="connsiteY5" fmla="*/ 272317 h 272317"/>
              <a:gd name="connsiteX6" fmla="*/ 5410 w 272317"/>
              <a:gd name="connsiteY6" fmla="*/ 257535 h 272317"/>
              <a:gd name="connsiteX7" fmla="*/ 39875 w 272317"/>
              <a:gd name="connsiteY7" fmla="*/ 88548 h 272317"/>
              <a:gd name="connsiteX8" fmla="*/ 43111 w 272317"/>
              <a:gd name="connsiteY8" fmla="*/ 24469 h 272317"/>
              <a:gd name="connsiteX9" fmla="*/ 51835 w 272317"/>
              <a:gd name="connsiteY9" fmla="*/ 22226 h 272317"/>
              <a:gd name="connsiteX10" fmla="*/ 272317 w 272317"/>
              <a:gd name="connsiteY10" fmla="*/ 0 h 272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2317" h="272317">
                <a:moveTo>
                  <a:pt x="272317" y="0"/>
                </a:moveTo>
                <a:cubicBezTo>
                  <a:pt x="272317" y="75526"/>
                  <a:pt x="264664" y="149264"/>
                  <a:pt x="250091" y="220482"/>
                </a:cubicBezTo>
                <a:lnTo>
                  <a:pt x="247848" y="229206"/>
                </a:lnTo>
                <a:lnTo>
                  <a:pt x="183769" y="232442"/>
                </a:lnTo>
                <a:cubicBezTo>
                  <a:pt x="125542" y="238356"/>
                  <a:pt x="69019" y="250037"/>
                  <a:pt x="14782" y="266907"/>
                </a:cubicBezTo>
                <a:lnTo>
                  <a:pt x="0" y="272317"/>
                </a:lnTo>
                <a:lnTo>
                  <a:pt x="5410" y="257535"/>
                </a:lnTo>
                <a:cubicBezTo>
                  <a:pt x="22280" y="203298"/>
                  <a:pt x="33962" y="146775"/>
                  <a:pt x="39875" y="88548"/>
                </a:cubicBezTo>
                <a:lnTo>
                  <a:pt x="43111" y="24469"/>
                </a:lnTo>
                <a:lnTo>
                  <a:pt x="51835" y="22226"/>
                </a:lnTo>
                <a:cubicBezTo>
                  <a:pt x="123053" y="7653"/>
                  <a:pt x="196791" y="0"/>
                  <a:pt x="27231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2" name="Freeform 151"/>
          <p:cNvSpPr/>
          <p:nvPr/>
        </p:nvSpPr>
        <p:spPr>
          <a:xfrm>
            <a:off x="4769905" y="3515912"/>
            <a:ext cx="272317" cy="272317"/>
          </a:xfrm>
          <a:custGeom>
            <a:avLst/>
            <a:gdLst>
              <a:gd name="connsiteX0" fmla="*/ 272317 w 272317"/>
              <a:gd name="connsiteY0" fmla="*/ 0 h 272317"/>
              <a:gd name="connsiteX1" fmla="*/ 266907 w 272317"/>
              <a:gd name="connsiteY1" fmla="*/ 14782 h 272317"/>
              <a:gd name="connsiteX2" fmla="*/ 232442 w 272317"/>
              <a:gd name="connsiteY2" fmla="*/ 183769 h 272317"/>
              <a:gd name="connsiteX3" fmla="*/ 229207 w 272317"/>
              <a:gd name="connsiteY3" fmla="*/ 247848 h 272317"/>
              <a:gd name="connsiteX4" fmla="*/ 220482 w 272317"/>
              <a:gd name="connsiteY4" fmla="*/ 250091 h 272317"/>
              <a:gd name="connsiteX5" fmla="*/ 0 w 272317"/>
              <a:gd name="connsiteY5" fmla="*/ 272317 h 272317"/>
              <a:gd name="connsiteX6" fmla="*/ 22226 w 272317"/>
              <a:gd name="connsiteY6" fmla="*/ 51835 h 272317"/>
              <a:gd name="connsiteX7" fmla="*/ 24469 w 272317"/>
              <a:gd name="connsiteY7" fmla="*/ 43110 h 272317"/>
              <a:gd name="connsiteX8" fmla="*/ 88548 w 272317"/>
              <a:gd name="connsiteY8" fmla="*/ 39875 h 272317"/>
              <a:gd name="connsiteX9" fmla="*/ 257535 w 272317"/>
              <a:gd name="connsiteY9" fmla="*/ 5410 h 272317"/>
              <a:gd name="connsiteX10" fmla="*/ 272317 w 272317"/>
              <a:gd name="connsiteY10" fmla="*/ 0 h 272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2317" h="272317">
                <a:moveTo>
                  <a:pt x="272317" y="0"/>
                </a:moveTo>
                <a:lnTo>
                  <a:pt x="266907" y="14782"/>
                </a:lnTo>
                <a:cubicBezTo>
                  <a:pt x="250037" y="69019"/>
                  <a:pt x="238356" y="125541"/>
                  <a:pt x="232442" y="183769"/>
                </a:cubicBezTo>
                <a:lnTo>
                  <a:pt x="229207" y="247848"/>
                </a:lnTo>
                <a:lnTo>
                  <a:pt x="220482" y="250091"/>
                </a:lnTo>
                <a:cubicBezTo>
                  <a:pt x="149264" y="264664"/>
                  <a:pt x="75526" y="272317"/>
                  <a:pt x="0" y="272317"/>
                </a:cubicBezTo>
                <a:cubicBezTo>
                  <a:pt x="0" y="196791"/>
                  <a:pt x="7653" y="123053"/>
                  <a:pt x="22226" y="51835"/>
                </a:cubicBezTo>
                <a:lnTo>
                  <a:pt x="24469" y="43110"/>
                </a:lnTo>
                <a:lnTo>
                  <a:pt x="88548" y="39875"/>
                </a:lnTo>
                <a:cubicBezTo>
                  <a:pt x="146776" y="33961"/>
                  <a:pt x="203298" y="22280"/>
                  <a:pt x="257535" y="5410"/>
                </a:cubicBezTo>
                <a:lnTo>
                  <a:pt x="272317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1" name="Freeform 150"/>
          <p:cNvSpPr/>
          <p:nvPr/>
        </p:nvSpPr>
        <p:spPr>
          <a:xfrm>
            <a:off x="4789273" y="3984173"/>
            <a:ext cx="340775" cy="259279"/>
          </a:xfrm>
          <a:custGeom>
            <a:avLst/>
            <a:gdLst>
              <a:gd name="connsiteX0" fmla="*/ 112906 w 340775"/>
              <a:gd name="connsiteY0" fmla="*/ 0 h 259279"/>
              <a:gd name="connsiteX1" fmla="*/ 224763 w 340775"/>
              <a:gd name="connsiteY1" fmla="*/ 5648 h 259279"/>
              <a:gd name="connsiteX2" fmla="*/ 233497 w 340775"/>
              <a:gd name="connsiteY2" fmla="*/ 6981 h 259279"/>
              <a:gd name="connsiteX3" fmla="*/ 247539 w 340775"/>
              <a:gd name="connsiteY3" fmla="*/ 61591 h 259279"/>
              <a:gd name="connsiteX4" fmla="*/ 276661 w 340775"/>
              <a:gd name="connsiteY4" fmla="*/ 141159 h 259279"/>
              <a:gd name="connsiteX5" fmla="*/ 340775 w 340775"/>
              <a:gd name="connsiteY5" fmla="*/ 259279 h 259279"/>
              <a:gd name="connsiteX6" fmla="*/ 287444 w 340775"/>
              <a:gd name="connsiteY6" fmla="*/ 245566 h 259279"/>
              <a:gd name="connsiteX7" fmla="*/ 112906 w 340775"/>
              <a:gd name="connsiteY7" fmla="*/ 227971 h 259279"/>
              <a:gd name="connsiteX8" fmla="*/ 66799 w 340775"/>
              <a:gd name="connsiteY8" fmla="*/ 230299 h 259279"/>
              <a:gd name="connsiteX9" fmla="*/ 66605 w 340775"/>
              <a:gd name="connsiteY9" fmla="*/ 229896 h 259279"/>
              <a:gd name="connsiteX10" fmla="*/ 2858 w 340775"/>
              <a:gd name="connsiteY10" fmla="*/ 24538 h 259279"/>
              <a:gd name="connsiteX11" fmla="*/ 0 w 340775"/>
              <a:gd name="connsiteY11" fmla="*/ 5808 h 259279"/>
              <a:gd name="connsiteX12" fmla="*/ 1049 w 340775"/>
              <a:gd name="connsiteY12" fmla="*/ 5648 h 259279"/>
              <a:gd name="connsiteX13" fmla="*/ 112906 w 340775"/>
              <a:gd name="connsiteY13" fmla="*/ 0 h 25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0775" h="259279">
                <a:moveTo>
                  <a:pt x="112906" y="0"/>
                </a:moveTo>
                <a:cubicBezTo>
                  <a:pt x="150669" y="0"/>
                  <a:pt x="187985" y="1913"/>
                  <a:pt x="224763" y="5648"/>
                </a:cubicBezTo>
                <a:lnTo>
                  <a:pt x="233497" y="6981"/>
                </a:lnTo>
                <a:lnTo>
                  <a:pt x="247539" y="61591"/>
                </a:lnTo>
                <a:cubicBezTo>
                  <a:pt x="255973" y="88709"/>
                  <a:pt x="265705" y="115256"/>
                  <a:pt x="276661" y="141159"/>
                </a:cubicBezTo>
                <a:lnTo>
                  <a:pt x="340775" y="259279"/>
                </a:lnTo>
                <a:lnTo>
                  <a:pt x="287444" y="245566"/>
                </a:lnTo>
                <a:cubicBezTo>
                  <a:pt x="231067" y="234030"/>
                  <a:pt x="172694" y="227971"/>
                  <a:pt x="112906" y="227971"/>
                </a:cubicBezTo>
                <a:lnTo>
                  <a:pt x="66799" y="230299"/>
                </a:lnTo>
                <a:lnTo>
                  <a:pt x="66605" y="229896"/>
                </a:lnTo>
                <a:cubicBezTo>
                  <a:pt x="38925" y="164453"/>
                  <a:pt x="17432" y="95756"/>
                  <a:pt x="2858" y="24538"/>
                </a:cubicBezTo>
                <a:lnTo>
                  <a:pt x="0" y="5808"/>
                </a:lnTo>
                <a:lnTo>
                  <a:pt x="1049" y="5648"/>
                </a:lnTo>
                <a:cubicBezTo>
                  <a:pt x="37827" y="1913"/>
                  <a:pt x="75143" y="0"/>
                  <a:pt x="112906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6" name="Freeform 145"/>
          <p:cNvSpPr/>
          <p:nvPr/>
        </p:nvSpPr>
        <p:spPr>
          <a:xfrm>
            <a:off x="3675890" y="1600200"/>
            <a:ext cx="2188028" cy="2188028"/>
          </a:xfrm>
          <a:custGeom>
            <a:avLst/>
            <a:gdLst>
              <a:gd name="connsiteX0" fmla="*/ 1094014 w 2188028"/>
              <a:gd name="connsiteY0" fmla="*/ 0 h 2188028"/>
              <a:gd name="connsiteX1" fmla="*/ 2188028 w 2188028"/>
              <a:gd name="connsiteY1" fmla="*/ 1094014 h 2188028"/>
              <a:gd name="connsiteX2" fmla="*/ 1967546 w 2188028"/>
              <a:gd name="connsiteY2" fmla="*/ 1116240 h 2188028"/>
              <a:gd name="connsiteX3" fmla="*/ 1958822 w 2188028"/>
              <a:gd name="connsiteY3" fmla="*/ 1118483 h 2188028"/>
              <a:gd name="connsiteX4" fmla="*/ 1960057 w 2188028"/>
              <a:gd name="connsiteY4" fmla="*/ 1094014 h 2188028"/>
              <a:gd name="connsiteX5" fmla="*/ 1094014 w 2188028"/>
              <a:gd name="connsiteY5" fmla="*/ 227971 h 2188028"/>
              <a:gd name="connsiteX6" fmla="*/ 227971 w 2188028"/>
              <a:gd name="connsiteY6" fmla="*/ 1094014 h 2188028"/>
              <a:gd name="connsiteX7" fmla="*/ 1094014 w 2188028"/>
              <a:gd name="connsiteY7" fmla="*/ 1960057 h 2188028"/>
              <a:gd name="connsiteX8" fmla="*/ 1118483 w 2188028"/>
              <a:gd name="connsiteY8" fmla="*/ 1958821 h 2188028"/>
              <a:gd name="connsiteX9" fmla="*/ 1116240 w 2188028"/>
              <a:gd name="connsiteY9" fmla="*/ 1967546 h 2188028"/>
              <a:gd name="connsiteX10" fmla="*/ 1094014 w 2188028"/>
              <a:gd name="connsiteY10" fmla="*/ 2188028 h 2188028"/>
              <a:gd name="connsiteX11" fmla="*/ 0 w 2188028"/>
              <a:gd name="connsiteY11" fmla="*/ 1094014 h 2188028"/>
              <a:gd name="connsiteX12" fmla="*/ 1094014 w 2188028"/>
              <a:gd name="connsiteY12" fmla="*/ 0 h 218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88028" h="2188028">
                <a:moveTo>
                  <a:pt x="1094014" y="0"/>
                </a:moveTo>
                <a:cubicBezTo>
                  <a:pt x="1698221" y="0"/>
                  <a:pt x="2188028" y="489807"/>
                  <a:pt x="2188028" y="1094014"/>
                </a:cubicBezTo>
                <a:cubicBezTo>
                  <a:pt x="2112502" y="1094014"/>
                  <a:pt x="2038764" y="1101667"/>
                  <a:pt x="1967546" y="1116240"/>
                </a:cubicBezTo>
                <a:lnTo>
                  <a:pt x="1958822" y="1118483"/>
                </a:lnTo>
                <a:lnTo>
                  <a:pt x="1960057" y="1094014"/>
                </a:lnTo>
                <a:cubicBezTo>
                  <a:pt x="1960057" y="615712"/>
                  <a:pt x="1572316" y="227971"/>
                  <a:pt x="1094014" y="227971"/>
                </a:cubicBezTo>
                <a:cubicBezTo>
                  <a:pt x="615712" y="227971"/>
                  <a:pt x="227971" y="615712"/>
                  <a:pt x="227971" y="1094014"/>
                </a:cubicBezTo>
                <a:cubicBezTo>
                  <a:pt x="227971" y="1572316"/>
                  <a:pt x="615712" y="1960057"/>
                  <a:pt x="1094014" y="1960057"/>
                </a:cubicBezTo>
                <a:lnTo>
                  <a:pt x="1118483" y="1958821"/>
                </a:lnTo>
                <a:lnTo>
                  <a:pt x="1116240" y="1967546"/>
                </a:lnTo>
                <a:cubicBezTo>
                  <a:pt x="1101667" y="2038764"/>
                  <a:pt x="1094014" y="2112502"/>
                  <a:pt x="1094014" y="2188028"/>
                </a:cubicBezTo>
                <a:cubicBezTo>
                  <a:pt x="489807" y="2188028"/>
                  <a:pt x="0" y="1698221"/>
                  <a:pt x="0" y="1094014"/>
                </a:cubicBezTo>
                <a:cubicBezTo>
                  <a:pt x="0" y="489807"/>
                  <a:pt x="489807" y="0"/>
                  <a:pt x="109401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5" name="Freeform 144"/>
          <p:cNvSpPr/>
          <p:nvPr/>
        </p:nvSpPr>
        <p:spPr>
          <a:xfrm>
            <a:off x="5839450" y="2694214"/>
            <a:ext cx="828209" cy="530568"/>
          </a:xfrm>
          <a:custGeom>
            <a:avLst/>
            <a:gdLst>
              <a:gd name="connsiteX0" fmla="*/ 24469 w 828209"/>
              <a:gd name="connsiteY0" fmla="*/ 0 h 530568"/>
              <a:gd name="connsiteX1" fmla="*/ 798054 w 828209"/>
              <a:gd name="connsiteY1" fmla="*/ 320429 h 530568"/>
              <a:gd name="connsiteX2" fmla="*/ 828209 w 828209"/>
              <a:gd name="connsiteY2" fmla="*/ 353608 h 530568"/>
              <a:gd name="connsiteX3" fmla="*/ 809061 w 828209"/>
              <a:gd name="connsiteY3" fmla="*/ 371010 h 530568"/>
              <a:gd name="connsiteX4" fmla="*/ 738452 w 828209"/>
              <a:gd name="connsiteY4" fmla="*/ 448701 h 530568"/>
              <a:gd name="connsiteX5" fmla="*/ 677232 w 828209"/>
              <a:gd name="connsiteY5" fmla="*/ 530568 h 530568"/>
              <a:gd name="connsiteX6" fmla="*/ 636854 w 828209"/>
              <a:gd name="connsiteY6" fmla="*/ 481629 h 530568"/>
              <a:gd name="connsiteX7" fmla="*/ 24469 w 828209"/>
              <a:gd name="connsiteY7" fmla="*/ 227971 h 530568"/>
              <a:gd name="connsiteX8" fmla="*/ 0 w 828209"/>
              <a:gd name="connsiteY8" fmla="*/ 229206 h 530568"/>
              <a:gd name="connsiteX9" fmla="*/ 2243 w 828209"/>
              <a:gd name="connsiteY9" fmla="*/ 220482 h 530568"/>
              <a:gd name="connsiteX10" fmla="*/ 24469 w 828209"/>
              <a:gd name="connsiteY10" fmla="*/ 0 h 530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28209" h="530568">
                <a:moveTo>
                  <a:pt x="24469" y="0"/>
                </a:moveTo>
                <a:cubicBezTo>
                  <a:pt x="326573" y="0"/>
                  <a:pt x="600076" y="122452"/>
                  <a:pt x="798054" y="320429"/>
                </a:cubicBezTo>
                <a:lnTo>
                  <a:pt x="828209" y="353608"/>
                </a:lnTo>
                <a:lnTo>
                  <a:pt x="809061" y="371010"/>
                </a:lnTo>
                <a:cubicBezTo>
                  <a:pt x="784314" y="395757"/>
                  <a:pt x="760747" y="421685"/>
                  <a:pt x="738452" y="448701"/>
                </a:cubicBezTo>
                <a:lnTo>
                  <a:pt x="677232" y="530568"/>
                </a:lnTo>
                <a:lnTo>
                  <a:pt x="636854" y="481629"/>
                </a:lnTo>
                <a:cubicBezTo>
                  <a:pt x="480131" y="324906"/>
                  <a:pt x="263620" y="227971"/>
                  <a:pt x="24469" y="227971"/>
                </a:cubicBezTo>
                <a:lnTo>
                  <a:pt x="0" y="229206"/>
                </a:lnTo>
                <a:lnTo>
                  <a:pt x="2243" y="220482"/>
                </a:lnTo>
                <a:cubicBezTo>
                  <a:pt x="16816" y="149264"/>
                  <a:pt x="24469" y="75526"/>
                  <a:pt x="24469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4" name="Freeform 143"/>
          <p:cNvSpPr/>
          <p:nvPr/>
        </p:nvSpPr>
        <p:spPr>
          <a:xfrm>
            <a:off x="4794374" y="2718683"/>
            <a:ext cx="840339" cy="840338"/>
          </a:xfrm>
          <a:custGeom>
            <a:avLst/>
            <a:gdLst>
              <a:gd name="connsiteX0" fmla="*/ 840339 w 840339"/>
              <a:gd name="connsiteY0" fmla="*/ 0 h 840338"/>
              <a:gd name="connsiteX1" fmla="*/ 837103 w 840339"/>
              <a:gd name="connsiteY1" fmla="*/ 64079 h 840338"/>
              <a:gd name="connsiteX2" fmla="*/ 802638 w 840339"/>
              <a:gd name="connsiteY2" fmla="*/ 233066 h 840338"/>
              <a:gd name="connsiteX3" fmla="*/ 797228 w 840339"/>
              <a:gd name="connsiteY3" fmla="*/ 247848 h 840338"/>
              <a:gd name="connsiteX4" fmla="*/ 732442 w 840339"/>
              <a:gd name="connsiteY4" fmla="*/ 271560 h 840338"/>
              <a:gd name="connsiteX5" fmla="*/ 271560 w 840339"/>
              <a:gd name="connsiteY5" fmla="*/ 732442 h 840338"/>
              <a:gd name="connsiteX6" fmla="*/ 247848 w 840339"/>
              <a:gd name="connsiteY6" fmla="*/ 797228 h 840338"/>
              <a:gd name="connsiteX7" fmla="*/ 233066 w 840339"/>
              <a:gd name="connsiteY7" fmla="*/ 802638 h 840338"/>
              <a:gd name="connsiteX8" fmla="*/ 64079 w 840339"/>
              <a:gd name="connsiteY8" fmla="*/ 837103 h 840338"/>
              <a:gd name="connsiteX9" fmla="*/ 0 w 840339"/>
              <a:gd name="connsiteY9" fmla="*/ 840338 h 840338"/>
              <a:gd name="connsiteX10" fmla="*/ 24716 w 840339"/>
              <a:gd name="connsiteY10" fmla="*/ 744219 h 840338"/>
              <a:gd name="connsiteX11" fmla="*/ 744219 w 840339"/>
              <a:gd name="connsiteY11" fmla="*/ 24716 h 840338"/>
              <a:gd name="connsiteX12" fmla="*/ 840339 w 840339"/>
              <a:gd name="connsiteY12" fmla="*/ 0 h 840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0339" h="840338">
                <a:moveTo>
                  <a:pt x="840339" y="0"/>
                </a:moveTo>
                <a:lnTo>
                  <a:pt x="837103" y="64079"/>
                </a:lnTo>
                <a:cubicBezTo>
                  <a:pt x="831190" y="122306"/>
                  <a:pt x="819508" y="178829"/>
                  <a:pt x="802638" y="233066"/>
                </a:cubicBezTo>
                <a:lnTo>
                  <a:pt x="797228" y="247848"/>
                </a:lnTo>
                <a:lnTo>
                  <a:pt x="732442" y="271560"/>
                </a:lnTo>
                <a:cubicBezTo>
                  <a:pt x="525218" y="359208"/>
                  <a:pt x="359209" y="525218"/>
                  <a:pt x="271560" y="732442"/>
                </a:cubicBezTo>
                <a:lnTo>
                  <a:pt x="247848" y="797228"/>
                </a:lnTo>
                <a:lnTo>
                  <a:pt x="233066" y="802638"/>
                </a:lnTo>
                <a:cubicBezTo>
                  <a:pt x="178829" y="819508"/>
                  <a:pt x="122307" y="831189"/>
                  <a:pt x="64079" y="837103"/>
                </a:cubicBezTo>
                <a:lnTo>
                  <a:pt x="0" y="840338"/>
                </a:lnTo>
                <a:lnTo>
                  <a:pt x="24716" y="744219"/>
                </a:lnTo>
                <a:cubicBezTo>
                  <a:pt x="131266" y="401650"/>
                  <a:pt x="401651" y="131265"/>
                  <a:pt x="744219" y="24716"/>
                </a:cubicBezTo>
                <a:lnTo>
                  <a:pt x="840339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" name="Freeform 142"/>
          <p:cNvSpPr/>
          <p:nvPr/>
        </p:nvSpPr>
        <p:spPr>
          <a:xfrm>
            <a:off x="6618357" y="2744795"/>
            <a:ext cx="1897753" cy="2188028"/>
          </a:xfrm>
          <a:custGeom>
            <a:avLst/>
            <a:gdLst>
              <a:gd name="connsiteX0" fmla="*/ 803739 w 1897753"/>
              <a:gd name="connsiteY0" fmla="*/ 0 h 2188028"/>
              <a:gd name="connsiteX1" fmla="*/ 1897753 w 1897753"/>
              <a:gd name="connsiteY1" fmla="*/ 1094014 h 2188028"/>
              <a:gd name="connsiteX2" fmla="*/ 803739 w 1897753"/>
              <a:gd name="connsiteY2" fmla="*/ 2188028 h 2188028"/>
              <a:gd name="connsiteX3" fmla="*/ 30154 w 1897753"/>
              <a:gd name="connsiteY3" fmla="*/ 1867599 h 2188028"/>
              <a:gd name="connsiteX4" fmla="*/ 0 w 1897753"/>
              <a:gd name="connsiteY4" fmla="*/ 1834420 h 2188028"/>
              <a:gd name="connsiteX5" fmla="*/ 19147 w 1897753"/>
              <a:gd name="connsiteY5" fmla="*/ 1817018 h 2188028"/>
              <a:gd name="connsiteX6" fmla="*/ 89756 w 1897753"/>
              <a:gd name="connsiteY6" fmla="*/ 1739327 h 2188028"/>
              <a:gd name="connsiteX7" fmla="*/ 150976 w 1897753"/>
              <a:gd name="connsiteY7" fmla="*/ 1657461 h 2188028"/>
              <a:gd name="connsiteX8" fmla="*/ 191354 w 1897753"/>
              <a:gd name="connsiteY8" fmla="*/ 1706399 h 2188028"/>
              <a:gd name="connsiteX9" fmla="*/ 803739 w 1897753"/>
              <a:gd name="connsiteY9" fmla="*/ 1960057 h 2188028"/>
              <a:gd name="connsiteX10" fmla="*/ 1669782 w 1897753"/>
              <a:gd name="connsiteY10" fmla="*/ 1094014 h 2188028"/>
              <a:gd name="connsiteX11" fmla="*/ 803739 w 1897753"/>
              <a:gd name="connsiteY11" fmla="*/ 227971 h 2188028"/>
              <a:gd name="connsiteX12" fmla="*/ 191354 w 1897753"/>
              <a:gd name="connsiteY12" fmla="*/ 481629 h 2188028"/>
              <a:gd name="connsiteX13" fmla="*/ 186561 w 1897753"/>
              <a:gd name="connsiteY13" fmla="*/ 487438 h 2188028"/>
              <a:gd name="connsiteX14" fmla="*/ 152736 w 1897753"/>
              <a:gd name="connsiteY14" fmla="*/ 431759 h 2188028"/>
              <a:gd name="connsiteX15" fmla="*/ 89756 w 1897753"/>
              <a:gd name="connsiteY15" fmla="*/ 347539 h 2188028"/>
              <a:gd name="connsiteX16" fmla="*/ 49302 w 1897753"/>
              <a:gd name="connsiteY16" fmla="*/ 303027 h 2188028"/>
              <a:gd name="connsiteX17" fmla="*/ 107845 w 1897753"/>
              <a:gd name="connsiteY17" fmla="*/ 249820 h 2188028"/>
              <a:gd name="connsiteX18" fmla="*/ 803739 w 1897753"/>
              <a:gd name="connsiteY18" fmla="*/ 0 h 2188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897753" h="2188028">
                <a:moveTo>
                  <a:pt x="803739" y="0"/>
                </a:moveTo>
                <a:cubicBezTo>
                  <a:pt x="1407946" y="0"/>
                  <a:pt x="1897753" y="489807"/>
                  <a:pt x="1897753" y="1094014"/>
                </a:cubicBezTo>
                <a:cubicBezTo>
                  <a:pt x="1897753" y="1698221"/>
                  <a:pt x="1407946" y="2188028"/>
                  <a:pt x="803739" y="2188028"/>
                </a:cubicBezTo>
                <a:cubicBezTo>
                  <a:pt x="501636" y="2188028"/>
                  <a:pt x="228132" y="2065576"/>
                  <a:pt x="30154" y="1867599"/>
                </a:cubicBezTo>
                <a:lnTo>
                  <a:pt x="0" y="1834420"/>
                </a:lnTo>
                <a:lnTo>
                  <a:pt x="19147" y="1817018"/>
                </a:lnTo>
                <a:cubicBezTo>
                  <a:pt x="43894" y="1792271"/>
                  <a:pt x="67461" y="1766343"/>
                  <a:pt x="89756" y="1739327"/>
                </a:cubicBezTo>
                <a:lnTo>
                  <a:pt x="150976" y="1657461"/>
                </a:lnTo>
                <a:lnTo>
                  <a:pt x="191354" y="1706399"/>
                </a:lnTo>
                <a:cubicBezTo>
                  <a:pt x="348077" y="1863122"/>
                  <a:pt x="564588" y="1960057"/>
                  <a:pt x="803739" y="1960057"/>
                </a:cubicBezTo>
                <a:cubicBezTo>
                  <a:pt x="1282041" y="1960057"/>
                  <a:pt x="1669782" y="1572316"/>
                  <a:pt x="1669782" y="1094014"/>
                </a:cubicBezTo>
                <a:cubicBezTo>
                  <a:pt x="1669782" y="615712"/>
                  <a:pt x="1282041" y="227971"/>
                  <a:pt x="803739" y="227971"/>
                </a:cubicBezTo>
                <a:cubicBezTo>
                  <a:pt x="564588" y="227971"/>
                  <a:pt x="348077" y="324906"/>
                  <a:pt x="191354" y="481629"/>
                </a:cubicBezTo>
                <a:lnTo>
                  <a:pt x="186561" y="487438"/>
                </a:lnTo>
                <a:lnTo>
                  <a:pt x="152736" y="431759"/>
                </a:lnTo>
                <a:cubicBezTo>
                  <a:pt x="133076" y="402658"/>
                  <a:pt x="112052" y="374554"/>
                  <a:pt x="89756" y="347539"/>
                </a:cubicBezTo>
                <a:lnTo>
                  <a:pt x="49302" y="303027"/>
                </a:lnTo>
                <a:lnTo>
                  <a:pt x="107845" y="249820"/>
                </a:lnTo>
                <a:cubicBezTo>
                  <a:pt x="296955" y="93752"/>
                  <a:pt x="539399" y="0"/>
                  <a:pt x="80373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2" name="Freeform 141"/>
          <p:cNvSpPr/>
          <p:nvPr/>
        </p:nvSpPr>
        <p:spPr>
          <a:xfrm>
            <a:off x="4999111" y="2923421"/>
            <a:ext cx="840338" cy="840339"/>
          </a:xfrm>
          <a:custGeom>
            <a:avLst/>
            <a:gdLst>
              <a:gd name="connsiteX0" fmla="*/ 840338 w 840338"/>
              <a:gd name="connsiteY0" fmla="*/ 0 h 840339"/>
              <a:gd name="connsiteX1" fmla="*/ 815622 w 840338"/>
              <a:gd name="connsiteY1" fmla="*/ 96120 h 840339"/>
              <a:gd name="connsiteX2" fmla="*/ 96119 w 840338"/>
              <a:gd name="connsiteY2" fmla="*/ 815623 h 840339"/>
              <a:gd name="connsiteX3" fmla="*/ 0 w 840338"/>
              <a:gd name="connsiteY3" fmla="*/ 840339 h 840339"/>
              <a:gd name="connsiteX4" fmla="*/ 3235 w 840338"/>
              <a:gd name="connsiteY4" fmla="*/ 776260 h 840339"/>
              <a:gd name="connsiteX5" fmla="*/ 37700 w 840338"/>
              <a:gd name="connsiteY5" fmla="*/ 607273 h 840339"/>
              <a:gd name="connsiteX6" fmla="*/ 43110 w 840338"/>
              <a:gd name="connsiteY6" fmla="*/ 592491 h 840339"/>
              <a:gd name="connsiteX7" fmla="*/ 107896 w 840338"/>
              <a:gd name="connsiteY7" fmla="*/ 568779 h 840339"/>
              <a:gd name="connsiteX8" fmla="*/ 568778 w 840338"/>
              <a:gd name="connsiteY8" fmla="*/ 107897 h 840339"/>
              <a:gd name="connsiteX9" fmla="*/ 592490 w 840338"/>
              <a:gd name="connsiteY9" fmla="*/ 43111 h 840339"/>
              <a:gd name="connsiteX10" fmla="*/ 607272 w 840338"/>
              <a:gd name="connsiteY10" fmla="*/ 37701 h 840339"/>
              <a:gd name="connsiteX11" fmla="*/ 776259 w 840338"/>
              <a:gd name="connsiteY11" fmla="*/ 3236 h 840339"/>
              <a:gd name="connsiteX12" fmla="*/ 840338 w 840338"/>
              <a:gd name="connsiteY12" fmla="*/ 0 h 840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0338" h="840339">
                <a:moveTo>
                  <a:pt x="840338" y="0"/>
                </a:moveTo>
                <a:lnTo>
                  <a:pt x="815622" y="96120"/>
                </a:lnTo>
                <a:cubicBezTo>
                  <a:pt x="709073" y="438688"/>
                  <a:pt x="438688" y="709073"/>
                  <a:pt x="96119" y="815623"/>
                </a:cubicBezTo>
                <a:lnTo>
                  <a:pt x="0" y="840339"/>
                </a:lnTo>
                <a:lnTo>
                  <a:pt x="3235" y="776260"/>
                </a:lnTo>
                <a:cubicBezTo>
                  <a:pt x="9149" y="718032"/>
                  <a:pt x="20830" y="661510"/>
                  <a:pt x="37700" y="607273"/>
                </a:cubicBezTo>
                <a:lnTo>
                  <a:pt x="43110" y="592491"/>
                </a:lnTo>
                <a:lnTo>
                  <a:pt x="107896" y="568779"/>
                </a:lnTo>
                <a:cubicBezTo>
                  <a:pt x="315120" y="481130"/>
                  <a:pt x="481130" y="315121"/>
                  <a:pt x="568778" y="107897"/>
                </a:cubicBezTo>
                <a:lnTo>
                  <a:pt x="592490" y="43111"/>
                </a:lnTo>
                <a:lnTo>
                  <a:pt x="607272" y="37701"/>
                </a:lnTo>
                <a:cubicBezTo>
                  <a:pt x="661509" y="20831"/>
                  <a:pt x="718032" y="9150"/>
                  <a:pt x="776259" y="3236"/>
                </a:cubicBezTo>
                <a:lnTo>
                  <a:pt x="840338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1" name="Freeform 140"/>
          <p:cNvSpPr/>
          <p:nvPr/>
        </p:nvSpPr>
        <p:spPr>
          <a:xfrm>
            <a:off x="6328082" y="3224782"/>
            <a:ext cx="328653" cy="1170022"/>
          </a:xfrm>
          <a:custGeom>
            <a:avLst/>
            <a:gdLst>
              <a:gd name="connsiteX0" fmla="*/ 188600 w 328653"/>
              <a:gd name="connsiteY0" fmla="*/ 0 h 1170022"/>
              <a:gd name="connsiteX1" fmla="*/ 253973 w 328653"/>
              <a:gd name="connsiteY1" fmla="*/ 79233 h 1170022"/>
              <a:gd name="connsiteX2" fmla="*/ 328653 w 328653"/>
              <a:gd name="connsiteY2" fmla="*/ 216819 h 1170022"/>
              <a:gd name="connsiteX3" fmla="*/ 296029 w 328653"/>
              <a:gd name="connsiteY3" fmla="*/ 276924 h 1170022"/>
              <a:gd name="connsiteX4" fmla="*/ 227971 w 328653"/>
              <a:gd name="connsiteY4" fmla="*/ 614027 h 1170022"/>
              <a:gd name="connsiteX5" fmla="*/ 296029 w 328653"/>
              <a:gd name="connsiteY5" fmla="*/ 951130 h 1170022"/>
              <a:gd name="connsiteX6" fmla="*/ 301198 w 328653"/>
              <a:gd name="connsiteY6" fmla="*/ 960654 h 1170022"/>
              <a:gd name="connsiteX7" fmla="*/ 253973 w 328653"/>
              <a:gd name="connsiteY7" fmla="*/ 1047659 h 1170022"/>
              <a:gd name="connsiteX8" fmla="*/ 153015 w 328653"/>
              <a:gd name="connsiteY8" fmla="*/ 1170022 h 1170022"/>
              <a:gd name="connsiteX9" fmla="*/ 132042 w 328653"/>
              <a:gd name="connsiteY9" fmla="*/ 1135499 h 1170022"/>
              <a:gd name="connsiteX10" fmla="*/ 0 w 328653"/>
              <a:gd name="connsiteY10" fmla="*/ 614027 h 1170022"/>
              <a:gd name="connsiteX11" fmla="*/ 186840 w 328653"/>
              <a:gd name="connsiteY11" fmla="*/ 2353 h 1170022"/>
              <a:gd name="connsiteX12" fmla="*/ 188600 w 328653"/>
              <a:gd name="connsiteY12" fmla="*/ 0 h 1170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8653" h="1170022">
                <a:moveTo>
                  <a:pt x="188600" y="0"/>
                </a:moveTo>
                <a:lnTo>
                  <a:pt x="253973" y="79233"/>
                </a:lnTo>
                <a:lnTo>
                  <a:pt x="328653" y="216819"/>
                </a:lnTo>
                <a:lnTo>
                  <a:pt x="296029" y="276924"/>
                </a:lnTo>
                <a:cubicBezTo>
                  <a:pt x="252205" y="380536"/>
                  <a:pt x="227971" y="494451"/>
                  <a:pt x="227971" y="614027"/>
                </a:cubicBezTo>
                <a:cubicBezTo>
                  <a:pt x="227971" y="733602"/>
                  <a:pt x="252205" y="847518"/>
                  <a:pt x="296029" y="951130"/>
                </a:cubicBezTo>
                <a:lnTo>
                  <a:pt x="301198" y="960654"/>
                </a:lnTo>
                <a:lnTo>
                  <a:pt x="253973" y="1047659"/>
                </a:lnTo>
                <a:lnTo>
                  <a:pt x="153015" y="1170022"/>
                </a:lnTo>
                <a:lnTo>
                  <a:pt x="132042" y="1135499"/>
                </a:lnTo>
                <a:cubicBezTo>
                  <a:pt x="47833" y="980485"/>
                  <a:pt x="0" y="802842"/>
                  <a:pt x="0" y="614027"/>
                </a:cubicBezTo>
                <a:cubicBezTo>
                  <a:pt x="0" y="387449"/>
                  <a:pt x="68879" y="176959"/>
                  <a:pt x="186840" y="2353"/>
                </a:cubicBezTo>
                <a:lnTo>
                  <a:pt x="18860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0" name="Freeform 139"/>
          <p:cNvSpPr/>
          <p:nvPr/>
        </p:nvSpPr>
        <p:spPr>
          <a:xfrm>
            <a:off x="6629280" y="3232234"/>
            <a:ext cx="328653" cy="1170023"/>
          </a:xfrm>
          <a:custGeom>
            <a:avLst/>
            <a:gdLst>
              <a:gd name="connsiteX0" fmla="*/ 175638 w 328653"/>
              <a:gd name="connsiteY0" fmla="*/ 0 h 1170023"/>
              <a:gd name="connsiteX1" fmla="*/ 196611 w 328653"/>
              <a:gd name="connsiteY1" fmla="*/ 34523 h 1170023"/>
              <a:gd name="connsiteX2" fmla="*/ 328653 w 328653"/>
              <a:gd name="connsiteY2" fmla="*/ 555995 h 1170023"/>
              <a:gd name="connsiteX3" fmla="*/ 141813 w 328653"/>
              <a:gd name="connsiteY3" fmla="*/ 1167669 h 1170023"/>
              <a:gd name="connsiteX4" fmla="*/ 140053 w 328653"/>
              <a:gd name="connsiteY4" fmla="*/ 1170023 h 1170023"/>
              <a:gd name="connsiteX5" fmla="*/ 74680 w 328653"/>
              <a:gd name="connsiteY5" fmla="*/ 1090789 h 1170023"/>
              <a:gd name="connsiteX6" fmla="*/ 0 w 328653"/>
              <a:gd name="connsiteY6" fmla="*/ 953203 h 1170023"/>
              <a:gd name="connsiteX7" fmla="*/ 32624 w 328653"/>
              <a:gd name="connsiteY7" fmla="*/ 893098 h 1170023"/>
              <a:gd name="connsiteX8" fmla="*/ 100682 w 328653"/>
              <a:gd name="connsiteY8" fmla="*/ 555995 h 1170023"/>
              <a:gd name="connsiteX9" fmla="*/ 32624 w 328653"/>
              <a:gd name="connsiteY9" fmla="*/ 218892 h 1170023"/>
              <a:gd name="connsiteX10" fmla="*/ 27455 w 328653"/>
              <a:gd name="connsiteY10" fmla="*/ 209368 h 1170023"/>
              <a:gd name="connsiteX11" fmla="*/ 74680 w 328653"/>
              <a:gd name="connsiteY11" fmla="*/ 122363 h 1170023"/>
              <a:gd name="connsiteX12" fmla="*/ 175638 w 328653"/>
              <a:gd name="connsiteY12" fmla="*/ 0 h 1170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8653" h="1170023">
                <a:moveTo>
                  <a:pt x="175638" y="0"/>
                </a:moveTo>
                <a:lnTo>
                  <a:pt x="196611" y="34523"/>
                </a:lnTo>
                <a:cubicBezTo>
                  <a:pt x="280821" y="189537"/>
                  <a:pt x="328653" y="367180"/>
                  <a:pt x="328653" y="555995"/>
                </a:cubicBezTo>
                <a:cubicBezTo>
                  <a:pt x="328653" y="782573"/>
                  <a:pt x="259774" y="993063"/>
                  <a:pt x="141813" y="1167669"/>
                </a:cubicBezTo>
                <a:lnTo>
                  <a:pt x="140053" y="1170023"/>
                </a:lnTo>
                <a:lnTo>
                  <a:pt x="74680" y="1090789"/>
                </a:lnTo>
                <a:lnTo>
                  <a:pt x="0" y="953203"/>
                </a:lnTo>
                <a:lnTo>
                  <a:pt x="32624" y="893098"/>
                </a:lnTo>
                <a:cubicBezTo>
                  <a:pt x="76448" y="789486"/>
                  <a:pt x="100682" y="675570"/>
                  <a:pt x="100682" y="555995"/>
                </a:cubicBezTo>
                <a:cubicBezTo>
                  <a:pt x="100682" y="436419"/>
                  <a:pt x="76448" y="322504"/>
                  <a:pt x="32624" y="218892"/>
                </a:cubicBezTo>
                <a:lnTo>
                  <a:pt x="27455" y="209368"/>
                </a:lnTo>
                <a:lnTo>
                  <a:pt x="74680" y="122363"/>
                </a:lnTo>
                <a:lnTo>
                  <a:pt x="175638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8" name="Freeform 137"/>
          <p:cNvSpPr/>
          <p:nvPr/>
        </p:nvSpPr>
        <p:spPr>
          <a:xfrm>
            <a:off x="3808164" y="3989980"/>
            <a:ext cx="2188028" cy="2182220"/>
          </a:xfrm>
          <a:custGeom>
            <a:avLst/>
            <a:gdLst>
              <a:gd name="connsiteX0" fmla="*/ 981108 w 2188028"/>
              <a:gd name="connsiteY0" fmla="*/ 0 h 2182220"/>
              <a:gd name="connsiteX1" fmla="*/ 983966 w 2188028"/>
              <a:gd name="connsiteY1" fmla="*/ 18730 h 2182220"/>
              <a:gd name="connsiteX2" fmla="*/ 1047713 w 2188028"/>
              <a:gd name="connsiteY2" fmla="*/ 224088 h 2182220"/>
              <a:gd name="connsiteX3" fmla="*/ 1047907 w 2188028"/>
              <a:gd name="connsiteY3" fmla="*/ 224491 h 2182220"/>
              <a:gd name="connsiteX4" fmla="*/ 1005466 w 2188028"/>
              <a:gd name="connsiteY4" fmla="*/ 226634 h 2182220"/>
              <a:gd name="connsiteX5" fmla="*/ 227971 w 2188028"/>
              <a:gd name="connsiteY5" fmla="*/ 1088206 h 2182220"/>
              <a:gd name="connsiteX6" fmla="*/ 1094014 w 2188028"/>
              <a:gd name="connsiteY6" fmla="*/ 1954249 h 2182220"/>
              <a:gd name="connsiteX7" fmla="*/ 1960057 w 2188028"/>
              <a:gd name="connsiteY7" fmla="*/ 1088206 h 2182220"/>
              <a:gd name="connsiteX8" fmla="*/ 1942462 w 2188028"/>
              <a:gd name="connsiteY8" fmla="*/ 913668 h 2182220"/>
              <a:gd name="connsiteX9" fmla="*/ 1935163 w 2188028"/>
              <a:gd name="connsiteY9" fmla="*/ 885281 h 2182220"/>
              <a:gd name="connsiteX10" fmla="*/ 1943897 w 2188028"/>
              <a:gd name="connsiteY10" fmla="*/ 886614 h 2182220"/>
              <a:gd name="connsiteX11" fmla="*/ 2055754 w 2188028"/>
              <a:gd name="connsiteY11" fmla="*/ 892262 h 2182220"/>
              <a:gd name="connsiteX12" fmla="*/ 2167611 w 2188028"/>
              <a:gd name="connsiteY12" fmla="*/ 886614 h 2182220"/>
              <a:gd name="connsiteX13" fmla="*/ 2168661 w 2188028"/>
              <a:gd name="connsiteY13" fmla="*/ 886454 h 2182220"/>
              <a:gd name="connsiteX14" fmla="*/ 2182380 w 2188028"/>
              <a:gd name="connsiteY14" fmla="*/ 976349 h 2182220"/>
              <a:gd name="connsiteX15" fmla="*/ 2188028 w 2188028"/>
              <a:gd name="connsiteY15" fmla="*/ 1088206 h 2182220"/>
              <a:gd name="connsiteX16" fmla="*/ 1094014 w 2188028"/>
              <a:gd name="connsiteY16" fmla="*/ 2182220 h 2182220"/>
              <a:gd name="connsiteX17" fmla="*/ 0 w 2188028"/>
              <a:gd name="connsiteY17" fmla="*/ 1088206 h 2182220"/>
              <a:gd name="connsiteX18" fmla="*/ 873532 w 2188028"/>
              <a:gd name="connsiteY18" fmla="*/ 16418 h 2182220"/>
              <a:gd name="connsiteX19" fmla="*/ 981108 w 2188028"/>
              <a:gd name="connsiteY19" fmla="*/ 0 h 2182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188028" h="2182220">
                <a:moveTo>
                  <a:pt x="981108" y="0"/>
                </a:moveTo>
                <a:lnTo>
                  <a:pt x="983966" y="18730"/>
                </a:lnTo>
                <a:cubicBezTo>
                  <a:pt x="998540" y="89948"/>
                  <a:pt x="1020033" y="158645"/>
                  <a:pt x="1047713" y="224088"/>
                </a:cubicBezTo>
                <a:lnTo>
                  <a:pt x="1047907" y="224491"/>
                </a:lnTo>
                <a:lnTo>
                  <a:pt x="1005466" y="226634"/>
                </a:lnTo>
                <a:cubicBezTo>
                  <a:pt x="568759" y="270985"/>
                  <a:pt x="227971" y="639798"/>
                  <a:pt x="227971" y="1088206"/>
                </a:cubicBezTo>
                <a:cubicBezTo>
                  <a:pt x="227971" y="1566508"/>
                  <a:pt x="615712" y="1954249"/>
                  <a:pt x="1094014" y="1954249"/>
                </a:cubicBezTo>
                <a:cubicBezTo>
                  <a:pt x="1572316" y="1954249"/>
                  <a:pt x="1960057" y="1566508"/>
                  <a:pt x="1960057" y="1088206"/>
                </a:cubicBezTo>
                <a:cubicBezTo>
                  <a:pt x="1960057" y="1028418"/>
                  <a:pt x="1953999" y="970046"/>
                  <a:pt x="1942462" y="913668"/>
                </a:cubicBezTo>
                <a:lnTo>
                  <a:pt x="1935163" y="885281"/>
                </a:lnTo>
                <a:lnTo>
                  <a:pt x="1943897" y="886614"/>
                </a:lnTo>
                <a:cubicBezTo>
                  <a:pt x="1980675" y="890349"/>
                  <a:pt x="2017991" y="892262"/>
                  <a:pt x="2055754" y="892262"/>
                </a:cubicBezTo>
                <a:cubicBezTo>
                  <a:pt x="2093517" y="892262"/>
                  <a:pt x="2130833" y="890349"/>
                  <a:pt x="2167611" y="886614"/>
                </a:cubicBezTo>
                <a:lnTo>
                  <a:pt x="2168661" y="886454"/>
                </a:lnTo>
                <a:lnTo>
                  <a:pt x="2182380" y="976349"/>
                </a:lnTo>
                <a:cubicBezTo>
                  <a:pt x="2186115" y="1013127"/>
                  <a:pt x="2188028" y="1050443"/>
                  <a:pt x="2188028" y="1088206"/>
                </a:cubicBezTo>
                <a:cubicBezTo>
                  <a:pt x="2188028" y="1692413"/>
                  <a:pt x="1698221" y="2182220"/>
                  <a:pt x="1094014" y="2182220"/>
                </a:cubicBezTo>
                <a:cubicBezTo>
                  <a:pt x="489807" y="2182220"/>
                  <a:pt x="0" y="1692413"/>
                  <a:pt x="0" y="1088206"/>
                </a:cubicBezTo>
                <a:cubicBezTo>
                  <a:pt x="0" y="559525"/>
                  <a:pt x="375009" y="118431"/>
                  <a:pt x="873532" y="16418"/>
                </a:cubicBezTo>
                <a:lnTo>
                  <a:pt x="981108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7" name="Freeform 136"/>
          <p:cNvSpPr/>
          <p:nvPr/>
        </p:nvSpPr>
        <p:spPr>
          <a:xfrm>
            <a:off x="5022769" y="3991153"/>
            <a:ext cx="887256" cy="663118"/>
          </a:xfrm>
          <a:custGeom>
            <a:avLst/>
            <a:gdLst>
              <a:gd name="connsiteX0" fmla="*/ 0 w 887256"/>
              <a:gd name="connsiteY0" fmla="*/ 0 h 663118"/>
              <a:gd name="connsiteX1" fmla="*/ 99891 w 887256"/>
              <a:gd name="connsiteY1" fmla="*/ 15245 h 663118"/>
              <a:gd name="connsiteX2" fmla="*/ 841381 w 887256"/>
              <a:gd name="connsiteY2" fmla="*/ 565561 h 663118"/>
              <a:gd name="connsiteX3" fmla="*/ 887256 w 887256"/>
              <a:gd name="connsiteY3" fmla="*/ 660790 h 663118"/>
              <a:gd name="connsiteX4" fmla="*/ 841149 w 887256"/>
              <a:gd name="connsiteY4" fmla="*/ 663118 h 663118"/>
              <a:gd name="connsiteX5" fmla="*/ 666611 w 887256"/>
              <a:gd name="connsiteY5" fmla="*/ 645523 h 663118"/>
              <a:gd name="connsiteX6" fmla="*/ 613281 w 887256"/>
              <a:gd name="connsiteY6" fmla="*/ 631810 h 663118"/>
              <a:gd name="connsiteX7" fmla="*/ 597545 w 887256"/>
              <a:gd name="connsiteY7" fmla="*/ 602820 h 663118"/>
              <a:gd name="connsiteX8" fmla="*/ 136944 w 887256"/>
              <a:gd name="connsiteY8" fmla="*/ 259926 h 663118"/>
              <a:gd name="connsiteX9" fmla="*/ 107278 w 887256"/>
              <a:gd name="connsiteY9" fmla="*/ 252298 h 663118"/>
              <a:gd name="connsiteX10" fmla="*/ 43164 w 887256"/>
              <a:gd name="connsiteY10" fmla="*/ 134178 h 663118"/>
              <a:gd name="connsiteX11" fmla="*/ 14042 w 887256"/>
              <a:gd name="connsiteY11" fmla="*/ 54610 h 663118"/>
              <a:gd name="connsiteX12" fmla="*/ 0 w 887256"/>
              <a:gd name="connsiteY12" fmla="*/ 0 h 663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87256" h="663118">
                <a:moveTo>
                  <a:pt x="0" y="0"/>
                </a:moveTo>
                <a:lnTo>
                  <a:pt x="99891" y="15245"/>
                </a:lnTo>
                <a:cubicBezTo>
                  <a:pt x="420370" y="80825"/>
                  <a:pt x="689806" y="286535"/>
                  <a:pt x="841381" y="565561"/>
                </a:cubicBezTo>
                <a:lnTo>
                  <a:pt x="887256" y="660790"/>
                </a:lnTo>
                <a:lnTo>
                  <a:pt x="841149" y="663118"/>
                </a:lnTo>
                <a:cubicBezTo>
                  <a:pt x="781361" y="663118"/>
                  <a:pt x="722989" y="657060"/>
                  <a:pt x="666611" y="645523"/>
                </a:cubicBezTo>
                <a:lnTo>
                  <a:pt x="613281" y="631810"/>
                </a:lnTo>
                <a:lnTo>
                  <a:pt x="597545" y="602820"/>
                </a:lnTo>
                <a:cubicBezTo>
                  <a:pt x="488602" y="441562"/>
                  <a:pt x="326772" y="318969"/>
                  <a:pt x="136944" y="259926"/>
                </a:cubicBezTo>
                <a:lnTo>
                  <a:pt x="107278" y="252298"/>
                </a:lnTo>
                <a:lnTo>
                  <a:pt x="43164" y="134178"/>
                </a:lnTo>
                <a:cubicBezTo>
                  <a:pt x="32208" y="108275"/>
                  <a:pt x="22476" y="81728"/>
                  <a:pt x="14042" y="5461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6" name="Freeform 135"/>
          <p:cNvSpPr/>
          <p:nvPr/>
        </p:nvSpPr>
        <p:spPr>
          <a:xfrm>
            <a:off x="4856071" y="4212143"/>
            <a:ext cx="887256" cy="663118"/>
          </a:xfrm>
          <a:custGeom>
            <a:avLst/>
            <a:gdLst>
              <a:gd name="connsiteX0" fmla="*/ 46107 w 887256"/>
              <a:gd name="connsiteY0" fmla="*/ 0 h 663118"/>
              <a:gd name="connsiteX1" fmla="*/ 220645 w 887256"/>
              <a:gd name="connsiteY1" fmla="*/ 17595 h 663118"/>
              <a:gd name="connsiteX2" fmla="*/ 273976 w 887256"/>
              <a:gd name="connsiteY2" fmla="*/ 31308 h 663118"/>
              <a:gd name="connsiteX3" fmla="*/ 289711 w 887256"/>
              <a:gd name="connsiteY3" fmla="*/ 60298 h 663118"/>
              <a:gd name="connsiteX4" fmla="*/ 750312 w 887256"/>
              <a:gd name="connsiteY4" fmla="*/ 403192 h 663118"/>
              <a:gd name="connsiteX5" fmla="*/ 779979 w 887256"/>
              <a:gd name="connsiteY5" fmla="*/ 410820 h 663118"/>
              <a:gd name="connsiteX6" fmla="*/ 844092 w 887256"/>
              <a:gd name="connsiteY6" fmla="*/ 528940 h 663118"/>
              <a:gd name="connsiteX7" fmla="*/ 873214 w 887256"/>
              <a:gd name="connsiteY7" fmla="*/ 608508 h 663118"/>
              <a:gd name="connsiteX8" fmla="*/ 887256 w 887256"/>
              <a:gd name="connsiteY8" fmla="*/ 663118 h 663118"/>
              <a:gd name="connsiteX9" fmla="*/ 787365 w 887256"/>
              <a:gd name="connsiteY9" fmla="*/ 647873 h 663118"/>
              <a:gd name="connsiteX10" fmla="*/ 45875 w 887256"/>
              <a:gd name="connsiteY10" fmla="*/ 97557 h 663118"/>
              <a:gd name="connsiteX11" fmla="*/ 0 w 887256"/>
              <a:gd name="connsiteY11" fmla="*/ 2328 h 663118"/>
              <a:gd name="connsiteX12" fmla="*/ 46107 w 887256"/>
              <a:gd name="connsiteY12" fmla="*/ 0 h 663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87256" h="663118">
                <a:moveTo>
                  <a:pt x="46107" y="0"/>
                </a:moveTo>
                <a:cubicBezTo>
                  <a:pt x="105895" y="0"/>
                  <a:pt x="164268" y="6059"/>
                  <a:pt x="220645" y="17595"/>
                </a:cubicBezTo>
                <a:lnTo>
                  <a:pt x="273976" y="31308"/>
                </a:lnTo>
                <a:lnTo>
                  <a:pt x="289711" y="60298"/>
                </a:lnTo>
                <a:cubicBezTo>
                  <a:pt x="398655" y="221556"/>
                  <a:pt x="560484" y="344150"/>
                  <a:pt x="750312" y="403192"/>
                </a:cubicBezTo>
                <a:lnTo>
                  <a:pt x="779979" y="410820"/>
                </a:lnTo>
                <a:lnTo>
                  <a:pt x="844092" y="528940"/>
                </a:lnTo>
                <a:cubicBezTo>
                  <a:pt x="855048" y="554843"/>
                  <a:pt x="864780" y="581390"/>
                  <a:pt x="873214" y="608508"/>
                </a:cubicBezTo>
                <a:lnTo>
                  <a:pt x="887256" y="663118"/>
                </a:lnTo>
                <a:lnTo>
                  <a:pt x="787365" y="647873"/>
                </a:lnTo>
                <a:cubicBezTo>
                  <a:pt x="466886" y="582293"/>
                  <a:pt x="197451" y="376583"/>
                  <a:pt x="45875" y="97557"/>
                </a:cubicBezTo>
                <a:lnTo>
                  <a:pt x="0" y="2328"/>
                </a:lnTo>
                <a:lnTo>
                  <a:pt x="46107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5" name="Freeform 134"/>
          <p:cNvSpPr/>
          <p:nvPr/>
        </p:nvSpPr>
        <p:spPr>
          <a:xfrm>
            <a:off x="5910026" y="4394804"/>
            <a:ext cx="708331" cy="481630"/>
          </a:xfrm>
          <a:custGeom>
            <a:avLst/>
            <a:gdLst>
              <a:gd name="connsiteX0" fmla="*/ 571071 w 708331"/>
              <a:gd name="connsiteY0" fmla="*/ 0 h 481630"/>
              <a:gd name="connsiteX1" fmla="*/ 604896 w 708331"/>
              <a:gd name="connsiteY1" fmla="*/ 55679 h 481630"/>
              <a:gd name="connsiteX2" fmla="*/ 667876 w 708331"/>
              <a:gd name="connsiteY2" fmla="*/ 139899 h 481630"/>
              <a:gd name="connsiteX3" fmla="*/ 708331 w 708331"/>
              <a:gd name="connsiteY3" fmla="*/ 184411 h 481630"/>
              <a:gd name="connsiteX4" fmla="*/ 649787 w 708331"/>
              <a:gd name="connsiteY4" fmla="*/ 237618 h 481630"/>
              <a:gd name="connsiteX5" fmla="*/ 174375 w 708331"/>
              <a:gd name="connsiteY5" fmla="*/ 465212 h 481630"/>
              <a:gd name="connsiteX6" fmla="*/ 66800 w 708331"/>
              <a:gd name="connsiteY6" fmla="*/ 481630 h 481630"/>
              <a:gd name="connsiteX7" fmla="*/ 63941 w 708331"/>
              <a:gd name="connsiteY7" fmla="*/ 462900 h 481630"/>
              <a:gd name="connsiteX8" fmla="*/ 194 w 708331"/>
              <a:gd name="connsiteY8" fmla="*/ 257542 h 481630"/>
              <a:gd name="connsiteX9" fmla="*/ 0 w 708331"/>
              <a:gd name="connsiteY9" fmla="*/ 257139 h 481630"/>
              <a:gd name="connsiteX10" fmla="*/ 42441 w 708331"/>
              <a:gd name="connsiteY10" fmla="*/ 254996 h 481630"/>
              <a:gd name="connsiteX11" fmla="*/ 566278 w 708331"/>
              <a:gd name="connsiteY11" fmla="*/ 5809 h 481630"/>
              <a:gd name="connsiteX12" fmla="*/ 571071 w 708331"/>
              <a:gd name="connsiteY12" fmla="*/ 0 h 48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08331" h="481630">
                <a:moveTo>
                  <a:pt x="571071" y="0"/>
                </a:moveTo>
                <a:lnTo>
                  <a:pt x="604896" y="55679"/>
                </a:lnTo>
                <a:cubicBezTo>
                  <a:pt x="624557" y="84780"/>
                  <a:pt x="645581" y="112884"/>
                  <a:pt x="667876" y="139899"/>
                </a:cubicBezTo>
                <a:lnTo>
                  <a:pt x="708331" y="184411"/>
                </a:lnTo>
                <a:lnTo>
                  <a:pt x="649787" y="237618"/>
                </a:lnTo>
                <a:cubicBezTo>
                  <a:pt x="514709" y="349095"/>
                  <a:pt x="352419" y="428779"/>
                  <a:pt x="174375" y="465212"/>
                </a:cubicBezTo>
                <a:lnTo>
                  <a:pt x="66800" y="481630"/>
                </a:lnTo>
                <a:lnTo>
                  <a:pt x="63941" y="462900"/>
                </a:lnTo>
                <a:cubicBezTo>
                  <a:pt x="49368" y="391683"/>
                  <a:pt x="27874" y="322986"/>
                  <a:pt x="194" y="257542"/>
                </a:cubicBezTo>
                <a:lnTo>
                  <a:pt x="0" y="257139"/>
                </a:lnTo>
                <a:lnTo>
                  <a:pt x="42441" y="254996"/>
                </a:lnTo>
                <a:cubicBezTo>
                  <a:pt x="246238" y="234299"/>
                  <a:pt x="429145" y="142942"/>
                  <a:pt x="566278" y="5809"/>
                </a:cubicBezTo>
                <a:lnTo>
                  <a:pt x="571071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4" name="Freeform 153"/>
          <p:cNvSpPr/>
          <p:nvPr/>
        </p:nvSpPr>
        <p:spPr>
          <a:xfrm>
            <a:off x="6516681" y="3047823"/>
            <a:ext cx="288236" cy="393779"/>
          </a:xfrm>
          <a:custGeom>
            <a:avLst/>
            <a:gdLst>
              <a:gd name="connsiteX0" fmla="*/ 150977 w 288236"/>
              <a:gd name="connsiteY0" fmla="*/ 0 h 393779"/>
              <a:gd name="connsiteX1" fmla="*/ 191431 w 288236"/>
              <a:gd name="connsiteY1" fmla="*/ 44512 h 393779"/>
              <a:gd name="connsiteX2" fmla="*/ 254411 w 288236"/>
              <a:gd name="connsiteY2" fmla="*/ 128732 h 393779"/>
              <a:gd name="connsiteX3" fmla="*/ 288236 w 288236"/>
              <a:gd name="connsiteY3" fmla="*/ 184411 h 393779"/>
              <a:gd name="connsiteX4" fmla="*/ 187278 w 288236"/>
              <a:gd name="connsiteY4" fmla="*/ 306774 h 393779"/>
              <a:gd name="connsiteX5" fmla="*/ 140053 w 288236"/>
              <a:gd name="connsiteY5" fmla="*/ 393779 h 393779"/>
              <a:gd name="connsiteX6" fmla="*/ 65373 w 288236"/>
              <a:gd name="connsiteY6" fmla="*/ 256193 h 393779"/>
              <a:gd name="connsiteX7" fmla="*/ 0 w 288236"/>
              <a:gd name="connsiteY7" fmla="*/ 176960 h 393779"/>
              <a:gd name="connsiteX8" fmla="*/ 61220 w 288236"/>
              <a:gd name="connsiteY8" fmla="*/ 95093 h 393779"/>
              <a:gd name="connsiteX9" fmla="*/ 131829 w 288236"/>
              <a:gd name="connsiteY9" fmla="*/ 17402 h 393779"/>
              <a:gd name="connsiteX10" fmla="*/ 150977 w 288236"/>
              <a:gd name="connsiteY10" fmla="*/ 0 h 39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8236" h="393779">
                <a:moveTo>
                  <a:pt x="150977" y="0"/>
                </a:moveTo>
                <a:lnTo>
                  <a:pt x="191431" y="44512"/>
                </a:lnTo>
                <a:cubicBezTo>
                  <a:pt x="213727" y="71527"/>
                  <a:pt x="234751" y="99631"/>
                  <a:pt x="254411" y="128732"/>
                </a:cubicBezTo>
                <a:lnTo>
                  <a:pt x="288236" y="184411"/>
                </a:lnTo>
                <a:lnTo>
                  <a:pt x="187278" y="306774"/>
                </a:lnTo>
                <a:lnTo>
                  <a:pt x="140053" y="393779"/>
                </a:lnTo>
                <a:lnTo>
                  <a:pt x="65373" y="256193"/>
                </a:lnTo>
                <a:lnTo>
                  <a:pt x="0" y="176960"/>
                </a:lnTo>
                <a:lnTo>
                  <a:pt x="61220" y="95093"/>
                </a:lnTo>
                <a:cubicBezTo>
                  <a:pt x="83515" y="68077"/>
                  <a:pt x="107082" y="42149"/>
                  <a:pt x="131829" y="17402"/>
                </a:cubicBezTo>
                <a:lnTo>
                  <a:pt x="150977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0" name="Freeform 149"/>
          <p:cNvSpPr/>
          <p:nvPr/>
        </p:nvSpPr>
        <p:spPr>
          <a:xfrm>
            <a:off x="6481096" y="4185437"/>
            <a:ext cx="288236" cy="393779"/>
          </a:xfrm>
          <a:custGeom>
            <a:avLst/>
            <a:gdLst>
              <a:gd name="connsiteX0" fmla="*/ 148183 w 288236"/>
              <a:gd name="connsiteY0" fmla="*/ 0 h 393779"/>
              <a:gd name="connsiteX1" fmla="*/ 222863 w 288236"/>
              <a:gd name="connsiteY1" fmla="*/ 137586 h 393779"/>
              <a:gd name="connsiteX2" fmla="*/ 288236 w 288236"/>
              <a:gd name="connsiteY2" fmla="*/ 216820 h 393779"/>
              <a:gd name="connsiteX3" fmla="*/ 227016 w 288236"/>
              <a:gd name="connsiteY3" fmla="*/ 298686 h 393779"/>
              <a:gd name="connsiteX4" fmla="*/ 156407 w 288236"/>
              <a:gd name="connsiteY4" fmla="*/ 376377 h 393779"/>
              <a:gd name="connsiteX5" fmla="*/ 137260 w 288236"/>
              <a:gd name="connsiteY5" fmla="*/ 393779 h 393779"/>
              <a:gd name="connsiteX6" fmla="*/ 96805 w 288236"/>
              <a:gd name="connsiteY6" fmla="*/ 349267 h 393779"/>
              <a:gd name="connsiteX7" fmla="*/ 33825 w 288236"/>
              <a:gd name="connsiteY7" fmla="*/ 265047 h 393779"/>
              <a:gd name="connsiteX8" fmla="*/ 0 w 288236"/>
              <a:gd name="connsiteY8" fmla="*/ 209368 h 393779"/>
              <a:gd name="connsiteX9" fmla="*/ 100958 w 288236"/>
              <a:gd name="connsiteY9" fmla="*/ 87005 h 393779"/>
              <a:gd name="connsiteX10" fmla="*/ 148183 w 288236"/>
              <a:gd name="connsiteY10" fmla="*/ 0 h 39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8236" h="393779">
                <a:moveTo>
                  <a:pt x="148183" y="0"/>
                </a:moveTo>
                <a:lnTo>
                  <a:pt x="222863" y="137586"/>
                </a:lnTo>
                <a:lnTo>
                  <a:pt x="288236" y="216820"/>
                </a:lnTo>
                <a:lnTo>
                  <a:pt x="227016" y="298686"/>
                </a:lnTo>
                <a:cubicBezTo>
                  <a:pt x="204721" y="325702"/>
                  <a:pt x="181154" y="351630"/>
                  <a:pt x="156407" y="376377"/>
                </a:cubicBezTo>
                <a:lnTo>
                  <a:pt x="137260" y="393779"/>
                </a:lnTo>
                <a:lnTo>
                  <a:pt x="96805" y="349267"/>
                </a:lnTo>
                <a:cubicBezTo>
                  <a:pt x="74510" y="322252"/>
                  <a:pt x="53486" y="294148"/>
                  <a:pt x="33825" y="265047"/>
                </a:cubicBezTo>
                <a:lnTo>
                  <a:pt x="0" y="209368"/>
                </a:lnTo>
                <a:lnTo>
                  <a:pt x="100958" y="87005"/>
                </a:lnTo>
                <a:lnTo>
                  <a:pt x="148183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7" name="Freeform 146"/>
          <p:cNvSpPr/>
          <p:nvPr/>
        </p:nvSpPr>
        <p:spPr>
          <a:xfrm>
            <a:off x="5636051" y="4622964"/>
            <a:ext cx="340775" cy="259279"/>
          </a:xfrm>
          <a:custGeom>
            <a:avLst/>
            <a:gdLst>
              <a:gd name="connsiteX0" fmla="*/ 0 w 340775"/>
              <a:gd name="connsiteY0" fmla="*/ 0 h 259279"/>
              <a:gd name="connsiteX1" fmla="*/ 53330 w 340775"/>
              <a:gd name="connsiteY1" fmla="*/ 13713 h 259279"/>
              <a:gd name="connsiteX2" fmla="*/ 227868 w 340775"/>
              <a:gd name="connsiteY2" fmla="*/ 31308 h 259279"/>
              <a:gd name="connsiteX3" fmla="*/ 273975 w 340775"/>
              <a:gd name="connsiteY3" fmla="*/ 28980 h 259279"/>
              <a:gd name="connsiteX4" fmla="*/ 274169 w 340775"/>
              <a:gd name="connsiteY4" fmla="*/ 29383 h 259279"/>
              <a:gd name="connsiteX5" fmla="*/ 337916 w 340775"/>
              <a:gd name="connsiteY5" fmla="*/ 234741 h 259279"/>
              <a:gd name="connsiteX6" fmla="*/ 340775 w 340775"/>
              <a:gd name="connsiteY6" fmla="*/ 253471 h 259279"/>
              <a:gd name="connsiteX7" fmla="*/ 339725 w 340775"/>
              <a:gd name="connsiteY7" fmla="*/ 253631 h 259279"/>
              <a:gd name="connsiteX8" fmla="*/ 227868 w 340775"/>
              <a:gd name="connsiteY8" fmla="*/ 259279 h 259279"/>
              <a:gd name="connsiteX9" fmla="*/ 116011 w 340775"/>
              <a:gd name="connsiteY9" fmla="*/ 253631 h 259279"/>
              <a:gd name="connsiteX10" fmla="*/ 107277 w 340775"/>
              <a:gd name="connsiteY10" fmla="*/ 252298 h 259279"/>
              <a:gd name="connsiteX11" fmla="*/ 93235 w 340775"/>
              <a:gd name="connsiteY11" fmla="*/ 197688 h 259279"/>
              <a:gd name="connsiteX12" fmla="*/ 64113 w 340775"/>
              <a:gd name="connsiteY12" fmla="*/ 118120 h 259279"/>
              <a:gd name="connsiteX13" fmla="*/ 0 w 340775"/>
              <a:gd name="connsiteY13" fmla="*/ 0 h 25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0775" h="259279">
                <a:moveTo>
                  <a:pt x="0" y="0"/>
                </a:moveTo>
                <a:lnTo>
                  <a:pt x="53330" y="13713"/>
                </a:lnTo>
                <a:cubicBezTo>
                  <a:pt x="109708" y="25250"/>
                  <a:pt x="168080" y="31308"/>
                  <a:pt x="227868" y="31308"/>
                </a:cubicBezTo>
                <a:lnTo>
                  <a:pt x="273975" y="28980"/>
                </a:lnTo>
                <a:lnTo>
                  <a:pt x="274169" y="29383"/>
                </a:lnTo>
                <a:cubicBezTo>
                  <a:pt x="301849" y="94827"/>
                  <a:pt x="323343" y="163524"/>
                  <a:pt x="337916" y="234741"/>
                </a:cubicBezTo>
                <a:lnTo>
                  <a:pt x="340775" y="253471"/>
                </a:lnTo>
                <a:lnTo>
                  <a:pt x="339725" y="253631"/>
                </a:lnTo>
                <a:cubicBezTo>
                  <a:pt x="302947" y="257366"/>
                  <a:pt x="265631" y="259279"/>
                  <a:pt x="227868" y="259279"/>
                </a:cubicBezTo>
                <a:cubicBezTo>
                  <a:pt x="190105" y="259279"/>
                  <a:pt x="152789" y="257366"/>
                  <a:pt x="116011" y="253631"/>
                </a:cubicBezTo>
                <a:lnTo>
                  <a:pt x="107277" y="252298"/>
                </a:lnTo>
                <a:lnTo>
                  <a:pt x="93235" y="197688"/>
                </a:lnTo>
                <a:cubicBezTo>
                  <a:pt x="84801" y="170570"/>
                  <a:pt x="75069" y="144023"/>
                  <a:pt x="64113" y="11812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9" name="Freeform 138"/>
          <p:cNvSpPr/>
          <p:nvPr/>
        </p:nvSpPr>
        <p:spPr>
          <a:xfrm>
            <a:off x="4769905" y="3763759"/>
            <a:ext cx="252865" cy="227394"/>
          </a:xfrm>
          <a:custGeom>
            <a:avLst/>
            <a:gdLst>
              <a:gd name="connsiteX0" fmla="*/ 229207 w 252865"/>
              <a:gd name="connsiteY0" fmla="*/ 0 h 227394"/>
              <a:gd name="connsiteX1" fmla="*/ 227971 w 252865"/>
              <a:gd name="connsiteY1" fmla="*/ 24469 h 227394"/>
              <a:gd name="connsiteX2" fmla="*/ 245566 w 252865"/>
              <a:gd name="connsiteY2" fmla="*/ 199007 h 227394"/>
              <a:gd name="connsiteX3" fmla="*/ 252865 w 252865"/>
              <a:gd name="connsiteY3" fmla="*/ 227394 h 227394"/>
              <a:gd name="connsiteX4" fmla="*/ 244131 w 252865"/>
              <a:gd name="connsiteY4" fmla="*/ 226061 h 227394"/>
              <a:gd name="connsiteX5" fmla="*/ 132274 w 252865"/>
              <a:gd name="connsiteY5" fmla="*/ 220413 h 227394"/>
              <a:gd name="connsiteX6" fmla="*/ 20417 w 252865"/>
              <a:gd name="connsiteY6" fmla="*/ 226061 h 227394"/>
              <a:gd name="connsiteX7" fmla="*/ 19368 w 252865"/>
              <a:gd name="connsiteY7" fmla="*/ 226221 h 227394"/>
              <a:gd name="connsiteX8" fmla="*/ 5648 w 252865"/>
              <a:gd name="connsiteY8" fmla="*/ 136326 h 227394"/>
              <a:gd name="connsiteX9" fmla="*/ 0 w 252865"/>
              <a:gd name="connsiteY9" fmla="*/ 24469 h 227394"/>
              <a:gd name="connsiteX10" fmla="*/ 220482 w 252865"/>
              <a:gd name="connsiteY10" fmla="*/ 2243 h 227394"/>
              <a:gd name="connsiteX11" fmla="*/ 229207 w 252865"/>
              <a:gd name="connsiteY11" fmla="*/ 0 h 22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865" h="227394">
                <a:moveTo>
                  <a:pt x="229207" y="0"/>
                </a:moveTo>
                <a:lnTo>
                  <a:pt x="227971" y="24469"/>
                </a:lnTo>
                <a:cubicBezTo>
                  <a:pt x="227971" y="84257"/>
                  <a:pt x="234030" y="142629"/>
                  <a:pt x="245566" y="199007"/>
                </a:cubicBezTo>
                <a:lnTo>
                  <a:pt x="252865" y="227394"/>
                </a:lnTo>
                <a:lnTo>
                  <a:pt x="244131" y="226061"/>
                </a:lnTo>
                <a:cubicBezTo>
                  <a:pt x="207353" y="222326"/>
                  <a:pt x="170037" y="220413"/>
                  <a:pt x="132274" y="220413"/>
                </a:cubicBezTo>
                <a:cubicBezTo>
                  <a:pt x="94511" y="220413"/>
                  <a:pt x="57195" y="222326"/>
                  <a:pt x="20417" y="226061"/>
                </a:cubicBezTo>
                <a:lnTo>
                  <a:pt x="19368" y="226221"/>
                </a:lnTo>
                <a:lnTo>
                  <a:pt x="5648" y="136326"/>
                </a:lnTo>
                <a:cubicBezTo>
                  <a:pt x="1913" y="99548"/>
                  <a:pt x="0" y="62232"/>
                  <a:pt x="0" y="24469"/>
                </a:cubicBezTo>
                <a:cubicBezTo>
                  <a:pt x="75526" y="24469"/>
                  <a:pt x="149264" y="16816"/>
                  <a:pt x="220482" y="2243"/>
                </a:cubicBezTo>
                <a:lnTo>
                  <a:pt x="229207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4369794" y="2288969"/>
            <a:ext cx="8002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01</a:t>
            </a:r>
          </a:p>
          <a:p>
            <a:pPr algn="ctr"/>
            <a:r>
              <a:rPr lang="zh-CN" altLang="en-US" sz="120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</a:t>
            </a:r>
            <a:r>
              <a:rPr lang="zh-CN" altLang="en-US" sz="1200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标题</a:t>
            </a:r>
            <a:endParaRPr lang="zh-CN" altLang="en-US" sz="120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5370967" y="3436704"/>
            <a:ext cx="90281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02</a:t>
            </a:r>
          </a:p>
          <a:p>
            <a:pPr algn="ctr"/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7048344" y="3475075"/>
            <a:ext cx="8002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03</a:t>
            </a:r>
          </a:p>
          <a:p>
            <a:pPr lvl="0" algn="ctr"/>
            <a:r>
              <a:rPr lang="zh-CN" altLang="en-US" sz="1200">
                <a:solidFill>
                  <a:srgbClr val="0989B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4496227" y="4757697"/>
            <a:ext cx="8002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04</a:t>
            </a:r>
          </a:p>
          <a:p>
            <a:pPr lvl="0" algn="ctr"/>
            <a:r>
              <a:rPr lang="zh-CN" altLang="en-US" sz="1200">
                <a:solidFill>
                  <a:srgbClr val="0989B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</p:txBody>
      </p:sp>
      <p:cxnSp>
        <p:nvCxnSpPr>
          <p:cNvPr id="166" name="Straight Connector 165"/>
          <p:cNvCxnSpPr/>
          <p:nvPr/>
        </p:nvCxnSpPr>
        <p:spPr>
          <a:xfrm>
            <a:off x="8624462" y="3838809"/>
            <a:ext cx="914400" cy="0"/>
          </a:xfrm>
          <a:prstGeom prst="line">
            <a:avLst/>
          </a:prstGeom>
          <a:ln>
            <a:solidFill>
              <a:srgbClr val="7F8C8D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6957933" y="2151523"/>
            <a:ext cx="1223313" cy="0"/>
          </a:xfrm>
          <a:prstGeom prst="line">
            <a:avLst/>
          </a:prstGeom>
          <a:ln>
            <a:solidFill>
              <a:srgbClr val="7F8C8D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 flipV="1">
            <a:off x="6328082" y="2151523"/>
            <a:ext cx="629851" cy="593272"/>
          </a:xfrm>
          <a:prstGeom prst="line">
            <a:avLst/>
          </a:prstGeom>
          <a:ln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>
            <a:off x="2806879" y="5122451"/>
            <a:ext cx="914400" cy="0"/>
          </a:xfrm>
          <a:prstGeom prst="line">
            <a:avLst/>
          </a:prstGeom>
          <a:ln>
            <a:solidFill>
              <a:srgbClr val="7F8C8D"/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/>
        </p:nvCxnSpPr>
        <p:spPr>
          <a:xfrm>
            <a:off x="2643593" y="2579260"/>
            <a:ext cx="914400" cy="0"/>
          </a:xfrm>
          <a:prstGeom prst="line">
            <a:avLst/>
          </a:prstGeom>
          <a:ln>
            <a:solidFill>
              <a:srgbClr val="7F8C8D"/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71"/>
          <p:cNvSpPr txBox="1"/>
          <p:nvPr/>
        </p:nvSpPr>
        <p:spPr>
          <a:xfrm>
            <a:off x="8395633" y="1874524"/>
            <a:ext cx="2681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添加标题文字</a:t>
            </a: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9736434" y="3407922"/>
            <a:ext cx="154116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添加标题文字</a:t>
            </a: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850883" y="2186049"/>
            <a:ext cx="16931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添加标题文字</a:t>
            </a:r>
            <a:endParaRPr lang="en-US" altLang="zh-CN" sz="12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r"/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909126" y="4691564"/>
            <a:ext cx="17743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zh-CN" altLang="en-US" sz="1200" b="1">
                <a:solidFill>
                  <a:srgbClr val="0989B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添加标题文字</a:t>
            </a:r>
            <a:endParaRPr lang="en-US" altLang="zh-CN" sz="1200" b="1">
              <a:solidFill>
                <a:srgbClr val="0989B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r"/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8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1500">
        <p14:flythrough dir="out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4843930" y="2586738"/>
            <a:ext cx="2504140" cy="2504140"/>
          </a:xfrm>
          <a:custGeom>
            <a:avLst/>
            <a:gdLst>
              <a:gd name="connsiteX0" fmla="*/ 0 w 2504140"/>
              <a:gd name="connsiteY0" fmla="*/ 1252070 h 2504140"/>
              <a:gd name="connsiteX1" fmla="*/ 1252070 w 2504140"/>
              <a:gd name="connsiteY1" fmla="*/ 0 h 2504140"/>
              <a:gd name="connsiteX2" fmla="*/ 2504140 w 2504140"/>
              <a:gd name="connsiteY2" fmla="*/ 1252070 h 2504140"/>
              <a:gd name="connsiteX3" fmla="*/ 1252070 w 2504140"/>
              <a:gd name="connsiteY3" fmla="*/ 2504140 h 2504140"/>
              <a:gd name="connsiteX4" fmla="*/ 0 w 2504140"/>
              <a:gd name="connsiteY4" fmla="*/ 1252070 h 2504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4140" h="2504140">
                <a:moveTo>
                  <a:pt x="0" y="1252070"/>
                </a:moveTo>
                <a:cubicBezTo>
                  <a:pt x="0" y="560571"/>
                  <a:pt x="560571" y="0"/>
                  <a:pt x="1252070" y="0"/>
                </a:cubicBezTo>
                <a:cubicBezTo>
                  <a:pt x="1943569" y="0"/>
                  <a:pt x="2504140" y="560571"/>
                  <a:pt x="2504140" y="1252070"/>
                </a:cubicBezTo>
                <a:cubicBezTo>
                  <a:pt x="2504140" y="1943569"/>
                  <a:pt x="1943569" y="2504140"/>
                  <a:pt x="1252070" y="2504140"/>
                </a:cubicBezTo>
                <a:cubicBezTo>
                  <a:pt x="560571" y="2504140"/>
                  <a:pt x="0" y="1943569"/>
                  <a:pt x="0" y="1252070"/>
                </a:cubicBezTo>
                <a:close/>
              </a:path>
            </a:pathLst>
          </a:custGeom>
          <a:solidFill>
            <a:schemeClr val="accent6"/>
          </a:solidFill>
          <a:ln w="3175"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437843" tIns="437843" rIns="437843" bIns="437843" numCol="1" spcCol="1270" anchor="ctr" anchorCtr="0">
            <a:noAutofit/>
          </a:bodyPr>
          <a:lstStyle/>
          <a:p>
            <a:pPr lvl="0" algn="ctr" defTabSz="2489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5600" kern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5469965" y="1582002"/>
            <a:ext cx="1252070" cy="1252070"/>
          </a:xfrm>
          <a:custGeom>
            <a:avLst/>
            <a:gdLst>
              <a:gd name="connsiteX0" fmla="*/ 0 w 1252070"/>
              <a:gd name="connsiteY0" fmla="*/ 626035 h 1252070"/>
              <a:gd name="connsiteX1" fmla="*/ 626035 w 1252070"/>
              <a:gd name="connsiteY1" fmla="*/ 0 h 1252070"/>
              <a:gd name="connsiteX2" fmla="*/ 1252070 w 1252070"/>
              <a:gd name="connsiteY2" fmla="*/ 626035 h 1252070"/>
              <a:gd name="connsiteX3" fmla="*/ 626035 w 1252070"/>
              <a:gd name="connsiteY3" fmla="*/ 1252070 h 1252070"/>
              <a:gd name="connsiteX4" fmla="*/ 0 w 1252070"/>
              <a:gd name="connsiteY4" fmla="*/ 626035 h 125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70" h="1252070">
                <a:moveTo>
                  <a:pt x="0" y="626035"/>
                </a:moveTo>
                <a:cubicBezTo>
                  <a:pt x="0" y="280285"/>
                  <a:pt x="280285" y="0"/>
                  <a:pt x="626035" y="0"/>
                </a:cubicBezTo>
                <a:cubicBezTo>
                  <a:pt x="971785" y="0"/>
                  <a:pt x="1252070" y="280285"/>
                  <a:pt x="1252070" y="626035"/>
                </a:cubicBezTo>
                <a:cubicBezTo>
                  <a:pt x="1252070" y="971785"/>
                  <a:pt x="971785" y="1252070"/>
                  <a:pt x="626035" y="1252070"/>
                </a:cubicBezTo>
                <a:cubicBezTo>
                  <a:pt x="280285" y="1252070"/>
                  <a:pt x="0" y="971785"/>
                  <a:pt x="0" y="626035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3175"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18921" tIns="218921" rIns="218921" bIns="21892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600" kern="12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</a:t>
            </a:r>
            <a:endParaRPr lang="en-US" sz="3600" kern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7100737" y="3212773"/>
            <a:ext cx="1252070" cy="1252070"/>
          </a:xfrm>
          <a:custGeom>
            <a:avLst/>
            <a:gdLst>
              <a:gd name="connsiteX0" fmla="*/ 0 w 1252070"/>
              <a:gd name="connsiteY0" fmla="*/ 626035 h 1252070"/>
              <a:gd name="connsiteX1" fmla="*/ 626035 w 1252070"/>
              <a:gd name="connsiteY1" fmla="*/ 0 h 1252070"/>
              <a:gd name="connsiteX2" fmla="*/ 1252070 w 1252070"/>
              <a:gd name="connsiteY2" fmla="*/ 626035 h 1252070"/>
              <a:gd name="connsiteX3" fmla="*/ 626035 w 1252070"/>
              <a:gd name="connsiteY3" fmla="*/ 1252070 h 1252070"/>
              <a:gd name="connsiteX4" fmla="*/ 0 w 1252070"/>
              <a:gd name="connsiteY4" fmla="*/ 626035 h 125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70" h="1252070">
                <a:moveTo>
                  <a:pt x="0" y="626035"/>
                </a:moveTo>
                <a:cubicBezTo>
                  <a:pt x="0" y="280285"/>
                  <a:pt x="280285" y="0"/>
                  <a:pt x="626035" y="0"/>
                </a:cubicBezTo>
                <a:cubicBezTo>
                  <a:pt x="971785" y="0"/>
                  <a:pt x="1252070" y="280285"/>
                  <a:pt x="1252070" y="626035"/>
                </a:cubicBezTo>
                <a:cubicBezTo>
                  <a:pt x="1252070" y="971785"/>
                  <a:pt x="971785" y="1252070"/>
                  <a:pt x="626035" y="1252070"/>
                </a:cubicBezTo>
                <a:cubicBezTo>
                  <a:pt x="280285" y="1252070"/>
                  <a:pt x="0" y="971785"/>
                  <a:pt x="0" y="626035"/>
                </a:cubicBezTo>
                <a:close/>
              </a:path>
            </a:pathLst>
          </a:custGeom>
          <a:solidFill>
            <a:schemeClr val="accent6"/>
          </a:solidFill>
          <a:ln w="3175"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18921" tIns="218921" rIns="218921" bIns="21892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600" kern="12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</a:t>
            </a:r>
            <a:endParaRPr lang="en-US" sz="3600" kern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5469965" y="4843545"/>
            <a:ext cx="1252070" cy="1252070"/>
          </a:xfrm>
          <a:custGeom>
            <a:avLst/>
            <a:gdLst>
              <a:gd name="connsiteX0" fmla="*/ 0 w 1252070"/>
              <a:gd name="connsiteY0" fmla="*/ 626035 h 1252070"/>
              <a:gd name="connsiteX1" fmla="*/ 626035 w 1252070"/>
              <a:gd name="connsiteY1" fmla="*/ 0 h 1252070"/>
              <a:gd name="connsiteX2" fmla="*/ 1252070 w 1252070"/>
              <a:gd name="connsiteY2" fmla="*/ 626035 h 1252070"/>
              <a:gd name="connsiteX3" fmla="*/ 626035 w 1252070"/>
              <a:gd name="connsiteY3" fmla="*/ 1252070 h 1252070"/>
              <a:gd name="connsiteX4" fmla="*/ 0 w 1252070"/>
              <a:gd name="connsiteY4" fmla="*/ 626035 h 125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70" h="1252070">
                <a:moveTo>
                  <a:pt x="0" y="626035"/>
                </a:moveTo>
                <a:cubicBezTo>
                  <a:pt x="0" y="280285"/>
                  <a:pt x="280285" y="0"/>
                  <a:pt x="626035" y="0"/>
                </a:cubicBezTo>
                <a:cubicBezTo>
                  <a:pt x="971785" y="0"/>
                  <a:pt x="1252070" y="280285"/>
                  <a:pt x="1252070" y="626035"/>
                </a:cubicBezTo>
                <a:cubicBezTo>
                  <a:pt x="1252070" y="971785"/>
                  <a:pt x="971785" y="1252070"/>
                  <a:pt x="626035" y="1252070"/>
                </a:cubicBezTo>
                <a:cubicBezTo>
                  <a:pt x="280285" y="1252070"/>
                  <a:pt x="0" y="971785"/>
                  <a:pt x="0" y="626035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3175"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18921" tIns="218921" rIns="218921" bIns="21892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600" kern="12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</a:t>
            </a:r>
            <a:endParaRPr lang="en-US" sz="3600" kern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839194" y="3212773"/>
            <a:ext cx="1252070" cy="1252070"/>
          </a:xfrm>
          <a:custGeom>
            <a:avLst/>
            <a:gdLst>
              <a:gd name="connsiteX0" fmla="*/ 0 w 1252070"/>
              <a:gd name="connsiteY0" fmla="*/ 626035 h 1252070"/>
              <a:gd name="connsiteX1" fmla="*/ 626035 w 1252070"/>
              <a:gd name="connsiteY1" fmla="*/ 0 h 1252070"/>
              <a:gd name="connsiteX2" fmla="*/ 1252070 w 1252070"/>
              <a:gd name="connsiteY2" fmla="*/ 626035 h 1252070"/>
              <a:gd name="connsiteX3" fmla="*/ 626035 w 1252070"/>
              <a:gd name="connsiteY3" fmla="*/ 1252070 h 1252070"/>
              <a:gd name="connsiteX4" fmla="*/ 0 w 1252070"/>
              <a:gd name="connsiteY4" fmla="*/ 626035 h 125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70" h="1252070">
                <a:moveTo>
                  <a:pt x="0" y="626035"/>
                </a:moveTo>
                <a:cubicBezTo>
                  <a:pt x="0" y="280285"/>
                  <a:pt x="280285" y="0"/>
                  <a:pt x="626035" y="0"/>
                </a:cubicBezTo>
                <a:cubicBezTo>
                  <a:pt x="971785" y="0"/>
                  <a:pt x="1252070" y="280285"/>
                  <a:pt x="1252070" y="626035"/>
                </a:cubicBezTo>
                <a:cubicBezTo>
                  <a:pt x="1252070" y="971785"/>
                  <a:pt x="971785" y="1252070"/>
                  <a:pt x="626035" y="1252070"/>
                </a:cubicBezTo>
                <a:cubicBezTo>
                  <a:pt x="280285" y="1252070"/>
                  <a:pt x="0" y="971785"/>
                  <a:pt x="0" y="626035"/>
                </a:cubicBezTo>
                <a:close/>
              </a:path>
            </a:pathLst>
          </a:custGeom>
          <a:solidFill>
            <a:schemeClr val="accent6"/>
          </a:solidFill>
          <a:ln w="3175"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18921" tIns="218921" rIns="218921" bIns="21892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600" kern="12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</a:t>
            </a:r>
            <a:endParaRPr lang="en-US" sz="3600" kern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91264" y="3476592"/>
            <a:ext cx="1968335" cy="46166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altLang="zh-CN" sz="2400" b="1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950378" y="2576049"/>
            <a:ext cx="392048" cy="39204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</a:t>
            </a:r>
            <a:endParaRPr lang="en-US" sz="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94920" y="2495074"/>
            <a:ext cx="23442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altLang="zh-CN" sz="20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950378" y="4548407"/>
            <a:ext cx="392048" cy="39204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94920" y="4467432"/>
            <a:ext cx="24055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0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altLang="zh-CN" sz="2000" b="1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10881211" y="2576049"/>
            <a:ext cx="392048" cy="39204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291490" y="2495074"/>
            <a:ext cx="24021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pPr algn="r"/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10881211" y="4563795"/>
            <a:ext cx="392048" cy="39204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352806" y="4482820"/>
            <a:ext cx="2340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zh-CN" altLang="en-US" sz="2000" b="1">
                <a:solidFill>
                  <a:srgbClr val="0989B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altLang="zh-CN" sz="2000" b="1">
              <a:solidFill>
                <a:srgbClr val="0989B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r"/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19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500">
        <p14:prism isInverted="1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"/>
                            </p:stCondLst>
                            <p:childTnLst>
                              <p:par>
                                <p:cTn id="1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"/>
                            </p:stCondLst>
                            <p:childTnLst>
                              <p:par>
                                <p:cTn id="2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9" grpId="0" animBg="1"/>
      <p:bldP spid="20" grpId="0"/>
      <p:bldP spid="21" grpId="0" animBg="1"/>
      <p:bldP spid="22" grpId="0"/>
      <p:bldP spid="23" grpId="0" animBg="1"/>
      <p:bldP spid="24" grpId="0"/>
      <p:bldP spid="25" grpId="0" animBg="1"/>
      <p:bldP spid="2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/>
          <p:cNvSpPr/>
          <p:nvPr/>
        </p:nvSpPr>
        <p:spPr>
          <a:xfrm rot="16200000">
            <a:off x="4777988" y="4775683"/>
            <a:ext cx="1313643" cy="1313645"/>
          </a:xfrm>
          <a:custGeom>
            <a:avLst/>
            <a:gdLst>
              <a:gd name="connsiteX0" fmla="*/ 0 w 1374771"/>
              <a:gd name="connsiteY0" fmla="*/ 1374773 h 1374773"/>
              <a:gd name="connsiteX1" fmla="*/ 6892 w 1374771"/>
              <a:gd name="connsiteY1" fmla="*/ 1238291 h 1374773"/>
              <a:gd name="connsiteX2" fmla="*/ 1238291 w 1374771"/>
              <a:gd name="connsiteY2" fmla="*/ 6892 h 1374773"/>
              <a:gd name="connsiteX3" fmla="*/ 1374771 w 1374771"/>
              <a:gd name="connsiteY3" fmla="*/ 0 h 1374773"/>
              <a:gd name="connsiteX4" fmla="*/ 1374771 w 1374771"/>
              <a:gd name="connsiteY4" fmla="*/ 785622 h 1374773"/>
              <a:gd name="connsiteX5" fmla="*/ 1259595 w 1374771"/>
              <a:gd name="connsiteY5" fmla="*/ 797233 h 1374773"/>
              <a:gd name="connsiteX6" fmla="*/ 797233 w 1374771"/>
              <a:gd name="connsiteY6" fmla="*/ 1259595 h 1374773"/>
              <a:gd name="connsiteX7" fmla="*/ 785622 w 1374771"/>
              <a:gd name="connsiteY7" fmla="*/ 1374773 h 1374773"/>
              <a:gd name="connsiteX8" fmla="*/ 0 w 1374771"/>
              <a:gd name="connsiteY8" fmla="*/ 1374773 h 13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4771" h="1374773">
                <a:moveTo>
                  <a:pt x="0" y="1374773"/>
                </a:moveTo>
                <a:lnTo>
                  <a:pt x="6892" y="1238291"/>
                </a:lnTo>
                <a:cubicBezTo>
                  <a:pt x="72830" y="589009"/>
                  <a:pt x="589009" y="72830"/>
                  <a:pt x="1238291" y="6892"/>
                </a:cubicBezTo>
                <a:lnTo>
                  <a:pt x="1374771" y="0"/>
                </a:lnTo>
                <a:lnTo>
                  <a:pt x="1374771" y="785622"/>
                </a:lnTo>
                <a:lnTo>
                  <a:pt x="1259595" y="797233"/>
                </a:lnTo>
                <a:cubicBezTo>
                  <a:pt x="1027516" y="844723"/>
                  <a:pt x="844723" y="1027516"/>
                  <a:pt x="797233" y="1259595"/>
                </a:cubicBezTo>
                <a:lnTo>
                  <a:pt x="785622" y="1374773"/>
                </a:lnTo>
                <a:lnTo>
                  <a:pt x="0" y="137477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18"/>
          <p:cNvSpPr/>
          <p:nvPr/>
        </p:nvSpPr>
        <p:spPr>
          <a:xfrm rot="16200000">
            <a:off x="6096002" y="4771316"/>
            <a:ext cx="1313643" cy="1322380"/>
          </a:xfrm>
          <a:custGeom>
            <a:avLst/>
            <a:gdLst>
              <a:gd name="connsiteX0" fmla="*/ 0 w 1374771"/>
              <a:gd name="connsiteY0" fmla="*/ 0 h 1374771"/>
              <a:gd name="connsiteX1" fmla="*/ 785622 w 1374771"/>
              <a:gd name="connsiteY1" fmla="*/ 0 h 1374771"/>
              <a:gd name="connsiteX2" fmla="*/ 797233 w 1374771"/>
              <a:gd name="connsiteY2" fmla="*/ 115176 h 1374771"/>
              <a:gd name="connsiteX3" fmla="*/ 1259595 w 1374771"/>
              <a:gd name="connsiteY3" fmla="*/ 577538 h 1374771"/>
              <a:gd name="connsiteX4" fmla="*/ 1374771 w 1374771"/>
              <a:gd name="connsiteY4" fmla="*/ 589149 h 1374771"/>
              <a:gd name="connsiteX5" fmla="*/ 1374771 w 1374771"/>
              <a:gd name="connsiteY5" fmla="*/ 1374771 h 1374771"/>
              <a:gd name="connsiteX6" fmla="*/ 1238291 w 1374771"/>
              <a:gd name="connsiteY6" fmla="*/ 1367879 h 1374771"/>
              <a:gd name="connsiteX7" fmla="*/ 6892 w 1374771"/>
              <a:gd name="connsiteY7" fmla="*/ 136480 h 1374771"/>
              <a:gd name="connsiteX8" fmla="*/ 0 w 1374771"/>
              <a:gd name="connsiteY8" fmla="*/ 0 h 1374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4771" h="1374771">
                <a:moveTo>
                  <a:pt x="0" y="0"/>
                </a:moveTo>
                <a:lnTo>
                  <a:pt x="785622" y="0"/>
                </a:lnTo>
                <a:lnTo>
                  <a:pt x="797233" y="115176"/>
                </a:lnTo>
                <a:cubicBezTo>
                  <a:pt x="844723" y="347255"/>
                  <a:pt x="1027516" y="530048"/>
                  <a:pt x="1259595" y="577538"/>
                </a:cubicBezTo>
                <a:lnTo>
                  <a:pt x="1374771" y="589149"/>
                </a:lnTo>
                <a:lnTo>
                  <a:pt x="1374771" y="1374771"/>
                </a:lnTo>
                <a:lnTo>
                  <a:pt x="1238291" y="1367879"/>
                </a:lnTo>
                <a:cubicBezTo>
                  <a:pt x="589009" y="1301941"/>
                  <a:pt x="72830" y="785762"/>
                  <a:pt x="6892" y="13648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12"/>
          <p:cNvSpPr/>
          <p:nvPr/>
        </p:nvSpPr>
        <p:spPr>
          <a:xfrm rot="16200000">
            <a:off x="6100368" y="3463463"/>
            <a:ext cx="1313645" cy="1313643"/>
          </a:xfrm>
          <a:custGeom>
            <a:avLst/>
            <a:gdLst>
              <a:gd name="connsiteX0" fmla="*/ 0 w 1374773"/>
              <a:gd name="connsiteY0" fmla="*/ 1374771 h 1374771"/>
              <a:gd name="connsiteX1" fmla="*/ 0 w 1374773"/>
              <a:gd name="connsiteY1" fmla="*/ 589149 h 1374771"/>
              <a:gd name="connsiteX2" fmla="*/ 115178 w 1374773"/>
              <a:gd name="connsiteY2" fmla="*/ 577538 h 1374771"/>
              <a:gd name="connsiteX3" fmla="*/ 577540 w 1374773"/>
              <a:gd name="connsiteY3" fmla="*/ 115176 h 1374771"/>
              <a:gd name="connsiteX4" fmla="*/ 589151 w 1374773"/>
              <a:gd name="connsiteY4" fmla="*/ 0 h 1374771"/>
              <a:gd name="connsiteX5" fmla="*/ 1374773 w 1374773"/>
              <a:gd name="connsiteY5" fmla="*/ 0 h 1374771"/>
              <a:gd name="connsiteX6" fmla="*/ 1367881 w 1374773"/>
              <a:gd name="connsiteY6" fmla="*/ 136480 h 1374771"/>
              <a:gd name="connsiteX7" fmla="*/ 136482 w 1374773"/>
              <a:gd name="connsiteY7" fmla="*/ 1367879 h 1374771"/>
              <a:gd name="connsiteX8" fmla="*/ 0 w 1374773"/>
              <a:gd name="connsiteY8" fmla="*/ 1374771 h 1374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4773" h="1374771">
                <a:moveTo>
                  <a:pt x="0" y="1374771"/>
                </a:moveTo>
                <a:lnTo>
                  <a:pt x="0" y="589149"/>
                </a:lnTo>
                <a:lnTo>
                  <a:pt x="115178" y="577538"/>
                </a:lnTo>
                <a:cubicBezTo>
                  <a:pt x="347257" y="530048"/>
                  <a:pt x="530050" y="347255"/>
                  <a:pt x="577540" y="115176"/>
                </a:cubicBezTo>
                <a:lnTo>
                  <a:pt x="589151" y="0"/>
                </a:lnTo>
                <a:lnTo>
                  <a:pt x="1374773" y="0"/>
                </a:lnTo>
                <a:lnTo>
                  <a:pt x="1367881" y="136480"/>
                </a:lnTo>
                <a:cubicBezTo>
                  <a:pt x="1301943" y="785762"/>
                  <a:pt x="785764" y="1301941"/>
                  <a:pt x="136482" y="1367879"/>
                </a:cubicBezTo>
                <a:lnTo>
                  <a:pt x="0" y="137477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Freeform 30"/>
          <p:cNvSpPr/>
          <p:nvPr/>
        </p:nvSpPr>
        <p:spPr>
          <a:xfrm rot="16200000">
            <a:off x="4777988" y="2900512"/>
            <a:ext cx="1313643" cy="1313645"/>
          </a:xfrm>
          <a:custGeom>
            <a:avLst/>
            <a:gdLst>
              <a:gd name="connsiteX0" fmla="*/ 0 w 1374771"/>
              <a:gd name="connsiteY0" fmla="*/ 1374773 h 1374773"/>
              <a:gd name="connsiteX1" fmla="*/ 6892 w 1374771"/>
              <a:gd name="connsiteY1" fmla="*/ 1238291 h 1374773"/>
              <a:gd name="connsiteX2" fmla="*/ 1238291 w 1374771"/>
              <a:gd name="connsiteY2" fmla="*/ 6892 h 1374773"/>
              <a:gd name="connsiteX3" fmla="*/ 1374771 w 1374771"/>
              <a:gd name="connsiteY3" fmla="*/ 0 h 1374773"/>
              <a:gd name="connsiteX4" fmla="*/ 1374771 w 1374771"/>
              <a:gd name="connsiteY4" fmla="*/ 785622 h 1374773"/>
              <a:gd name="connsiteX5" fmla="*/ 1259595 w 1374771"/>
              <a:gd name="connsiteY5" fmla="*/ 797233 h 1374773"/>
              <a:gd name="connsiteX6" fmla="*/ 797233 w 1374771"/>
              <a:gd name="connsiteY6" fmla="*/ 1259595 h 1374773"/>
              <a:gd name="connsiteX7" fmla="*/ 785622 w 1374771"/>
              <a:gd name="connsiteY7" fmla="*/ 1374773 h 1374773"/>
              <a:gd name="connsiteX8" fmla="*/ 0 w 1374771"/>
              <a:gd name="connsiteY8" fmla="*/ 1374773 h 13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4771" h="1374773">
                <a:moveTo>
                  <a:pt x="0" y="1374773"/>
                </a:moveTo>
                <a:lnTo>
                  <a:pt x="6892" y="1238291"/>
                </a:lnTo>
                <a:cubicBezTo>
                  <a:pt x="72830" y="589009"/>
                  <a:pt x="589009" y="72830"/>
                  <a:pt x="1238291" y="6892"/>
                </a:cubicBezTo>
                <a:lnTo>
                  <a:pt x="1374771" y="0"/>
                </a:lnTo>
                <a:lnTo>
                  <a:pt x="1374771" y="785622"/>
                </a:lnTo>
                <a:lnTo>
                  <a:pt x="1259595" y="797233"/>
                </a:lnTo>
                <a:cubicBezTo>
                  <a:pt x="1027516" y="844723"/>
                  <a:pt x="844723" y="1027516"/>
                  <a:pt x="797233" y="1259595"/>
                </a:cubicBezTo>
                <a:lnTo>
                  <a:pt x="785622" y="1374773"/>
                </a:lnTo>
                <a:lnTo>
                  <a:pt x="0" y="1374773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/>
          <p:nvPr/>
        </p:nvSpPr>
        <p:spPr>
          <a:xfrm rot="16200000">
            <a:off x="4777987" y="3463462"/>
            <a:ext cx="1313645" cy="1313645"/>
          </a:xfrm>
          <a:custGeom>
            <a:avLst/>
            <a:gdLst>
              <a:gd name="connsiteX0" fmla="*/ 0 w 1374773"/>
              <a:gd name="connsiteY0" fmla="*/ 785622 h 1374773"/>
              <a:gd name="connsiteX1" fmla="*/ 0 w 1374773"/>
              <a:gd name="connsiteY1" fmla="*/ 0 h 1374773"/>
              <a:gd name="connsiteX2" fmla="*/ 136482 w 1374773"/>
              <a:gd name="connsiteY2" fmla="*/ 6892 h 1374773"/>
              <a:gd name="connsiteX3" fmla="*/ 1367881 w 1374773"/>
              <a:gd name="connsiteY3" fmla="*/ 1238291 h 1374773"/>
              <a:gd name="connsiteX4" fmla="*/ 1374773 w 1374773"/>
              <a:gd name="connsiteY4" fmla="*/ 1374773 h 1374773"/>
              <a:gd name="connsiteX5" fmla="*/ 589151 w 1374773"/>
              <a:gd name="connsiteY5" fmla="*/ 1374773 h 1374773"/>
              <a:gd name="connsiteX6" fmla="*/ 577540 w 1374773"/>
              <a:gd name="connsiteY6" fmla="*/ 1259595 h 1374773"/>
              <a:gd name="connsiteX7" fmla="*/ 115178 w 1374773"/>
              <a:gd name="connsiteY7" fmla="*/ 797233 h 1374773"/>
              <a:gd name="connsiteX8" fmla="*/ 0 w 1374773"/>
              <a:gd name="connsiteY8" fmla="*/ 785622 h 13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4773" h="1374773">
                <a:moveTo>
                  <a:pt x="0" y="785622"/>
                </a:moveTo>
                <a:lnTo>
                  <a:pt x="0" y="0"/>
                </a:lnTo>
                <a:lnTo>
                  <a:pt x="136482" y="6892"/>
                </a:lnTo>
                <a:cubicBezTo>
                  <a:pt x="785764" y="72830"/>
                  <a:pt x="1301943" y="589009"/>
                  <a:pt x="1367881" y="1238291"/>
                </a:cubicBezTo>
                <a:lnTo>
                  <a:pt x="1374773" y="1374773"/>
                </a:lnTo>
                <a:lnTo>
                  <a:pt x="589151" y="1374773"/>
                </a:lnTo>
                <a:lnTo>
                  <a:pt x="577540" y="1259595"/>
                </a:lnTo>
                <a:cubicBezTo>
                  <a:pt x="530050" y="1027516"/>
                  <a:pt x="347257" y="844723"/>
                  <a:pt x="115178" y="797233"/>
                </a:cubicBezTo>
                <a:lnTo>
                  <a:pt x="0" y="78562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Freeform 31"/>
          <p:cNvSpPr/>
          <p:nvPr/>
        </p:nvSpPr>
        <p:spPr>
          <a:xfrm rot="16200000">
            <a:off x="6090209" y="2900513"/>
            <a:ext cx="1313643" cy="1313643"/>
          </a:xfrm>
          <a:custGeom>
            <a:avLst/>
            <a:gdLst>
              <a:gd name="connsiteX0" fmla="*/ 0 w 1374771"/>
              <a:gd name="connsiteY0" fmla="*/ 0 h 1374771"/>
              <a:gd name="connsiteX1" fmla="*/ 785622 w 1374771"/>
              <a:gd name="connsiteY1" fmla="*/ 0 h 1374771"/>
              <a:gd name="connsiteX2" fmla="*/ 797233 w 1374771"/>
              <a:gd name="connsiteY2" fmla="*/ 115176 h 1374771"/>
              <a:gd name="connsiteX3" fmla="*/ 1259595 w 1374771"/>
              <a:gd name="connsiteY3" fmla="*/ 577538 h 1374771"/>
              <a:gd name="connsiteX4" fmla="*/ 1374771 w 1374771"/>
              <a:gd name="connsiteY4" fmla="*/ 589149 h 1374771"/>
              <a:gd name="connsiteX5" fmla="*/ 1374771 w 1374771"/>
              <a:gd name="connsiteY5" fmla="*/ 1374771 h 1374771"/>
              <a:gd name="connsiteX6" fmla="*/ 1238291 w 1374771"/>
              <a:gd name="connsiteY6" fmla="*/ 1367879 h 1374771"/>
              <a:gd name="connsiteX7" fmla="*/ 6892 w 1374771"/>
              <a:gd name="connsiteY7" fmla="*/ 136480 h 1374771"/>
              <a:gd name="connsiteX8" fmla="*/ 0 w 1374771"/>
              <a:gd name="connsiteY8" fmla="*/ 0 h 1374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4771" h="1374771">
                <a:moveTo>
                  <a:pt x="0" y="0"/>
                </a:moveTo>
                <a:lnTo>
                  <a:pt x="785622" y="0"/>
                </a:lnTo>
                <a:lnTo>
                  <a:pt x="797233" y="115176"/>
                </a:lnTo>
                <a:cubicBezTo>
                  <a:pt x="844723" y="347255"/>
                  <a:pt x="1027516" y="530048"/>
                  <a:pt x="1259595" y="577538"/>
                </a:cubicBezTo>
                <a:lnTo>
                  <a:pt x="1374771" y="589149"/>
                </a:lnTo>
                <a:lnTo>
                  <a:pt x="1374771" y="1374771"/>
                </a:lnTo>
                <a:lnTo>
                  <a:pt x="1238291" y="1367879"/>
                </a:lnTo>
                <a:cubicBezTo>
                  <a:pt x="589009" y="1301941"/>
                  <a:pt x="72830" y="785762"/>
                  <a:pt x="6892" y="13648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Freeform 32"/>
          <p:cNvSpPr/>
          <p:nvPr/>
        </p:nvSpPr>
        <p:spPr>
          <a:xfrm rot="16200000">
            <a:off x="6090208" y="1588292"/>
            <a:ext cx="1313645" cy="1313643"/>
          </a:xfrm>
          <a:custGeom>
            <a:avLst/>
            <a:gdLst>
              <a:gd name="connsiteX0" fmla="*/ 0 w 1374773"/>
              <a:gd name="connsiteY0" fmla="*/ 1374771 h 1374771"/>
              <a:gd name="connsiteX1" fmla="*/ 0 w 1374773"/>
              <a:gd name="connsiteY1" fmla="*/ 589149 h 1374771"/>
              <a:gd name="connsiteX2" fmla="*/ 115178 w 1374773"/>
              <a:gd name="connsiteY2" fmla="*/ 577538 h 1374771"/>
              <a:gd name="connsiteX3" fmla="*/ 577540 w 1374773"/>
              <a:gd name="connsiteY3" fmla="*/ 115176 h 1374771"/>
              <a:gd name="connsiteX4" fmla="*/ 589151 w 1374773"/>
              <a:gd name="connsiteY4" fmla="*/ 0 h 1374771"/>
              <a:gd name="connsiteX5" fmla="*/ 1374773 w 1374773"/>
              <a:gd name="connsiteY5" fmla="*/ 0 h 1374771"/>
              <a:gd name="connsiteX6" fmla="*/ 1367881 w 1374773"/>
              <a:gd name="connsiteY6" fmla="*/ 136480 h 1374771"/>
              <a:gd name="connsiteX7" fmla="*/ 136482 w 1374773"/>
              <a:gd name="connsiteY7" fmla="*/ 1367879 h 1374771"/>
              <a:gd name="connsiteX8" fmla="*/ 0 w 1374773"/>
              <a:gd name="connsiteY8" fmla="*/ 1374771 h 1374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4773" h="1374771">
                <a:moveTo>
                  <a:pt x="0" y="1374771"/>
                </a:moveTo>
                <a:lnTo>
                  <a:pt x="0" y="589149"/>
                </a:lnTo>
                <a:lnTo>
                  <a:pt x="115178" y="577538"/>
                </a:lnTo>
                <a:cubicBezTo>
                  <a:pt x="347257" y="530048"/>
                  <a:pt x="530050" y="347255"/>
                  <a:pt x="577540" y="115176"/>
                </a:cubicBezTo>
                <a:lnTo>
                  <a:pt x="589151" y="0"/>
                </a:lnTo>
                <a:lnTo>
                  <a:pt x="1374773" y="0"/>
                </a:lnTo>
                <a:lnTo>
                  <a:pt x="1367881" y="136480"/>
                </a:lnTo>
                <a:cubicBezTo>
                  <a:pt x="1301943" y="785762"/>
                  <a:pt x="785764" y="1301941"/>
                  <a:pt x="136482" y="1367879"/>
                </a:cubicBezTo>
                <a:lnTo>
                  <a:pt x="0" y="137477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Freeform 33"/>
          <p:cNvSpPr/>
          <p:nvPr/>
        </p:nvSpPr>
        <p:spPr>
          <a:xfrm rot="16200000">
            <a:off x="4777987" y="1588291"/>
            <a:ext cx="1313645" cy="1313645"/>
          </a:xfrm>
          <a:custGeom>
            <a:avLst/>
            <a:gdLst>
              <a:gd name="connsiteX0" fmla="*/ 0 w 1374773"/>
              <a:gd name="connsiteY0" fmla="*/ 785622 h 1374773"/>
              <a:gd name="connsiteX1" fmla="*/ 0 w 1374773"/>
              <a:gd name="connsiteY1" fmla="*/ 0 h 1374773"/>
              <a:gd name="connsiteX2" fmla="*/ 136482 w 1374773"/>
              <a:gd name="connsiteY2" fmla="*/ 6892 h 1374773"/>
              <a:gd name="connsiteX3" fmla="*/ 1367881 w 1374773"/>
              <a:gd name="connsiteY3" fmla="*/ 1238291 h 1374773"/>
              <a:gd name="connsiteX4" fmla="*/ 1374773 w 1374773"/>
              <a:gd name="connsiteY4" fmla="*/ 1374773 h 1374773"/>
              <a:gd name="connsiteX5" fmla="*/ 589151 w 1374773"/>
              <a:gd name="connsiteY5" fmla="*/ 1374773 h 1374773"/>
              <a:gd name="connsiteX6" fmla="*/ 577540 w 1374773"/>
              <a:gd name="connsiteY6" fmla="*/ 1259595 h 1374773"/>
              <a:gd name="connsiteX7" fmla="*/ 115178 w 1374773"/>
              <a:gd name="connsiteY7" fmla="*/ 797233 h 1374773"/>
              <a:gd name="connsiteX8" fmla="*/ 0 w 1374773"/>
              <a:gd name="connsiteY8" fmla="*/ 785622 h 13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4773" h="1374773">
                <a:moveTo>
                  <a:pt x="0" y="785622"/>
                </a:moveTo>
                <a:lnTo>
                  <a:pt x="0" y="0"/>
                </a:lnTo>
                <a:lnTo>
                  <a:pt x="136482" y="6892"/>
                </a:lnTo>
                <a:cubicBezTo>
                  <a:pt x="785764" y="72830"/>
                  <a:pt x="1301943" y="589009"/>
                  <a:pt x="1367881" y="1238291"/>
                </a:cubicBezTo>
                <a:lnTo>
                  <a:pt x="1374773" y="1374773"/>
                </a:lnTo>
                <a:lnTo>
                  <a:pt x="589151" y="1374773"/>
                </a:lnTo>
                <a:lnTo>
                  <a:pt x="577540" y="1259595"/>
                </a:lnTo>
                <a:cubicBezTo>
                  <a:pt x="530050" y="1027516"/>
                  <a:pt x="347257" y="844723"/>
                  <a:pt x="115178" y="797233"/>
                </a:cubicBezTo>
                <a:lnTo>
                  <a:pt x="0" y="78562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986540" y="2500401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01</a:t>
            </a:r>
            <a:endParaRPr lang="en-US" sz="28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757190" y="2944622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02</a:t>
            </a:r>
            <a:endParaRPr lang="en-US" sz="28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757190" y="436298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03</a:t>
            </a:r>
            <a:endParaRPr lang="en-US" sz="28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986540" y="479845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04</a:t>
            </a:r>
            <a:endParaRPr lang="en-US" sz="28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3995796" y="2489042"/>
            <a:ext cx="561607" cy="56160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452281" y="2408068"/>
            <a:ext cx="24392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2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r"/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3995796" y="4787091"/>
            <a:ext cx="561607" cy="56160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452281" y="4706117"/>
            <a:ext cx="24392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200" b="1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r"/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7837706" y="2933263"/>
            <a:ext cx="561607" cy="56160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470721" y="2857663"/>
            <a:ext cx="2717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200" b="1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7837706" y="4362988"/>
            <a:ext cx="561607" cy="56160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470721" y="4282014"/>
            <a:ext cx="2717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2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79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1500">
        <p:checker/>
      </p:transition>
    </mc:Choice>
    <mc:Fallback xmlns="">
      <p:transition spd="slow" advClick="0" advTm="15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9" grpId="0" animBg="1"/>
      <p:bldP spid="13" grpId="0" animBg="1"/>
      <p:bldP spid="31" grpId="0" animBg="1"/>
      <p:bldP spid="11" grpId="0" animBg="1"/>
      <p:bldP spid="32" grpId="0" animBg="1"/>
      <p:bldP spid="33" grpId="0" animBg="1"/>
      <p:bldP spid="34" grpId="0" animBg="1"/>
      <p:bldP spid="37" grpId="0"/>
      <p:bldP spid="38" grpId="0"/>
      <p:bldP spid="39" grpId="0"/>
      <p:bldP spid="40" grpId="0"/>
      <p:bldP spid="42" grpId="0" animBg="1"/>
      <p:bldP spid="43" grpId="0"/>
      <p:bldP spid="44" grpId="0" animBg="1"/>
      <p:bldP spid="45" grpId="0"/>
      <p:bldP spid="46" grpId="0" animBg="1"/>
      <p:bldP spid="47" grpId="0"/>
      <p:bldP spid="48" grpId="0" animBg="1"/>
      <p:bldP spid="4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/>
        </p:nvSpPr>
        <p:spPr>
          <a:xfrm rot="5400000">
            <a:off x="2110026" y="2155407"/>
            <a:ext cx="1111426" cy="572553"/>
          </a:xfrm>
          <a:custGeom>
            <a:avLst/>
            <a:gdLst>
              <a:gd name="connsiteX0" fmla="*/ 733425 w 1257300"/>
              <a:gd name="connsiteY0" fmla="*/ 642938 h 647700"/>
              <a:gd name="connsiteX1" fmla="*/ 0 w 1257300"/>
              <a:gd name="connsiteY1" fmla="*/ 0 h 647700"/>
              <a:gd name="connsiteX2" fmla="*/ 519113 w 1257300"/>
              <a:gd name="connsiteY2" fmla="*/ 0 h 647700"/>
              <a:gd name="connsiteX3" fmla="*/ 1257300 w 1257300"/>
              <a:gd name="connsiteY3" fmla="*/ 647700 h 647700"/>
              <a:gd name="connsiteX4" fmla="*/ 733425 w 1257300"/>
              <a:gd name="connsiteY4" fmla="*/ 642938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7300" h="647700">
                <a:moveTo>
                  <a:pt x="733425" y="642938"/>
                </a:moveTo>
                <a:lnTo>
                  <a:pt x="0" y="0"/>
                </a:lnTo>
                <a:lnTo>
                  <a:pt x="519113" y="0"/>
                </a:lnTo>
                <a:lnTo>
                  <a:pt x="1257300" y="647700"/>
                </a:lnTo>
                <a:lnTo>
                  <a:pt x="733425" y="64293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1"/>
          <p:cNvSpPr/>
          <p:nvPr/>
        </p:nvSpPr>
        <p:spPr>
          <a:xfrm rot="5400000">
            <a:off x="2921143" y="2750413"/>
            <a:ext cx="1066520" cy="656752"/>
          </a:xfrm>
          <a:custGeom>
            <a:avLst/>
            <a:gdLst>
              <a:gd name="connsiteX0" fmla="*/ 685800 w 1206500"/>
              <a:gd name="connsiteY0" fmla="*/ 736600 h 742950"/>
              <a:gd name="connsiteX1" fmla="*/ 0 w 1206500"/>
              <a:gd name="connsiteY1" fmla="*/ 0 h 742950"/>
              <a:gd name="connsiteX2" fmla="*/ 508000 w 1206500"/>
              <a:gd name="connsiteY2" fmla="*/ 0 h 742950"/>
              <a:gd name="connsiteX3" fmla="*/ 1206500 w 1206500"/>
              <a:gd name="connsiteY3" fmla="*/ 742950 h 742950"/>
              <a:gd name="connsiteX4" fmla="*/ 685800 w 1206500"/>
              <a:gd name="connsiteY4" fmla="*/ 736600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6500" h="742950">
                <a:moveTo>
                  <a:pt x="685800" y="736600"/>
                </a:moveTo>
                <a:lnTo>
                  <a:pt x="0" y="0"/>
                </a:lnTo>
                <a:lnTo>
                  <a:pt x="508000" y="0"/>
                </a:lnTo>
                <a:lnTo>
                  <a:pt x="1206500" y="742950"/>
                </a:lnTo>
                <a:lnTo>
                  <a:pt x="685800" y="7366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Down Arrow 6"/>
          <p:cNvSpPr/>
          <p:nvPr/>
        </p:nvSpPr>
        <p:spPr>
          <a:xfrm rot="5400000">
            <a:off x="1576048" y="1099399"/>
            <a:ext cx="714320" cy="2037615"/>
          </a:xfrm>
          <a:prstGeom prst="downArrow">
            <a:avLst>
              <a:gd name="adj1" fmla="val 65789"/>
              <a:gd name="adj2" fmla="val 75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 rot="5400000">
            <a:off x="2841885" y="2065645"/>
            <a:ext cx="472959" cy="140883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Down Arrow 9"/>
          <p:cNvSpPr/>
          <p:nvPr/>
        </p:nvSpPr>
        <p:spPr>
          <a:xfrm rot="5400000" flipV="1">
            <a:off x="3789582" y="2360665"/>
            <a:ext cx="714320" cy="2041428"/>
          </a:xfrm>
          <a:prstGeom prst="downArrow">
            <a:avLst>
              <a:gd name="adj1" fmla="val 65789"/>
              <a:gd name="adj2" fmla="val 75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1256" y="199509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37377" y="2644129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61175" y="3258268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/>
          <p:nvPr/>
        </p:nvSpPr>
        <p:spPr>
          <a:xfrm rot="5400000">
            <a:off x="2110026" y="4544021"/>
            <a:ext cx="1111426" cy="572553"/>
          </a:xfrm>
          <a:custGeom>
            <a:avLst/>
            <a:gdLst>
              <a:gd name="connsiteX0" fmla="*/ 733425 w 1257300"/>
              <a:gd name="connsiteY0" fmla="*/ 642938 h 647700"/>
              <a:gd name="connsiteX1" fmla="*/ 0 w 1257300"/>
              <a:gd name="connsiteY1" fmla="*/ 0 h 647700"/>
              <a:gd name="connsiteX2" fmla="*/ 519113 w 1257300"/>
              <a:gd name="connsiteY2" fmla="*/ 0 h 647700"/>
              <a:gd name="connsiteX3" fmla="*/ 1257300 w 1257300"/>
              <a:gd name="connsiteY3" fmla="*/ 647700 h 647700"/>
              <a:gd name="connsiteX4" fmla="*/ 733425 w 1257300"/>
              <a:gd name="connsiteY4" fmla="*/ 642938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7300" h="647700">
                <a:moveTo>
                  <a:pt x="733425" y="642938"/>
                </a:moveTo>
                <a:lnTo>
                  <a:pt x="0" y="0"/>
                </a:lnTo>
                <a:lnTo>
                  <a:pt x="519113" y="0"/>
                </a:lnTo>
                <a:lnTo>
                  <a:pt x="1257300" y="647700"/>
                </a:lnTo>
                <a:lnTo>
                  <a:pt x="733425" y="64293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25"/>
          <p:cNvSpPr/>
          <p:nvPr/>
        </p:nvSpPr>
        <p:spPr>
          <a:xfrm rot="5400000">
            <a:off x="2921143" y="5139027"/>
            <a:ext cx="1066520" cy="656752"/>
          </a:xfrm>
          <a:custGeom>
            <a:avLst/>
            <a:gdLst>
              <a:gd name="connsiteX0" fmla="*/ 685800 w 1206500"/>
              <a:gd name="connsiteY0" fmla="*/ 736600 h 742950"/>
              <a:gd name="connsiteX1" fmla="*/ 0 w 1206500"/>
              <a:gd name="connsiteY1" fmla="*/ 0 h 742950"/>
              <a:gd name="connsiteX2" fmla="*/ 508000 w 1206500"/>
              <a:gd name="connsiteY2" fmla="*/ 0 h 742950"/>
              <a:gd name="connsiteX3" fmla="*/ 1206500 w 1206500"/>
              <a:gd name="connsiteY3" fmla="*/ 742950 h 742950"/>
              <a:gd name="connsiteX4" fmla="*/ 685800 w 1206500"/>
              <a:gd name="connsiteY4" fmla="*/ 736600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6500" h="742950">
                <a:moveTo>
                  <a:pt x="685800" y="736600"/>
                </a:moveTo>
                <a:lnTo>
                  <a:pt x="0" y="0"/>
                </a:lnTo>
                <a:lnTo>
                  <a:pt x="508000" y="0"/>
                </a:lnTo>
                <a:lnTo>
                  <a:pt x="1206500" y="742950"/>
                </a:lnTo>
                <a:lnTo>
                  <a:pt x="685800" y="7366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Down Arrow 26"/>
          <p:cNvSpPr/>
          <p:nvPr/>
        </p:nvSpPr>
        <p:spPr>
          <a:xfrm rot="5400000">
            <a:off x="1576048" y="3488013"/>
            <a:ext cx="714320" cy="2037615"/>
          </a:xfrm>
          <a:prstGeom prst="downArrow">
            <a:avLst>
              <a:gd name="adj1" fmla="val 65789"/>
              <a:gd name="adj2" fmla="val 75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 rot="5400000">
            <a:off x="2841885" y="4454259"/>
            <a:ext cx="472959" cy="140883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Down Arrow 28"/>
          <p:cNvSpPr/>
          <p:nvPr/>
        </p:nvSpPr>
        <p:spPr>
          <a:xfrm rot="5400000" flipV="1">
            <a:off x="3789582" y="4749279"/>
            <a:ext cx="714320" cy="2041428"/>
          </a:xfrm>
          <a:prstGeom prst="downArrow">
            <a:avLst>
              <a:gd name="adj1" fmla="val 65789"/>
              <a:gd name="adj2" fmla="val 75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67028" y="4383709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13496" y="503418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61175" y="5646882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6525118" y="3161598"/>
            <a:ext cx="568778" cy="56877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</a:t>
            </a:r>
            <a:endParaRPr lang="en-US" sz="2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6525118" y="4012790"/>
            <a:ext cx="568778" cy="56877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</a:t>
            </a:r>
            <a:endParaRPr lang="en-US" sz="2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6525118" y="4863981"/>
            <a:ext cx="568778" cy="56877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</a:t>
            </a:r>
            <a:endParaRPr lang="en-US" sz="2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265290" y="3181323"/>
            <a:ext cx="405564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 smtClean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4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260369" y="4032916"/>
            <a:ext cx="39719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4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260369" y="4883706"/>
            <a:ext cx="40605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 smtClean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4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868196"/>
      </p:ext>
    </p:extLst>
  </p:cSld>
  <p:clrMapOvr>
    <a:masterClrMapping/>
  </p:clrMapOvr>
  <p:transition spd="slow" advClick="0" advTm="15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68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1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4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25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5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25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7" grpId="0" animBg="1"/>
      <p:bldP spid="9" grpId="0" animBg="1"/>
      <p:bldP spid="10" grpId="0" animBg="1"/>
      <p:bldP spid="15" grpId="0"/>
      <p:bldP spid="16" grpId="0"/>
      <p:bldP spid="17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/>
      <p:bldP spid="32" grpId="0"/>
      <p:bldP spid="35" grpId="0" animBg="1"/>
      <p:bldP spid="36" grpId="0" animBg="1"/>
      <p:bldP spid="37" grpId="0" animBg="1"/>
      <p:bldP spid="38" grpId="0"/>
      <p:bldP spid="39" grpId="0"/>
      <p:bldP spid="4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93507" y="2097894"/>
            <a:ext cx="1755648" cy="1755648"/>
            <a:chOff x="1493507" y="2097894"/>
            <a:chExt cx="1755648" cy="1755648"/>
          </a:xfrm>
        </p:grpSpPr>
        <p:sp>
          <p:nvSpPr>
            <p:cNvPr id="7" name="Chord 6"/>
            <p:cNvSpPr/>
            <p:nvPr/>
          </p:nvSpPr>
          <p:spPr>
            <a:xfrm>
              <a:off x="1493507" y="2865814"/>
              <a:ext cx="1754377" cy="987728"/>
            </a:xfrm>
            <a:custGeom>
              <a:avLst/>
              <a:gdLst>
                <a:gd name="connsiteX0" fmla="*/ 1753824 w 1754372"/>
                <a:gd name="connsiteY0" fmla="*/ 846190 h 1754372"/>
                <a:gd name="connsiteX1" fmla="*/ 1322010 w 1754372"/>
                <a:gd name="connsiteY1" fmla="*/ 1633219 h 1754372"/>
                <a:gd name="connsiteX2" fmla="*/ 424315 w 1754372"/>
                <a:gd name="connsiteY2" fmla="*/ 1628427 h 1754372"/>
                <a:gd name="connsiteX3" fmla="*/ 929 w 1754372"/>
                <a:gd name="connsiteY3" fmla="*/ 836832 h 1754372"/>
                <a:gd name="connsiteX4" fmla="*/ 1753824 w 1754372"/>
                <a:gd name="connsiteY4" fmla="*/ 846190 h 1754372"/>
                <a:gd name="connsiteX0" fmla="*/ 1753827 w 1754377"/>
                <a:gd name="connsiteY0" fmla="*/ 9358 h 917539"/>
                <a:gd name="connsiteX1" fmla="*/ 1322013 w 1754377"/>
                <a:gd name="connsiteY1" fmla="*/ 796387 h 917539"/>
                <a:gd name="connsiteX2" fmla="*/ 424318 w 1754377"/>
                <a:gd name="connsiteY2" fmla="*/ 791595 h 917539"/>
                <a:gd name="connsiteX3" fmla="*/ 932 w 1754377"/>
                <a:gd name="connsiteY3" fmla="*/ 0 h 917539"/>
                <a:gd name="connsiteX4" fmla="*/ 1753827 w 1754377"/>
                <a:gd name="connsiteY4" fmla="*/ 9358 h 917539"/>
                <a:gd name="connsiteX0" fmla="*/ 1753827 w 1754377"/>
                <a:gd name="connsiteY0" fmla="*/ 79547 h 987728"/>
                <a:gd name="connsiteX1" fmla="*/ 1322013 w 1754377"/>
                <a:gd name="connsiteY1" fmla="*/ 866576 h 987728"/>
                <a:gd name="connsiteX2" fmla="*/ 424318 w 1754377"/>
                <a:gd name="connsiteY2" fmla="*/ 861784 h 987728"/>
                <a:gd name="connsiteX3" fmla="*/ 932 w 1754377"/>
                <a:gd name="connsiteY3" fmla="*/ 70189 h 987728"/>
                <a:gd name="connsiteX4" fmla="*/ 1753827 w 1754377"/>
                <a:gd name="connsiteY4" fmla="*/ 79547 h 987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4377" h="987728">
                  <a:moveTo>
                    <a:pt x="1753827" y="79547"/>
                  </a:moveTo>
                  <a:cubicBezTo>
                    <a:pt x="1765202" y="401249"/>
                    <a:pt x="1599457" y="703338"/>
                    <a:pt x="1322013" y="866576"/>
                  </a:cubicBezTo>
                  <a:cubicBezTo>
                    <a:pt x="1044569" y="1029814"/>
                    <a:pt x="700003" y="1027975"/>
                    <a:pt x="424318" y="861784"/>
                  </a:cubicBezTo>
                  <a:cubicBezTo>
                    <a:pt x="148633" y="695593"/>
                    <a:pt x="-13877" y="391751"/>
                    <a:pt x="932" y="70189"/>
                  </a:cubicBezTo>
                  <a:cubicBezTo>
                    <a:pt x="510802" y="371019"/>
                    <a:pt x="1382180" y="-200018"/>
                    <a:pt x="1753827" y="7954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smtClean="0"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60%</a:t>
              </a:r>
              <a:endParaRPr lang="en-US" b="1"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1493507" y="2097894"/>
              <a:ext cx="1755648" cy="1755648"/>
            </a:xfrm>
            <a:prstGeom prst="ellipse">
              <a:avLst/>
            </a:prstGeom>
            <a:noFill/>
            <a:ln w="1270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460251" y="2101878"/>
            <a:ext cx="1774182" cy="1769265"/>
            <a:chOff x="6460251" y="2101878"/>
            <a:chExt cx="1774182" cy="1769265"/>
          </a:xfrm>
        </p:grpSpPr>
        <p:sp>
          <p:nvSpPr>
            <p:cNvPr id="12" name="Freeform 11"/>
            <p:cNvSpPr/>
            <p:nvPr/>
          </p:nvSpPr>
          <p:spPr>
            <a:xfrm>
              <a:off x="6460251" y="2865815"/>
              <a:ext cx="1774182" cy="1005328"/>
            </a:xfrm>
            <a:custGeom>
              <a:avLst/>
              <a:gdLst>
                <a:gd name="connsiteX0" fmla="*/ 1566215 w 1628832"/>
                <a:gd name="connsiteY0" fmla="*/ 825 h 672806"/>
                <a:gd name="connsiteX1" fmla="*/ 1628832 w 1628832"/>
                <a:gd name="connsiteY1" fmla="*/ 7793 h 672806"/>
                <a:gd name="connsiteX2" fmla="*/ 1616432 w 1628832"/>
                <a:gd name="connsiteY2" fmla="*/ 56020 h 672806"/>
                <a:gd name="connsiteX3" fmla="*/ 778073 w 1628832"/>
                <a:gd name="connsiteY3" fmla="*/ 672806 h 672806"/>
                <a:gd name="connsiteX4" fmla="*/ 50168 w 1628832"/>
                <a:gd name="connsiteY4" fmla="*/ 285782 h 672806"/>
                <a:gd name="connsiteX5" fmla="*/ 0 w 1628832"/>
                <a:gd name="connsiteY5" fmla="*/ 193355 h 672806"/>
                <a:gd name="connsiteX6" fmla="*/ 70648 w 1628832"/>
                <a:gd name="connsiteY6" fmla="*/ 201691 h 672806"/>
                <a:gd name="connsiteX7" fmla="*/ 1566215 w 1628832"/>
                <a:gd name="connsiteY7" fmla="*/ 825 h 672806"/>
                <a:gd name="connsiteX0" fmla="*/ 1566215 w 1628832"/>
                <a:gd name="connsiteY0" fmla="*/ 825 h 680049"/>
                <a:gd name="connsiteX1" fmla="*/ 1628832 w 1628832"/>
                <a:gd name="connsiteY1" fmla="*/ 7793 h 680049"/>
                <a:gd name="connsiteX2" fmla="*/ 1616432 w 1628832"/>
                <a:gd name="connsiteY2" fmla="*/ 56020 h 680049"/>
                <a:gd name="connsiteX3" fmla="*/ 807667 w 1628832"/>
                <a:gd name="connsiteY3" fmla="*/ 680049 h 680049"/>
                <a:gd name="connsiteX4" fmla="*/ 50168 w 1628832"/>
                <a:gd name="connsiteY4" fmla="*/ 285782 h 680049"/>
                <a:gd name="connsiteX5" fmla="*/ 0 w 1628832"/>
                <a:gd name="connsiteY5" fmla="*/ 193355 h 680049"/>
                <a:gd name="connsiteX6" fmla="*/ 70648 w 1628832"/>
                <a:gd name="connsiteY6" fmla="*/ 201691 h 680049"/>
                <a:gd name="connsiteX7" fmla="*/ 1566215 w 1628832"/>
                <a:gd name="connsiteY7" fmla="*/ 825 h 680049"/>
                <a:gd name="connsiteX0" fmla="*/ 1566215 w 1628832"/>
                <a:gd name="connsiteY0" fmla="*/ 825 h 682011"/>
                <a:gd name="connsiteX1" fmla="*/ 1628832 w 1628832"/>
                <a:gd name="connsiteY1" fmla="*/ 7793 h 682011"/>
                <a:gd name="connsiteX2" fmla="*/ 1616432 w 1628832"/>
                <a:gd name="connsiteY2" fmla="*/ 56020 h 682011"/>
                <a:gd name="connsiteX3" fmla="*/ 807667 w 1628832"/>
                <a:gd name="connsiteY3" fmla="*/ 680049 h 682011"/>
                <a:gd name="connsiteX4" fmla="*/ 50168 w 1628832"/>
                <a:gd name="connsiteY4" fmla="*/ 285782 h 682011"/>
                <a:gd name="connsiteX5" fmla="*/ 0 w 1628832"/>
                <a:gd name="connsiteY5" fmla="*/ 193355 h 682011"/>
                <a:gd name="connsiteX6" fmla="*/ 70648 w 1628832"/>
                <a:gd name="connsiteY6" fmla="*/ 201691 h 682011"/>
                <a:gd name="connsiteX7" fmla="*/ 1566215 w 1628832"/>
                <a:gd name="connsiteY7" fmla="*/ 825 h 682011"/>
                <a:gd name="connsiteX0" fmla="*/ 1566215 w 1646026"/>
                <a:gd name="connsiteY0" fmla="*/ 825 h 684795"/>
                <a:gd name="connsiteX1" fmla="*/ 1628832 w 1646026"/>
                <a:gd name="connsiteY1" fmla="*/ 7793 h 684795"/>
                <a:gd name="connsiteX2" fmla="*/ 1646026 w 1646026"/>
                <a:gd name="connsiteY2" fmla="*/ 56020 h 684795"/>
                <a:gd name="connsiteX3" fmla="*/ 807667 w 1646026"/>
                <a:gd name="connsiteY3" fmla="*/ 680049 h 684795"/>
                <a:gd name="connsiteX4" fmla="*/ 50168 w 1646026"/>
                <a:gd name="connsiteY4" fmla="*/ 285782 h 684795"/>
                <a:gd name="connsiteX5" fmla="*/ 0 w 1646026"/>
                <a:gd name="connsiteY5" fmla="*/ 193355 h 684795"/>
                <a:gd name="connsiteX6" fmla="*/ 70648 w 1646026"/>
                <a:gd name="connsiteY6" fmla="*/ 201691 h 684795"/>
                <a:gd name="connsiteX7" fmla="*/ 1566215 w 1646026"/>
                <a:gd name="connsiteY7" fmla="*/ 825 h 684795"/>
                <a:gd name="connsiteX0" fmla="*/ 1566215 w 1646026"/>
                <a:gd name="connsiteY0" fmla="*/ 825 h 684795"/>
                <a:gd name="connsiteX1" fmla="*/ 1628832 w 1646026"/>
                <a:gd name="connsiteY1" fmla="*/ 7793 h 684795"/>
                <a:gd name="connsiteX2" fmla="*/ 1646026 w 1646026"/>
                <a:gd name="connsiteY2" fmla="*/ 56020 h 684795"/>
                <a:gd name="connsiteX3" fmla="*/ 807667 w 1646026"/>
                <a:gd name="connsiteY3" fmla="*/ 680049 h 684795"/>
                <a:gd name="connsiteX4" fmla="*/ 50168 w 1646026"/>
                <a:gd name="connsiteY4" fmla="*/ 285782 h 684795"/>
                <a:gd name="connsiteX5" fmla="*/ 0 w 1646026"/>
                <a:gd name="connsiteY5" fmla="*/ 193355 h 684795"/>
                <a:gd name="connsiteX6" fmla="*/ 70648 w 1646026"/>
                <a:gd name="connsiteY6" fmla="*/ 201691 h 684795"/>
                <a:gd name="connsiteX7" fmla="*/ 1566215 w 1646026"/>
                <a:gd name="connsiteY7" fmla="*/ 825 h 684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46026" h="684795">
                  <a:moveTo>
                    <a:pt x="1566215" y="825"/>
                  </a:moveTo>
                  <a:lnTo>
                    <a:pt x="1628832" y="7793"/>
                  </a:lnTo>
                  <a:lnTo>
                    <a:pt x="1646026" y="56020"/>
                  </a:lnTo>
                  <a:cubicBezTo>
                    <a:pt x="1633529" y="427840"/>
                    <a:pt x="1073643" y="641755"/>
                    <a:pt x="807667" y="680049"/>
                  </a:cubicBezTo>
                  <a:cubicBezTo>
                    <a:pt x="541691" y="718343"/>
                    <a:pt x="207919" y="519285"/>
                    <a:pt x="50168" y="285782"/>
                  </a:cubicBezTo>
                  <a:lnTo>
                    <a:pt x="0" y="193355"/>
                  </a:lnTo>
                  <a:lnTo>
                    <a:pt x="70648" y="201691"/>
                  </a:lnTo>
                  <a:cubicBezTo>
                    <a:pt x="558950" y="229026"/>
                    <a:pt x="1146488" y="-15960"/>
                    <a:pt x="1566215" y="82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smtClean="0"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25%</a:t>
              </a:r>
              <a:endParaRPr lang="en-US" b="1"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60251" y="2101878"/>
              <a:ext cx="1755648" cy="1747681"/>
            </a:xfrm>
            <a:prstGeom prst="ellipse">
              <a:avLst/>
            </a:prstGeom>
            <a:noFill/>
            <a:ln w="1270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943623" y="2101878"/>
            <a:ext cx="1755648" cy="1747681"/>
            <a:chOff x="8943623" y="2101878"/>
            <a:chExt cx="1755648" cy="1747681"/>
          </a:xfrm>
        </p:grpSpPr>
        <p:sp>
          <p:nvSpPr>
            <p:cNvPr id="16" name="Freeform 15"/>
            <p:cNvSpPr/>
            <p:nvPr/>
          </p:nvSpPr>
          <p:spPr>
            <a:xfrm>
              <a:off x="8943623" y="2481855"/>
              <a:ext cx="1755648" cy="1363915"/>
            </a:xfrm>
            <a:custGeom>
              <a:avLst/>
              <a:gdLst>
                <a:gd name="connsiteX0" fmla="*/ 1604485 w 1755648"/>
                <a:gd name="connsiteY0" fmla="*/ 0 h 1363915"/>
                <a:gd name="connsiteX1" fmla="*/ 1605730 w 1755648"/>
                <a:gd name="connsiteY1" fmla="*/ 1501 h 1363915"/>
                <a:gd name="connsiteX2" fmla="*/ 1755648 w 1755648"/>
                <a:gd name="connsiteY2" fmla="*/ 490074 h 1363915"/>
                <a:gd name="connsiteX3" fmla="*/ 877824 w 1755648"/>
                <a:gd name="connsiteY3" fmla="*/ 1363915 h 1363915"/>
                <a:gd name="connsiteX4" fmla="*/ 0 w 1755648"/>
                <a:gd name="connsiteY4" fmla="*/ 490074 h 1363915"/>
                <a:gd name="connsiteX5" fmla="*/ 17835 w 1755648"/>
                <a:gd name="connsiteY5" fmla="*/ 313965 h 1363915"/>
                <a:gd name="connsiteX6" fmla="*/ 19210 w 1755648"/>
                <a:gd name="connsiteY6" fmla="*/ 309556 h 1363915"/>
                <a:gd name="connsiteX7" fmla="*/ 465497 w 1755648"/>
                <a:gd name="connsiteY7" fmla="*/ 217496 h 1363915"/>
                <a:gd name="connsiteX8" fmla="*/ 1386872 w 1755648"/>
                <a:gd name="connsiteY8" fmla="*/ 32627 h 1363915"/>
                <a:gd name="connsiteX0" fmla="*/ 1604485 w 1755648"/>
                <a:gd name="connsiteY0" fmla="*/ 0 h 1363915"/>
                <a:gd name="connsiteX1" fmla="*/ 1605730 w 1755648"/>
                <a:gd name="connsiteY1" fmla="*/ 1501 h 1363915"/>
                <a:gd name="connsiteX2" fmla="*/ 1755648 w 1755648"/>
                <a:gd name="connsiteY2" fmla="*/ 490074 h 1363915"/>
                <a:gd name="connsiteX3" fmla="*/ 877824 w 1755648"/>
                <a:gd name="connsiteY3" fmla="*/ 1363915 h 1363915"/>
                <a:gd name="connsiteX4" fmla="*/ 0 w 1755648"/>
                <a:gd name="connsiteY4" fmla="*/ 490074 h 1363915"/>
                <a:gd name="connsiteX5" fmla="*/ 17835 w 1755648"/>
                <a:gd name="connsiteY5" fmla="*/ 313965 h 1363915"/>
                <a:gd name="connsiteX6" fmla="*/ 19210 w 1755648"/>
                <a:gd name="connsiteY6" fmla="*/ 309556 h 1363915"/>
                <a:gd name="connsiteX7" fmla="*/ 465497 w 1755648"/>
                <a:gd name="connsiteY7" fmla="*/ 111171 h 1363915"/>
                <a:gd name="connsiteX8" fmla="*/ 1386872 w 1755648"/>
                <a:gd name="connsiteY8" fmla="*/ 32627 h 1363915"/>
                <a:gd name="connsiteX9" fmla="*/ 1604485 w 1755648"/>
                <a:gd name="connsiteY9" fmla="*/ 0 h 1363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5648" h="1363915">
                  <a:moveTo>
                    <a:pt x="1604485" y="0"/>
                  </a:moveTo>
                  <a:lnTo>
                    <a:pt x="1605730" y="1501"/>
                  </a:lnTo>
                  <a:cubicBezTo>
                    <a:pt x="1700381" y="140967"/>
                    <a:pt x="1755648" y="309096"/>
                    <a:pt x="1755648" y="490074"/>
                  </a:cubicBezTo>
                  <a:cubicBezTo>
                    <a:pt x="1755648" y="972683"/>
                    <a:pt x="1362633" y="1363915"/>
                    <a:pt x="877824" y="1363915"/>
                  </a:cubicBezTo>
                  <a:cubicBezTo>
                    <a:pt x="393015" y="1363915"/>
                    <a:pt x="0" y="972683"/>
                    <a:pt x="0" y="490074"/>
                  </a:cubicBezTo>
                  <a:cubicBezTo>
                    <a:pt x="0" y="429748"/>
                    <a:pt x="6141" y="370850"/>
                    <a:pt x="17835" y="313965"/>
                  </a:cubicBezTo>
                  <a:lnTo>
                    <a:pt x="19210" y="309556"/>
                  </a:lnTo>
                  <a:cubicBezTo>
                    <a:pt x="167972" y="278869"/>
                    <a:pt x="316735" y="141858"/>
                    <a:pt x="465497" y="111171"/>
                  </a:cubicBezTo>
                  <a:cubicBezTo>
                    <a:pt x="781191" y="43603"/>
                    <a:pt x="1091689" y="81559"/>
                    <a:pt x="1386872" y="32627"/>
                  </a:cubicBezTo>
                  <a:lnTo>
                    <a:pt x="1604485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smtClean="0"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90%</a:t>
              </a:r>
              <a:endParaRPr lang="en-US" b="1"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8943623" y="2101878"/>
              <a:ext cx="1755648" cy="1747681"/>
            </a:xfrm>
            <a:prstGeom prst="ellipse">
              <a:avLst/>
            </a:prstGeom>
            <a:noFill/>
            <a:ln w="1270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976879" y="2101878"/>
            <a:ext cx="1755648" cy="1747681"/>
            <a:chOff x="3976879" y="2101878"/>
            <a:chExt cx="1755648" cy="1747681"/>
          </a:xfrm>
        </p:grpSpPr>
        <p:sp>
          <p:nvSpPr>
            <p:cNvPr id="20" name="Freeform 19"/>
            <p:cNvSpPr/>
            <p:nvPr/>
          </p:nvSpPr>
          <p:spPr>
            <a:xfrm>
              <a:off x="4279532" y="3391544"/>
              <a:ext cx="1318438" cy="395496"/>
            </a:xfrm>
            <a:custGeom>
              <a:avLst/>
              <a:gdLst>
                <a:gd name="connsiteX0" fmla="*/ 1527957 w 1527957"/>
                <a:gd name="connsiteY0" fmla="*/ 0 h 623770"/>
                <a:gd name="connsiteX1" fmla="*/ 1499871 w 1527957"/>
                <a:gd name="connsiteY1" fmla="*/ 90068 h 623770"/>
                <a:gd name="connsiteX2" fmla="*/ 691030 w 1527957"/>
                <a:gd name="connsiteY2" fmla="*/ 623770 h 623770"/>
                <a:gd name="connsiteX3" fmla="*/ 70315 w 1527957"/>
                <a:gd name="connsiteY3" fmla="*/ 367828 h 623770"/>
                <a:gd name="connsiteX4" fmla="*/ 0 w 1527957"/>
                <a:gd name="connsiteY4" fmla="*/ 282992 h 623770"/>
                <a:gd name="connsiteX5" fmla="*/ 164586 w 1527957"/>
                <a:gd name="connsiteY5" fmla="*/ 254714 h 623770"/>
                <a:gd name="connsiteX6" fmla="*/ 1388267 w 1527957"/>
                <a:gd name="connsiteY6" fmla="*/ 15544 h 623770"/>
                <a:gd name="connsiteX0" fmla="*/ 1527957 w 1527957"/>
                <a:gd name="connsiteY0" fmla="*/ 0 h 623770"/>
                <a:gd name="connsiteX1" fmla="*/ 1499871 w 1527957"/>
                <a:gd name="connsiteY1" fmla="*/ 90068 h 623770"/>
                <a:gd name="connsiteX2" fmla="*/ 691030 w 1527957"/>
                <a:gd name="connsiteY2" fmla="*/ 623770 h 623770"/>
                <a:gd name="connsiteX3" fmla="*/ 70315 w 1527957"/>
                <a:gd name="connsiteY3" fmla="*/ 367828 h 623770"/>
                <a:gd name="connsiteX4" fmla="*/ 0 w 1527957"/>
                <a:gd name="connsiteY4" fmla="*/ 282992 h 623770"/>
                <a:gd name="connsiteX5" fmla="*/ 164586 w 1527957"/>
                <a:gd name="connsiteY5" fmla="*/ 254713 h 623770"/>
                <a:gd name="connsiteX6" fmla="*/ 1388267 w 1527957"/>
                <a:gd name="connsiteY6" fmla="*/ 15544 h 623770"/>
                <a:gd name="connsiteX7" fmla="*/ 1527957 w 1527957"/>
                <a:gd name="connsiteY7" fmla="*/ 0 h 623770"/>
                <a:gd name="connsiteX0" fmla="*/ 1527957 w 1527957"/>
                <a:gd name="connsiteY0" fmla="*/ 0 h 623770"/>
                <a:gd name="connsiteX1" fmla="*/ 1499871 w 1527957"/>
                <a:gd name="connsiteY1" fmla="*/ 90068 h 623770"/>
                <a:gd name="connsiteX2" fmla="*/ 691030 w 1527957"/>
                <a:gd name="connsiteY2" fmla="*/ 623770 h 623770"/>
                <a:gd name="connsiteX3" fmla="*/ 70315 w 1527957"/>
                <a:gd name="connsiteY3" fmla="*/ 367828 h 623770"/>
                <a:gd name="connsiteX4" fmla="*/ 0 w 1527957"/>
                <a:gd name="connsiteY4" fmla="*/ 282992 h 623770"/>
                <a:gd name="connsiteX5" fmla="*/ 164586 w 1527957"/>
                <a:gd name="connsiteY5" fmla="*/ 254713 h 623770"/>
                <a:gd name="connsiteX6" fmla="*/ 1388267 w 1527957"/>
                <a:gd name="connsiteY6" fmla="*/ 15544 h 623770"/>
                <a:gd name="connsiteX7" fmla="*/ 1527957 w 1527957"/>
                <a:gd name="connsiteY7" fmla="*/ 0 h 623770"/>
                <a:gd name="connsiteX0" fmla="*/ 1527957 w 1527957"/>
                <a:gd name="connsiteY0" fmla="*/ 3472 h 627242"/>
                <a:gd name="connsiteX1" fmla="*/ 1499871 w 1527957"/>
                <a:gd name="connsiteY1" fmla="*/ 93540 h 627242"/>
                <a:gd name="connsiteX2" fmla="*/ 691030 w 1527957"/>
                <a:gd name="connsiteY2" fmla="*/ 627242 h 627242"/>
                <a:gd name="connsiteX3" fmla="*/ 70315 w 1527957"/>
                <a:gd name="connsiteY3" fmla="*/ 371300 h 627242"/>
                <a:gd name="connsiteX4" fmla="*/ 0 w 1527957"/>
                <a:gd name="connsiteY4" fmla="*/ 286464 h 627242"/>
                <a:gd name="connsiteX5" fmla="*/ 176907 w 1527957"/>
                <a:gd name="connsiteY5" fmla="*/ 123284 h 627242"/>
                <a:gd name="connsiteX6" fmla="*/ 1388267 w 1527957"/>
                <a:gd name="connsiteY6" fmla="*/ 19016 h 627242"/>
                <a:gd name="connsiteX7" fmla="*/ 1527957 w 1527957"/>
                <a:gd name="connsiteY7" fmla="*/ 3472 h 627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7957" h="627242">
                  <a:moveTo>
                    <a:pt x="1527957" y="3472"/>
                  </a:moveTo>
                  <a:lnTo>
                    <a:pt x="1499871" y="93540"/>
                  </a:lnTo>
                  <a:cubicBezTo>
                    <a:pt x="1366610" y="407174"/>
                    <a:pt x="1054637" y="627242"/>
                    <a:pt x="691030" y="627242"/>
                  </a:cubicBezTo>
                  <a:cubicBezTo>
                    <a:pt x="448626" y="627242"/>
                    <a:pt x="229170" y="529434"/>
                    <a:pt x="70315" y="371300"/>
                  </a:cubicBezTo>
                  <a:lnTo>
                    <a:pt x="0" y="286464"/>
                  </a:lnTo>
                  <a:lnTo>
                    <a:pt x="176907" y="123284"/>
                  </a:lnTo>
                  <a:cubicBezTo>
                    <a:pt x="623453" y="-110261"/>
                    <a:pt x="1008067" y="69307"/>
                    <a:pt x="1388267" y="19016"/>
                  </a:cubicBezTo>
                  <a:lnTo>
                    <a:pt x="1527957" y="347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smtClean="0"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10%</a:t>
              </a:r>
              <a:endParaRPr lang="en-US" b="1"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976879" y="2101878"/>
              <a:ext cx="1755648" cy="1747681"/>
            </a:xfrm>
            <a:prstGeom prst="ellipse">
              <a:avLst/>
            </a:prstGeom>
            <a:noFill/>
            <a:ln w="1270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411629" y="4413568"/>
            <a:ext cx="19181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 smtClean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ctr"/>
            <a:r>
              <a:rPr lang="zh-CN" alt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4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95637" y="4413568"/>
            <a:ext cx="19181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ctr"/>
            <a:r>
              <a:rPr lang="zh-CN" alt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4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379009" y="4414624"/>
            <a:ext cx="19181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 smtClean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ctr"/>
            <a:r>
              <a:rPr lang="zh-CN" alt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4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862238" y="4415999"/>
            <a:ext cx="19181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ctr"/>
            <a:r>
              <a:rPr lang="zh-CN" alt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4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7085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1500">
        <p14:flythrough dir="out" hasBounce="1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374193" y="4125426"/>
            <a:ext cx="22635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pPr algn="ctr"/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13219" y="4296776"/>
            <a:ext cx="19719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pPr algn="ctr"/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44510" y="4379008"/>
            <a:ext cx="19421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pPr algn="ctr"/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52027" y="4125425"/>
            <a:ext cx="22635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pPr algn="ctr"/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125252" y="2984604"/>
            <a:ext cx="762465" cy="762465"/>
            <a:chOff x="2125252" y="2984604"/>
            <a:chExt cx="762465" cy="762465"/>
          </a:xfrm>
        </p:grpSpPr>
        <p:sp>
          <p:nvSpPr>
            <p:cNvPr id="7" name="Rounded Rectangle 6"/>
            <p:cNvSpPr/>
            <p:nvPr/>
          </p:nvSpPr>
          <p:spPr>
            <a:xfrm>
              <a:off x="2185774" y="3045126"/>
              <a:ext cx="641423" cy="641423"/>
            </a:xfrm>
            <a:prstGeom prst="roundRect">
              <a:avLst>
                <a:gd name="adj" fmla="val 29384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2125252" y="2984604"/>
              <a:ext cx="762465" cy="762465"/>
            </a:xfrm>
            <a:prstGeom prst="roundRect">
              <a:avLst>
                <a:gd name="adj" fmla="val 29384"/>
              </a:avLst>
            </a:prstGeom>
            <a:noFill/>
            <a:ln w="3175">
              <a:solidFill>
                <a:schemeClr val="accent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518485" y="3256834"/>
            <a:ext cx="762465" cy="762465"/>
            <a:chOff x="4518485" y="3256834"/>
            <a:chExt cx="762465" cy="762465"/>
          </a:xfrm>
        </p:grpSpPr>
        <p:sp>
          <p:nvSpPr>
            <p:cNvPr id="12" name="Rounded Rectangle 11"/>
            <p:cNvSpPr/>
            <p:nvPr/>
          </p:nvSpPr>
          <p:spPr>
            <a:xfrm>
              <a:off x="4579678" y="3318699"/>
              <a:ext cx="640080" cy="640080"/>
            </a:xfrm>
            <a:prstGeom prst="roundRect">
              <a:avLst>
                <a:gd name="adj" fmla="val 29384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4518485" y="3256834"/>
              <a:ext cx="762465" cy="762465"/>
            </a:xfrm>
            <a:prstGeom prst="roundRect">
              <a:avLst>
                <a:gd name="adj" fmla="val 29384"/>
              </a:avLst>
            </a:prstGeom>
            <a:noFill/>
            <a:ln w="3175">
              <a:solidFill>
                <a:schemeClr val="accent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910519" y="3256834"/>
            <a:ext cx="762465" cy="762465"/>
            <a:chOff x="6910519" y="3256834"/>
            <a:chExt cx="762465" cy="762465"/>
          </a:xfrm>
        </p:grpSpPr>
        <p:sp>
          <p:nvSpPr>
            <p:cNvPr id="14" name="Rounded Rectangle 13"/>
            <p:cNvSpPr/>
            <p:nvPr/>
          </p:nvSpPr>
          <p:spPr>
            <a:xfrm>
              <a:off x="6971712" y="3318699"/>
              <a:ext cx="640080" cy="640080"/>
            </a:xfrm>
            <a:prstGeom prst="roundRect">
              <a:avLst>
                <a:gd name="adj" fmla="val 29384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6910519" y="3256834"/>
              <a:ext cx="762465" cy="762465"/>
            </a:xfrm>
            <a:prstGeom prst="roundRect">
              <a:avLst>
                <a:gd name="adj" fmla="val 29384"/>
              </a:avLst>
            </a:prstGeom>
            <a:noFill/>
            <a:ln w="3175">
              <a:solidFill>
                <a:schemeClr val="accent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9302553" y="2983261"/>
            <a:ext cx="762465" cy="762465"/>
            <a:chOff x="9302553" y="2983261"/>
            <a:chExt cx="762465" cy="762465"/>
          </a:xfrm>
        </p:grpSpPr>
        <p:sp>
          <p:nvSpPr>
            <p:cNvPr id="16" name="Rounded Rectangle 15"/>
            <p:cNvSpPr/>
            <p:nvPr/>
          </p:nvSpPr>
          <p:spPr>
            <a:xfrm>
              <a:off x="9363746" y="3045126"/>
              <a:ext cx="640080" cy="640080"/>
            </a:xfrm>
            <a:prstGeom prst="roundRect">
              <a:avLst>
                <a:gd name="adj" fmla="val 29384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9302553" y="2983261"/>
              <a:ext cx="762465" cy="762465"/>
            </a:xfrm>
            <a:prstGeom prst="roundRect">
              <a:avLst>
                <a:gd name="adj" fmla="val 29384"/>
              </a:avLst>
            </a:prstGeom>
            <a:noFill/>
            <a:ln w="3175">
              <a:solidFill>
                <a:schemeClr val="accent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10" name="Straight Connector 9"/>
          <p:cNvCxnSpPr>
            <a:stCxn id="19" idx="3"/>
            <a:endCxn id="20" idx="1"/>
          </p:cNvCxnSpPr>
          <p:nvPr/>
        </p:nvCxnSpPr>
        <p:spPr>
          <a:xfrm>
            <a:off x="2887717" y="3365837"/>
            <a:ext cx="1630768" cy="27223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20" idx="3"/>
            <a:endCxn id="21" idx="1"/>
          </p:cNvCxnSpPr>
          <p:nvPr/>
        </p:nvCxnSpPr>
        <p:spPr>
          <a:xfrm>
            <a:off x="5280950" y="3638067"/>
            <a:ext cx="1629569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21" idx="3"/>
            <a:endCxn id="22" idx="1"/>
          </p:cNvCxnSpPr>
          <p:nvPr/>
        </p:nvCxnSpPr>
        <p:spPr>
          <a:xfrm flipV="1">
            <a:off x="7672984" y="3364494"/>
            <a:ext cx="1629569" cy="273573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KSO_Shape"/>
          <p:cNvSpPr>
            <a:spLocks/>
          </p:cNvSpPr>
          <p:nvPr/>
        </p:nvSpPr>
        <p:spPr bwMode="auto">
          <a:xfrm>
            <a:off x="2363364" y="3157738"/>
            <a:ext cx="326552" cy="315123"/>
          </a:xfrm>
          <a:custGeom>
            <a:avLst/>
            <a:gdLst>
              <a:gd name="T0" fmla="*/ 781291 w 3494087"/>
              <a:gd name="T1" fmla="*/ 1826651 h 3372310"/>
              <a:gd name="T2" fmla="*/ 671574 w 3494087"/>
              <a:gd name="T3" fmla="*/ 1837363 h 3372310"/>
              <a:gd name="T4" fmla="*/ 713383 w 3494087"/>
              <a:gd name="T5" fmla="*/ 1734558 h 3372310"/>
              <a:gd name="T6" fmla="*/ 645188 w 3494087"/>
              <a:gd name="T7" fmla="*/ 1806659 h 3372310"/>
              <a:gd name="T8" fmla="*/ 837613 w 3494087"/>
              <a:gd name="T9" fmla="*/ 1854154 h 3372310"/>
              <a:gd name="T10" fmla="*/ 790125 w 3494087"/>
              <a:gd name="T11" fmla="*/ 1661700 h 3372310"/>
              <a:gd name="T12" fmla="*/ 2141781 w 3494087"/>
              <a:gd name="T13" fmla="*/ 1300866 h 3372310"/>
              <a:gd name="T14" fmla="*/ 2611588 w 3494087"/>
              <a:gd name="T15" fmla="*/ 1498395 h 3372310"/>
              <a:gd name="T16" fmla="*/ 2513229 w 3494087"/>
              <a:gd name="T17" fmla="*/ 1265993 h 3372310"/>
              <a:gd name="T18" fmla="*/ 1929580 w 3494087"/>
              <a:gd name="T19" fmla="*/ 1123638 h 3372310"/>
              <a:gd name="T20" fmla="*/ 1021971 w 3494087"/>
              <a:gd name="T21" fmla="*/ 847645 h 3372310"/>
              <a:gd name="T22" fmla="*/ 1424515 w 3494087"/>
              <a:gd name="T23" fmla="*/ 1021881 h 3372310"/>
              <a:gd name="T24" fmla="*/ 2167151 w 3494087"/>
              <a:gd name="T25" fmla="*/ 1025784 h 3372310"/>
              <a:gd name="T26" fmla="*/ 2802972 w 3494087"/>
              <a:gd name="T27" fmla="*/ 1298784 h 3372310"/>
              <a:gd name="T28" fmla="*/ 3181706 w 3494087"/>
              <a:gd name="T29" fmla="*/ 1768532 h 3372310"/>
              <a:gd name="T30" fmla="*/ 3350452 w 3494087"/>
              <a:gd name="T31" fmla="*/ 2238540 h 3372310"/>
              <a:gd name="T32" fmla="*/ 3489533 w 3494087"/>
              <a:gd name="T33" fmla="*/ 2655718 h 3372310"/>
              <a:gd name="T34" fmla="*/ 3302053 w 3494087"/>
              <a:gd name="T35" fmla="*/ 2323381 h 3372310"/>
              <a:gd name="T36" fmla="*/ 3101562 w 3494087"/>
              <a:gd name="T37" fmla="*/ 2549276 h 3372310"/>
              <a:gd name="T38" fmla="*/ 2813250 w 3494087"/>
              <a:gd name="T39" fmla="*/ 3259623 h 3372310"/>
              <a:gd name="T40" fmla="*/ 2695375 w 3494087"/>
              <a:gd name="T41" fmla="*/ 3371660 h 3372310"/>
              <a:gd name="T42" fmla="*/ 2178730 w 3494087"/>
              <a:gd name="T43" fmla="*/ 3288120 h 3372310"/>
              <a:gd name="T44" fmla="*/ 1637756 w 3494087"/>
              <a:gd name="T45" fmla="*/ 3167625 h 3372310"/>
              <a:gd name="T46" fmla="*/ 1336954 w 3494087"/>
              <a:gd name="T47" fmla="*/ 3353052 h 3372310"/>
              <a:gd name="T48" fmla="*/ 825253 w 3494087"/>
              <a:gd name="T49" fmla="*/ 3356305 h 3372310"/>
              <a:gd name="T50" fmla="*/ 628535 w 3494087"/>
              <a:gd name="T51" fmla="*/ 2743681 h 3372310"/>
              <a:gd name="T52" fmla="*/ 180195 w 3494087"/>
              <a:gd name="T53" fmla="*/ 2665477 h 3372310"/>
              <a:gd name="T54" fmla="*/ 69736 w 3494087"/>
              <a:gd name="T55" fmla="*/ 2001715 h 3372310"/>
              <a:gd name="T56" fmla="*/ 543577 w 3494087"/>
              <a:gd name="T57" fmla="*/ 1510366 h 3372310"/>
              <a:gd name="T58" fmla="*/ 713103 w 3494087"/>
              <a:gd name="T59" fmla="*/ 1156169 h 3372310"/>
              <a:gd name="T60" fmla="*/ 673161 w 3494087"/>
              <a:gd name="T61" fmla="*/ 806786 h 3372310"/>
              <a:gd name="T62" fmla="*/ 2513912 w 3494087"/>
              <a:gd name="T63" fmla="*/ 301721 h 3372310"/>
              <a:gd name="T64" fmla="*/ 2510401 w 3494087"/>
              <a:gd name="T65" fmla="*/ 457356 h 3372310"/>
              <a:gd name="T66" fmla="*/ 2736414 w 3494087"/>
              <a:gd name="T67" fmla="*/ 610522 h 3372310"/>
              <a:gd name="T68" fmla="*/ 2700002 w 3494087"/>
              <a:gd name="T69" fmla="*/ 702447 h 3372310"/>
              <a:gd name="T70" fmla="*/ 2498827 w 3494087"/>
              <a:gd name="T71" fmla="*/ 683984 h 3372310"/>
              <a:gd name="T72" fmla="*/ 2806116 w 3494087"/>
              <a:gd name="T73" fmla="*/ 776039 h 3372310"/>
              <a:gd name="T74" fmla="*/ 2938239 w 3494087"/>
              <a:gd name="T75" fmla="*/ 674622 h 3372310"/>
              <a:gd name="T76" fmla="*/ 2894675 w 3494087"/>
              <a:gd name="T77" fmla="*/ 507675 h 3372310"/>
              <a:gd name="T78" fmla="*/ 2675034 w 3494087"/>
              <a:gd name="T79" fmla="*/ 346578 h 3372310"/>
              <a:gd name="T80" fmla="*/ 2735894 w 3494087"/>
              <a:gd name="T81" fmla="*/ 337607 h 3372310"/>
              <a:gd name="T82" fmla="*/ 2898446 w 3494087"/>
              <a:gd name="T83" fmla="*/ 298600 h 3372310"/>
              <a:gd name="T84" fmla="*/ 2827183 w 3494087"/>
              <a:gd name="T85" fmla="*/ 125541 h 3372310"/>
              <a:gd name="T86" fmla="*/ 3107814 w 3494087"/>
              <a:gd name="T87" fmla="*/ 406128 h 3372310"/>
              <a:gd name="T88" fmla="*/ 3010673 w 3494087"/>
              <a:gd name="T89" fmla="*/ 798663 h 3372310"/>
              <a:gd name="T90" fmla="*/ 2623797 w 3494087"/>
              <a:gd name="T91" fmla="*/ 914642 h 3372310"/>
              <a:gd name="T92" fmla="*/ 2329772 w 3494087"/>
              <a:gd name="T93" fmla="*/ 648228 h 3372310"/>
              <a:gd name="T94" fmla="*/ 2407797 w 3494087"/>
              <a:gd name="T95" fmla="*/ 251012 h 3372310"/>
              <a:gd name="T96" fmla="*/ 2647016 w 3494087"/>
              <a:gd name="T97" fmla="*/ 70925 h 3372310"/>
              <a:gd name="T98" fmla="*/ 2299636 w 3494087"/>
              <a:gd name="T99" fmla="*/ 341871 h 3372310"/>
              <a:gd name="T100" fmla="*/ 2353910 w 3494087"/>
              <a:gd name="T101" fmla="*/ 787721 h 3372310"/>
              <a:gd name="T102" fmla="*/ 2761811 w 3494087"/>
              <a:gd name="T103" fmla="*/ 967050 h 3372310"/>
              <a:gd name="T104" fmla="*/ 3122988 w 3494087"/>
              <a:gd name="T105" fmla="*/ 713282 h 3372310"/>
              <a:gd name="T106" fmla="*/ 3090319 w 3494087"/>
              <a:gd name="T107" fmla="*/ 265220 h 3372310"/>
              <a:gd name="T108" fmla="*/ 2715737 w 3494087"/>
              <a:gd name="T109" fmla="*/ 0 h 3372310"/>
              <a:gd name="T110" fmla="*/ 3045026 w 3494087"/>
              <a:gd name="T111" fmla="*/ 118165 h 3372310"/>
              <a:gd name="T112" fmla="*/ 3230755 w 3494087"/>
              <a:gd name="T113" fmla="*/ 464590 h 3372310"/>
              <a:gd name="T114" fmla="*/ 3170884 w 3494087"/>
              <a:gd name="T115" fmla="*/ 764296 h 3372310"/>
              <a:gd name="T116" fmla="*/ 2819990 w 3494087"/>
              <a:gd name="T117" fmla="*/ 1024571 h 3372310"/>
              <a:gd name="T118" fmla="*/ 2549791 w 3494087"/>
              <a:gd name="T119" fmla="*/ 1007913 h 3372310"/>
              <a:gd name="T120" fmla="*/ 2221544 w 3494087"/>
              <a:gd name="T121" fmla="*/ 671508 h 3372310"/>
              <a:gd name="T122" fmla="*/ 2211522 w 3494087"/>
              <a:gd name="T123" fmla="*/ 400693 h 3372310"/>
              <a:gd name="T124" fmla="*/ 2491352 w 3494087"/>
              <a:gd name="T125" fmla="*/ 51014 h 3372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94087" h="3372310">
                <a:moveTo>
                  <a:pt x="723251" y="1733774"/>
                </a:moveTo>
                <a:lnTo>
                  <a:pt x="726497" y="1733905"/>
                </a:lnTo>
                <a:lnTo>
                  <a:pt x="729743" y="1734036"/>
                </a:lnTo>
                <a:lnTo>
                  <a:pt x="732989" y="1734558"/>
                </a:lnTo>
                <a:lnTo>
                  <a:pt x="736235" y="1735081"/>
                </a:lnTo>
                <a:lnTo>
                  <a:pt x="739352" y="1735864"/>
                </a:lnTo>
                <a:lnTo>
                  <a:pt x="742338" y="1736648"/>
                </a:lnTo>
                <a:lnTo>
                  <a:pt x="745324" y="1737693"/>
                </a:lnTo>
                <a:lnTo>
                  <a:pt x="748311" y="1738869"/>
                </a:lnTo>
                <a:lnTo>
                  <a:pt x="751167" y="1740175"/>
                </a:lnTo>
                <a:lnTo>
                  <a:pt x="753894" y="1741612"/>
                </a:lnTo>
                <a:lnTo>
                  <a:pt x="756621" y="1743180"/>
                </a:lnTo>
                <a:lnTo>
                  <a:pt x="759218" y="1744878"/>
                </a:lnTo>
                <a:lnTo>
                  <a:pt x="761685" y="1746576"/>
                </a:lnTo>
                <a:lnTo>
                  <a:pt x="764152" y="1748535"/>
                </a:lnTo>
                <a:lnTo>
                  <a:pt x="766489" y="1750625"/>
                </a:lnTo>
                <a:lnTo>
                  <a:pt x="768696" y="1752715"/>
                </a:lnTo>
                <a:lnTo>
                  <a:pt x="770904" y="1754936"/>
                </a:lnTo>
                <a:lnTo>
                  <a:pt x="772851" y="1757287"/>
                </a:lnTo>
                <a:lnTo>
                  <a:pt x="774799" y="1759769"/>
                </a:lnTo>
                <a:lnTo>
                  <a:pt x="776617" y="1762382"/>
                </a:lnTo>
                <a:lnTo>
                  <a:pt x="778305" y="1764995"/>
                </a:lnTo>
                <a:lnTo>
                  <a:pt x="779863" y="1767738"/>
                </a:lnTo>
                <a:lnTo>
                  <a:pt x="781291" y="1770481"/>
                </a:lnTo>
                <a:lnTo>
                  <a:pt x="782589" y="1773355"/>
                </a:lnTo>
                <a:lnTo>
                  <a:pt x="783758" y="1776229"/>
                </a:lnTo>
                <a:lnTo>
                  <a:pt x="784667" y="1779233"/>
                </a:lnTo>
                <a:lnTo>
                  <a:pt x="785576" y="1782368"/>
                </a:lnTo>
                <a:lnTo>
                  <a:pt x="786355" y="1785503"/>
                </a:lnTo>
                <a:lnTo>
                  <a:pt x="786874" y="1788638"/>
                </a:lnTo>
                <a:lnTo>
                  <a:pt x="787264" y="1791904"/>
                </a:lnTo>
                <a:lnTo>
                  <a:pt x="787523" y="1795170"/>
                </a:lnTo>
                <a:lnTo>
                  <a:pt x="787653" y="1798566"/>
                </a:lnTo>
                <a:lnTo>
                  <a:pt x="787523" y="1801832"/>
                </a:lnTo>
                <a:lnTo>
                  <a:pt x="787264" y="1805228"/>
                </a:lnTo>
                <a:lnTo>
                  <a:pt x="786874" y="1808363"/>
                </a:lnTo>
                <a:lnTo>
                  <a:pt x="786355" y="1811629"/>
                </a:lnTo>
                <a:lnTo>
                  <a:pt x="785576" y="1814764"/>
                </a:lnTo>
                <a:lnTo>
                  <a:pt x="784667" y="1817769"/>
                </a:lnTo>
                <a:lnTo>
                  <a:pt x="783758" y="1820904"/>
                </a:lnTo>
                <a:lnTo>
                  <a:pt x="782589" y="1823778"/>
                </a:lnTo>
                <a:lnTo>
                  <a:pt x="781291" y="1826651"/>
                </a:lnTo>
                <a:lnTo>
                  <a:pt x="779863" y="1829395"/>
                </a:lnTo>
                <a:lnTo>
                  <a:pt x="778305" y="1832138"/>
                </a:lnTo>
                <a:lnTo>
                  <a:pt x="776617" y="1834750"/>
                </a:lnTo>
                <a:lnTo>
                  <a:pt x="774799" y="1837363"/>
                </a:lnTo>
                <a:lnTo>
                  <a:pt x="772851" y="1839845"/>
                </a:lnTo>
                <a:lnTo>
                  <a:pt x="770904" y="1842196"/>
                </a:lnTo>
                <a:lnTo>
                  <a:pt x="768696" y="1844417"/>
                </a:lnTo>
                <a:lnTo>
                  <a:pt x="766489" y="1846507"/>
                </a:lnTo>
                <a:lnTo>
                  <a:pt x="764152" y="1848597"/>
                </a:lnTo>
                <a:lnTo>
                  <a:pt x="761685" y="1850426"/>
                </a:lnTo>
                <a:lnTo>
                  <a:pt x="759218" y="1852255"/>
                </a:lnTo>
                <a:lnTo>
                  <a:pt x="756621" y="1853953"/>
                </a:lnTo>
                <a:lnTo>
                  <a:pt x="753894" y="1855521"/>
                </a:lnTo>
                <a:lnTo>
                  <a:pt x="751167" y="1856957"/>
                </a:lnTo>
                <a:lnTo>
                  <a:pt x="748311" y="1858264"/>
                </a:lnTo>
                <a:lnTo>
                  <a:pt x="745324" y="1859439"/>
                </a:lnTo>
                <a:lnTo>
                  <a:pt x="742338" y="1860484"/>
                </a:lnTo>
                <a:lnTo>
                  <a:pt x="739352" y="1861268"/>
                </a:lnTo>
                <a:lnTo>
                  <a:pt x="736235" y="1862052"/>
                </a:lnTo>
                <a:lnTo>
                  <a:pt x="732989" y="1862574"/>
                </a:lnTo>
                <a:lnTo>
                  <a:pt x="729743" y="1863097"/>
                </a:lnTo>
                <a:lnTo>
                  <a:pt x="726497" y="1863228"/>
                </a:lnTo>
                <a:lnTo>
                  <a:pt x="723251" y="1863358"/>
                </a:lnTo>
                <a:lnTo>
                  <a:pt x="719875" y="1863228"/>
                </a:lnTo>
                <a:lnTo>
                  <a:pt x="716629" y="1863097"/>
                </a:lnTo>
                <a:lnTo>
                  <a:pt x="713383" y="1862574"/>
                </a:lnTo>
                <a:lnTo>
                  <a:pt x="710267" y="1862052"/>
                </a:lnTo>
                <a:lnTo>
                  <a:pt x="707151" y="1861268"/>
                </a:lnTo>
                <a:lnTo>
                  <a:pt x="704034" y="1860484"/>
                </a:lnTo>
                <a:lnTo>
                  <a:pt x="701048" y="1859439"/>
                </a:lnTo>
                <a:lnTo>
                  <a:pt x="698192" y="1858264"/>
                </a:lnTo>
                <a:lnTo>
                  <a:pt x="695335" y="1856957"/>
                </a:lnTo>
                <a:lnTo>
                  <a:pt x="692478" y="1855521"/>
                </a:lnTo>
                <a:lnTo>
                  <a:pt x="689752" y="1853953"/>
                </a:lnTo>
                <a:lnTo>
                  <a:pt x="687155" y="1852255"/>
                </a:lnTo>
                <a:lnTo>
                  <a:pt x="684688" y="1850426"/>
                </a:lnTo>
                <a:lnTo>
                  <a:pt x="682221" y="1848597"/>
                </a:lnTo>
                <a:lnTo>
                  <a:pt x="679884" y="1846507"/>
                </a:lnTo>
                <a:lnTo>
                  <a:pt x="677676" y="1844417"/>
                </a:lnTo>
                <a:lnTo>
                  <a:pt x="675599" y="1842196"/>
                </a:lnTo>
                <a:lnTo>
                  <a:pt x="673521" y="1839845"/>
                </a:lnTo>
                <a:lnTo>
                  <a:pt x="671574" y="1837363"/>
                </a:lnTo>
                <a:lnTo>
                  <a:pt x="669756" y="1834750"/>
                </a:lnTo>
                <a:lnTo>
                  <a:pt x="668068" y="1832138"/>
                </a:lnTo>
                <a:lnTo>
                  <a:pt x="666640" y="1829395"/>
                </a:lnTo>
                <a:lnTo>
                  <a:pt x="665212" y="1826651"/>
                </a:lnTo>
                <a:lnTo>
                  <a:pt x="663913" y="1823778"/>
                </a:lnTo>
                <a:lnTo>
                  <a:pt x="662745" y="1820904"/>
                </a:lnTo>
                <a:lnTo>
                  <a:pt x="661706" y="1817769"/>
                </a:lnTo>
                <a:lnTo>
                  <a:pt x="660797" y="1814764"/>
                </a:lnTo>
                <a:lnTo>
                  <a:pt x="660148" y="1811629"/>
                </a:lnTo>
                <a:lnTo>
                  <a:pt x="659498" y="1808363"/>
                </a:lnTo>
                <a:lnTo>
                  <a:pt x="659109" y="1805228"/>
                </a:lnTo>
                <a:lnTo>
                  <a:pt x="658849" y="1801832"/>
                </a:lnTo>
                <a:lnTo>
                  <a:pt x="658849" y="1798566"/>
                </a:lnTo>
                <a:lnTo>
                  <a:pt x="658849" y="1795170"/>
                </a:lnTo>
                <a:lnTo>
                  <a:pt x="659109" y="1791904"/>
                </a:lnTo>
                <a:lnTo>
                  <a:pt x="659498" y="1788638"/>
                </a:lnTo>
                <a:lnTo>
                  <a:pt x="660148" y="1785503"/>
                </a:lnTo>
                <a:lnTo>
                  <a:pt x="660797" y="1782368"/>
                </a:lnTo>
                <a:lnTo>
                  <a:pt x="661706" y="1779233"/>
                </a:lnTo>
                <a:lnTo>
                  <a:pt x="662745" y="1776229"/>
                </a:lnTo>
                <a:lnTo>
                  <a:pt x="663913" y="1773355"/>
                </a:lnTo>
                <a:lnTo>
                  <a:pt x="665212" y="1770481"/>
                </a:lnTo>
                <a:lnTo>
                  <a:pt x="666640" y="1767738"/>
                </a:lnTo>
                <a:lnTo>
                  <a:pt x="668068" y="1764995"/>
                </a:lnTo>
                <a:lnTo>
                  <a:pt x="669756" y="1762382"/>
                </a:lnTo>
                <a:lnTo>
                  <a:pt x="671574" y="1759769"/>
                </a:lnTo>
                <a:lnTo>
                  <a:pt x="673521" y="1757287"/>
                </a:lnTo>
                <a:lnTo>
                  <a:pt x="675599" y="1754936"/>
                </a:lnTo>
                <a:lnTo>
                  <a:pt x="677676" y="1752715"/>
                </a:lnTo>
                <a:lnTo>
                  <a:pt x="679884" y="1750625"/>
                </a:lnTo>
                <a:lnTo>
                  <a:pt x="682221" y="1748535"/>
                </a:lnTo>
                <a:lnTo>
                  <a:pt x="684688" y="1746576"/>
                </a:lnTo>
                <a:lnTo>
                  <a:pt x="687155" y="1744878"/>
                </a:lnTo>
                <a:lnTo>
                  <a:pt x="689752" y="1743180"/>
                </a:lnTo>
                <a:lnTo>
                  <a:pt x="692478" y="1741612"/>
                </a:lnTo>
                <a:lnTo>
                  <a:pt x="695335" y="1740175"/>
                </a:lnTo>
                <a:lnTo>
                  <a:pt x="698192" y="1738869"/>
                </a:lnTo>
                <a:lnTo>
                  <a:pt x="701048" y="1737693"/>
                </a:lnTo>
                <a:lnTo>
                  <a:pt x="704034" y="1736648"/>
                </a:lnTo>
                <a:lnTo>
                  <a:pt x="707151" y="1735864"/>
                </a:lnTo>
                <a:lnTo>
                  <a:pt x="710267" y="1735081"/>
                </a:lnTo>
                <a:lnTo>
                  <a:pt x="713383" y="1734558"/>
                </a:lnTo>
                <a:lnTo>
                  <a:pt x="716629" y="1734036"/>
                </a:lnTo>
                <a:lnTo>
                  <a:pt x="719875" y="1733905"/>
                </a:lnTo>
                <a:lnTo>
                  <a:pt x="723251" y="1733774"/>
                </a:lnTo>
                <a:close/>
                <a:moveTo>
                  <a:pt x="755777" y="1656495"/>
                </a:moveTo>
                <a:lnTo>
                  <a:pt x="749792" y="1656625"/>
                </a:lnTo>
                <a:lnTo>
                  <a:pt x="743938" y="1657016"/>
                </a:lnTo>
                <a:lnTo>
                  <a:pt x="738083" y="1657796"/>
                </a:lnTo>
                <a:lnTo>
                  <a:pt x="732358" y="1658837"/>
                </a:lnTo>
                <a:lnTo>
                  <a:pt x="726764" y="1660139"/>
                </a:lnTo>
                <a:lnTo>
                  <a:pt x="721300" y="1661700"/>
                </a:lnTo>
                <a:lnTo>
                  <a:pt x="715965" y="1663522"/>
                </a:lnTo>
                <a:lnTo>
                  <a:pt x="710631" y="1665604"/>
                </a:lnTo>
                <a:lnTo>
                  <a:pt x="705557" y="1667946"/>
                </a:lnTo>
                <a:lnTo>
                  <a:pt x="700613" y="1670419"/>
                </a:lnTo>
                <a:lnTo>
                  <a:pt x="695669" y="1673281"/>
                </a:lnTo>
                <a:lnTo>
                  <a:pt x="690985" y="1676274"/>
                </a:lnTo>
                <a:lnTo>
                  <a:pt x="686432" y="1679527"/>
                </a:lnTo>
                <a:lnTo>
                  <a:pt x="682138" y="1682910"/>
                </a:lnTo>
                <a:lnTo>
                  <a:pt x="677845" y="1686554"/>
                </a:lnTo>
                <a:lnTo>
                  <a:pt x="673811" y="1690458"/>
                </a:lnTo>
                <a:lnTo>
                  <a:pt x="670038" y="1694361"/>
                </a:lnTo>
                <a:lnTo>
                  <a:pt x="666395" y="1698655"/>
                </a:lnTo>
                <a:lnTo>
                  <a:pt x="663013" y="1702949"/>
                </a:lnTo>
                <a:lnTo>
                  <a:pt x="659760" y="1707504"/>
                </a:lnTo>
                <a:lnTo>
                  <a:pt x="656768" y="1712188"/>
                </a:lnTo>
                <a:lnTo>
                  <a:pt x="653905" y="1717133"/>
                </a:lnTo>
                <a:lnTo>
                  <a:pt x="651433" y="1722078"/>
                </a:lnTo>
                <a:lnTo>
                  <a:pt x="649091" y="1727153"/>
                </a:lnTo>
                <a:lnTo>
                  <a:pt x="647010" y="1732488"/>
                </a:lnTo>
                <a:lnTo>
                  <a:pt x="645188" y="1737823"/>
                </a:lnTo>
                <a:lnTo>
                  <a:pt x="643627" y="1743288"/>
                </a:lnTo>
                <a:lnTo>
                  <a:pt x="642326" y="1748884"/>
                </a:lnTo>
                <a:lnTo>
                  <a:pt x="641285" y="1754609"/>
                </a:lnTo>
                <a:lnTo>
                  <a:pt x="640505" y="1760465"/>
                </a:lnTo>
                <a:lnTo>
                  <a:pt x="640114" y="1766320"/>
                </a:lnTo>
                <a:lnTo>
                  <a:pt x="639984" y="1772306"/>
                </a:lnTo>
                <a:lnTo>
                  <a:pt x="640114" y="1778292"/>
                </a:lnTo>
                <a:lnTo>
                  <a:pt x="640505" y="1784147"/>
                </a:lnTo>
                <a:lnTo>
                  <a:pt x="641285" y="1789873"/>
                </a:lnTo>
                <a:lnTo>
                  <a:pt x="642326" y="1795598"/>
                </a:lnTo>
                <a:lnTo>
                  <a:pt x="643627" y="1801194"/>
                </a:lnTo>
                <a:lnTo>
                  <a:pt x="645188" y="1806659"/>
                </a:lnTo>
                <a:lnTo>
                  <a:pt x="647010" y="1812124"/>
                </a:lnTo>
                <a:lnTo>
                  <a:pt x="649091" y="1817329"/>
                </a:lnTo>
                <a:lnTo>
                  <a:pt x="651433" y="1822534"/>
                </a:lnTo>
                <a:lnTo>
                  <a:pt x="653905" y="1827479"/>
                </a:lnTo>
                <a:lnTo>
                  <a:pt x="656768" y="1832293"/>
                </a:lnTo>
                <a:lnTo>
                  <a:pt x="659760" y="1836978"/>
                </a:lnTo>
                <a:lnTo>
                  <a:pt x="663013" y="1841532"/>
                </a:lnTo>
                <a:lnTo>
                  <a:pt x="666395" y="1845956"/>
                </a:lnTo>
                <a:lnTo>
                  <a:pt x="670038" y="1850120"/>
                </a:lnTo>
                <a:lnTo>
                  <a:pt x="673811" y="1854154"/>
                </a:lnTo>
                <a:lnTo>
                  <a:pt x="677845" y="1858058"/>
                </a:lnTo>
                <a:lnTo>
                  <a:pt x="682138" y="1861701"/>
                </a:lnTo>
                <a:lnTo>
                  <a:pt x="686432" y="1865084"/>
                </a:lnTo>
                <a:lnTo>
                  <a:pt x="690985" y="1868337"/>
                </a:lnTo>
                <a:lnTo>
                  <a:pt x="695669" y="1871330"/>
                </a:lnTo>
                <a:lnTo>
                  <a:pt x="700613" y="1874063"/>
                </a:lnTo>
                <a:lnTo>
                  <a:pt x="705557" y="1876665"/>
                </a:lnTo>
                <a:lnTo>
                  <a:pt x="710631" y="1879008"/>
                </a:lnTo>
                <a:lnTo>
                  <a:pt x="715965" y="1881090"/>
                </a:lnTo>
                <a:lnTo>
                  <a:pt x="721300" y="1882911"/>
                </a:lnTo>
                <a:lnTo>
                  <a:pt x="726764" y="1884473"/>
                </a:lnTo>
                <a:lnTo>
                  <a:pt x="732358" y="1885774"/>
                </a:lnTo>
                <a:lnTo>
                  <a:pt x="738083" y="1886815"/>
                </a:lnTo>
                <a:lnTo>
                  <a:pt x="743938" y="1887466"/>
                </a:lnTo>
                <a:lnTo>
                  <a:pt x="749792" y="1887986"/>
                </a:lnTo>
                <a:lnTo>
                  <a:pt x="755777" y="1888116"/>
                </a:lnTo>
                <a:lnTo>
                  <a:pt x="761762" y="1887986"/>
                </a:lnTo>
                <a:lnTo>
                  <a:pt x="767617" y="1887466"/>
                </a:lnTo>
                <a:lnTo>
                  <a:pt x="773341" y="1886815"/>
                </a:lnTo>
                <a:lnTo>
                  <a:pt x="779066" y="1885774"/>
                </a:lnTo>
                <a:lnTo>
                  <a:pt x="784660" y="1884473"/>
                </a:lnTo>
                <a:lnTo>
                  <a:pt x="790125" y="1882911"/>
                </a:lnTo>
                <a:lnTo>
                  <a:pt x="795589" y="1881090"/>
                </a:lnTo>
                <a:lnTo>
                  <a:pt x="800793" y="1879008"/>
                </a:lnTo>
                <a:lnTo>
                  <a:pt x="805998" y="1876665"/>
                </a:lnTo>
                <a:lnTo>
                  <a:pt x="810942" y="1874063"/>
                </a:lnTo>
                <a:lnTo>
                  <a:pt x="815755" y="1871330"/>
                </a:lnTo>
                <a:lnTo>
                  <a:pt x="820439" y="1868337"/>
                </a:lnTo>
                <a:lnTo>
                  <a:pt x="824993" y="1865084"/>
                </a:lnTo>
                <a:lnTo>
                  <a:pt x="829416" y="1861701"/>
                </a:lnTo>
                <a:lnTo>
                  <a:pt x="833580" y="1858058"/>
                </a:lnTo>
                <a:lnTo>
                  <a:pt x="837613" y="1854154"/>
                </a:lnTo>
                <a:lnTo>
                  <a:pt x="841516" y="1850120"/>
                </a:lnTo>
                <a:lnTo>
                  <a:pt x="845029" y="1845956"/>
                </a:lnTo>
                <a:lnTo>
                  <a:pt x="848542" y="1841532"/>
                </a:lnTo>
                <a:lnTo>
                  <a:pt x="851794" y="1836978"/>
                </a:lnTo>
                <a:lnTo>
                  <a:pt x="854787" y="1832293"/>
                </a:lnTo>
                <a:lnTo>
                  <a:pt x="857519" y="1827479"/>
                </a:lnTo>
                <a:lnTo>
                  <a:pt x="860121" y="1822534"/>
                </a:lnTo>
                <a:lnTo>
                  <a:pt x="862463" y="1817329"/>
                </a:lnTo>
                <a:lnTo>
                  <a:pt x="864545" y="1812124"/>
                </a:lnTo>
                <a:lnTo>
                  <a:pt x="866366" y="1806659"/>
                </a:lnTo>
                <a:lnTo>
                  <a:pt x="867927" y="1801194"/>
                </a:lnTo>
                <a:lnTo>
                  <a:pt x="869228" y="1795598"/>
                </a:lnTo>
                <a:lnTo>
                  <a:pt x="870139" y="1789873"/>
                </a:lnTo>
                <a:lnTo>
                  <a:pt x="870920" y="1784147"/>
                </a:lnTo>
                <a:lnTo>
                  <a:pt x="871440" y="1778292"/>
                </a:lnTo>
                <a:lnTo>
                  <a:pt x="871570" y="1772306"/>
                </a:lnTo>
                <a:lnTo>
                  <a:pt x="871440" y="1766320"/>
                </a:lnTo>
                <a:lnTo>
                  <a:pt x="870920" y="1760465"/>
                </a:lnTo>
                <a:lnTo>
                  <a:pt x="870139" y="1754609"/>
                </a:lnTo>
                <a:lnTo>
                  <a:pt x="869228" y="1748884"/>
                </a:lnTo>
                <a:lnTo>
                  <a:pt x="867927" y="1743288"/>
                </a:lnTo>
                <a:lnTo>
                  <a:pt x="866366" y="1737823"/>
                </a:lnTo>
                <a:lnTo>
                  <a:pt x="864545" y="1732488"/>
                </a:lnTo>
                <a:lnTo>
                  <a:pt x="862463" y="1727153"/>
                </a:lnTo>
                <a:lnTo>
                  <a:pt x="860121" y="1722078"/>
                </a:lnTo>
                <a:lnTo>
                  <a:pt x="857519" y="1717133"/>
                </a:lnTo>
                <a:lnTo>
                  <a:pt x="854787" y="1712188"/>
                </a:lnTo>
                <a:lnTo>
                  <a:pt x="851794" y="1707504"/>
                </a:lnTo>
                <a:lnTo>
                  <a:pt x="848542" y="1702949"/>
                </a:lnTo>
                <a:lnTo>
                  <a:pt x="845029" y="1698655"/>
                </a:lnTo>
                <a:lnTo>
                  <a:pt x="841516" y="1694361"/>
                </a:lnTo>
                <a:lnTo>
                  <a:pt x="837613" y="1690458"/>
                </a:lnTo>
                <a:lnTo>
                  <a:pt x="833580" y="1686554"/>
                </a:lnTo>
                <a:lnTo>
                  <a:pt x="829416" y="1682910"/>
                </a:lnTo>
                <a:lnTo>
                  <a:pt x="824993" y="1679527"/>
                </a:lnTo>
                <a:lnTo>
                  <a:pt x="820439" y="1676274"/>
                </a:lnTo>
                <a:lnTo>
                  <a:pt x="815755" y="1673281"/>
                </a:lnTo>
                <a:lnTo>
                  <a:pt x="810942" y="1670419"/>
                </a:lnTo>
                <a:lnTo>
                  <a:pt x="805998" y="1667946"/>
                </a:lnTo>
                <a:lnTo>
                  <a:pt x="800793" y="1665604"/>
                </a:lnTo>
                <a:lnTo>
                  <a:pt x="795589" y="1663522"/>
                </a:lnTo>
                <a:lnTo>
                  <a:pt x="790125" y="1661700"/>
                </a:lnTo>
                <a:lnTo>
                  <a:pt x="784660" y="1660139"/>
                </a:lnTo>
                <a:lnTo>
                  <a:pt x="779066" y="1658837"/>
                </a:lnTo>
                <a:lnTo>
                  <a:pt x="773341" y="1657796"/>
                </a:lnTo>
                <a:lnTo>
                  <a:pt x="767617" y="1657016"/>
                </a:lnTo>
                <a:lnTo>
                  <a:pt x="761762" y="1656625"/>
                </a:lnTo>
                <a:lnTo>
                  <a:pt x="755777" y="1656495"/>
                </a:lnTo>
                <a:close/>
                <a:moveTo>
                  <a:pt x="1850737" y="1122076"/>
                </a:moveTo>
                <a:lnTo>
                  <a:pt x="1839678" y="1122336"/>
                </a:lnTo>
                <a:lnTo>
                  <a:pt x="1829140" y="1122466"/>
                </a:lnTo>
                <a:lnTo>
                  <a:pt x="1810144" y="1123117"/>
                </a:lnTo>
                <a:lnTo>
                  <a:pt x="1793751" y="1123898"/>
                </a:lnTo>
                <a:lnTo>
                  <a:pt x="1780350" y="1124679"/>
                </a:lnTo>
                <a:lnTo>
                  <a:pt x="1769942" y="1125459"/>
                </a:lnTo>
                <a:lnTo>
                  <a:pt x="1762526" y="1126110"/>
                </a:lnTo>
                <a:lnTo>
                  <a:pt x="1758493" y="1126500"/>
                </a:lnTo>
                <a:lnTo>
                  <a:pt x="1774496" y="1275753"/>
                </a:lnTo>
                <a:lnTo>
                  <a:pt x="1781781" y="1275102"/>
                </a:lnTo>
                <a:lnTo>
                  <a:pt x="1789978" y="1274451"/>
                </a:lnTo>
                <a:lnTo>
                  <a:pt x="1801037" y="1273931"/>
                </a:lnTo>
                <a:lnTo>
                  <a:pt x="1814698" y="1273280"/>
                </a:lnTo>
                <a:lnTo>
                  <a:pt x="1830961" y="1272760"/>
                </a:lnTo>
                <a:lnTo>
                  <a:pt x="1849696" y="1272499"/>
                </a:lnTo>
                <a:lnTo>
                  <a:pt x="1859844" y="1272499"/>
                </a:lnTo>
                <a:lnTo>
                  <a:pt x="1870643" y="1272630"/>
                </a:lnTo>
                <a:lnTo>
                  <a:pt x="1881962" y="1272760"/>
                </a:lnTo>
                <a:lnTo>
                  <a:pt x="1893801" y="1273020"/>
                </a:lnTo>
                <a:lnTo>
                  <a:pt x="1906161" y="1273410"/>
                </a:lnTo>
                <a:lnTo>
                  <a:pt x="1919042" y="1273931"/>
                </a:lnTo>
                <a:lnTo>
                  <a:pt x="1932443" y="1274581"/>
                </a:lnTo>
                <a:lnTo>
                  <a:pt x="1946234" y="1275362"/>
                </a:lnTo>
                <a:lnTo>
                  <a:pt x="1960415" y="1276273"/>
                </a:lnTo>
                <a:lnTo>
                  <a:pt x="1975117" y="1277444"/>
                </a:lnTo>
                <a:lnTo>
                  <a:pt x="1990209" y="1278745"/>
                </a:lnTo>
                <a:lnTo>
                  <a:pt x="2005691" y="1280307"/>
                </a:lnTo>
                <a:lnTo>
                  <a:pt x="2021564" y="1281998"/>
                </a:lnTo>
                <a:lnTo>
                  <a:pt x="2037697" y="1283950"/>
                </a:lnTo>
                <a:lnTo>
                  <a:pt x="2054350" y="1286162"/>
                </a:lnTo>
                <a:lnTo>
                  <a:pt x="2071134" y="1288505"/>
                </a:lnTo>
                <a:lnTo>
                  <a:pt x="2088438" y="1291237"/>
                </a:lnTo>
                <a:lnTo>
                  <a:pt x="2105872" y="1294100"/>
                </a:lnTo>
                <a:lnTo>
                  <a:pt x="2123696" y="1297353"/>
                </a:lnTo>
                <a:lnTo>
                  <a:pt x="2141781" y="1300866"/>
                </a:lnTo>
                <a:lnTo>
                  <a:pt x="2159995" y="1304640"/>
                </a:lnTo>
                <a:lnTo>
                  <a:pt x="2178600" y="1308674"/>
                </a:lnTo>
                <a:lnTo>
                  <a:pt x="2197335" y="1313098"/>
                </a:lnTo>
                <a:lnTo>
                  <a:pt x="2216201" y="1317783"/>
                </a:lnTo>
                <a:lnTo>
                  <a:pt x="2235326" y="1322857"/>
                </a:lnTo>
                <a:lnTo>
                  <a:pt x="2254711" y="1328323"/>
                </a:lnTo>
                <a:lnTo>
                  <a:pt x="2264339" y="1331185"/>
                </a:lnTo>
                <a:lnTo>
                  <a:pt x="2274097" y="1334048"/>
                </a:lnTo>
                <a:lnTo>
                  <a:pt x="2283855" y="1337171"/>
                </a:lnTo>
                <a:lnTo>
                  <a:pt x="2293743" y="1340294"/>
                </a:lnTo>
                <a:lnTo>
                  <a:pt x="2303501" y="1343547"/>
                </a:lnTo>
                <a:lnTo>
                  <a:pt x="2313389" y="1346800"/>
                </a:lnTo>
                <a:lnTo>
                  <a:pt x="2323277" y="1350183"/>
                </a:lnTo>
                <a:lnTo>
                  <a:pt x="2333164" y="1353697"/>
                </a:lnTo>
                <a:lnTo>
                  <a:pt x="2343052" y="1357340"/>
                </a:lnTo>
                <a:lnTo>
                  <a:pt x="2353070" y="1361114"/>
                </a:lnTo>
                <a:lnTo>
                  <a:pt x="2363089" y="1364887"/>
                </a:lnTo>
                <a:lnTo>
                  <a:pt x="2372976" y="1368791"/>
                </a:lnTo>
                <a:lnTo>
                  <a:pt x="2382995" y="1372825"/>
                </a:lnTo>
                <a:lnTo>
                  <a:pt x="2393013" y="1376989"/>
                </a:lnTo>
                <a:lnTo>
                  <a:pt x="2403031" y="1381283"/>
                </a:lnTo>
                <a:lnTo>
                  <a:pt x="2413049" y="1385577"/>
                </a:lnTo>
                <a:lnTo>
                  <a:pt x="2423067" y="1390131"/>
                </a:lnTo>
                <a:lnTo>
                  <a:pt x="2433085" y="1394686"/>
                </a:lnTo>
                <a:lnTo>
                  <a:pt x="2443103" y="1399370"/>
                </a:lnTo>
                <a:lnTo>
                  <a:pt x="2453121" y="1404185"/>
                </a:lnTo>
                <a:lnTo>
                  <a:pt x="2463139" y="1409130"/>
                </a:lnTo>
                <a:lnTo>
                  <a:pt x="2473157" y="1414204"/>
                </a:lnTo>
                <a:lnTo>
                  <a:pt x="2483175" y="1419409"/>
                </a:lnTo>
                <a:lnTo>
                  <a:pt x="2493193" y="1424744"/>
                </a:lnTo>
                <a:lnTo>
                  <a:pt x="2503211" y="1430080"/>
                </a:lnTo>
                <a:lnTo>
                  <a:pt x="2513099" y="1435675"/>
                </a:lnTo>
                <a:lnTo>
                  <a:pt x="2523117" y="1441400"/>
                </a:lnTo>
                <a:lnTo>
                  <a:pt x="2533005" y="1447126"/>
                </a:lnTo>
                <a:lnTo>
                  <a:pt x="2542893" y="1453111"/>
                </a:lnTo>
                <a:lnTo>
                  <a:pt x="2552781" y="1459097"/>
                </a:lnTo>
                <a:lnTo>
                  <a:pt x="2562669" y="1465343"/>
                </a:lnTo>
                <a:lnTo>
                  <a:pt x="2572557" y="1471719"/>
                </a:lnTo>
                <a:lnTo>
                  <a:pt x="2582315" y="1478225"/>
                </a:lnTo>
                <a:lnTo>
                  <a:pt x="2592203" y="1484862"/>
                </a:lnTo>
                <a:lnTo>
                  <a:pt x="2601960" y="1491628"/>
                </a:lnTo>
                <a:lnTo>
                  <a:pt x="2611588" y="1498395"/>
                </a:lnTo>
                <a:lnTo>
                  <a:pt x="2621346" y="1505421"/>
                </a:lnTo>
                <a:lnTo>
                  <a:pt x="2630974" y="1512578"/>
                </a:lnTo>
                <a:lnTo>
                  <a:pt x="2640601" y="1519865"/>
                </a:lnTo>
                <a:lnTo>
                  <a:pt x="2650099" y="1527412"/>
                </a:lnTo>
                <a:lnTo>
                  <a:pt x="2659597" y="1534959"/>
                </a:lnTo>
                <a:lnTo>
                  <a:pt x="2669094" y="1542637"/>
                </a:lnTo>
                <a:lnTo>
                  <a:pt x="2678462" y="1550574"/>
                </a:lnTo>
                <a:lnTo>
                  <a:pt x="2687829" y="1558642"/>
                </a:lnTo>
                <a:lnTo>
                  <a:pt x="2697197" y="1566840"/>
                </a:lnTo>
                <a:lnTo>
                  <a:pt x="2706434" y="1575168"/>
                </a:lnTo>
                <a:lnTo>
                  <a:pt x="2715672" y="1583626"/>
                </a:lnTo>
                <a:lnTo>
                  <a:pt x="2724779" y="1592214"/>
                </a:lnTo>
                <a:lnTo>
                  <a:pt x="2828603" y="1483821"/>
                </a:lnTo>
                <a:lnTo>
                  <a:pt x="2818194" y="1473931"/>
                </a:lnTo>
                <a:lnTo>
                  <a:pt x="2807786" y="1464302"/>
                </a:lnTo>
                <a:lnTo>
                  <a:pt x="2797377" y="1454933"/>
                </a:lnTo>
                <a:lnTo>
                  <a:pt x="2786969" y="1445694"/>
                </a:lnTo>
                <a:lnTo>
                  <a:pt x="2776431" y="1436716"/>
                </a:lnTo>
                <a:lnTo>
                  <a:pt x="2765762" y="1427737"/>
                </a:lnTo>
                <a:lnTo>
                  <a:pt x="2755224" y="1419019"/>
                </a:lnTo>
                <a:lnTo>
                  <a:pt x="2744555" y="1410431"/>
                </a:lnTo>
                <a:lnTo>
                  <a:pt x="2733756" y="1402103"/>
                </a:lnTo>
                <a:lnTo>
                  <a:pt x="2722958" y="1393775"/>
                </a:lnTo>
                <a:lnTo>
                  <a:pt x="2712159" y="1385707"/>
                </a:lnTo>
                <a:lnTo>
                  <a:pt x="2701360" y="1377770"/>
                </a:lnTo>
                <a:lnTo>
                  <a:pt x="2690432" y="1370092"/>
                </a:lnTo>
                <a:lnTo>
                  <a:pt x="2679503" y="1362415"/>
                </a:lnTo>
                <a:lnTo>
                  <a:pt x="2668574" y="1354998"/>
                </a:lnTo>
                <a:lnTo>
                  <a:pt x="2657645" y="1347711"/>
                </a:lnTo>
                <a:lnTo>
                  <a:pt x="2646586" y="1340554"/>
                </a:lnTo>
                <a:lnTo>
                  <a:pt x="2635657" y="1333528"/>
                </a:lnTo>
                <a:lnTo>
                  <a:pt x="2624599" y="1326761"/>
                </a:lnTo>
                <a:lnTo>
                  <a:pt x="2613540" y="1319995"/>
                </a:lnTo>
                <a:lnTo>
                  <a:pt x="2602351" y="1313488"/>
                </a:lnTo>
                <a:lnTo>
                  <a:pt x="2591292" y="1306982"/>
                </a:lnTo>
                <a:lnTo>
                  <a:pt x="2580233" y="1300736"/>
                </a:lnTo>
                <a:lnTo>
                  <a:pt x="2569044" y="1294621"/>
                </a:lnTo>
                <a:lnTo>
                  <a:pt x="2557855" y="1288635"/>
                </a:lnTo>
                <a:lnTo>
                  <a:pt x="2546796" y="1282779"/>
                </a:lnTo>
                <a:lnTo>
                  <a:pt x="2535607" y="1277054"/>
                </a:lnTo>
                <a:lnTo>
                  <a:pt x="2524418" y="1271458"/>
                </a:lnTo>
                <a:lnTo>
                  <a:pt x="2513229" y="1265993"/>
                </a:lnTo>
                <a:lnTo>
                  <a:pt x="2502170" y="1260658"/>
                </a:lnTo>
                <a:lnTo>
                  <a:pt x="2490981" y="1255453"/>
                </a:lnTo>
                <a:lnTo>
                  <a:pt x="2479792" y="1250378"/>
                </a:lnTo>
                <a:lnTo>
                  <a:pt x="2468733" y="1245434"/>
                </a:lnTo>
                <a:lnTo>
                  <a:pt x="2457544" y="1240619"/>
                </a:lnTo>
                <a:lnTo>
                  <a:pt x="2446486" y="1235935"/>
                </a:lnTo>
                <a:lnTo>
                  <a:pt x="2435297" y="1231380"/>
                </a:lnTo>
                <a:lnTo>
                  <a:pt x="2424238" y="1226956"/>
                </a:lnTo>
                <a:lnTo>
                  <a:pt x="2413179" y="1222532"/>
                </a:lnTo>
                <a:lnTo>
                  <a:pt x="2402120" y="1218368"/>
                </a:lnTo>
                <a:lnTo>
                  <a:pt x="2391061" y="1214334"/>
                </a:lnTo>
                <a:lnTo>
                  <a:pt x="2380132" y="1210300"/>
                </a:lnTo>
                <a:lnTo>
                  <a:pt x="2369073" y="1206396"/>
                </a:lnTo>
                <a:lnTo>
                  <a:pt x="2358145" y="1202623"/>
                </a:lnTo>
                <a:lnTo>
                  <a:pt x="2347216" y="1198979"/>
                </a:lnTo>
                <a:lnTo>
                  <a:pt x="2336287" y="1195466"/>
                </a:lnTo>
                <a:lnTo>
                  <a:pt x="2325488" y="1192083"/>
                </a:lnTo>
                <a:lnTo>
                  <a:pt x="2314690" y="1188700"/>
                </a:lnTo>
                <a:lnTo>
                  <a:pt x="2303891" y="1185446"/>
                </a:lnTo>
                <a:lnTo>
                  <a:pt x="2293092" y="1182324"/>
                </a:lnTo>
                <a:lnTo>
                  <a:pt x="2282424" y="1179331"/>
                </a:lnTo>
                <a:lnTo>
                  <a:pt x="2271755" y="1176338"/>
                </a:lnTo>
                <a:lnTo>
                  <a:pt x="2261217" y="1173605"/>
                </a:lnTo>
                <a:lnTo>
                  <a:pt x="2250678" y="1170873"/>
                </a:lnTo>
                <a:lnTo>
                  <a:pt x="2240140" y="1168140"/>
                </a:lnTo>
                <a:lnTo>
                  <a:pt x="2219323" y="1163195"/>
                </a:lnTo>
                <a:lnTo>
                  <a:pt x="2198767" y="1158511"/>
                </a:lnTo>
                <a:lnTo>
                  <a:pt x="2178470" y="1154217"/>
                </a:lnTo>
                <a:lnTo>
                  <a:pt x="2158304" y="1150313"/>
                </a:lnTo>
                <a:lnTo>
                  <a:pt x="2138528" y="1146670"/>
                </a:lnTo>
                <a:lnTo>
                  <a:pt x="2119143" y="1143286"/>
                </a:lnTo>
                <a:lnTo>
                  <a:pt x="2099887" y="1140293"/>
                </a:lnTo>
                <a:lnTo>
                  <a:pt x="2081152" y="1137561"/>
                </a:lnTo>
                <a:lnTo>
                  <a:pt x="2062677" y="1135089"/>
                </a:lnTo>
                <a:lnTo>
                  <a:pt x="2044462" y="1132876"/>
                </a:lnTo>
                <a:lnTo>
                  <a:pt x="2026768" y="1130925"/>
                </a:lnTo>
                <a:lnTo>
                  <a:pt x="2009464" y="1129103"/>
                </a:lnTo>
                <a:lnTo>
                  <a:pt x="1992551" y="1127671"/>
                </a:lnTo>
                <a:lnTo>
                  <a:pt x="1976158" y="1126370"/>
                </a:lnTo>
                <a:lnTo>
                  <a:pt x="1960155" y="1125199"/>
                </a:lnTo>
                <a:lnTo>
                  <a:pt x="1944672" y="1124288"/>
                </a:lnTo>
                <a:lnTo>
                  <a:pt x="1929580" y="1123638"/>
                </a:lnTo>
                <a:lnTo>
                  <a:pt x="1915139" y="1122987"/>
                </a:lnTo>
                <a:lnTo>
                  <a:pt x="1901087" y="1122597"/>
                </a:lnTo>
                <a:lnTo>
                  <a:pt x="1887687" y="1122336"/>
                </a:lnTo>
                <a:lnTo>
                  <a:pt x="1874806" y="1122076"/>
                </a:lnTo>
                <a:lnTo>
                  <a:pt x="1862446" y="1122076"/>
                </a:lnTo>
                <a:lnTo>
                  <a:pt x="1850737" y="1122076"/>
                </a:lnTo>
                <a:close/>
                <a:moveTo>
                  <a:pt x="719088" y="759551"/>
                </a:moveTo>
                <a:lnTo>
                  <a:pt x="727805" y="759551"/>
                </a:lnTo>
                <a:lnTo>
                  <a:pt x="736392" y="759681"/>
                </a:lnTo>
                <a:lnTo>
                  <a:pt x="744979" y="759941"/>
                </a:lnTo>
                <a:lnTo>
                  <a:pt x="753696" y="760462"/>
                </a:lnTo>
                <a:lnTo>
                  <a:pt x="762413" y="761112"/>
                </a:lnTo>
                <a:lnTo>
                  <a:pt x="771130" y="761763"/>
                </a:lnTo>
                <a:lnTo>
                  <a:pt x="779847" y="762674"/>
                </a:lnTo>
                <a:lnTo>
                  <a:pt x="788564" y="763845"/>
                </a:lnTo>
                <a:lnTo>
                  <a:pt x="797281" y="765016"/>
                </a:lnTo>
                <a:lnTo>
                  <a:pt x="805998" y="766317"/>
                </a:lnTo>
                <a:lnTo>
                  <a:pt x="814845" y="767879"/>
                </a:lnTo>
                <a:lnTo>
                  <a:pt x="823562" y="769570"/>
                </a:lnTo>
                <a:lnTo>
                  <a:pt x="832409" y="771392"/>
                </a:lnTo>
                <a:lnTo>
                  <a:pt x="841126" y="773344"/>
                </a:lnTo>
                <a:lnTo>
                  <a:pt x="849843" y="775426"/>
                </a:lnTo>
                <a:lnTo>
                  <a:pt x="858690" y="777638"/>
                </a:lnTo>
                <a:lnTo>
                  <a:pt x="867407" y="779980"/>
                </a:lnTo>
                <a:lnTo>
                  <a:pt x="876124" y="782583"/>
                </a:lnTo>
                <a:lnTo>
                  <a:pt x="884841" y="785185"/>
                </a:lnTo>
                <a:lnTo>
                  <a:pt x="893558" y="788048"/>
                </a:lnTo>
                <a:lnTo>
                  <a:pt x="902275" y="791041"/>
                </a:lnTo>
                <a:lnTo>
                  <a:pt x="910992" y="794164"/>
                </a:lnTo>
                <a:lnTo>
                  <a:pt x="919709" y="797417"/>
                </a:lnTo>
                <a:lnTo>
                  <a:pt x="928426" y="800800"/>
                </a:lnTo>
                <a:lnTo>
                  <a:pt x="937013" y="804444"/>
                </a:lnTo>
                <a:lnTo>
                  <a:pt x="945600" y="808087"/>
                </a:lnTo>
                <a:lnTo>
                  <a:pt x="954317" y="811861"/>
                </a:lnTo>
                <a:lnTo>
                  <a:pt x="962773" y="815895"/>
                </a:lnTo>
                <a:lnTo>
                  <a:pt x="971360" y="820059"/>
                </a:lnTo>
                <a:lnTo>
                  <a:pt x="979947" y="824222"/>
                </a:lnTo>
                <a:lnTo>
                  <a:pt x="988404" y="828647"/>
                </a:lnTo>
                <a:lnTo>
                  <a:pt x="996861" y="833201"/>
                </a:lnTo>
                <a:lnTo>
                  <a:pt x="1005188" y="837885"/>
                </a:lnTo>
                <a:lnTo>
                  <a:pt x="1013644" y="842700"/>
                </a:lnTo>
                <a:lnTo>
                  <a:pt x="1021971" y="847645"/>
                </a:lnTo>
                <a:lnTo>
                  <a:pt x="1030298" y="852720"/>
                </a:lnTo>
                <a:lnTo>
                  <a:pt x="1038494" y="857924"/>
                </a:lnTo>
                <a:lnTo>
                  <a:pt x="1046691" y="863390"/>
                </a:lnTo>
                <a:lnTo>
                  <a:pt x="1054888" y="868855"/>
                </a:lnTo>
                <a:lnTo>
                  <a:pt x="1062954" y="874450"/>
                </a:lnTo>
                <a:lnTo>
                  <a:pt x="1071020" y="880306"/>
                </a:lnTo>
                <a:lnTo>
                  <a:pt x="1078957" y="886161"/>
                </a:lnTo>
                <a:lnTo>
                  <a:pt x="1086893" y="892277"/>
                </a:lnTo>
                <a:lnTo>
                  <a:pt x="1094830" y="898393"/>
                </a:lnTo>
                <a:lnTo>
                  <a:pt x="1102636" y="904769"/>
                </a:lnTo>
                <a:lnTo>
                  <a:pt x="1110442" y="911145"/>
                </a:lnTo>
                <a:lnTo>
                  <a:pt x="1118118" y="917781"/>
                </a:lnTo>
                <a:lnTo>
                  <a:pt x="1125794" y="924548"/>
                </a:lnTo>
                <a:lnTo>
                  <a:pt x="1133341" y="931314"/>
                </a:lnTo>
                <a:lnTo>
                  <a:pt x="1140887" y="938341"/>
                </a:lnTo>
                <a:lnTo>
                  <a:pt x="1148303" y="945368"/>
                </a:lnTo>
                <a:lnTo>
                  <a:pt x="1155719" y="952655"/>
                </a:lnTo>
                <a:lnTo>
                  <a:pt x="1163004" y="960072"/>
                </a:lnTo>
                <a:lnTo>
                  <a:pt x="1170160" y="967619"/>
                </a:lnTo>
                <a:lnTo>
                  <a:pt x="1177316" y="975166"/>
                </a:lnTo>
                <a:lnTo>
                  <a:pt x="1184342" y="982974"/>
                </a:lnTo>
                <a:lnTo>
                  <a:pt x="1191367" y="990911"/>
                </a:lnTo>
                <a:lnTo>
                  <a:pt x="1198263" y="998849"/>
                </a:lnTo>
                <a:lnTo>
                  <a:pt x="1205028" y="1007047"/>
                </a:lnTo>
                <a:lnTo>
                  <a:pt x="1211663" y="1015374"/>
                </a:lnTo>
                <a:lnTo>
                  <a:pt x="1216477" y="1021360"/>
                </a:lnTo>
                <a:lnTo>
                  <a:pt x="1221291" y="1027606"/>
                </a:lnTo>
                <a:lnTo>
                  <a:pt x="1225845" y="1033722"/>
                </a:lnTo>
                <a:lnTo>
                  <a:pt x="1230399" y="1039968"/>
                </a:lnTo>
                <a:lnTo>
                  <a:pt x="1239246" y="1052460"/>
                </a:lnTo>
                <a:lnTo>
                  <a:pt x="1247833" y="1065082"/>
                </a:lnTo>
                <a:lnTo>
                  <a:pt x="1263445" y="1060527"/>
                </a:lnTo>
                <a:lnTo>
                  <a:pt x="1279188" y="1056103"/>
                </a:lnTo>
                <a:lnTo>
                  <a:pt x="1295060" y="1051679"/>
                </a:lnTo>
                <a:lnTo>
                  <a:pt x="1310933" y="1047385"/>
                </a:lnTo>
                <a:lnTo>
                  <a:pt x="1326936" y="1043351"/>
                </a:lnTo>
                <a:lnTo>
                  <a:pt x="1343069" y="1039447"/>
                </a:lnTo>
                <a:lnTo>
                  <a:pt x="1359202" y="1035674"/>
                </a:lnTo>
                <a:lnTo>
                  <a:pt x="1375335" y="1032030"/>
                </a:lnTo>
                <a:lnTo>
                  <a:pt x="1391728" y="1028517"/>
                </a:lnTo>
                <a:lnTo>
                  <a:pt x="1408121" y="1025134"/>
                </a:lnTo>
                <a:lnTo>
                  <a:pt x="1424515" y="1021881"/>
                </a:lnTo>
                <a:lnTo>
                  <a:pt x="1441038" y="1018758"/>
                </a:lnTo>
                <a:lnTo>
                  <a:pt x="1457691" y="1015895"/>
                </a:lnTo>
                <a:lnTo>
                  <a:pt x="1474344" y="1013032"/>
                </a:lnTo>
                <a:lnTo>
                  <a:pt x="1491128" y="1010430"/>
                </a:lnTo>
                <a:lnTo>
                  <a:pt x="1507912" y="1007827"/>
                </a:lnTo>
                <a:lnTo>
                  <a:pt x="1524825" y="1005485"/>
                </a:lnTo>
                <a:lnTo>
                  <a:pt x="1541869" y="1003273"/>
                </a:lnTo>
                <a:lnTo>
                  <a:pt x="1558782" y="1001191"/>
                </a:lnTo>
                <a:lnTo>
                  <a:pt x="1575956" y="999239"/>
                </a:lnTo>
                <a:lnTo>
                  <a:pt x="1593130" y="997547"/>
                </a:lnTo>
                <a:lnTo>
                  <a:pt x="1610304" y="995856"/>
                </a:lnTo>
                <a:lnTo>
                  <a:pt x="1627608" y="994425"/>
                </a:lnTo>
                <a:lnTo>
                  <a:pt x="1644912" y="992993"/>
                </a:lnTo>
                <a:lnTo>
                  <a:pt x="1662346" y="991822"/>
                </a:lnTo>
                <a:lnTo>
                  <a:pt x="1679780" y="990911"/>
                </a:lnTo>
                <a:lnTo>
                  <a:pt x="1697344" y="990000"/>
                </a:lnTo>
                <a:lnTo>
                  <a:pt x="1714908" y="989220"/>
                </a:lnTo>
                <a:lnTo>
                  <a:pt x="1732472" y="988699"/>
                </a:lnTo>
                <a:lnTo>
                  <a:pt x="1750296" y="988309"/>
                </a:lnTo>
                <a:lnTo>
                  <a:pt x="1768120" y="988048"/>
                </a:lnTo>
                <a:lnTo>
                  <a:pt x="1785815" y="988048"/>
                </a:lnTo>
                <a:lnTo>
                  <a:pt x="1804680" y="988048"/>
                </a:lnTo>
                <a:lnTo>
                  <a:pt x="1823415" y="988309"/>
                </a:lnTo>
                <a:lnTo>
                  <a:pt x="1842150" y="988829"/>
                </a:lnTo>
                <a:lnTo>
                  <a:pt x="1860755" y="989480"/>
                </a:lnTo>
                <a:lnTo>
                  <a:pt x="1879360" y="990261"/>
                </a:lnTo>
                <a:lnTo>
                  <a:pt x="1897835" y="991171"/>
                </a:lnTo>
                <a:lnTo>
                  <a:pt x="1916310" y="992343"/>
                </a:lnTo>
                <a:lnTo>
                  <a:pt x="1934784" y="993644"/>
                </a:lnTo>
                <a:lnTo>
                  <a:pt x="1952999" y="995075"/>
                </a:lnTo>
                <a:lnTo>
                  <a:pt x="1971344" y="996767"/>
                </a:lnTo>
                <a:lnTo>
                  <a:pt x="1989428" y="998588"/>
                </a:lnTo>
                <a:lnTo>
                  <a:pt x="2007643" y="1000540"/>
                </a:lnTo>
                <a:lnTo>
                  <a:pt x="2025597" y="1002752"/>
                </a:lnTo>
                <a:lnTo>
                  <a:pt x="2043552" y="1005095"/>
                </a:lnTo>
                <a:lnTo>
                  <a:pt x="2061506" y="1007567"/>
                </a:lnTo>
                <a:lnTo>
                  <a:pt x="2079331" y="1010170"/>
                </a:lnTo>
                <a:lnTo>
                  <a:pt x="2097025" y="1013032"/>
                </a:lnTo>
                <a:lnTo>
                  <a:pt x="2114719" y="1016025"/>
                </a:lnTo>
                <a:lnTo>
                  <a:pt x="2132283" y="1019148"/>
                </a:lnTo>
                <a:lnTo>
                  <a:pt x="2149717" y="1022401"/>
                </a:lnTo>
                <a:lnTo>
                  <a:pt x="2167151" y="1025784"/>
                </a:lnTo>
                <a:lnTo>
                  <a:pt x="2184455" y="1029428"/>
                </a:lnTo>
                <a:lnTo>
                  <a:pt x="2201629" y="1033201"/>
                </a:lnTo>
                <a:lnTo>
                  <a:pt x="2218803" y="1037105"/>
                </a:lnTo>
                <a:lnTo>
                  <a:pt x="2235846" y="1041139"/>
                </a:lnTo>
                <a:lnTo>
                  <a:pt x="2252890" y="1045433"/>
                </a:lnTo>
                <a:lnTo>
                  <a:pt x="2269673" y="1049727"/>
                </a:lnTo>
                <a:lnTo>
                  <a:pt x="2286457" y="1054412"/>
                </a:lnTo>
                <a:lnTo>
                  <a:pt x="2303110" y="1059096"/>
                </a:lnTo>
                <a:lnTo>
                  <a:pt x="2319764" y="1063911"/>
                </a:lnTo>
                <a:lnTo>
                  <a:pt x="2336157" y="1068855"/>
                </a:lnTo>
                <a:lnTo>
                  <a:pt x="2352550" y="1073930"/>
                </a:lnTo>
                <a:lnTo>
                  <a:pt x="2368813" y="1079265"/>
                </a:lnTo>
                <a:lnTo>
                  <a:pt x="2385076" y="1084600"/>
                </a:lnTo>
                <a:lnTo>
                  <a:pt x="2401079" y="1090196"/>
                </a:lnTo>
                <a:lnTo>
                  <a:pt x="2417082" y="1095791"/>
                </a:lnTo>
                <a:lnTo>
                  <a:pt x="2432955" y="1101647"/>
                </a:lnTo>
                <a:lnTo>
                  <a:pt x="2448697" y="1107632"/>
                </a:lnTo>
                <a:lnTo>
                  <a:pt x="2464310" y="1113748"/>
                </a:lnTo>
                <a:lnTo>
                  <a:pt x="2479792" y="1119994"/>
                </a:lnTo>
                <a:lnTo>
                  <a:pt x="2495275" y="1126370"/>
                </a:lnTo>
                <a:lnTo>
                  <a:pt x="2510627" y="1132876"/>
                </a:lnTo>
                <a:lnTo>
                  <a:pt x="2525719" y="1139513"/>
                </a:lnTo>
                <a:lnTo>
                  <a:pt x="2540811" y="1146279"/>
                </a:lnTo>
                <a:lnTo>
                  <a:pt x="2555773" y="1153176"/>
                </a:lnTo>
                <a:lnTo>
                  <a:pt x="2570605" y="1160202"/>
                </a:lnTo>
                <a:lnTo>
                  <a:pt x="2585307" y="1167359"/>
                </a:lnTo>
                <a:lnTo>
                  <a:pt x="2599879" y="1174646"/>
                </a:lnTo>
                <a:lnTo>
                  <a:pt x="2614320" y="1182063"/>
                </a:lnTo>
                <a:lnTo>
                  <a:pt x="2628632" y="1189610"/>
                </a:lnTo>
                <a:lnTo>
                  <a:pt x="2642943" y="1197288"/>
                </a:lnTo>
                <a:lnTo>
                  <a:pt x="2656995" y="1205095"/>
                </a:lnTo>
                <a:lnTo>
                  <a:pt x="2670916" y="1213033"/>
                </a:lnTo>
                <a:lnTo>
                  <a:pt x="2684707" y="1221100"/>
                </a:lnTo>
                <a:lnTo>
                  <a:pt x="2698368" y="1229298"/>
                </a:lnTo>
                <a:lnTo>
                  <a:pt x="2712029" y="1237496"/>
                </a:lnTo>
                <a:lnTo>
                  <a:pt x="2725430" y="1245954"/>
                </a:lnTo>
                <a:lnTo>
                  <a:pt x="2738700" y="1254542"/>
                </a:lnTo>
                <a:lnTo>
                  <a:pt x="2751841" y="1263130"/>
                </a:lnTo>
                <a:lnTo>
                  <a:pt x="2764851" y="1271849"/>
                </a:lnTo>
                <a:lnTo>
                  <a:pt x="2777602" y="1280697"/>
                </a:lnTo>
                <a:lnTo>
                  <a:pt x="2790352" y="1289806"/>
                </a:lnTo>
                <a:lnTo>
                  <a:pt x="2802972" y="1298784"/>
                </a:lnTo>
                <a:lnTo>
                  <a:pt x="2815332" y="1308023"/>
                </a:lnTo>
                <a:lnTo>
                  <a:pt x="2827692" y="1317392"/>
                </a:lnTo>
                <a:lnTo>
                  <a:pt x="2839791" y="1326761"/>
                </a:lnTo>
                <a:lnTo>
                  <a:pt x="2851761" y="1336390"/>
                </a:lnTo>
                <a:lnTo>
                  <a:pt x="2863601" y="1346019"/>
                </a:lnTo>
                <a:lnTo>
                  <a:pt x="2875310" y="1355779"/>
                </a:lnTo>
                <a:lnTo>
                  <a:pt x="2886759" y="1365538"/>
                </a:lnTo>
                <a:lnTo>
                  <a:pt x="2898078" y="1375558"/>
                </a:lnTo>
                <a:lnTo>
                  <a:pt x="2909397" y="1385577"/>
                </a:lnTo>
                <a:lnTo>
                  <a:pt x="2920456" y="1395727"/>
                </a:lnTo>
                <a:lnTo>
                  <a:pt x="2931385" y="1406007"/>
                </a:lnTo>
                <a:lnTo>
                  <a:pt x="2942184" y="1416417"/>
                </a:lnTo>
                <a:lnTo>
                  <a:pt x="2952722" y="1426826"/>
                </a:lnTo>
                <a:lnTo>
                  <a:pt x="2963131" y="1437497"/>
                </a:lnTo>
                <a:lnTo>
                  <a:pt x="2973279" y="1448037"/>
                </a:lnTo>
                <a:lnTo>
                  <a:pt x="2983427" y="1458837"/>
                </a:lnTo>
                <a:lnTo>
                  <a:pt x="2993315" y="1469637"/>
                </a:lnTo>
                <a:lnTo>
                  <a:pt x="3002943" y="1480828"/>
                </a:lnTo>
                <a:lnTo>
                  <a:pt x="3012570" y="1491758"/>
                </a:lnTo>
                <a:lnTo>
                  <a:pt x="3021938" y="1502949"/>
                </a:lnTo>
                <a:lnTo>
                  <a:pt x="3031175" y="1514140"/>
                </a:lnTo>
                <a:lnTo>
                  <a:pt x="3040152" y="1525460"/>
                </a:lnTo>
                <a:lnTo>
                  <a:pt x="3049000" y="1536781"/>
                </a:lnTo>
                <a:lnTo>
                  <a:pt x="3057717" y="1548362"/>
                </a:lnTo>
                <a:lnTo>
                  <a:pt x="3066173" y="1559943"/>
                </a:lnTo>
                <a:lnTo>
                  <a:pt x="3074500" y="1571524"/>
                </a:lnTo>
                <a:lnTo>
                  <a:pt x="3082697" y="1583235"/>
                </a:lnTo>
                <a:lnTo>
                  <a:pt x="3090633" y="1595077"/>
                </a:lnTo>
                <a:lnTo>
                  <a:pt x="3098309" y="1606918"/>
                </a:lnTo>
                <a:lnTo>
                  <a:pt x="3105985" y="1619020"/>
                </a:lnTo>
                <a:lnTo>
                  <a:pt x="3113271" y="1630991"/>
                </a:lnTo>
                <a:lnTo>
                  <a:pt x="3120557" y="1643092"/>
                </a:lnTo>
                <a:lnTo>
                  <a:pt x="3127453" y="1655324"/>
                </a:lnTo>
                <a:lnTo>
                  <a:pt x="3134348" y="1667686"/>
                </a:lnTo>
                <a:lnTo>
                  <a:pt x="3140983" y="1680048"/>
                </a:lnTo>
                <a:lnTo>
                  <a:pt x="3147359" y="1692409"/>
                </a:lnTo>
                <a:lnTo>
                  <a:pt x="3153604" y="1704901"/>
                </a:lnTo>
                <a:lnTo>
                  <a:pt x="3159588" y="1717523"/>
                </a:lnTo>
                <a:lnTo>
                  <a:pt x="3165443" y="1730145"/>
                </a:lnTo>
                <a:lnTo>
                  <a:pt x="3171038" y="1742898"/>
                </a:lnTo>
                <a:lnTo>
                  <a:pt x="3176502" y="1755650"/>
                </a:lnTo>
                <a:lnTo>
                  <a:pt x="3181706" y="1768532"/>
                </a:lnTo>
                <a:lnTo>
                  <a:pt x="3186650" y="1781545"/>
                </a:lnTo>
                <a:lnTo>
                  <a:pt x="3191464" y="1794427"/>
                </a:lnTo>
                <a:lnTo>
                  <a:pt x="3196148" y="1807570"/>
                </a:lnTo>
                <a:lnTo>
                  <a:pt x="3200441" y="1820712"/>
                </a:lnTo>
                <a:lnTo>
                  <a:pt x="3204605" y="1833855"/>
                </a:lnTo>
                <a:lnTo>
                  <a:pt x="3208638" y="1847127"/>
                </a:lnTo>
                <a:lnTo>
                  <a:pt x="3212411" y="1860400"/>
                </a:lnTo>
                <a:lnTo>
                  <a:pt x="3215924" y="1873803"/>
                </a:lnTo>
                <a:lnTo>
                  <a:pt x="3219176" y="1887205"/>
                </a:lnTo>
                <a:lnTo>
                  <a:pt x="3222299" y="1900738"/>
                </a:lnTo>
                <a:lnTo>
                  <a:pt x="3225161" y="1914271"/>
                </a:lnTo>
                <a:lnTo>
                  <a:pt x="3227763" y="1927934"/>
                </a:lnTo>
                <a:lnTo>
                  <a:pt x="3230235" y="1941467"/>
                </a:lnTo>
                <a:lnTo>
                  <a:pt x="3232447" y="1955260"/>
                </a:lnTo>
                <a:lnTo>
                  <a:pt x="3234399" y="1968923"/>
                </a:lnTo>
                <a:lnTo>
                  <a:pt x="3236220" y="1982716"/>
                </a:lnTo>
                <a:lnTo>
                  <a:pt x="3237651" y="1996640"/>
                </a:lnTo>
                <a:lnTo>
                  <a:pt x="3238952" y="2010433"/>
                </a:lnTo>
                <a:lnTo>
                  <a:pt x="3239993" y="2024486"/>
                </a:lnTo>
                <a:lnTo>
                  <a:pt x="3240904" y="2038409"/>
                </a:lnTo>
                <a:lnTo>
                  <a:pt x="3241424" y="2052463"/>
                </a:lnTo>
                <a:lnTo>
                  <a:pt x="3241814" y="2066516"/>
                </a:lnTo>
                <a:lnTo>
                  <a:pt x="3241945" y="2080700"/>
                </a:lnTo>
                <a:lnTo>
                  <a:pt x="3241814" y="2092151"/>
                </a:lnTo>
                <a:lnTo>
                  <a:pt x="3241554" y="2103732"/>
                </a:lnTo>
                <a:lnTo>
                  <a:pt x="3248840" y="2111019"/>
                </a:lnTo>
                <a:lnTo>
                  <a:pt x="3255996" y="2118436"/>
                </a:lnTo>
                <a:lnTo>
                  <a:pt x="3263021" y="2125983"/>
                </a:lnTo>
                <a:lnTo>
                  <a:pt x="3269917" y="2133530"/>
                </a:lnTo>
                <a:lnTo>
                  <a:pt x="3276813" y="2141207"/>
                </a:lnTo>
                <a:lnTo>
                  <a:pt x="3283578" y="2149015"/>
                </a:lnTo>
                <a:lnTo>
                  <a:pt x="3290213" y="2156692"/>
                </a:lnTo>
                <a:lnTo>
                  <a:pt x="3296719" y="2164630"/>
                </a:lnTo>
                <a:lnTo>
                  <a:pt x="3303094" y="2172567"/>
                </a:lnTo>
                <a:lnTo>
                  <a:pt x="3309339" y="2180505"/>
                </a:lnTo>
                <a:lnTo>
                  <a:pt x="3315584" y="2188573"/>
                </a:lnTo>
                <a:lnTo>
                  <a:pt x="3321699" y="2196770"/>
                </a:lnTo>
                <a:lnTo>
                  <a:pt x="3327683" y="2204968"/>
                </a:lnTo>
                <a:lnTo>
                  <a:pt x="3333538" y="2213296"/>
                </a:lnTo>
                <a:lnTo>
                  <a:pt x="3339263" y="2221624"/>
                </a:lnTo>
                <a:lnTo>
                  <a:pt x="3344987" y="2230082"/>
                </a:lnTo>
                <a:lnTo>
                  <a:pt x="3350452" y="2238540"/>
                </a:lnTo>
                <a:lnTo>
                  <a:pt x="3355916" y="2247128"/>
                </a:lnTo>
                <a:lnTo>
                  <a:pt x="3361250" y="2255716"/>
                </a:lnTo>
                <a:lnTo>
                  <a:pt x="3366585" y="2264435"/>
                </a:lnTo>
                <a:lnTo>
                  <a:pt x="3371659" y="2273283"/>
                </a:lnTo>
                <a:lnTo>
                  <a:pt x="3376733" y="2282002"/>
                </a:lnTo>
                <a:lnTo>
                  <a:pt x="3381677" y="2290980"/>
                </a:lnTo>
                <a:lnTo>
                  <a:pt x="3386491" y="2299959"/>
                </a:lnTo>
                <a:lnTo>
                  <a:pt x="3391174" y="2308937"/>
                </a:lnTo>
                <a:lnTo>
                  <a:pt x="3395728" y="2318046"/>
                </a:lnTo>
                <a:lnTo>
                  <a:pt x="3400282" y="2327415"/>
                </a:lnTo>
                <a:lnTo>
                  <a:pt x="3404705" y="2336654"/>
                </a:lnTo>
                <a:lnTo>
                  <a:pt x="3408999" y="2345892"/>
                </a:lnTo>
                <a:lnTo>
                  <a:pt x="3413162" y="2355391"/>
                </a:lnTo>
                <a:lnTo>
                  <a:pt x="3417195" y="2364760"/>
                </a:lnTo>
                <a:lnTo>
                  <a:pt x="3421229" y="2374259"/>
                </a:lnTo>
                <a:lnTo>
                  <a:pt x="3425132" y="2383889"/>
                </a:lnTo>
                <a:lnTo>
                  <a:pt x="3428905" y="2393518"/>
                </a:lnTo>
                <a:lnTo>
                  <a:pt x="3432548" y="2403277"/>
                </a:lnTo>
                <a:lnTo>
                  <a:pt x="3436061" y="2413036"/>
                </a:lnTo>
                <a:lnTo>
                  <a:pt x="3439573" y="2422796"/>
                </a:lnTo>
                <a:lnTo>
                  <a:pt x="3442826" y="2432685"/>
                </a:lnTo>
                <a:lnTo>
                  <a:pt x="3446079" y="2442705"/>
                </a:lnTo>
                <a:lnTo>
                  <a:pt x="3449331" y="2452724"/>
                </a:lnTo>
                <a:lnTo>
                  <a:pt x="3452324" y="2462874"/>
                </a:lnTo>
                <a:lnTo>
                  <a:pt x="3455316" y="2473023"/>
                </a:lnTo>
                <a:lnTo>
                  <a:pt x="3458048" y="2483303"/>
                </a:lnTo>
                <a:lnTo>
                  <a:pt x="3460780" y="2493583"/>
                </a:lnTo>
                <a:lnTo>
                  <a:pt x="3463513" y="2503993"/>
                </a:lnTo>
                <a:lnTo>
                  <a:pt x="3465985" y="2514403"/>
                </a:lnTo>
                <a:lnTo>
                  <a:pt x="3468457" y="2524813"/>
                </a:lnTo>
                <a:lnTo>
                  <a:pt x="3470798" y="2535353"/>
                </a:lnTo>
                <a:lnTo>
                  <a:pt x="3473010" y="2546023"/>
                </a:lnTo>
                <a:lnTo>
                  <a:pt x="3475092" y="2556693"/>
                </a:lnTo>
                <a:lnTo>
                  <a:pt x="3477174" y="2567493"/>
                </a:lnTo>
                <a:lnTo>
                  <a:pt x="3478995" y="2578294"/>
                </a:lnTo>
                <a:lnTo>
                  <a:pt x="3480816" y="2589094"/>
                </a:lnTo>
                <a:lnTo>
                  <a:pt x="3482508" y="2600024"/>
                </a:lnTo>
                <a:lnTo>
                  <a:pt x="3484199" y="2611085"/>
                </a:lnTo>
                <a:lnTo>
                  <a:pt x="3485630" y="2622146"/>
                </a:lnTo>
                <a:lnTo>
                  <a:pt x="3487061" y="2633206"/>
                </a:lnTo>
                <a:lnTo>
                  <a:pt x="3488363" y="2644397"/>
                </a:lnTo>
                <a:lnTo>
                  <a:pt x="3489533" y="2655718"/>
                </a:lnTo>
                <a:lnTo>
                  <a:pt x="3490704" y="2667038"/>
                </a:lnTo>
                <a:lnTo>
                  <a:pt x="3491745" y="2678359"/>
                </a:lnTo>
                <a:lnTo>
                  <a:pt x="3492526" y="2689810"/>
                </a:lnTo>
                <a:lnTo>
                  <a:pt x="3493437" y="2701261"/>
                </a:lnTo>
                <a:lnTo>
                  <a:pt x="3494087" y="2712842"/>
                </a:lnTo>
                <a:lnTo>
                  <a:pt x="3489533" y="2695796"/>
                </a:lnTo>
                <a:lnTo>
                  <a:pt x="3484850" y="2678880"/>
                </a:lnTo>
                <a:lnTo>
                  <a:pt x="3479906" y="2662094"/>
                </a:lnTo>
                <a:lnTo>
                  <a:pt x="3474702" y="2645308"/>
                </a:lnTo>
                <a:lnTo>
                  <a:pt x="3469237" y="2628782"/>
                </a:lnTo>
                <a:lnTo>
                  <a:pt x="3463513" y="2612256"/>
                </a:lnTo>
                <a:lnTo>
                  <a:pt x="3457658" y="2595861"/>
                </a:lnTo>
                <a:lnTo>
                  <a:pt x="3451413" y="2579595"/>
                </a:lnTo>
                <a:lnTo>
                  <a:pt x="3445038" y="2563330"/>
                </a:lnTo>
                <a:lnTo>
                  <a:pt x="3438402" y="2547324"/>
                </a:lnTo>
                <a:lnTo>
                  <a:pt x="3431507" y="2531579"/>
                </a:lnTo>
                <a:lnTo>
                  <a:pt x="3424351" y="2515834"/>
                </a:lnTo>
                <a:lnTo>
                  <a:pt x="3416935" y="2500350"/>
                </a:lnTo>
                <a:lnTo>
                  <a:pt x="3409259" y="2484995"/>
                </a:lnTo>
                <a:lnTo>
                  <a:pt x="3405356" y="2477318"/>
                </a:lnTo>
                <a:lnTo>
                  <a:pt x="3401323" y="2469770"/>
                </a:lnTo>
                <a:lnTo>
                  <a:pt x="3397289" y="2462223"/>
                </a:lnTo>
                <a:lnTo>
                  <a:pt x="3393126" y="2454806"/>
                </a:lnTo>
                <a:lnTo>
                  <a:pt x="3388963" y="2447389"/>
                </a:lnTo>
                <a:lnTo>
                  <a:pt x="3384669" y="2439972"/>
                </a:lnTo>
                <a:lnTo>
                  <a:pt x="3380376" y="2432685"/>
                </a:lnTo>
                <a:lnTo>
                  <a:pt x="3375952" y="2425398"/>
                </a:lnTo>
                <a:lnTo>
                  <a:pt x="3371529" y="2418241"/>
                </a:lnTo>
                <a:lnTo>
                  <a:pt x="3366975" y="2411084"/>
                </a:lnTo>
                <a:lnTo>
                  <a:pt x="3362421" y="2403928"/>
                </a:lnTo>
                <a:lnTo>
                  <a:pt x="3357738" y="2396901"/>
                </a:lnTo>
                <a:lnTo>
                  <a:pt x="3353054" y="2389874"/>
                </a:lnTo>
                <a:lnTo>
                  <a:pt x="3348240" y="2382978"/>
                </a:lnTo>
                <a:lnTo>
                  <a:pt x="3343426" y="2376081"/>
                </a:lnTo>
                <a:lnTo>
                  <a:pt x="3338482" y="2369315"/>
                </a:lnTo>
                <a:lnTo>
                  <a:pt x="3333538" y="2362548"/>
                </a:lnTo>
                <a:lnTo>
                  <a:pt x="3328464" y="2355782"/>
                </a:lnTo>
                <a:lnTo>
                  <a:pt x="3323260" y="2349145"/>
                </a:lnTo>
                <a:lnTo>
                  <a:pt x="3318056" y="2342639"/>
                </a:lnTo>
                <a:lnTo>
                  <a:pt x="3312852" y="2336133"/>
                </a:lnTo>
                <a:lnTo>
                  <a:pt x="3307517" y="2329627"/>
                </a:lnTo>
                <a:lnTo>
                  <a:pt x="3302053" y="2323381"/>
                </a:lnTo>
                <a:lnTo>
                  <a:pt x="3296588" y="2316875"/>
                </a:lnTo>
                <a:lnTo>
                  <a:pt x="3290994" y="2310629"/>
                </a:lnTo>
                <a:lnTo>
                  <a:pt x="3285399" y="2304513"/>
                </a:lnTo>
                <a:lnTo>
                  <a:pt x="3279675" y="2298397"/>
                </a:lnTo>
                <a:lnTo>
                  <a:pt x="3273950" y="2292411"/>
                </a:lnTo>
                <a:lnTo>
                  <a:pt x="3268096" y="2286426"/>
                </a:lnTo>
                <a:lnTo>
                  <a:pt x="3262111" y="2280570"/>
                </a:lnTo>
                <a:lnTo>
                  <a:pt x="3256126" y="2274715"/>
                </a:lnTo>
                <a:lnTo>
                  <a:pt x="3250141" y="2268989"/>
                </a:lnTo>
                <a:lnTo>
                  <a:pt x="3244026" y="2263394"/>
                </a:lnTo>
                <a:lnTo>
                  <a:pt x="3237781" y="2257798"/>
                </a:lnTo>
                <a:lnTo>
                  <a:pt x="3231536" y="2252333"/>
                </a:lnTo>
                <a:lnTo>
                  <a:pt x="3225161" y="2246868"/>
                </a:lnTo>
                <a:lnTo>
                  <a:pt x="3222819" y="2257929"/>
                </a:lnTo>
                <a:lnTo>
                  <a:pt x="3220347" y="2268859"/>
                </a:lnTo>
                <a:lnTo>
                  <a:pt x="3217745" y="2279789"/>
                </a:lnTo>
                <a:lnTo>
                  <a:pt x="3215013" y="2290720"/>
                </a:lnTo>
                <a:lnTo>
                  <a:pt x="3212151" y="2301650"/>
                </a:lnTo>
                <a:lnTo>
                  <a:pt x="3209028" y="2312451"/>
                </a:lnTo>
                <a:lnTo>
                  <a:pt x="3205906" y="2323381"/>
                </a:lnTo>
                <a:lnTo>
                  <a:pt x="3202523" y="2334051"/>
                </a:lnTo>
                <a:lnTo>
                  <a:pt x="3199140" y="2344721"/>
                </a:lnTo>
                <a:lnTo>
                  <a:pt x="3195497" y="2355391"/>
                </a:lnTo>
                <a:lnTo>
                  <a:pt x="3191724" y="2366062"/>
                </a:lnTo>
                <a:lnTo>
                  <a:pt x="3187821" y="2376602"/>
                </a:lnTo>
                <a:lnTo>
                  <a:pt x="3183918" y="2387142"/>
                </a:lnTo>
                <a:lnTo>
                  <a:pt x="3179755" y="2397682"/>
                </a:lnTo>
                <a:lnTo>
                  <a:pt x="3175461" y="2408092"/>
                </a:lnTo>
                <a:lnTo>
                  <a:pt x="3171038" y="2418502"/>
                </a:lnTo>
                <a:lnTo>
                  <a:pt x="3166484" y="2428781"/>
                </a:lnTo>
                <a:lnTo>
                  <a:pt x="3161800" y="2439191"/>
                </a:lnTo>
                <a:lnTo>
                  <a:pt x="3156856" y="2449341"/>
                </a:lnTo>
                <a:lnTo>
                  <a:pt x="3151912" y="2459621"/>
                </a:lnTo>
                <a:lnTo>
                  <a:pt x="3146838" y="2469770"/>
                </a:lnTo>
                <a:lnTo>
                  <a:pt x="3141634" y="2479920"/>
                </a:lnTo>
                <a:lnTo>
                  <a:pt x="3136300" y="2489940"/>
                </a:lnTo>
                <a:lnTo>
                  <a:pt x="3130835" y="2499959"/>
                </a:lnTo>
                <a:lnTo>
                  <a:pt x="3125241" y="2509979"/>
                </a:lnTo>
                <a:lnTo>
                  <a:pt x="3119516" y="2519868"/>
                </a:lnTo>
                <a:lnTo>
                  <a:pt x="3113662" y="2529758"/>
                </a:lnTo>
                <a:lnTo>
                  <a:pt x="3107677" y="2539517"/>
                </a:lnTo>
                <a:lnTo>
                  <a:pt x="3101562" y="2549276"/>
                </a:lnTo>
                <a:lnTo>
                  <a:pt x="3095317" y="2559035"/>
                </a:lnTo>
                <a:lnTo>
                  <a:pt x="3088942" y="2568665"/>
                </a:lnTo>
                <a:lnTo>
                  <a:pt x="3082436" y="2578294"/>
                </a:lnTo>
                <a:lnTo>
                  <a:pt x="3075801" y="2587793"/>
                </a:lnTo>
                <a:lnTo>
                  <a:pt x="3069166" y="2597292"/>
                </a:lnTo>
                <a:lnTo>
                  <a:pt x="3062270" y="2606791"/>
                </a:lnTo>
                <a:lnTo>
                  <a:pt x="3055375" y="2616160"/>
                </a:lnTo>
                <a:lnTo>
                  <a:pt x="3048219" y="2625529"/>
                </a:lnTo>
                <a:lnTo>
                  <a:pt x="3041063" y="2634768"/>
                </a:lnTo>
                <a:lnTo>
                  <a:pt x="3033647" y="2643876"/>
                </a:lnTo>
                <a:lnTo>
                  <a:pt x="3026231" y="2653115"/>
                </a:lnTo>
                <a:lnTo>
                  <a:pt x="3018685" y="2662224"/>
                </a:lnTo>
                <a:lnTo>
                  <a:pt x="3011009" y="2671202"/>
                </a:lnTo>
                <a:lnTo>
                  <a:pt x="3003333" y="2680181"/>
                </a:lnTo>
                <a:lnTo>
                  <a:pt x="2995396" y="2689029"/>
                </a:lnTo>
                <a:lnTo>
                  <a:pt x="2987330" y="2697878"/>
                </a:lnTo>
                <a:lnTo>
                  <a:pt x="2979264" y="2706726"/>
                </a:lnTo>
                <a:lnTo>
                  <a:pt x="2971067" y="2715444"/>
                </a:lnTo>
                <a:lnTo>
                  <a:pt x="2962740" y="2724163"/>
                </a:lnTo>
                <a:lnTo>
                  <a:pt x="2954283" y="2732751"/>
                </a:lnTo>
                <a:lnTo>
                  <a:pt x="2945697" y="2741339"/>
                </a:lnTo>
                <a:lnTo>
                  <a:pt x="2936980" y="2749797"/>
                </a:lnTo>
                <a:lnTo>
                  <a:pt x="2928263" y="2758255"/>
                </a:lnTo>
                <a:lnTo>
                  <a:pt x="2919415" y="2766583"/>
                </a:lnTo>
                <a:lnTo>
                  <a:pt x="2910308" y="2774781"/>
                </a:lnTo>
                <a:lnTo>
                  <a:pt x="2901201" y="2782979"/>
                </a:lnTo>
                <a:lnTo>
                  <a:pt x="2891963" y="2791177"/>
                </a:lnTo>
                <a:lnTo>
                  <a:pt x="2882596" y="2799244"/>
                </a:lnTo>
                <a:lnTo>
                  <a:pt x="2873228" y="2807182"/>
                </a:lnTo>
                <a:lnTo>
                  <a:pt x="2863731" y="2815119"/>
                </a:lnTo>
                <a:lnTo>
                  <a:pt x="2854103" y="2822927"/>
                </a:lnTo>
                <a:lnTo>
                  <a:pt x="2844475" y="2830734"/>
                </a:lnTo>
                <a:lnTo>
                  <a:pt x="2834587" y="2838542"/>
                </a:lnTo>
                <a:lnTo>
                  <a:pt x="2824699" y="2846089"/>
                </a:lnTo>
                <a:lnTo>
                  <a:pt x="2814681" y="2853636"/>
                </a:lnTo>
                <a:lnTo>
                  <a:pt x="2814681" y="3239454"/>
                </a:lnTo>
                <a:lnTo>
                  <a:pt x="2814681" y="3242837"/>
                </a:lnTo>
                <a:lnTo>
                  <a:pt x="2814551" y="3246220"/>
                </a:lnTo>
                <a:lnTo>
                  <a:pt x="2814291" y="3249603"/>
                </a:lnTo>
                <a:lnTo>
                  <a:pt x="2814031" y="3252986"/>
                </a:lnTo>
                <a:lnTo>
                  <a:pt x="2813640" y="3256370"/>
                </a:lnTo>
                <a:lnTo>
                  <a:pt x="2813250" y="3259623"/>
                </a:lnTo>
                <a:lnTo>
                  <a:pt x="2812600" y="3262876"/>
                </a:lnTo>
                <a:lnTo>
                  <a:pt x="2812079" y="3266129"/>
                </a:lnTo>
                <a:lnTo>
                  <a:pt x="2811299" y="3269382"/>
                </a:lnTo>
                <a:lnTo>
                  <a:pt x="2810518" y="3272635"/>
                </a:lnTo>
                <a:lnTo>
                  <a:pt x="2809737" y="3275758"/>
                </a:lnTo>
                <a:lnTo>
                  <a:pt x="2808697" y="3278881"/>
                </a:lnTo>
                <a:lnTo>
                  <a:pt x="2807786" y="3282004"/>
                </a:lnTo>
                <a:lnTo>
                  <a:pt x="2806615" y="3285127"/>
                </a:lnTo>
                <a:lnTo>
                  <a:pt x="2805574" y="3288120"/>
                </a:lnTo>
                <a:lnTo>
                  <a:pt x="2804273" y="3291113"/>
                </a:lnTo>
                <a:lnTo>
                  <a:pt x="2802972" y="3294106"/>
                </a:lnTo>
                <a:lnTo>
                  <a:pt x="2801671" y="3296968"/>
                </a:lnTo>
                <a:lnTo>
                  <a:pt x="2800240" y="3299961"/>
                </a:lnTo>
                <a:lnTo>
                  <a:pt x="2798678" y="3302694"/>
                </a:lnTo>
                <a:lnTo>
                  <a:pt x="2795556" y="3308289"/>
                </a:lnTo>
                <a:lnTo>
                  <a:pt x="2792043" y="3313754"/>
                </a:lnTo>
                <a:lnTo>
                  <a:pt x="2788270" y="3318959"/>
                </a:lnTo>
                <a:lnTo>
                  <a:pt x="2784367" y="3323904"/>
                </a:lnTo>
                <a:lnTo>
                  <a:pt x="2780204" y="3328719"/>
                </a:lnTo>
                <a:lnTo>
                  <a:pt x="2775780" y="3333403"/>
                </a:lnTo>
                <a:lnTo>
                  <a:pt x="2771226" y="3337827"/>
                </a:lnTo>
                <a:lnTo>
                  <a:pt x="2766413" y="3341991"/>
                </a:lnTo>
                <a:lnTo>
                  <a:pt x="2761338" y="3345895"/>
                </a:lnTo>
                <a:lnTo>
                  <a:pt x="2756134" y="3349669"/>
                </a:lnTo>
                <a:lnTo>
                  <a:pt x="2750800" y="3353052"/>
                </a:lnTo>
                <a:lnTo>
                  <a:pt x="2745206" y="3356305"/>
                </a:lnTo>
                <a:lnTo>
                  <a:pt x="2742343" y="3357736"/>
                </a:lnTo>
                <a:lnTo>
                  <a:pt x="2739481" y="3359168"/>
                </a:lnTo>
                <a:lnTo>
                  <a:pt x="2736489" y="3360599"/>
                </a:lnTo>
                <a:lnTo>
                  <a:pt x="2733496" y="3361900"/>
                </a:lnTo>
                <a:lnTo>
                  <a:pt x="2730504" y="3363071"/>
                </a:lnTo>
                <a:lnTo>
                  <a:pt x="2727511" y="3364242"/>
                </a:lnTo>
                <a:lnTo>
                  <a:pt x="2724389" y="3365414"/>
                </a:lnTo>
                <a:lnTo>
                  <a:pt x="2721396" y="3366324"/>
                </a:lnTo>
                <a:lnTo>
                  <a:pt x="2718144" y="3367235"/>
                </a:lnTo>
                <a:lnTo>
                  <a:pt x="2715021" y="3368146"/>
                </a:lnTo>
                <a:lnTo>
                  <a:pt x="2711769" y="3368927"/>
                </a:lnTo>
                <a:lnTo>
                  <a:pt x="2708646" y="3369578"/>
                </a:lnTo>
                <a:lnTo>
                  <a:pt x="2705394" y="3370228"/>
                </a:lnTo>
                <a:lnTo>
                  <a:pt x="2702011" y="3370749"/>
                </a:lnTo>
                <a:lnTo>
                  <a:pt x="2698758" y="3371269"/>
                </a:lnTo>
                <a:lnTo>
                  <a:pt x="2695375" y="3371660"/>
                </a:lnTo>
                <a:lnTo>
                  <a:pt x="2691993" y="3371920"/>
                </a:lnTo>
                <a:lnTo>
                  <a:pt x="2688610" y="3372180"/>
                </a:lnTo>
                <a:lnTo>
                  <a:pt x="2685227" y="3372310"/>
                </a:lnTo>
                <a:lnTo>
                  <a:pt x="2681845" y="3372310"/>
                </a:lnTo>
                <a:lnTo>
                  <a:pt x="2302460" y="3372310"/>
                </a:lnTo>
                <a:lnTo>
                  <a:pt x="2299077" y="3372310"/>
                </a:lnTo>
                <a:lnTo>
                  <a:pt x="2295694" y="3372180"/>
                </a:lnTo>
                <a:lnTo>
                  <a:pt x="2292312" y="3371920"/>
                </a:lnTo>
                <a:lnTo>
                  <a:pt x="2288929" y="3371660"/>
                </a:lnTo>
                <a:lnTo>
                  <a:pt x="2285546" y="3371269"/>
                </a:lnTo>
                <a:lnTo>
                  <a:pt x="2282294" y="3370749"/>
                </a:lnTo>
                <a:lnTo>
                  <a:pt x="2278911" y="3370228"/>
                </a:lnTo>
                <a:lnTo>
                  <a:pt x="2275658" y="3369578"/>
                </a:lnTo>
                <a:lnTo>
                  <a:pt x="2272406" y="3368927"/>
                </a:lnTo>
                <a:lnTo>
                  <a:pt x="2269283" y="3368146"/>
                </a:lnTo>
                <a:lnTo>
                  <a:pt x="2266031" y="3367235"/>
                </a:lnTo>
                <a:lnTo>
                  <a:pt x="2262908" y="3366324"/>
                </a:lnTo>
                <a:lnTo>
                  <a:pt x="2259786" y="3365414"/>
                </a:lnTo>
                <a:lnTo>
                  <a:pt x="2256793" y="3364242"/>
                </a:lnTo>
                <a:lnTo>
                  <a:pt x="2253801" y="3363071"/>
                </a:lnTo>
                <a:lnTo>
                  <a:pt x="2250678" y="3361900"/>
                </a:lnTo>
                <a:lnTo>
                  <a:pt x="2247816" y="3360599"/>
                </a:lnTo>
                <a:lnTo>
                  <a:pt x="2244824" y="3359168"/>
                </a:lnTo>
                <a:lnTo>
                  <a:pt x="2241961" y="3357736"/>
                </a:lnTo>
                <a:lnTo>
                  <a:pt x="2239099" y="3356305"/>
                </a:lnTo>
                <a:lnTo>
                  <a:pt x="2233504" y="3353052"/>
                </a:lnTo>
                <a:lnTo>
                  <a:pt x="2228170" y="3349669"/>
                </a:lnTo>
                <a:lnTo>
                  <a:pt x="2222966" y="3345895"/>
                </a:lnTo>
                <a:lnTo>
                  <a:pt x="2217892" y="3341991"/>
                </a:lnTo>
                <a:lnTo>
                  <a:pt x="2213078" y="3337827"/>
                </a:lnTo>
                <a:lnTo>
                  <a:pt x="2208524" y="3333403"/>
                </a:lnTo>
                <a:lnTo>
                  <a:pt x="2204101" y="3328719"/>
                </a:lnTo>
                <a:lnTo>
                  <a:pt x="2199937" y="3323904"/>
                </a:lnTo>
                <a:lnTo>
                  <a:pt x="2195904" y="3318959"/>
                </a:lnTo>
                <a:lnTo>
                  <a:pt x="2192261" y="3313754"/>
                </a:lnTo>
                <a:lnTo>
                  <a:pt x="2188748" y="3308289"/>
                </a:lnTo>
                <a:lnTo>
                  <a:pt x="2185626" y="3302694"/>
                </a:lnTo>
                <a:lnTo>
                  <a:pt x="2184065" y="3299961"/>
                </a:lnTo>
                <a:lnTo>
                  <a:pt x="2182634" y="3296968"/>
                </a:lnTo>
                <a:lnTo>
                  <a:pt x="2181333" y="3294106"/>
                </a:lnTo>
                <a:lnTo>
                  <a:pt x="2180031" y="3291113"/>
                </a:lnTo>
                <a:lnTo>
                  <a:pt x="2178730" y="3288120"/>
                </a:lnTo>
                <a:lnTo>
                  <a:pt x="2177690" y="3285127"/>
                </a:lnTo>
                <a:lnTo>
                  <a:pt x="2176519" y="3282004"/>
                </a:lnTo>
                <a:lnTo>
                  <a:pt x="2175478" y="3278881"/>
                </a:lnTo>
                <a:lnTo>
                  <a:pt x="2174567" y="3275758"/>
                </a:lnTo>
                <a:lnTo>
                  <a:pt x="2173786" y="3272635"/>
                </a:lnTo>
                <a:lnTo>
                  <a:pt x="2173006" y="3269382"/>
                </a:lnTo>
                <a:lnTo>
                  <a:pt x="2172225" y="3266129"/>
                </a:lnTo>
                <a:lnTo>
                  <a:pt x="2171705" y="3262876"/>
                </a:lnTo>
                <a:lnTo>
                  <a:pt x="2171054" y="3259623"/>
                </a:lnTo>
                <a:lnTo>
                  <a:pt x="2170664" y="3256370"/>
                </a:lnTo>
                <a:lnTo>
                  <a:pt x="2170274" y="3252986"/>
                </a:lnTo>
                <a:lnTo>
                  <a:pt x="2170013" y="3249603"/>
                </a:lnTo>
                <a:lnTo>
                  <a:pt x="2169753" y="3246220"/>
                </a:lnTo>
                <a:lnTo>
                  <a:pt x="2169623" y="3242837"/>
                </a:lnTo>
                <a:lnTo>
                  <a:pt x="2169623" y="3239454"/>
                </a:lnTo>
                <a:lnTo>
                  <a:pt x="2169623" y="3134704"/>
                </a:lnTo>
                <a:lnTo>
                  <a:pt x="2146595" y="3139258"/>
                </a:lnTo>
                <a:lnTo>
                  <a:pt x="2123436" y="3143552"/>
                </a:lnTo>
                <a:lnTo>
                  <a:pt x="2100147" y="3147586"/>
                </a:lnTo>
                <a:lnTo>
                  <a:pt x="2076728" y="3151230"/>
                </a:lnTo>
                <a:lnTo>
                  <a:pt x="2053179" y="3154743"/>
                </a:lnTo>
                <a:lnTo>
                  <a:pt x="2029500" y="3157866"/>
                </a:lnTo>
                <a:lnTo>
                  <a:pt x="2005561" y="3160729"/>
                </a:lnTo>
                <a:lnTo>
                  <a:pt x="1981622" y="3163461"/>
                </a:lnTo>
                <a:lnTo>
                  <a:pt x="1957553" y="3165673"/>
                </a:lnTo>
                <a:lnTo>
                  <a:pt x="1933353" y="3167755"/>
                </a:lnTo>
                <a:lnTo>
                  <a:pt x="1909024" y="3169447"/>
                </a:lnTo>
                <a:lnTo>
                  <a:pt x="1884694" y="3170748"/>
                </a:lnTo>
                <a:lnTo>
                  <a:pt x="1860104" y="3171919"/>
                </a:lnTo>
                <a:lnTo>
                  <a:pt x="1835515" y="3172700"/>
                </a:lnTo>
                <a:lnTo>
                  <a:pt x="1810665" y="3173090"/>
                </a:lnTo>
                <a:lnTo>
                  <a:pt x="1798305" y="3173220"/>
                </a:lnTo>
                <a:lnTo>
                  <a:pt x="1785815" y="3173220"/>
                </a:lnTo>
                <a:lnTo>
                  <a:pt x="1773325" y="3173220"/>
                </a:lnTo>
                <a:lnTo>
                  <a:pt x="1760965" y="3173090"/>
                </a:lnTo>
                <a:lnTo>
                  <a:pt x="1748475" y="3172960"/>
                </a:lnTo>
                <a:lnTo>
                  <a:pt x="1735985" y="3172700"/>
                </a:lnTo>
                <a:lnTo>
                  <a:pt x="1723625" y="3172310"/>
                </a:lnTo>
                <a:lnTo>
                  <a:pt x="1711265" y="3171919"/>
                </a:lnTo>
                <a:lnTo>
                  <a:pt x="1686675" y="3170748"/>
                </a:lnTo>
                <a:lnTo>
                  <a:pt x="1662085" y="3169317"/>
                </a:lnTo>
                <a:lnTo>
                  <a:pt x="1637756" y="3167625"/>
                </a:lnTo>
                <a:lnTo>
                  <a:pt x="1613426" y="3165673"/>
                </a:lnTo>
                <a:lnTo>
                  <a:pt x="1589357" y="3163331"/>
                </a:lnTo>
                <a:lnTo>
                  <a:pt x="1565288" y="3160598"/>
                </a:lnTo>
                <a:lnTo>
                  <a:pt x="1541478" y="3157736"/>
                </a:lnTo>
                <a:lnTo>
                  <a:pt x="1517669" y="3154613"/>
                </a:lnTo>
                <a:lnTo>
                  <a:pt x="1493990" y="3151099"/>
                </a:lnTo>
                <a:lnTo>
                  <a:pt x="1470571" y="3147456"/>
                </a:lnTo>
                <a:lnTo>
                  <a:pt x="1447153" y="3143422"/>
                </a:lnTo>
                <a:lnTo>
                  <a:pt x="1423994" y="3139128"/>
                </a:lnTo>
                <a:lnTo>
                  <a:pt x="1400966" y="3134444"/>
                </a:lnTo>
                <a:lnTo>
                  <a:pt x="1400966" y="3239454"/>
                </a:lnTo>
                <a:lnTo>
                  <a:pt x="1400835" y="3242837"/>
                </a:lnTo>
                <a:lnTo>
                  <a:pt x="1400705" y="3246220"/>
                </a:lnTo>
                <a:lnTo>
                  <a:pt x="1400575" y="3249603"/>
                </a:lnTo>
                <a:lnTo>
                  <a:pt x="1400185" y="3252986"/>
                </a:lnTo>
                <a:lnTo>
                  <a:pt x="1399795" y="3256370"/>
                </a:lnTo>
                <a:lnTo>
                  <a:pt x="1399404" y="3259623"/>
                </a:lnTo>
                <a:lnTo>
                  <a:pt x="1398884" y="3262876"/>
                </a:lnTo>
                <a:lnTo>
                  <a:pt x="1398233" y="3266129"/>
                </a:lnTo>
                <a:lnTo>
                  <a:pt x="1397453" y="3269382"/>
                </a:lnTo>
                <a:lnTo>
                  <a:pt x="1396672" y="3272635"/>
                </a:lnTo>
                <a:lnTo>
                  <a:pt x="1395892" y="3275758"/>
                </a:lnTo>
                <a:lnTo>
                  <a:pt x="1394981" y="3278881"/>
                </a:lnTo>
                <a:lnTo>
                  <a:pt x="1393940" y="3282004"/>
                </a:lnTo>
                <a:lnTo>
                  <a:pt x="1392899" y="3285127"/>
                </a:lnTo>
                <a:lnTo>
                  <a:pt x="1391728" y="3288120"/>
                </a:lnTo>
                <a:lnTo>
                  <a:pt x="1390427" y="3291113"/>
                </a:lnTo>
                <a:lnTo>
                  <a:pt x="1389126" y="3294106"/>
                </a:lnTo>
                <a:lnTo>
                  <a:pt x="1387825" y="3296968"/>
                </a:lnTo>
                <a:lnTo>
                  <a:pt x="1386394" y="3299961"/>
                </a:lnTo>
                <a:lnTo>
                  <a:pt x="1384833" y="3302694"/>
                </a:lnTo>
                <a:lnTo>
                  <a:pt x="1381710" y="3308289"/>
                </a:lnTo>
                <a:lnTo>
                  <a:pt x="1378197" y="3313754"/>
                </a:lnTo>
                <a:lnTo>
                  <a:pt x="1374554" y="3318959"/>
                </a:lnTo>
                <a:lnTo>
                  <a:pt x="1370521" y="3323904"/>
                </a:lnTo>
                <a:lnTo>
                  <a:pt x="1366358" y="3328719"/>
                </a:lnTo>
                <a:lnTo>
                  <a:pt x="1361934" y="3333403"/>
                </a:lnTo>
                <a:lnTo>
                  <a:pt x="1357381" y="3337827"/>
                </a:lnTo>
                <a:lnTo>
                  <a:pt x="1352567" y="3341991"/>
                </a:lnTo>
                <a:lnTo>
                  <a:pt x="1347493" y="3345895"/>
                </a:lnTo>
                <a:lnTo>
                  <a:pt x="1342289" y="3349669"/>
                </a:lnTo>
                <a:lnTo>
                  <a:pt x="1336954" y="3353052"/>
                </a:lnTo>
                <a:lnTo>
                  <a:pt x="1331360" y="3356305"/>
                </a:lnTo>
                <a:lnTo>
                  <a:pt x="1328497" y="3357736"/>
                </a:lnTo>
                <a:lnTo>
                  <a:pt x="1325635" y="3359168"/>
                </a:lnTo>
                <a:lnTo>
                  <a:pt x="1322643" y="3360599"/>
                </a:lnTo>
                <a:lnTo>
                  <a:pt x="1319780" y="3361900"/>
                </a:lnTo>
                <a:lnTo>
                  <a:pt x="1316788" y="3363071"/>
                </a:lnTo>
                <a:lnTo>
                  <a:pt x="1313665" y="3364242"/>
                </a:lnTo>
                <a:lnTo>
                  <a:pt x="1310673" y="3365414"/>
                </a:lnTo>
                <a:lnTo>
                  <a:pt x="1307550" y="3366324"/>
                </a:lnTo>
                <a:lnTo>
                  <a:pt x="1304428" y="3367235"/>
                </a:lnTo>
                <a:lnTo>
                  <a:pt x="1301175" y="3368146"/>
                </a:lnTo>
                <a:lnTo>
                  <a:pt x="1298053" y="3368927"/>
                </a:lnTo>
                <a:lnTo>
                  <a:pt x="1294800" y="3369578"/>
                </a:lnTo>
                <a:lnTo>
                  <a:pt x="1291548" y="3370228"/>
                </a:lnTo>
                <a:lnTo>
                  <a:pt x="1288295" y="3370749"/>
                </a:lnTo>
                <a:lnTo>
                  <a:pt x="1284912" y="3371269"/>
                </a:lnTo>
                <a:lnTo>
                  <a:pt x="1281530" y="3371660"/>
                </a:lnTo>
                <a:lnTo>
                  <a:pt x="1278277" y="3371920"/>
                </a:lnTo>
                <a:lnTo>
                  <a:pt x="1274894" y="3372180"/>
                </a:lnTo>
                <a:lnTo>
                  <a:pt x="1271382" y="3372310"/>
                </a:lnTo>
                <a:lnTo>
                  <a:pt x="1267999" y="3372310"/>
                </a:lnTo>
                <a:lnTo>
                  <a:pt x="888614" y="3372310"/>
                </a:lnTo>
                <a:lnTo>
                  <a:pt x="885231" y="3372310"/>
                </a:lnTo>
                <a:lnTo>
                  <a:pt x="881849" y="3372180"/>
                </a:lnTo>
                <a:lnTo>
                  <a:pt x="878466" y="3371920"/>
                </a:lnTo>
                <a:lnTo>
                  <a:pt x="875083" y="3371660"/>
                </a:lnTo>
                <a:lnTo>
                  <a:pt x="871700" y="3371269"/>
                </a:lnTo>
                <a:lnTo>
                  <a:pt x="868448" y="3370749"/>
                </a:lnTo>
                <a:lnTo>
                  <a:pt x="865195" y="3370228"/>
                </a:lnTo>
                <a:lnTo>
                  <a:pt x="861812" y="3369578"/>
                </a:lnTo>
                <a:lnTo>
                  <a:pt x="858690" y="3368927"/>
                </a:lnTo>
                <a:lnTo>
                  <a:pt x="855437" y="3368146"/>
                </a:lnTo>
                <a:lnTo>
                  <a:pt x="852315" y="3367235"/>
                </a:lnTo>
                <a:lnTo>
                  <a:pt x="849192" y="3366324"/>
                </a:lnTo>
                <a:lnTo>
                  <a:pt x="846070" y="3365414"/>
                </a:lnTo>
                <a:lnTo>
                  <a:pt x="842947" y="3364242"/>
                </a:lnTo>
                <a:lnTo>
                  <a:pt x="839955" y="3363071"/>
                </a:lnTo>
                <a:lnTo>
                  <a:pt x="836962" y="3361900"/>
                </a:lnTo>
                <a:lnTo>
                  <a:pt x="833970" y="3360599"/>
                </a:lnTo>
                <a:lnTo>
                  <a:pt x="830978" y="3359168"/>
                </a:lnTo>
                <a:lnTo>
                  <a:pt x="828115" y="3357736"/>
                </a:lnTo>
                <a:lnTo>
                  <a:pt x="825253" y="3356305"/>
                </a:lnTo>
                <a:lnTo>
                  <a:pt x="819789" y="3353052"/>
                </a:lnTo>
                <a:lnTo>
                  <a:pt x="814324" y="3349669"/>
                </a:lnTo>
                <a:lnTo>
                  <a:pt x="809120" y="3345895"/>
                </a:lnTo>
                <a:lnTo>
                  <a:pt x="804046" y="3341991"/>
                </a:lnTo>
                <a:lnTo>
                  <a:pt x="799232" y="3337827"/>
                </a:lnTo>
                <a:lnTo>
                  <a:pt x="794679" y="3333403"/>
                </a:lnTo>
                <a:lnTo>
                  <a:pt x="790255" y="3328719"/>
                </a:lnTo>
                <a:lnTo>
                  <a:pt x="786092" y="3323904"/>
                </a:lnTo>
                <a:lnTo>
                  <a:pt x="782188" y="3318959"/>
                </a:lnTo>
                <a:lnTo>
                  <a:pt x="778415" y="3313754"/>
                </a:lnTo>
                <a:lnTo>
                  <a:pt x="775033" y="3308289"/>
                </a:lnTo>
                <a:lnTo>
                  <a:pt x="771780" y="3302694"/>
                </a:lnTo>
                <a:lnTo>
                  <a:pt x="770219" y="3299961"/>
                </a:lnTo>
                <a:lnTo>
                  <a:pt x="768788" y="3296968"/>
                </a:lnTo>
                <a:lnTo>
                  <a:pt x="767487" y="3294106"/>
                </a:lnTo>
                <a:lnTo>
                  <a:pt x="766186" y="3291113"/>
                </a:lnTo>
                <a:lnTo>
                  <a:pt x="765015" y="3288120"/>
                </a:lnTo>
                <a:lnTo>
                  <a:pt x="763844" y="3285127"/>
                </a:lnTo>
                <a:lnTo>
                  <a:pt x="762673" y="3282004"/>
                </a:lnTo>
                <a:lnTo>
                  <a:pt x="761762" y="3278881"/>
                </a:lnTo>
                <a:lnTo>
                  <a:pt x="760721" y="3275758"/>
                </a:lnTo>
                <a:lnTo>
                  <a:pt x="759941" y="3272635"/>
                </a:lnTo>
                <a:lnTo>
                  <a:pt x="759160" y="3269382"/>
                </a:lnTo>
                <a:lnTo>
                  <a:pt x="758379" y="3266129"/>
                </a:lnTo>
                <a:lnTo>
                  <a:pt x="757859" y="3262876"/>
                </a:lnTo>
                <a:lnTo>
                  <a:pt x="757208" y="3259623"/>
                </a:lnTo>
                <a:lnTo>
                  <a:pt x="756818" y="3256370"/>
                </a:lnTo>
                <a:lnTo>
                  <a:pt x="756428" y="3252986"/>
                </a:lnTo>
                <a:lnTo>
                  <a:pt x="756168" y="3249603"/>
                </a:lnTo>
                <a:lnTo>
                  <a:pt x="755907" y="3246220"/>
                </a:lnTo>
                <a:lnTo>
                  <a:pt x="755777" y="3242837"/>
                </a:lnTo>
                <a:lnTo>
                  <a:pt x="755777" y="3239454"/>
                </a:lnTo>
                <a:lnTo>
                  <a:pt x="755777" y="2852855"/>
                </a:lnTo>
                <a:lnTo>
                  <a:pt x="739774" y="2840624"/>
                </a:lnTo>
                <a:lnTo>
                  <a:pt x="724032" y="2828392"/>
                </a:lnTo>
                <a:lnTo>
                  <a:pt x="708679" y="2815770"/>
                </a:lnTo>
                <a:lnTo>
                  <a:pt x="693457" y="2803148"/>
                </a:lnTo>
                <a:lnTo>
                  <a:pt x="678625" y="2790136"/>
                </a:lnTo>
                <a:lnTo>
                  <a:pt x="663923" y="2777123"/>
                </a:lnTo>
                <a:lnTo>
                  <a:pt x="649482" y="2763851"/>
                </a:lnTo>
                <a:lnTo>
                  <a:pt x="635431" y="2750448"/>
                </a:lnTo>
                <a:lnTo>
                  <a:pt x="628535" y="2743681"/>
                </a:lnTo>
                <a:lnTo>
                  <a:pt x="621639" y="2736785"/>
                </a:lnTo>
                <a:lnTo>
                  <a:pt x="614744" y="2729888"/>
                </a:lnTo>
                <a:lnTo>
                  <a:pt x="608109" y="2722992"/>
                </a:lnTo>
                <a:lnTo>
                  <a:pt x="601343" y="2716095"/>
                </a:lnTo>
                <a:lnTo>
                  <a:pt x="594838" y="2709068"/>
                </a:lnTo>
                <a:lnTo>
                  <a:pt x="588203" y="2702042"/>
                </a:lnTo>
                <a:lnTo>
                  <a:pt x="581697" y="2695015"/>
                </a:lnTo>
                <a:lnTo>
                  <a:pt x="575322" y="2687988"/>
                </a:lnTo>
                <a:lnTo>
                  <a:pt x="568947" y="2680831"/>
                </a:lnTo>
                <a:lnTo>
                  <a:pt x="562702" y="2673675"/>
                </a:lnTo>
                <a:lnTo>
                  <a:pt x="556587" y="2666388"/>
                </a:lnTo>
                <a:lnTo>
                  <a:pt x="550472" y="2659231"/>
                </a:lnTo>
                <a:lnTo>
                  <a:pt x="544487" y="2651944"/>
                </a:lnTo>
                <a:lnTo>
                  <a:pt x="538503" y="2644527"/>
                </a:lnTo>
                <a:lnTo>
                  <a:pt x="532648" y="2637240"/>
                </a:lnTo>
                <a:lnTo>
                  <a:pt x="317715" y="2706856"/>
                </a:lnTo>
                <a:lnTo>
                  <a:pt x="311600" y="2708548"/>
                </a:lnTo>
                <a:lnTo>
                  <a:pt x="305485" y="2710109"/>
                </a:lnTo>
                <a:lnTo>
                  <a:pt x="299371" y="2711280"/>
                </a:lnTo>
                <a:lnTo>
                  <a:pt x="293256" y="2712191"/>
                </a:lnTo>
                <a:lnTo>
                  <a:pt x="287141" y="2712842"/>
                </a:lnTo>
                <a:lnTo>
                  <a:pt x="281156" y="2713102"/>
                </a:lnTo>
                <a:lnTo>
                  <a:pt x="275041" y="2713232"/>
                </a:lnTo>
                <a:lnTo>
                  <a:pt x="269056" y="2712972"/>
                </a:lnTo>
                <a:lnTo>
                  <a:pt x="263201" y="2712452"/>
                </a:lnTo>
                <a:lnTo>
                  <a:pt x="257347" y="2711541"/>
                </a:lnTo>
                <a:lnTo>
                  <a:pt x="251492" y="2710500"/>
                </a:lnTo>
                <a:lnTo>
                  <a:pt x="245767" y="2709198"/>
                </a:lnTo>
                <a:lnTo>
                  <a:pt x="240173" y="2707637"/>
                </a:lnTo>
                <a:lnTo>
                  <a:pt x="234709" y="2705815"/>
                </a:lnTo>
                <a:lnTo>
                  <a:pt x="229374" y="2703603"/>
                </a:lnTo>
                <a:lnTo>
                  <a:pt x="224040" y="2701261"/>
                </a:lnTo>
                <a:lnTo>
                  <a:pt x="218966" y="2698789"/>
                </a:lnTo>
                <a:lnTo>
                  <a:pt x="213892" y="2695926"/>
                </a:lnTo>
                <a:lnTo>
                  <a:pt x="209078" y="2692933"/>
                </a:lnTo>
                <a:lnTo>
                  <a:pt x="204394" y="2689550"/>
                </a:lnTo>
                <a:lnTo>
                  <a:pt x="199841" y="2686167"/>
                </a:lnTo>
                <a:lnTo>
                  <a:pt x="195547" y="2682393"/>
                </a:lnTo>
                <a:lnTo>
                  <a:pt x="191384" y="2678489"/>
                </a:lnTo>
                <a:lnTo>
                  <a:pt x="187481" y="2674325"/>
                </a:lnTo>
                <a:lnTo>
                  <a:pt x="183708" y="2670031"/>
                </a:lnTo>
                <a:lnTo>
                  <a:pt x="180195" y="2665477"/>
                </a:lnTo>
                <a:lnTo>
                  <a:pt x="176942" y="2660792"/>
                </a:lnTo>
                <a:lnTo>
                  <a:pt x="173950" y="2655848"/>
                </a:lnTo>
                <a:lnTo>
                  <a:pt x="171087" y="2650643"/>
                </a:lnTo>
                <a:lnTo>
                  <a:pt x="169786" y="2648040"/>
                </a:lnTo>
                <a:lnTo>
                  <a:pt x="168615" y="2645438"/>
                </a:lnTo>
                <a:lnTo>
                  <a:pt x="167445" y="2642705"/>
                </a:lnTo>
                <a:lnTo>
                  <a:pt x="166274" y="2639973"/>
                </a:lnTo>
                <a:lnTo>
                  <a:pt x="165233" y="2637110"/>
                </a:lnTo>
                <a:lnTo>
                  <a:pt x="164322" y="2634247"/>
                </a:lnTo>
                <a:lnTo>
                  <a:pt x="5334" y="2143159"/>
                </a:lnTo>
                <a:lnTo>
                  <a:pt x="4554" y="2140297"/>
                </a:lnTo>
                <a:lnTo>
                  <a:pt x="3643" y="2137434"/>
                </a:lnTo>
                <a:lnTo>
                  <a:pt x="2992" y="2134571"/>
                </a:lnTo>
                <a:lnTo>
                  <a:pt x="2342" y="2131708"/>
                </a:lnTo>
                <a:lnTo>
                  <a:pt x="1821" y="2128846"/>
                </a:lnTo>
                <a:lnTo>
                  <a:pt x="1301" y="2125983"/>
                </a:lnTo>
                <a:lnTo>
                  <a:pt x="520" y="2120127"/>
                </a:lnTo>
                <a:lnTo>
                  <a:pt x="130" y="2114402"/>
                </a:lnTo>
                <a:lnTo>
                  <a:pt x="0" y="2108676"/>
                </a:lnTo>
                <a:lnTo>
                  <a:pt x="260" y="2102821"/>
                </a:lnTo>
                <a:lnTo>
                  <a:pt x="651" y="2097225"/>
                </a:lnTo>
                <a:lnTo>
                  <a:pt x="1431" y="2091500"/>
                </a:lnTo>
                <a:lnTo>
                  <a:pt x="2472" y="2085905"/>
                </a:lnTo>
                <a:lnTo>
                  <a:pt x="3903" y="2080309"/>
                </a:lnTo>
                <a:lnTo>
                  <a:pt x="5464" y="2074844"/>
                </a:lnTo>
                <a:lnTo>
                  <a:pt x="7286" y="2069509"/>
                </a:lnTo>
                <a:lnTo>
                  <a:pt x="9498" y="2064174"/>
                </a:lnTo>
                <a:lnTo>
                  <a:pt x="11840" y="2058969"/>
                </a:lnTo>
                <a:lnTo>
                  <a:pt x="14572" y="2053894"/>
                </a:lnTo>
                <a:lnTo>
                  <a:pt x="17434" y="2048950"/>
                </a:lnTo>
                <a:lnTo>
                  <a:pt x="20557" y="2044005"/>
                </a:lnTo>
                <a:lnTo>
                  <a:pt x="23939" y="2039320"/>
                </a:lnTo>
                <a:lnTo>
                  <a:pt x="27582" y="2034766"/>
                </a:lnTo>
                <a:lnTo>
                  <a:pt x="31355" y="2030342"/>
                </a:lnTo>
                <a:lnTo>
                  <a:pt x="35519" y="2026048"/>
                </a:lnTo>
                <a:lnTo>
                  <a:pt x="39682" y="2022014"/>
                </a:lnTo>
                <a:lnTo>
                  <a:pt x="44236" y="2018110"/>
                </a:lnTo>
                <a:lnTo>
                  <a:pt x="48919" y="2014337"/>
                </a:lnTo>
                <a:lnTo>
                  <a:pt x="53863" y="2010823"/>
                </a:lnTo>
                <a:lnTo>
                  <a:pt x="58937" y="2007570"/>
                </a:lnTo>
                <a:lnTo>
                  <a:pt x="64272" y="2004447"/>
                </a:lnTo>
                <a:lnTo>
                  <a:pt x="69736" y="2001715"/>
                </a:lnTo>
                <a:lnTo>
                  <a:pt x="75331" y="1999112"/>
                </a:lnTo>
                <a:lnTo>
                  <a:pt x="81185" y="1996640"/>
                </a:lnTo>
                <a:lnTo>
                  <a:pt x="87170" y="1994558"/>
                </a:lnTo>
                <a:lnTo>
                  <a:pt x="347249" y="1910367"/>
                </a:lnTo>
                <a:lnTo>
                  <a:pt x="349721" y="1898917"/>
                </a:lnTo>
                <a:lnTo>
                  <a:pt x="352323" y="1887466"/>
                </a:lnTo>
                <a:lnTo>
                  <a:pt x="355185" y="1876145"/>
                </a:lnTo>
                <a:lnTo>
                  <a:pt x="358048" y="1864824"/>
                </a:lnTo>
                <a:lnTo>
                  <a:pt x="361170" y="1853633"/>
                </a:lnTo>
                <a:lnTo>
                  <a:pt x="364423" y="1842443"/>
                </a:lnTo>
                <a:lnTo>
                  <a:pt x="367805" y="1831252"/>
                </a:lnTo>
                <a:lnTo>
                  <a:pt x="371318" y="1820192"/>
                </a:lnTo>
                <a:lnTo>
                  <a:pt x="375091" y="1809131"/>
                </a:lnTo>
                <a:lnTo>
                  <a:pt x="378864" y="1798071"/>
                </a:lnTo>
                <a:lnTo>
                  <a:pt x="382898" y="1787140"/>
                </a:lnTo>
                <a:lnTo>
                  <a:pt x="386931" y="1776210"/>
                </a:lnTo>
                <a:lnTo>
                  <a:pt x="391224" y="1765279"/>
                </a:lnTo>
                <a:lnTo>
                  <a:pt x="395648" y="1754479"/>
                </a:lnTo>
                <a:lnTo>
                  <a:pt x="400332" y="1743679"/>
                </a:lnTo>
                <a:lnTo>
                  <a:pt x="405015" y="1732878"/>
                </a:lnTo>
                <a:lnTo>
                  <a:pt x="409829" y="1722208"/>
                </a:lnTo>
                <a:lnTo>
                  <a:pt x="414903" y="1711538"/>
                </a:lnTo>
                <a:lnTo>
                  <a:pt x="419977" y="1700998"/>
                </a:lnTo>
                <a:lnTo>
                  <a:pt x="425312" y="1690458"/>
                </a:lnTo>
                <a:lnTo>
                  <a:pt x="430776" y="1679918"/>
                </a:lnTo>
                <a:lnTo>
                  <a:pt x="436241" y="1669508"/>
                </a:lnTo>
                <a:lnTo>
                  <a:pt x="441965" y="1659098"/>
                </a:lnTo>
                <a:lnTo>
                  <a:pt x="447820" y="1648818"/>
                </a:lnTo>
                <a:lnTo>
                  <a:pt x="453805" y="1638538"/>
                </a:lnTo>
                <a:lnTo>
                  <a:pt x="459919" y="1628388"/>
                </a:lnTo>
                <a:lnTo>
                  <a:pt x="466165" y="1618239"/>
                </a:lnTo>
                <a:lnTo>
                  <a:pt x="472540" y="1608089"/>
                </a:lnTo>
                <a:lnTo>
                  <a:pt x="479045" y="1598070"/>
                </a:lnTo>
                <a:lnTo>
                  <a:pt x="485810" y="1588050"/>
                </a:lnTo>
                <a:lnTo>
                  <a:pt x="492576" y="1578161"/>
                </a:lnTo>
                <a:lnTo>
                  <a:pt x="499471" y="1568271"/>
                </a:lnTo>
                <a:lnTo>
                  <a:pt x="506497" y="1558382"/>
                </a:lnTo>
                <a:lnTo>
                  <a:pt x="513653" y="1548622"/>
                </a:lnTo>
                <a:lnTo>
                  <a:pt x="520939" y="1538993"/>
                </a:lnTo>
                <a:lnTo>
                  <a:pt x="528354" y="1529364"/>
                </a:lnTo>
                <a:lnTo>
                  <a:pt x="535901" y="1519865"/>
                </a:lnTo>
                <a:lnTo>
                  <a:pt x="543577" y="1510366"/>
                </a:lnTo>
                <a:lnTo>
                  <a:pt x="551383" y="1500867"/>
                </a:lnTo>
                <a:lnTo>
                  <a:pt x="559319" y="1491498"/>
                </a:lnTo>
                <a:lnTo>
                  <a:pt x="567386" y="1482129"/>
                </a:lnTo>
                <a:lnTo>
                  <a:pt x="575582" y="1472760"/>
                </a:lnTo>
                <a:lnTo>
                  <a:pt x="584039" y="1463652"/>
                </a:lnTo>
                <a:lnTo>
                  <a:pt x="592366" y="1454543"/>
                </a:lnTo>
                <a:lnTo>
                  <a:pt x="600953" y="1445434"/>
                </a:lnTo>
                <a:lnTo>
                  <a:pt x="609670" y="1436456"/>
                </a:lnTo>
                <a:lnTo>
                  <a:pt x="618387" y="1427607"/>
                </a:lnTo>
                <a:lnTo>
                  <a:pt x="627234" y="1418759"/>
                </a:lnTo>
                <a:lnTo>
                  <a:pt x="636211" y="1410040"/>
                </a:lnTo>
                <a:lnTo>
                  <a:pt x="645449" y="1401322"/>
                </a:lnTo>
                <a:lnTo>
                  <a:pt x="654686" y="1392604"/>
                </a:lnTo>
                <a:lnTo>
                  <a:pt x="663923" y="1384146"/>
                </a:lnTo>
                <a:lnTo>
                  <a:pt x="673421" y="1375688"/>
                </a:lnTo>
                <a:lnTo>
                  <a:pt x="683049" y="1367230"/>
                </a:lnTo>
                <a:lnTo>
                  <a:pt x="692677" y="1358902"/>
                </a:lnTo>
                <a:lnTo>
                  <a:pt x="702434" y="1350574"/>
                </a:lnTo>
                <a:lnTo>
                  <a:pt x="712452" y="1342376"/>
                </a:lnTo>
                <a:lnTo>
                  <a:pt x="722340" y="1334308"/>
                </a:lnTo>
                <a:lnTo>
                  <a:pt x="732489" y="1326241"/>
                </a:lnTo>
                <a:lnTo>
                  <a:pt x="742767" y="1318303"/>
                </a:lnTo>
                <a:lnTo>
                  <a:pt x="753045" y="1310496"/>
                </a:lnTo>
                <a:lnTo>
                  <a:pt x="763453" y="1302688"/>
                </a:lnTo>
                <a:lnTo>
                  <a:pt x="774122" y="1295011"/>
                </a:lnTo>
                <a:lnTo>
                  <a:pt x="784660" y="1287334"/>
                </a:lnTo>
                <a:lnTo>
                  <a:pt x="779326" y="1279396"/>
                </a:lnTo>
                <a:lnTo>
                  <a:pt x="773992" y="1271328"/>
                </a:lnTo>
                <a:lnTo>
                  <a:pt x="768918" y="1263391"/>
                </a:lnTo>
                <a:lnTo>
                  <a:pt x="763844" y="1255323"/>
                </a:lnTo>
                <a:lnTo>
                  <a:pt x="759030" y="1247125"/>
                </a:lnTo>
                <a:lnTo>
                  <a:pt x="754216" y="1239058"/>
                </a:lnTo>
                <a:lnTo>
                  <a:pt x="749532" y="1230860"/>
                </a:lnTo>
                <a:lnTo>
                  <a:pt x="744979" y="1222662"/>
                </a:lnTo>
                <a:lnTo>
                  <a:pt x="740555" y="1214464"/>
                </a:lnTo>
                <a:lnTo>
                  <a:pt x="736262" y="1206136"/>
                </a:lnTo>
                <a:lnTo>
                  <a:pt x="732098" y="1197938"/>
                </a:lnTo>
                <a:lnTo>
                  <a:pt x="728065" y="1189610"/>
                </a:lnTo>
                <a:lnTo>
                  <a:pt x="724162" y="1181283"/>
                </a:lnTo>
                <a:lnTo>
                  <a:pt x="720259" y="1172824"/>
                </a:lnTo>
                <a:lnTo>
                  <a:pt x="716616" y="1164497"/>
                </a:lnTo>
                <a:lnTo>
                  <a:pt x="713103" y="1156169"/>
                </a:lnTo>
                <a:lnTo>
                  <a:pt x="709590" y="1147711"/>
                </a:lnTo>
                <a:lnTo>
                  <a:pt x="706338" y="1139252"/>
                </a:lnTo>
                <a:lnTo>
                  <a:pt x="703085" y="1130794"/>
                </a:lnTo>
                <a:lnTo>
                  <a:pt x="699962" y="1122336"/>
                </a:lnTo>
                <a:lnTo>
                  <a:pt x="697100" y="1113878"/>
                </a:lnTo>
                <a:lnTo>
                  <a:pt x="694238" y="1105420"/>
                </a:lnTo>
                <a:lnTo>
                  <a:pt x="691506" y="1096962"/>
                </a:lnTo>
                <a:lnTo>
                  <a:pt x="688904" y="1088504"/>
                </a:lnTo>
                <a:lnTo>
                  <a:pt x="686432" y="1080046"/>
                </a:lnTo>
                <a:lnTo>
                  <a:pt x="684090" y="1071458"/>
                </a:lnTo>
                <a:lnTo>
                  <a:pt x="681878" y="1063000"/>
                </a:lnTo>
                <a:lnTo>
                  <a:pt x="679796" y="1054542"/>
                </a:lnTo>
                <a:lnTo>
                  <a:pt x="677715" y="1045823"/>
                </a:lnTo>
                <a:lnTo>
                  <a:pt x="675893" y="1037365"/>
                </a:lnTo>
                <a:lnTo>
                  <a:pt x="674202" y="1028907"/>
                </a:lnTo>
                <a:lnTo>
                  <a:pt x="672510" y="1020449"/>
                </a:lnTo>
                <a:lnTo>
                  <a:pt x="671079" y="1011861"/>
                </a:lnTo>
                <a:lnTo>
                  <a:pt x="669648" y="1003403"/>
                </a:lnTo>
                <a:lnTo>
                  <a:pt x="668347" y="994945"/>
                </a:lnTo>
                <a:lnTo>
                  <a:pt x="667306" y="986487"/>
                </a:lnTo>
                <a:lnTo>
                  <a:pt x="666265" y="978159"/>
                </a:lnTo>
                <a:lnTo>
                  <a:pt x="665355" y="969701"/>
                </a:lnTo>
                <a:lnTo>
                  <a:pt x="664574" y="961243"/>
                </a:lnTo>
                <a:lnTo>
                  <a:pt x="663923" y="952915"/>
                </a:lnTo>
                <a:lnTo>
                  <a:pt x="663403" y="944587"/>
                </a:lnTo>
                <a:lnTo>
                  <a:pt x="663013" y="936259"/>
                </a:lnTo>
                <a:lnTo>
                  <a:pt x="662753" y="927931"/>
                </a:lnTo>
                <a:lnTo>
                  <a:pt x="662622" y="919603"/>
                </a:lnTo>
                <a:lnTo>
                  <a:pt x="662492" y="911275"/>
                </a:lnTo>
                <a:lnTo>
                  <a:pt x="662622" y="903077"/>
                </a:lnTo>
                <a:lnTo>
                  <a:pt x="662883" y="894880"/>
                </a:lnTo>
                <a:lnTo>
                  <a:pt x="663143" y="886682"/>
                </a:lnTo>
                <a:lnTo>
                  <a:pt x="663663" y="878484"/>
                </a:lnTo>
                <a:lnTo>
                  <a:pt x="664184" y="870416"/>
                </a:lnTo>
                <a:lnTo>
                  <a:pt x="664834" y="862349"/>
                </a:lnTo>
                <a:lnTo>
                  <a:pt x="665745" y="854281"/>
                </a:lnTo>
                <a:lnTo>
                  <a:pt x="666656" y="846213"/>
                </a:lnTo>
                <a:lnTo>
                  <a:pt x="667696" y="838276"/>
                </a:lnTo>
                <a:lnTo>
                  <a:pt x="668867" y="830338"/>
                </a:lnTo>
                <a:lnTo>
                  <a:pt x="670168" y="822401"/>
                </a:lnTo>
                <a:lnTo>
                  <a:pt x="671600" y="814593"/>
                </a:lnTo>
                <a:lnTo>
                  <a:pt x="673161" y="806786"/>
                </a:lnTo>
                <a:lnTo>
                  <a:pt x="674852" y="799109"/>
                </a:lnTo>
                <a:lnTo>
                  <a:pt x="676544" y="791301"/>
                </a:lnTo>
                <a:lnTo>
                  <a:pt x="678495" y="783754"/>
                </a:lnTo>
                <a:lnTo>
                  <a:pt x="680577" y="776077"/>
                </a:lnTo>
                <a:lnTo>
                  <a:pt x="682659" y="768529"/>
                </a:lnTo>
                <a:lnTo>
                  <a:pt x="685000" y="761112"/>
                </a:lnTo>
                <a:lnTo>
                  <a:pt x="693457" y="760462"/>
                </a:lnTo>
                <a:lnTo>
                  <a:pt x="702044" y="759941"/>
                </a:lnTo>
                <a:lnTo>
                  <a:pt x="710501" y="759681"/>
                </a:lnTo>
                <a:lnTo>
                  <a:pt x="719088" y="759551"/>
                </a:lnTo>
                <a:close/>
                <a:moveTo>
                  <a:pt x="2672043" y="201084"/>
                </a:moveTo>
                <a:lnTo>
                  <a:pt x="2672043" y="243731"/>
                </a:lnTo>
                <a:lnTo>
                  <a:pt x="2660599" y="244901"/>
                </a:lnTo>
                <a:lnTo>
                  <a:pt x="2649416" y="246071"/>
                </a:lnTo>
                <a:lnTo>
                  <a:pt x="2638752" y="247632"/>
                </a:lnTo>
                <a:lnTo>
                  <a:pt x="2628349" y="249322"/>
                </a:lnTo>
                <a:lnTo>
                  <a:pt x="2618336" y="251272"/>
                </a:lnTo>
                <a:lnTo>
                  <a:pt x="2608712" y="253353"/>
                </a:lnTo>
                <a:lnTo>
                  <a:pt x="2599349" y="255693"/>
                </a:lnTo>
                <a:lnTo>
                  <a:pt x="2590377" y="258163"/>
                </a:lnTo>
                <a:lnTo>
                  <a:pt x="2581924" y="260894"/>
                </a:lnTo>
                <a:lnTo>
                  <a:pt x="2577762" y="262324"/>
                </a:lnTo>
                <a:lnTo>
                  <a:pt x="2573731" y="263884"/>
                </a:lnTo>
                <a:lnTo>
                  <a:pt x="2569700" y="265445"/>
                </a:lnTo>
                <a:lnTo>
                  <a:pt x="2565799" y="267005"/>
                </a:lnTo>
                <a:lnTo>
                  <a:pt x="2562027" y="268565"/>
                </a:lnTo>
                <a:lnTo>
                  <a:pt x="2558386" y="270255"/>
                </a:lnTo>
                <a:lnTo>
                  <a:pt x="2554745" y="272076"/>
                </a:lnTo>
                <a:lnTo>
                  <a:pt x="2551234" y="273896"/>
                </a:lnTo>
                <a:lnTo>
                  <a:pt x="2547853" y="275716"/>
                </a:lnTo>
                <a:lnTo>
                  <a:pt x="2544472" y="277537"/>
                </a:lnTo>
                <a:lnTo>
                  <a:pt x="2541351" y="279487"/>
                </a:lnTo>
                <a:lnTo>
                  <a:pt x="2538100" y="281567"/>
                </a:lnTo>
                <a:lnTo>
                  <a:pt x="2535109" y="283518"/>
                </a:lnTo>
                <a:lnTo>
                  <a:pt x="2532118" y="285728"/>
                </a:lnTo>
                <a:lnTo>
                  <a:pt x="2529257" y="287808"/>
                </a:lnTo>
                <a:lnTo>
                  <a:pt x="2526526" y="290019"/>
                </a:lnTo>
                <a:lnTo>
                  <a:pt x="2523795" y="292229"/>
                </a:lnTo>
                <a:lnTo>
                  <a:pt x="2521194" y="294569"/>
                </a:lnTo>
                <a:lnTo>
                  <a:pt x="2518723" y="296910"/>
                </a:lnTo>
                <a:lnTo>
                  <a:pt x="2516252" y="299380"/>
                </a:lnTo>
                <a:lnTo>
                  <a:pt x="2513912" y="301721"/>
                </a:lnTo>
                <a:lnTo>
                  <a:pt x="2511701" y="304321"/>
                </a:lnTo>
                <a:lnTo>
                  <a:pt x="2509620" y="306791"/>
                </a:lnTo>
                <a:lnTo>
                  <a:pt x="2507540" y="309392"/>
                </a:lnTo>
                <a:lnTo>
                  <a:pt x="2505589" y="312122"/>
                </a:lnTo>
                <a:lnTo>
                  <a:pt x="2503768" y="314853"/>
                </a:lnTo>
                <a:lnTo>
                  <a:pt x="2501948" y="317583"/>
                </a:lnTo>
                <a:lnTo>
                  <a:pt x="2500257" y="320314"/>
                </a:lnTo>
                <a:lnTo>
                  <a:pt x="2498697" y="323174"/>
                </a:lnTo>
                <a:lnTo>
                  <a:pt x="2497136" y="326165"/>
                </a:lnTo>
                <a:lnTo>
                  <a:pt x="2495706" y="329025"/>
                </a:lnTo>
                <a:lnTo>
                  <a:pt x="2494405" y="332016"/>
                </a:lnTo>
                <a:lnTo>
                  <a:pt x="2493235" y="335136"/>
                </a:lnTo>
                <a:lnTo>
                  <a:pt x="2492065" y="338257"/>
                </a:lnTo>
                <a:lnTo>
                  <a:pt x="2491024" y="341377"/>
                </a:lnTo>
                <a:lnTo>
                  <a:pt x="2490114" y="344628"/>
                </a:lnTo>
                <a:lnTo>
                  <a:pt x="2489204" y="347878"/>
                </a:lnTo>
                <a:lnTo>
                  <a:pt x="2488423" y="351129"/>
                </a:lnTo>
                <a:lnTo>
                  <a:pt x="2487773" y="354509"/>
                </a:lnTo>
                <a:lnTo>
                  <a:pt x="2487123" y="357890"/>
                </a:lnTo>
                <a:lnTo>
                  <a:pt x="2486603" y="361401"/>
                </a:lnTo>
                <a:lnTo>
                  <a:pt x="2486213" y="364911"/>
                </a:lnTo>
                <a:lnTo>
                  <a:pt x="2485953" y="368422"/>
                </a:lnTo>
                <a:lnTo>
                  <a:pt x="2485693" y="372062"/>
                </a:lnTo>
                <a:lnTo>
                  <a:pt x="2485563" y="375703"/>
                </a:lnTo>
                <a:lnTo>
                  <a:pt x="2485563" y="379343"/>
                </a:lnTo>
                <a:lnTo>
                  <a:pt x="2485563" y="384544"/>
                </a:lnTo>
                <a:lnTo>
                  <a:pt x="2485823" y="389615"/>
                </a:lnTo>
                <a:lnTo>
                  <a:pt x="2486343" y="394556"/>
                </a:lnTo>
                <a:lnTo>
                  <a:pt x="2486863" y="399497"/>
                </a:lnTo>
                <a:lnTo>
                  <a:pt x="2487643" y="404308"/>
                </a:lnTo>
                <a:lnTo>
                  <a:pt x="2488684" y="409118"/>
                </a:lnTo>
                <a:lnTo>
                  <a:pt x="2489724" y="413929"/>
                </a:lnTo>
                <a:lnTo>
                  <a:pt x="2491024" y="418480"/>
                </a:lnTo>
                <a:lnTo>
                  <a:pt x="2492455" y="423161"/>
                </a:lnTo>
                <a:lnTo>
                  <a:pt x="2494145" y="427581"/>
                </a:lnTo>
                <a:lnTo>
                  <a:pt x="2495966" y="432132"/>
                </a:lnTo>
                <a:lnTo>
                  <a:pt x="2497917" y="436423"/>
                </a:lnTo>
                <a:lnTo>
                  <a:pt x="2500127" y="440844"/>
                </a:lnTo>
                <a:lnTo>
                  <a:pt x="2502338" y="445004"/>
                </a:lnTo>
                <a:lnTo>
                  <a:pt x="2504939" y="449295"/>
                </a:lnTo>
                <a:lnTo>
                  <a:pt x="2507540" y="453326"/>
                </a:lnTo>
                <a:lnTo>
                  <a:pt x="2510401" y="457356"/>
                </a:lnTo>
                <a:lnTo>
                  <a:pt x="2513262" y="461257"/>
                </a:lnTo>
                <a:lnTo>
                  <a:pt x="2516122" y="465028"/>
                </a:lnTo>
                <a:lnTo>
                  <a:pt x="2519113" y="468798"/>
                </a:lnTo>
                <a:lnTo>
                  <a:pt x="2522104" y="472309"/>
                </a:lnTo>
                <a:lnTo>
                  <a:pt x="2525225" y="475819"/>
                </a:lnTo>
                <a:lnTo>
                  <a:pt x="2528476" y="479070"/>
                </a:lnTo>
                <a:lnTo>
                  <a:pt x="2531728" y="482321"/>
                </a:lnTo>
                <a:lnTo>
                  <a:pt x="2534979" y="485441"/>
                </a:lnTo>
                <a:lnTo>
                  <a:pt x="2538360" y="488432"/>
                </a:lnTo>
                <a:lnTo>
                  <a:pt x="2541741" y="491292"/>
                </a:lnTo>
                <a:lnTo>
                  <a:pt x="2545252" y="494152"/>
                </a:lnTo>
                <a:lnTo>
                  <a:pt x="2548893" y="496753"/>
                </a:lnTo>
                <a:lnTo>
                  <a:pt x="2552404" y="499353"/>
                </a:lnTo>
                <a:lnTo>
                  <a:pt x="2556175" y="501694"/>
                </a:lnTo>
                <a:lnTo>
                  <a:pt x="2559947" y="504034"/>
                </a:lnTo>
                <a:lnTo>
                  <a:pt x="2568269" y="508845"/>
                </a:lnTo>
                <a:lnTo>
                  <a:pt x="2578413" y="514306"/>
                </a:lnTo>
                <a:lnTo>
                  <a:pt x="2590116" y="520417"/>
                </a:lnTo>
                <a:lnTo>
                  <a:pt x="2603641" y="527048"/>
                </a:lnTo>
                <a:lnTo>
                  <a:pt x="2618726" y="534459"/>
                </a:lnTo>
                <a:lnTo>
                  <a:pt x="2635631" y="542390"/>
                </a:lnTo>
                <a:lnTo>
                  <a:pt x="2654097" y="551102"/>
                </a:lnTo>
                <a:lnTo>
                  <a:pt x="2674384" y="560333"/>
                </a:lnTo>
                <a:lnTo>
                  <a:pt x="2680496" y="563064"/>
                </a:lnTo>
                <a:lnTo>
                  <a:pt x="2686348" y="565924"/>
                </a:lnTo>
                <a:lnTo>
                  <a:pt x="2691809" y="568655"/>
                </a:lnTo>
                <a:lnTo>
                  <a:pt x="2697011" y="571515"/>
                </a:lnTo>
                <a:lnTo>
                  <a:pt x="2701823" y="574246"/>
                </a:lnTo>
                <a:lnTo>
                  <a:pt x="2706374" y="576846"/>
                </a:lnTo>
                <a:lnTo>
                  <a:pt x="2710535" y="579577"/>
                </a:lnTo>
                <a:lnTo>
                  <a:pt x="2714437" y="582177"/>
                </a:lnTo>
                <a:lnTo>
                  <a:pt x="2717948" y="584777"/>
                </a:lnTo>
                <a:lnTo>
                  <a:pt x="2721069" y="587378"/>
                </a:lnTo>
                <a:lnTo>
                  <a:pt x="2723930" y="589978"/>
                </a:lnTo>
                <a:lnTo>
                  <a:pt x="2726531" y="592449"/>
                </a:lnTo>
                <a:lnTo>
                  <a:pt x="2728741" y="595049"/>
                </a:lnTo>
                <a:lnTo>
                  <a:pt x="2730692" y="597520"/>
                </a:lnTo>
                <a:lnTo>
                  <a:pt x="2732252" y="599990"/>
                </a:lnTo>
                <a:lnTo>
                  <a:pt x="2733423" y="602330"/>
                </a:lnTo>
                <a:lnTo>
                  <a:pt x="2734463" y="604931"/>
                </a:lnTo>
                <a:lnTo>
                  <a:pt x="2735504" y="607661"/>
                </a:lnTo>
                <a:lnTo>
                  <a:pt x="2736414" y="610522"/>
                </a:lnTo>
                <a:lnTo>
                  <a:pt x="2737324" y="613642"/>
                </a:lnTo>
                <a:lnTo>
                  <a:pt x="2737974" y="616893"/>
                </a:lnTo>
                <a:lnTo>
                  <a:pt x="2738755" y="620403"/>
                </a:lnTo>
                <a:lnTo>
                  <a:pt x="2739405" y="624174"/>
                </a:lnTo>
                <a:lnTo>
                  <a:pt x="2739925" y="628075"/>
                </a:lnTo>
                <a:lnTo>
                  <a:pt x="2740445" y="632235"/>
                </a:lnTo>
                <a:lnTo>
                  <a:pt x="2740965" y="636656"/>
                </a:lnTo>
                <a:lnTo>
                  <a:pt x="2741225" y="641207"/>
                </a:lnTo>
                <a:lnTo>
                  <a:pt x="2741616" y="645888"/>
                </a:lnTo>
                <a:lnTo>
                  <a:pt x="2742006" y="655899"/>
                </a:lnTo>
                <a:lnTo>
                  <a:pt x="2742136" y="666691"/>
                </a:lnTo>
                <a:lnTo>
                  <a:pt x="2742006" y="670982"/>
                </a:lnTo>
                <a:lnTo>
                  <a:pt x="2741616" y="675012"/>
                </a:lnTo>
                <a:lnTo>
                  <a:pt x="2741225" y="676963"/>
                </a:lnTo>
                <a:lnTo>
                  <a:pt x="2740835" y="678783"/>
                </a:lnTo>
                <a:lnTo>
                  <a:pt x="2740445" y="680603"/>
                </a:lnTo>
                <a:lnTo>
                  <a:pt x="2739925" y="682294"/>
                </a:lnTo>
                <a:lnTo>
                  <a:pt x="2739275" y="683984"/>
                </a:lnTo>
                <a:lnTo>
                  <a:pt x="2738625" y="685544"/>
                </a:lnTo>
                <a:lnTo>
                  <a:pt x="2737844" y="687104"/>
                </a:lnTo>
                <a:lnTo>
                  <a:pt x="2737064" y="688535"/>
                </a:lnTo>
                <a:lnTo>
                  <a:pt x="2736154" y="689835"/>
                </a:lnTo>
                <a:lnTo>
                  <a:pt x="2735113" y="691135"/>
                </a:lnTo>
                <a:lnTo>
                  <a:pt x="2734073" y="692435"/>
                </a:lnTo>
                <a:lnTo>
                  <a:pt x="2733033" y="693606"/>
                </a:lnTo>
                <a:lnTo>
                  <a:pt x="2731862" y="694646"/>
                </a:lnTo>
                <a:lnTo>
                  <a:pt x="2730562" y="695686"/>
                </a:lnTo>
                <a:lnTo>
                  <a:pt x="2729262" y="696726"/>
                </a:lnTo>
                <a:lnTo>
                  <a:pt x="2727831" y="697636"/>
                </a:lnTo>
                <a:lnTo>
                  <a:pt x="2726401" y="698416"/>
                </a:lnTo>
                <a:lnTo>
                  <a:pt x="2724840" y="699196"/>
                </a:lnTo>
                <a:lnTo>
                  <a:pt x="2723280" y="699847"/>
                </a:lnTo>
                <a:lnTo>
                  <a:pt x="2721589" y="700367"/>
                </a:lnTo>
                <a:lnTo>
                  <a:pt x="2719768" y="701017"/>
                </a:lnTo>
                <a:lnTo>
                  <a:pt x="2717948" y="701407"/>
                </a:lnTo>
                <a:lnTo>
                  <a:pt x="2715997" y="701797"/>
                </a:lnTo>
                <a:lnTo>
                  <a:pt x="2714047" y="702187"/>
                </a:lnTo>
                <a:lnTo>
                  <a:pt x="2711966" y="702447"/>
                </a:lnTo>
                <a:lnTo>
                  <a:pt x="2709755" y="702577"/>
                </a:lnTo>
                <a:lnTo>
                  <a:pt x="2705334" y="702707"/>
                </a:lnTo>
                <a:lnTo>
                  <a:pt x="2702603" y="702707"/>
                </a:lnTo>
                <a:lnTo>
                  <a:pt x="2700002" y="702447"/>
                </a:lnTo>
                <a:lnTo>
                  <a:pt x="2697661" y="702187"/>
                </a:lnTo>
                <a:lnTo>
                  <a:pt x="2695321" y="701927"/>
                </a:lnTo>
                <a:lnTo>
                  <a:pt x="2693240" y="701407"/>
                </a:lnTo>
                <a:lnTo>
                  <a:pt x="2691159" y="700887"/>
                </a:lnTo>
                <a:lnTo>
                  <a:pt x="2689209" y="700237"/>
                </a:lnTo>
                <a:lnTo>
                  <a:pt x="2687518" y="699456"/>
                </a:lnTo>
                <a:lnTo>
                  <a:pt x="2685827" y="698546"/>
                </a:lnTo>
                <a:lnTo>
                  <a:pt x="2684267" y="697636"/>
                </a:lnTo>
                <a:lnTo>
                  <a:pt x="2682836" y="696466"/>
                </a:lnTo>
                <a:lnTo>
                  <a:pt x="2681536" y="695296"/>
                </a:lnTo>
                <a:lnTo>
                  <a:pt x="2680496" y="694126"/>
                </a:lnTo>
                <a:lnTo>
                  <a:pt x="2679455" y="692695"/>
                </a:lnTo>
                <a:lnTo>
                  <a:pt x="2678545" y="691265"/>
                </a:lnTo>
                <a:lnTo>
                  <a:pt x="2677765" y="689705"/>
                </a:lnTo>
                <a:lnTo>
                  <a:pt x="2676985" y="687885"/>
                </a:lnTo>
                <a:lnTo>
                  <a:pt x="2676464" y="685804"/>
                </a:lnTo>
                <a:lnTo>
                  <a:pt x="2675814" y="683334"/>
                </a:lnTo>
                <a:lnTo>
                  <a:pt x="2675294" y="680603"/>
                </a:lnTo>
                <a:lnTo>
                  <a:pt x="2674774" y="677483"/>
                </a:lnTo>
                <a:lnTo>
                  <a:pt x="2674254" y="674102"/>
                </a:lnTo>
                <a:lnTo>
                  <a:pt x="2673473" y="666431"/>
                </a:lnTo>
                <a:lnTo>
                  <a:pt x="2672823" y="657460"/>
                </a:lnTo>
                <a:lnTo>
                  <a:pt x="2672433" y="647188"/>
                </a:lnTo>
                <a:lnTo>
                  <a:pt x="2672173" y="635616"/>
                </a:lnTo>
                <a:lnTo>
                  <a:pt x="2672043" y="622614"/>
                </a:lnTo>
                <a:lnTo>
                  <a:pt x="2672043" y="589978"/>
                </a:lnTo>
                <a:lnTo>
                  <a:pt x="2488293" y="589978"/>
                </a:lnTo>
                <a:lnTo>
                  <a:pt x="2488293" y="616113"/>
                </a:lnTo>
                <a:lnTo>
                  <a:pt x="2488293" y="621574"/>
                </a:lnTo>
                <a:lnTo>
                  <a:pt x="2488423" y="627034"/>
                </a:lnTo>
                <a:lnTo>
                  <a:pt x="2488684" y="632495"/>
                </a:lnTo>
                <a:lnTo>
                  <a:pt x="2489074" y="637696"/>
                </a:lnTo>
                <a:lnTo>
                  <a:pt x="2489594" y="642767"/>
                </a:lnTo>
                <a:lnTo>
                  <a:pt x="2490244" y="647708"/>
                </a:lnTo>
                <a:lnTo>
                  <a:pt x="2490894" y="652649"/>
                </a:lnTo>
                <a:lnTo>
                  <a:pt x="2491675" y="657460"/>
                </a:lnTo>
                <a:lnTo>
                  <a:pt x="2492585" y="662140"/>
                </a:lnTo>
                <a:lnTo>
                  <a:pt x="2493625" y="666691"/>
                </a:lnTo>
                <a:lnTo>
                  <a:pt x="2494796" y="671242"/>
                </a:lnTo>
                <a:lnTo>
                  <a:pt x="2495966" y="675533"/>
                </a:lnTo>
                <a:lnTo>
                  <a:pt x="2497266" y="679823"/>
                </a:lnTo>
                <a:lnTo>
                  <a:pt x="2498827" y="683984"/>
                </a:lnTo>
                <a:lnTo>
                  <a:pt x="2500387" y="688015"/>
                </a:lnTo>
                <a:lnTo>
                  <a:pt x="2501948" y="692045"/>
                </a:lnTo>
                <a:lnTo>
                  <a:pt x="2503768" y="695816"/>
                </a:lnTo>
                <a:lnTo>
                  <a:pt x="2505719" y="699586"/>
                </a:lnTo>
                <a:lnTo>
                  <a:pt x="2507670" y="703227"/>
                </a:lnTo>
                <a:lnTo>
                  <a:pt x="2509750" y="706738"/>
                </a:lnTo>
                <a:lnTo>
                  <a:pt x="2511961" y="710248"/>
                </a:lnTo>
                <a:lnTo>
                  <a:pt x="2514302" y="713499"/>
                </a:lnTo>
                <a:lnTo>
                  <a:pt x="2516643" y="716749"/>
                </a:lnTo>
                <a:lnTo>
                  <a:pt x="2519243" y="719870"/>
                </a:lnTo>
                <a:lnTo>
                  <a:pt x="2521844" y="722860"/>
                </a:lnTo>
                <a:lnTo>
                  <a:pt x="2524575" y="725851"/>
                </a:lnTo>
                <a:lnTo>
                  <a:pt x="2527436" y="728581"/>
                </a:lnTo>
                <a:lnTo>
                  <a:pt x="2530427" y="731312"/>
                </a:lnTo>
                <a:lnTo>
                  <a:pt x="2533418" y="733912"/>
                </a:lnTo>
                <a:lnTo>
                  <a:pt x="2536669" y="736513"/>
                </a:lnTo>
                <a:lnTo>
                  <a:pt x="2539920" y="738853"/>
                </a:lnTo>
                <a:lnTo>
                  <a:pt x="2543301" y="741193"/>
                </a:lnTo>
                <a:lnTo>
                  <a:pt x="2550193" y="745484"/>
                </a:lnTo>
                <a:lnTo>
                  <a:pt x="2557346" y="749645"/>
                </a:lnTo>
                <a:lnTo>
                  <a:pt x="2564628" y="753545"/>
                </a:lnTo>
                <a:lnTo>
                  <a:pt x="2572041" y="757186"/>
                </a:lnTo>
                <a:lnTo>
                  <a:pt x="2579583" y="760567"/>
                </a:lnTo>
                <a:lnTo>
                  <a:pt x="2587255" y="763687"/>
                </a:lnTo>
                <a:lnTo>
                  <a:pt x="2595058" y="766678"/>
                </a:lnTo>
                <a:lnTo>
                  <a:pt x="2602991" y="769278"/>
                </a:lnTo>
                <a:lnTo>
                  <a:pt x="2611183" y="771748"/>
                </a:lnTo>
                <a:lnTo>
                  <a:pt x="2619376" y="773959"/>
                </a:lnTo>
                <a:lnTo>
                  <a:pt x="2627829" y="775909"/>
                </a:lnTo>
                <a:lnTo>
                  <a:pt x="2636411" y="777729"/>
                </a:lnTo>
                <a:lnTo>
                  <a:pt x="2645124" y="779160"/>
                </a:lnTo>
                <a:lnTo>
                  <a:pt x="2653967" y="780460"/>
                </a:lnTo>
                <a:lnTo>
                  <a:pt x="2662940" y="781500"/>
                </a:lnTo>
                <a:lnTo>
                  <a:pt x="2672043" y="782280"/>
                </a:lnTo>
                <a:lnTo>
                  <a:pt x="2672043" y="834029"/>
                </a:lnTo>
                <a:lnTo>
                  <a:pt x="2756700" y="834029"/>
                </a:lnTo>
                <a:lnTo>
                  <a:pt x="2756700" y="783840"/>
                </a:lnTo>
                <a:lnTo>
                  <a:pt x="2768274" y="782540"/>
                </a:lnTo>
                <a:lnTo>
                  <a:pt x="2779588" y="780980"/>
                </a:lnTo>
                <a:lnTo>
                  <a:pt x="2790511" y="779160"/>
                </a:lnTo>
                <a:lnTo>
                  <a:pt x="2801045" y="777209"/>
                </a:lnTo>
                <a:lnTo>
                  <a:pt x="2806116" y="776039"/>
                </a:lnTo>
                <a:lnTo>
                  <a:pt x="2811188" y="774869"/>
                </a:lnTo>
                <a:lnTo>
                  <a:pt x="2816130" y="773699"/>
                </a:lnTo>
                <a:lnTo>
                  <a:pt x="2820941" y="772399"/>
                </a:lnTo>
                <a:lnTo>
                  <a:pt x="2825753" y="770968"/>
                </a:lnTo>
                <a:lnTo>
                  <a:pt x="2830434" y="769538"/>
                </a:lnTo>
                <a:lnTo>
                  <a:pt x="2834986" y="768108"/>
                </a:lnTo>
                <a:lnTo>
                  <a:pt x="2839537" y="766548"/>
                </a:lnTo>
                <a:lnTo>
                  <a:pt x="2843829" y="764987"/>
                </a:lnTo>
                <a:lnTo>
                  <a:pt x="2848120" y="763297"/>
                </a:lnTo>
                <a:lnTo>
                  <a:pt x="2852411" y="761607"/>
                </a:lnTo>
                <a:lnTo>
                  <a:pt x="2856443" y="759786"/>
                </a:lnTo>
                <a:lnTo>
                  <a:pt x="2860474" y="757966"/>
                </a:lnTo>
                <a:lnTo>
                  <a:pt x="2864375" y="756016"/>
                </a:lnTo>
                <a:lnTo>
                  <a:pt x="2868277" y="754066"/>
                </a:lnTo>
                <a:lnTo>
                  <a:pt x="2872048" y="752115"/>
                </a:lnTo>
                <a:lnTo>
                  <a:pt x="2875689" y="750035"/>
                </a:lnTo>
                <a:lnTo>
                  <a:pt x="2879200" y="747824"/>
                </a:lnTo>
                <a:lnTo>
                  <a:pt x="2882711" y="745614"/>
                </a:lnTo>
                <a:lnTo>
                  <a:pt x="2886092" y="743404"/>
                </a:lnTo>
                <a:lnTo>
                  <a:pt x="2889343" y="741063"/>
                </a:lnTo>
                <a:lnTo>
                  <a:pt x="2892594" y="738723"/>
                </a:lnTo>
                <a:lnTo>
                  <a:pt x="2895585" y="736253"/>
                </a:lnTo>
                <a:lnTo>
                  <a:pt x="2898706" y="733782"/>
                </a:lnTo>
                <a:lnTo>
                  <a:pt x="2901567" y="731182"/>
                </a:lnTo>
                <a:lnTo>
                  <a:pt x="2904428" y="728581"/>
                </a:lnTo>
                <a:lnTo>
                  <a:pt x="2907159" y="725851"/>
                </a:lnTo>
                <a:lnTo>
                  <a:pt x="2909760" y="723120"/>
                </a:lnTo>
                <a:lnTo>
                  <a:pt x="2912361" y="720260"/>
                </a:lnTo>
                <a:lnTo>
                  <a:pt x="2914832" y="717399"/>
                </a:lnTo>
                <a:lnTo>
                  <a:pt x="2917172" y="714539"/>
                </a:lnTo>
                <a:lnTo>
                  <a:pt x="2919513" y="711548"/>
                </a:lnTo>
                <a:lnTo>
                  <a:pt x="2921594" y="708428"/>
                </a:lnTo>
                <a:lnTo>
                  <a:pt x="2923674" y="705307"/>
                </a:lnTo>
                <a:lnTo>
                  <a:pt x="2925755" y="702187"/>
                </a:lnTo>
                <a:lnTo>
                  <a:pt x="2927576" y="698936"/>
                </a:lnTo>
                <a:lnTo>
                  <a:pt x="2929396" y="695686"/>
                </a:lnTo>
                <a:lnTo>
                  <a:pt x="2931087" y="692305"/>
                </a:lnTo>
                <a:lnTo>
                  <a:pt x="2932777" y="688925"/>
                </a:lnTo>
                <a:lnTo>
                  <a:pt x="2934208" y="685414"/>
                </a:lnTo>
                <a:lnTo>
                  <a:pt x="2935638" y="681904"/>
                </a:lnTo>
                <a:lnTo>
                  <a:pt x="2937069" y="678263"/>
                </a:lnTo>
                <a:lnTo>
                  <a:pt x="2938239" y="674622"/>
                </a:lnTo>
                <a:lnTo>
                  <a:pt x="2939410" y="670982"/>
                </a:lnTo>
                <a:lnTo>
                  <a:pt x="2940450" y="667211"/>
                </a:lnTo>
                <a:lnTo>
                  <a:pt x="2941490" y="663441"/>
                </a:lnTo>
                <a:lnTo>
                  <a:pt x="2942401" y="659540"/>
                </a:lnTo>
                <a:lnTo>
                  <a:pt x="2943181" y="655509"/>
                </a:lnTo>
                <a:lnTo>
                  <a:pt x="2943831" y="651479"/>
                </a:lnTo>
                <a:lnTo>
                  <a:pt x="2944481" y="647448"/>
                </a:lnTo>
                <a:lnTo>
                  <a:pt x="2944871" y="643287"/>
                </a:lnTo>
                <a:lnTo>
                  <a:pt x="2945392" y="639126"/>
                </a:lnTo>
                <a:lnTo>
                  <a:pt x="2945652" y="634966"/>
                </a:lnTo>
                <a:lnTo>
                  <a:pt x="2945912" y="630415"/>
                </a:lnTo>
                <a:lnTo>
                  <a:pt x="2946042" y="626124"/>
                </a:lnTo>
                <a:lnTo>
                  <a:pt x="2946042" y="621704"/>
                </a:lnTo>
                <a:lnTo>
                  <a:pt x="2946042" y="616113"/>
                </a:lnTo>
                <a:lnTo>
                  <a:pt x="2945782" y="610782"/>
                </a:lnTo>
                <a:lnTo>
                  <a:pt x="2945522" y="605451"/>
                </a:lnTo>
                <a:lnTo>
                  <a:pt x="2945001" y="600380"/>
                </a:lnTo>
                <a:lnTo>
                  <a:pt x="2944351" y="595309"/>
                </a:lnTo>
                <a:lnTo>
                  <a:pt x="2943571" y="590368"/>
                </a:lnTo>
                <a:lnTo>
                  <a:pt x="2942791" y="585558"/>
                </a:lnTo>
                <a:lnTo>
                  <a:pt x="2941750" y="580747"/>
                </a:lnTo>
                <a:lnTo>
                  <a:pt x="2940580" y="576196"/>
                </a:lnTo>
                <a:lnTo>
                  <a:pt x="2939280" y="571775"/>
                </a:lnTo>
                <a:lnTo>
                  <a:pt x="2937849" y="567355"/>
                </a:lnTo>
                <a:lnTo>
                  <a:pt x="2936289" y="563064"/>
                </a:lnTo>
                <a:lnTo>
                  <a:pt x="2934598" y="559033"/>
                </a:lnTo>
                <a:lnTo>
                  <a:pt x="2932647" y="555003"/>
                </a:lnTo>
                <a:lnTo>
                  <a:pt x="2930697" y="551102"/>
                </a:lnTo>
                <a:lnTo>
                  <a:pt x="2928616" y="547201"/>
                </a:lnTo>
                <a:lnTo>
                  <a:pt x="2926405" y="543561"/>
                </a:lnTo>
                <a:lnTo>
                  <a:pt x="2924065" y="540050"/>
                </a:lnTo>
                <a:lnTo>
                  <a:pt x="2921724" y="536540"/>
                </a:lnTo>
                <a:lnTo>
                  <a:pt x="2919383" y="533159"/>
                </a:lnTo>
                <a:lnTo>
                  <a:pt x="2916912" y="529908"/>
                </a:lnTo>
                <a:lnTo>
                  <a:pt x="2914311" y="526788"/>
                </a:lnTo>
                <a:lnTo>
                  <a:pt x="2911711" y="523667"/>
                </a:lnTo>
                <a:lnTo>
                  <a:pt x="2908980" y="520807"/>
                </a:lnTo>
                <a:lnTo>
                  <a:pt x="2906249" y="517946"/>
                </a:lnTo>
                <a:lnTo>
                  <a:pt x="2903388" y="515216"/>
                </a:lnTo>
                <a:lnTo>
                  <a:pt x="2900657" y="512616"/>
                </a:lnTo>
                <a:lnTo>
                  <a:pt x="2897666" y="510015"/>
                </a:lnTo>
                <a:lnTo>
                  <a:pt x="2894675" y="507675"/>
                </a:lnTo>
                <a:lnTo>
                  <a:pt x="2891684" y="505334"/>
                </a:lnTo>
                <a:lnTo>
                  <a:pt x="2888563" y="503124"/>
                </a:lnTo>
                <a:lnTo>
                  <a:pt x="2885442" y="501044"/>
                </a:lnTo>
                <a:lnTo>
                  <a:pt x="2882061" y="498963"/>
                </a:lnTo>
                <a:lnTo>
                  <a:pt x="2878420" y="496753"/>
                </a:lnTo>
                <a:lnTo>
                  <a:pt x="2869967" y="491942"/>
                </a:lnTo>
                <a:lnTo>
                  <a:pt x="2860084" y="486741"/>
                </a:lnTo>
                <a:lnTo>
                  <a:pt x="2848770" y="481150"/>
                </a:lnTo>
                <a:lnTo>
                  <a:pt x="2836156" y="475039"/>
                </a:lnTo>
                <a:lnTo>
                  <a:pt x="2822112" y="468408"/>
                </a:lnTo>
                <a:lnTo>
                  <a:pt x="2806767" y="461517"/>
                </a:lnTo>
                <a:lnTo>
                  <a:pt x="2789861" y="453976"/>
                </a:lnTo>
                <a:lnTo>
                  <a:pt x="2770355" y="445264"/>
                </a:lnTo>
                <a:lnTo>
                  <a:pt x="2752799" y="437333"/>
                </a:lnTo>
                <a:lnTo>
                  <a:pt x="2737324" y="430182"/>
                </a:lnTo>
                <a:lnTo>
                  <a:pt x="2723930" y="423681"/>
                </a:lnTo>
                <a:lnTo>
                  <a:pt x="2712486" y="417960"/>
                </a:lnTo>
                <a:lnTo>
                  <a:pt x="2703253" y="412889"/>
                </a:lnTo>
                <a:lnTo>
                  <a:pt x="2699352" y="410679"/>
                </a:lnTo>
                <a:lnTo>
                  <a:pt x="2695971" y="408728"/>
                </a:lnTo>
                <a:lnTo>
                  <a:pt x="2693110" y="406778"/>
                </a:lnTo>
                <a:lnTo>
                  <a:pt x="2690769" y="405218"/>
                </a:lnTo>
                <a:lnTo>
                  <a:pt x="2688558" y="403527"/>
                </a:lnTo>
                <a:lnTo>
                  <a:pt x="2686608" y="401707"/>
                </a:lnTo>
                <a:lnTo>
                  <a:pt x="2684787" y="399757"/>
                </a:lnTo>
                <a:lnTo>
                  <a:pt x="2683097" y="397677"/>
                </a:lnTo>
                <a:lnTo>
                  <a:pt x="2681536" y="395466"/>
                </a:lnTo>
                <a:lnTo>
                  <a:pt x="2680236" y="393126"/>
                </a:lnTo>
                <a:lnTo>
                  <a:pt x="2678935" y="390525"/>
                </a:lnTo>
                <a:lnTo>
                  <a:pt x="2677765" y="387925"/>
                </a:lnTo>
                <a:lnTo>
                  <a:pt x="2676724" y="385064"/>
                </a:lnTo>
                <a:lnTo>
                  <a:pt x="2675814" y="382074"/>
                </a:lnTo>
                <a:lnTo>
                  <a:pt x="2675164" y="379083"/>
                </a:lnTo>
                <a:lnTo>
                  <a:pt x="2674514" y="375703"/>
                </a:lnTo>
                <a:lnTo>
                  <a:pt x="2673994" y="372322"/>
                </a:lnTo>
                <a:lnTo>
                  <a:pt x="2673734" y="368812"/>
                </a:lnTo>
                <a:lnTo>
                  <a:pt x="2673473" y="365041"/>
                </a:lnTo>
                <a:lnTo>
                  <a:pt x="2673473" y="361270"/>
                </a:lnTo>
                <a:lnTo>
                  <a:pt x="2673603" y="356720"/>
                </a:lnTo>
                <a:lnTo>
                  <a:pt x="2673994" y="352429"/>
                </a:lnTo>
                <a:lnTo>
                  <a:pt x="2674644" y="348528"/>
                </a:lnTo>
                <a:lnTo>
                  <a:pt x="2675034" y="346578"/>
                </a:lnTo>
                <a:lnTo>
                  <a:pt x="2675554" y="344758"/>
                </a:lnTo>
                <a:lnTo>
                  <a:pt x="2676074" y="343067"/>
                </a:lnTo>
                <a:lnTo>
                  <a:pt x="2676724" y="341377"/>
                </a:lnTo>
                <a:lnTo>
                  <a:pt x="2677375" y="339817"/>
                </a:lnTo>
                <a:lnTo>
                  <a:pt x="2678155" y="338387"/>
                </a:lnTo>
                <a:lnTo>
                  <a:pt x="2678935" y="336956"/>
                </a:lnTo>
                <a:lnTo>
                  <a:pt x="2679845" y="335526"/>
                </a:lnTo>
                <a:lnTo>
                  <a:pt x="2680756" y="334226"/>
                </a:lnTo>
                <a:lnTo>
                  <a:pt x="2681796" y="333056"/>
                </a:lnTo>
                <a:lnTo>
                  <a:pt x="2682967" y="331886"/>
                </a:lnTo>
                <a:lnTo>
                  <a:pt x="2684137" y="330845"/>
                </a:lnTo>
                <a:lnTo>
                  <a:pt x="2685307" y="329805"/>
                </a:lnTo>
                <a:lnTo>
                  <a:pt x="2686608" y="328895"/>
                </a:lnTo>
                <a:lnTo>
                  <a:pt x="2687908" y="328115"/>
                </a:lnTo>
                <a:lnTo>
                  <a:pt x="2689339" y="327335"/>
                </a:lnTo>
                <a:lnTo>
                  <a:pt x="2690769" y="326555"/>
                </a:lnTo>
                <a:lnTo>
                  <a:pt x="2692330" y="326035"/>
                </a:lnTo>
                <a:lnTo>
                  <a:pt x="2694020" y="325385"/>
                </a:lnTo>
                <a:lnTo>
                  <a:pt x="2695711" y="324994"/>
                </a:lnTo>
                <a:lnTo>
                  <a:pt x="2697401" y="324604"/>
                </a:lnTo>
                <a:lnTo>
                  <a:pt x="2699222" y="324214"/>
                </a:lnTo>
                <a:lnTo>
                  <a:pt x="2701042" y="323954"/>
                </a:lnTo>
                <a:lnTo>
                  <a:pt x="2702993" y="323824"/>
                </a:lnTo>
                <a:lnTo>
                  <a:pt x="2707154" y="323694"/>
                </a:lnTo>
                <a:lnTo>
                  <a:pt x="2709625" y="323694"/>
                </a:lnTo>
                <a:lnTo>
                  <a:pt x="2712096" y="323824"/>
                </a:lnTo>
                <a:lnTo>
                  <a:pt x="2714437" y="323954"/>
                </a:lnTo>
                <a:lnTo>
                  <a:pt x="2716647" y="324344"/>
                </a:lnTo>
                <a:lnTo>
                  <a:pt x="2718728" y="324734"/>
                </a:lnTo>
                <a:lnTo>
                  <a:pt x="2720679" y="325124"/>
                </a:lnTo>
                <a:lnTo>
                  <a:pt x="2722629" y="325775"/>
                </a:lnTo>
                <a:lnTo>
                  <a:pt x="2724320" y="326295"/>
                </a:lnTo>
                <a:lnTo>
                  <a:pt x="2726010" y="327075"/>
                </a:lnTo>
                <a:lnTo>
                  <a:pt x="2727571" y="327855"/>
                </a:lnTo>
                <a:lnTo>
                  <a:pt x="2729001" y="328765"/>
                </a:lnTo>
                <a:lnTo>
                  <a:pt x="2730302" y="329805"/>
                </a:lnTo>
                <a:lnTo>
                  <a:pt x="2731472" y="330845"/>
                </a:lnTo>
                <a:lnTo>
                  <a:pt x="2732513" y="332016"/>
                </a:lnTo>
                <a:lnTo>
                  <a:pt x="2733553" y="333186"/>
                </a:lnTo>
                <a:lnTo>
                  <a:pt x="2734333" y="334486"/>
                </a:lnTo>
                <a:lnTo>
                  <a:pt x="2735113" y="335916"/>
                </a:lnTo>
                <a:lnTo>
                  <a:pt x="2735894" y="337607"/>
                </a:lnTo>
                <a:lnTo>
                  <a:pt x="2736544" y="339427"/>
                </a:lnTo>
                <a:lnTo>
                  <a:pt x="2737194" y="341507"/>
                </a:lnTo>
                <a:lnTo>
                  <a:pt x="2737714" y="343718"/>
                </a:lnTo>
                <a:lnTo>
                  <a:pt x="2738234" y="346188"/>
                </a:lnTo>
                <a:lnTo>
                  <a:pt x="2738755" y="348788"/>
                </a:lnTo>
                <a:lnTo>
                  <a:pt x="2739145" y="351519"/>
                </a:lnTo>
                <a:lnTo>
                  <a:pt x="2739925" y="357630"/>
                </a:lnTo>
                <a:lnTo>
                  <a:pt x="2740315" y="364651"/>
                </a:lnTo>
                <a:lnTo>
                  <a:pt x="2740705" y="372322"/>
                </a:lnTo>
                <a:lnTo>
                  <a:pt x="2740705" y="380774"/>
                </a:lnTo>
                <a:lnTo>
                  <a:pt x="2740705" y="402877"/>
                </a:lnTo>
                <a:lnTo>
                  <a:pt x="2924715" y="402877"/>
                </a:lnTo>
                <a:lnTo>
                  <a:pt x="2925495" y="394946"/>
                </a:lnTo>
                <a:lnTo>
                  <a:pt x="2926015" y="388185"/>
                </a:lnTo>
                <a:lnTo>
                  <a:pt x="2926405" y="382464"/>
                </a:lnTo>
                <a:lnTo>
                  <a:pt x="2926535" y="377783"/>
                </a:lnTo>
                <a:lnTo>
                  <a:pt x="2926535" y="374143"/>
                </a:lnTo>
                <a:lnTo>
                  <a:pt x="2926405" y="370502"/>
                </a:lnTo>
                <a:lnTo>
                  <a:pt x="2926145" y="366861"/>
                </a:lnTo>
                <a:lnTo>
                  <a:pt x="2925885" y="363351"/>
                </a:lnTo>
                <a:lnTo>
                  <a:pt x="2925495" y="359970"/>
                </a:lnTo>
                <a:lnTo>
                  <a:pt x="2924975" y="356460"/>
                </a:lnTo>
                <a:lnTo>
                  <a:pt x="2924455" y="353079"/>
                </a:lnTo>
                <a:lnTo>
                  <a:pt x="2923935" y="349829"/>
                </a:lnTo>
                <a:lnTo>
                  <a:pt x="2923154" y="346578"/>
                </a:lnTo>
                <a:lnTo>
                  <a:pt x="2922374" y="343328"/>
                </a:lnTo>
                <a:lnTo>
                  <a:pt x="2921464" y="340207"/>
                </a:lnTo>
                <a:lnTo>
                  <a:pt x="2920553" y="337086"/>
                </a:lnTo>
                <a:lnTo>
                  <a:pt x="2919513" y="333966"/>
                </a:lnTo>
                <a:lnTo>
                  <a:pt x="2918473" y="330975"/>
                </a:lnTo>
                <a:lnTo>
                  <a:pt x="2917172" y="327985"/>
                </a:lnTo>
                <a:lnTo>
                  <a:pt x="2916002" y="325124"/>
                </a:lnTo>
                <a:lnTo>
                  <a:pt x="2914572" y="322264"/>
                </a:lnTo>
                <a:lnTo>
                  <a:pt x="2913141" y="319404"/>
                </a:lnTo>
                <a:lnTo>
                  <a:pt x="2911581" y="316673"/>
                </a:lnTo>
                <a:lnTo>
                  <a:pt x="2909890" y="313943"/>
                </a:lnTo>
                <a:lnTo>
                  <a:pt x="2908199" y="311212"/>
                </a:lnTo>
                <a:lnTo>
                  <a:pt x="2906379" y="308612"/>
                </a:lnTo>
                <a:lnTo>
                  <a:pt x="2904558" y="306011"/>
                </a:lnTo>
                <a:lnTo>
                  <a:pt x="2902608" y="303541"/>
                </a:lnTo>
                <a:lnTo>
                  <a:pt x="2900527" y="301071"/>
                </a:lnTo>
                <a:lnTo>
                  <a:pt x="2898446" y="298600"/>
                </a:lnTo>
                <a:lnTo>
                  <a:pt x="2896236" y="296260"/>
                </a:lnTo>
                <a:lnTo>
                  <a:pt x="2894025" y="293919"/>
                </a:lnTo>
                <a:lnTo>
                  <a:pt x="2891684" y="291709"/>
                </a:lnTo>
                <a:lnTo>
                  <a:pt x="2889213" y="289499"/>
                </a:lnTo>
                <a:lnTo>
                  <a:pt x="2886743" y="287288"/>
                </a:lnTo>
                <a:lnTo>
                  <a:pt x="2884142" y="285208"/>
                </a:lnTo>
                <a:lnTo>
                  <a:pt x="2881411" y="283128"/>
                </a:lnTo>
                <a:lnTo>
                  <a:pt x="2878680" y="281047"/>
                </a:lnTo>
                <a:lnTo>
                  <a:pt x="2875819" y="279097"/>
                </a:lnTo>
                <a:lnTo>
                  <a:pt x="2872828" y="277147"/>
                </a:lnTo>
                <a:lnTo>
                  <a:pt x="2869837" y="275326"/>
                </a:lnTo>
                <a:lnTo>
                  <a:pt x="2866716" y="273506"/>
                </a:lnTo>
                <a:lnTo>
                  <a:pt x="2863465" y="271686"/>
                </a:lnTo>
                <a:lnTo>
                  <a:pt x="2860214" y="269995"/>
                </a:lnTo>
                <a:lnTo>
                  <a:pt x="2856963" y="268305"/>
                </a:lnTo>
                <a:lnTo>
                  <a:pt x="2853452" y="266745"/>
                </a:lnTo>
                <a:lnTo>
                  <a:pt x="2849941" y="265185"/>
                </a:lnTo>
                <a:lnTo>
                  <a:pt x="2846299" y="263624"/>
                </a:lnTo>
                <a:lnTo>
                  <a:pt x="2838887" y="260764"/>
                </a:lnTo>
                <a:lnTo>
                  <a:pt x="2831084" y="258033"/>
                </a:lnTo>
                <a:lnTo>
                  <a:pt x="2822892" y="255563"/>
                </a:lnTo>
                <a:lnTo>
                  <a:pt x="2814439" y="253353"/>
                </a:lnTo>
                <a:lnTo>
                  <a:pt x="2805726" y="251142"/>
                </a:lnTo>
                <a:lnTo>
                  <a:pt x="2796493" y="249322"/>
                </a:lnTo>
                <a:lnTo>
                  <a:pt x="2787130" y="247632"/>
                </a:lnTo>
                <a:lnTo>
                  <a:pt x="2777247" y="246071"/>
                </a:lnTo>
                <a:lnTo>
                  <a:pt x="2767104" y="244901"/>
                </a:lnTo>
                <a:lnTo>
                  <a:pt x="2756700" y="243731"/>
                </a:lnTo>
                <a:lnTo>
                  <a:pt x="2756700" y="201084"/>
                </a:lnTo>
                <a:lnTo>
                  <a:pt x="2672043" y="201084"/>
                </a:lnTo>
                <a:close/>
                <a:moveTo>
                  <a:pt x="2715737" y="110069"/>
                </a:moveTo>
                <a:lnTo>
                  <a:pt x="2726271" y="110199"/>
                </a:lnTo>
                <a:lnTo>
                  <a:pt x="2736674" y="110589"/>
                </a:lnTo>
                <a:lnTo>
                  <a:pt x="2747077" y="111239"/>
                </a:lnTo>
                <a:lnTo>
                  <a:pt x="2757351" y="112149"/>
                </a:lnTo>
                <a:lnTo>
                  <a:pt x="2767494" y="113319"/>
                </a:lnTo>
                <a:lnTo>
                  <a:pt x="2777767" y="114750"/>
                </a:lnTo>
                <a:lnTo>
                  <a:pt x="2787780" y="116440"/>
                </a:lnTo>
                <a:lnTo>
                  <a:pt x="2797794" y="118260"/>
                </a:lnTo>
                <a:lnTo>
                  <a:pt x="2807677" y="120471"/>
                </a:lnTo>
                <a:lnTo>
                  <a:pt x="2817430" y="122811"/>
                </a:lnTo>
                <a:lnTo>
                  <a:pt x="2827183" y="125541"/>
                </a:lnTo>
                <a:lnTo>
                  <a:pt x="2836806" y="128402"/>
                </a:lnTo>
                <a:lnTo>
                  <a:pt x="2846299" y="131392"/>
                </a:lnTo>
                <a:lnTo>
                  <a:pt x="2855662" y="134773"/>
                </a:lnTo>
                <a:lnTo>
                  <a:pt x="2865025" y="138284"/>
                </a:lnTo>
                <a:lnTo>
                  <a:pt x="2874128" y="142054"/>
                </a:lnTo>
                <a:lnTo>
                  <a:pt x="2883231" y="146085"/>
                </a:lnTo>
                <a:lnTo>
                  <a:pt x="2892204" y="150246"/>
                </a:lnTo>
                <a:lnTo>
                  <a:pt x="2901047" y="154666"/>
                </a:lnTo>
                <a:lnTo>
                  <a:pt x="2909760" y="159217"/>
                </a:lnTo>
                <a:lnTo>
                  <a:pt x="2918473" y="164028"/>
                </a:lnTo>
                <a:lnTo>
                  <a:pt x="2927056" y="169099"/>
                </a:lnTo>
                <a:lnTo>
                  <a:pt x="2935378" y="174300"/>
                </a:lnTo>
                <a:lnTo>
                  <a:pt x="2943571" y="179630"/>
                </a:lnTo>
                <a:lnTo>
                  <a:pt x="2951634" y="185221"/>
                </a:lnTo>
                <a:lnTo>
                  <a:pt x="2959566" y="191072"/>
                </a:lnTo>
                <a:lnTo>
                  <a:pt x="2967239" y="197053"/>
                </a:lnTo>
                <a:lnTo>
                  <a:pt x="2974911" y="203164"/>
                </a:lnTo>
                <a:lnTo>
                  <a:pt x="2982323" y="209535"/>
                </a:lnTo>
                <a:lnTo>
                  <a:pt x="2989736" y="216166"/>
                </a:lnTo>
                <a:lnTo>
                  <a:pt x="2996888" y="222798"/>
                </a:lnTo>
                <a:lnTo>
                  <a:pt x="3003910" y="229559"/>
                </a:lnTo>
                <a:lnTo>
                  <a:pt x="3010673" y="236580"/>
                </a:lnTo>
                <a:lnTo>
                  <a:pt x="3017305" y="243731"/>
                </a:lnTo>
                <a:lnTo>
                  <a:pt x="3023807" y="251012"/>
                </a:lnTo>
                <a:lnTo>
                  <a:pt x="3030179" y="258553"/>
                </a:lnTo>
                <a:lnTo>
                  <a:pt x="3036291" y="266225"/>
                </a:lnTo>
                <a:lnTo>
                  <a:pt x="3042273" y="273896"/>
                </a:lnTo>
                <a:lnTo>
                  <a:pt x="3048125" y="281827"/>
                </a:lnTo>
                <a:lnTo>
                  <a:pt x="3053717" y="289889"/>
                </a:lnTo>
                <a:lnTo>
                  <a:pt x="3059048" y="298080"/>
                </a:lnTo>
                <a:lnTo>
                  <a:pt x="3064250" y="306401"/>
                </a:lnTo>
                <a:lnTo>
                  <a:pt x="3069322" y="314983"/>
                </a:lnTo>
                <a:lnTo>
                  <a:pt x="3074133" y="323564"/>
                </a:lnTo>
                <a:lnTo>
                  <a:pt x="3078685" y="332276"/>
                </a:lnTo>
                <a:lnTo>
                  <a:pt x="3083106" y="341117"/>
                </a:lnTo>
                <a:lnTo>
                  <a:pt x="3087267" y="350089"/>
                </a:lnTo>
                <a:lnTo>
                  <a:pt x="3091299" y="359060"/>
                </a:lnTo>
                <a:lnTo>
                  <a:pt x="3095070" y="368292"/>
                </a:lnTo>
                <a:lnTo>
                  <a:pt x="3098581" y="377653"/>
                </a:lnTo>
                <a:lnTo>
                  <a:pt x="3101962" y="387015"/>
                </a:lnTo>
                <a:lnTo>
                  <a:pt x="3104953" y="396506"/>
                </a:lnTo>
                <a:lnTo>
                  <a:pt x="3107814" y="406128"/>
                </a:lnTo>
                <a:lnTo>
                  <a:pt x="3110545" y="415880"/>
                </a:lnTo>
                <a:lnTo>
                  <a:pt x="3112886" y="425631"/>
                </a:lnTo>
                <a:lnTo>
                  <a:pt x="3115097" y="435513"/>
                </a:lnTo>
                <a:lnTo>
                  <a:pt x="3116917" y="445524"/>
                </a:lnTo>
                <a:lnTo>
                  <a:pt x="3118608" y="455536"/>
                </a:lnTo>
                <a:lnTo>
                  <a:pt x="3120038" y="465678"/>
                </a:lnTo>
                <a:lnTo>
                  <a:pt x="3121208" y="475949"/>
                </a:lnTo>
                <a:lnTo>
                  <a:pt x="3122119" y="486221"/>
                </a:lnTo>
                <a:lnTo>
                  <a:pt x="3122769" y="496623"/>
                </a:lnTo>
                <a:lnTo>
                  <a:pt x="3123159" y="507025"/>
                </a:lnTo>
                <a:lnTo>
                  <a:pt x="3123289" y="517556"/>
                </a:lnTo>
                <a:lnTo>
                  <a:pt x="3123159" y="528088"/>
                </a:lnTo>
                <a:lnTo>
                  <a:pt x="3122769" y="538490"/>
                </a:lnTo>
                <a:lnTo>
                  <a:pt x="3122119" y="548892"/>
                </a:lnTo>
                <a:lnTo>
                  <a:pt x="3121208" y="559163"/>
                </a:lnTo>
                <a:lnTo>
                  <a:pt x="3120038" y="569435"/>
                </a:lnTo>
                <a:lnTo>
                  <a:pt x="3118608" y="579577"/>
                </a:lnTo>
                <a:lnTo>
                  <a:pt x="3116917" y="589588"/>
                </a:lnTo>
                <a:lnTo>
                  <a:pt x="3115097" y="599600"/>
                </a:lnTo>
                <a:lnTo>
                  <a:pt x="3112886" y="609482"/>
                </a:lnTo>
                <a:lnTo>
                  <a:pt x="3110545" y="619233"/>
                </a:lnTo>
                <a:lnTo>
                  <a:pt x="3107814" y="628985"/>
                </a:lnTo>
                <a:lnTo>
                  <a:pt x="3104953" y="638736"/>
                </a:lnTo>
                <a:lnTo>
                  <a:pt x="3101962" y="648228"/>
                </a:lnTo>
                <a:lnTo>
                  <a:pt x="3098581" y="657590"/>
                </a:lnTo>
                <a:lnTo>
                  <a:pt x="3095070" y="666951"/>
                </a:lnTo>
                <a:lnTo>
                  <a:pt x="3091299" y="676053"/>
                </a:lnTo>
                <a:lnTo>
                  <a:pt x="3087267" y="685154"/>
                </a:lnTo>
                <a:lnTo>
                  <a:pt x="3083106" y="694126"/>
                </a:lnTo>
                <a:lnTo>
                  <a:pt x="3078685" y="702967"/>
                </a:lnTo>
                <a:lnTo>
                  <a:pt x="3074133" y="711678"/>
                </a:lnTo>
                <a:lnTo>
                  <a:pt x="3069322" y="720260"/>
                </a:lnTo>
                <a:lnTo>
                  <a:pt x="3064250" y="728711"/>
                </a:lnTo>
                <a:lnTo>
                  <a:pt x="3059048" y="737163"/>
                </a:lnTo>
                <a:lnTo>
                  <a:pt x="3053717" y="745354"/>
                </a:lnTo>
                <a:lnTo>
                  <a:pt x="3048125" y="753415"/>
                </a:lnTo>
                <a:lnTo>
                  <a:pt x="3042273" y="761347"/>
                </a:lnTo>
                <a:lnTo>
                  <a:pt x="3036291" y="769018"/>
                </a:lnTo>
                <a:lnTo>
                  <a:pt x="3030179" y="776689"/>
                </a:lnTo>
                <a:lnTo>
                  <a:pt x="3023807" y="784100"/>
                </a:lnTo>
                <a:lnTo>
                  <a:pt x="3017305" y="791512"/>
                </a:lnTo>
                <a:lnTo>
                  <a:pt x="3010673" y="798663"/>
                </a:lnTo>
                <a:lnTo>
                  <a:pt x="3003910" y="805684"/>
                </a:lnTo>
                <a:lnTo>
                  <a:pt x="2996888" y="812445"/>
                </a:lnTo>
                <a:lnTo>
                  <a:pt x="2989736" y="819076"/>
                </a:lnTo>
                <a:lnTo>
                  <a:pt x="2982323" y="825577"/>
                </a:lnTo>
                <a:lnTo>
                  <a:pt x="2974911" y="831948"/>
                </a:lnTo>
                <a:lnTo>
                  <a:pt x="2967239" y="838059"/>
                </a:lnTo>
                <a:lnTo>
                  <a:pt x="2959566" y="844040"/>
                </a:lnTo>
                <a:lnTo>
                  <a:pt x="2951634" y="849761"/>
                </a:lnTo>
                <a:lnTo>
                  <a:pt x="2943571" y="855352"/>
                </a:lnTo>
                <a:lnTo>
                  <a:pt x="2935378" y="860813"/>
                </a:lnTo>
                <a:lnTo>
                  <a:pt x="2927056" y="866014"/>
                </a:lnTo>
                <a:lnTo>
                  <a:pt x="2918473" y="871085"/>
                </a:lnTo>
                <a:lnTo>
                  <a:pt x="2909760" y="875896"/>
                </a:lnTo>
                <a:lnTo>
                  <a:pt x="2901047" y="880446"/>
                </a:lnTo>
                <a:lnTo>
                  <a:pt x="2892204" y="884867"/>
                </a:lnTo>
                <a:lnTo>
                  <a:pt x="2883231" y="889028"/>
                </a:lnTo>
                <a:lnTo>
                  <a:pt x="2874128" y="893058"/>
                </a:lnTo>
                <a:lnTo>
                  <a:pt x="2865025" y="896829"/>
                </a:lnTo>
                <a:lnTo>
                  <a:pt x="2855662" y="900340"/>
                </a:lnTo>
                <a:lnTo>
                  <a:pt x="2846299" y="903590"/>
                </a:lnTo>
                <a:lnTo>
                  <a:pt x="2836806" y="906711"/>
                </a:lnTo>
                <a:lnTo>
                  <a:pt x="2827183" y="909571"/>
                </a:lnTo>
                <a:lnTo>
                  <a:pt x="2817430" y="912302"/>
                </a:lnTo>
                <a:lnTo>
                  <a:pt x="2807677" y="914642"/>
                </a:lnTo>
                <a:lnTo>
                  <a:pt x="2797794" y="916852"/>
                </a:lnTo>
                <a:lnTo>
                  <a:pt x="2787780" y="918673"/>
                </a:lnTo>
                <a:lnTo>
                  <a:pt x="2777767" y="920363"/>
                </a:lnTo>
                <a:lnTo>
                  <a:pt x="2767494" y="921793"/>
                </a:lnTo>
                <a:lnTo>
                  <a:pt x="2757351" y="922963"/>
                </a:lnTo>
                <a:lnTo>
                  <a:pt x="2747077" y="923874"/>
                </a:lnTo>
                <a:lnTo>
                  <a:pt x="2736674" y="924524"/>
                </a:lnTo>
                <a:lnTo>
                  <a:pt x="2726271" y="924914"/>
                </a:lnTo>
                <a:lnTo>
                  <a:pt x="2715737" y="925044"/>
                </a:lnTo>
                <a:lnTo>
                  <a:pt x="2705204" y="924914"/>
                </a:lnTo>
                <a:lnTo>
                  <a:pt x="2694800" y="924524"/>
                </a:lnTo>
                <a:lnTo>
                  <a:pt x="2684397" y="923874"/>
                </a:lnTo>
                <a:lnTo>
                  <a:pt x="2674124" y="922963"/>
                </a:lnTo>
                <a:lnTo>
                  <a:pt x="2663850" y="921793"/>
                </a:lnTo>
                <a:lnTo>
                  <a:pt x="2653707" y="920363"/>
                </a:lnTo>
                <a:lnTo>
                  <a:pt x="2643694" y="918673"/>
                </a:lnTo>
                <a:lnTo>
                  <a:pt x="2633681" y="916852"/>
                </a:lnTo>
                <a:lnTo>
                  <a:pt x="2623797" y="914642"/>
                </a:lnTo>
                <a:lnTo>
                  <a:pt x="2614044" y="912302"/>
                </a:lnTo>
                <a:lnTo>
                  <a:pt x="2604291" y="909571"/>
                </a:lnTo>
                <a:lnTo>
                  <a:pt x="2594668" y="906711"/>
                </a:lnTo>
                <a:lnTo>
                  <a:pt x="2585175" y="903590"/>
                </a:lnTo>
                <a:lnTo>
                  <a:pt x="2575812" y="900340"/>
                </a:lnTo>
                <a:lnTo>
                  <a:pt x="2566449" y="896829"/>
                </a:lnTo>
                <a:lnTo>
                  <a:pt x="2557346" y="893058"/>
                </a:lnTo>
                <a:lnTo>
                  <a:pt x="2548243" y="889028"/>
                </a:lnTo>
                <a:lnTo>
                  <a:pt x="2539270" y="884867"/>
                </a:lnTo>
                <a:lnTo>
                  <a:pt x="2530427" y="880446"/>
                </a:lnTo>
                <a:lnTo>
                  <a:pt x="2521714" y="875896"/>
                </a:lnTo>
                <a:lnTo>
                  <a:pt x="2513131" y="871085"/>
                </a:lnTo>
                <a:lnTo>
                  <a:pt x="2504549" y="866014"/>
                </a:lnTo>
                <a:lnTo>
                  <a:pt x="2496226" y="860813"/>
                </a:lnTo>
                <a:lnTo>
                  <a:pt x="2488033" y="855352"/>
                </a:lnTo>
                <a:lnTo>
                  <a:pt x="2479971" y="849761"/>
                </a:lnTo>
                <a:lnTo>
                  <a:pt x="2472038" y="844040"/>
                </a:lnTo>
                <a:lnTo>
                  <a:pt x="2464366" y="838059"/>
                </a:lnTo>
                <a:lnTo>
                  <a:pt x="2456693" y="831948"/>
                </a:lnTo>
                <a:lnTo>
                  <a:pt x="2449281" y="825577"/>
                </a:lnTo>
                <a:lnTo>
                  <a:pt x="2441868" y="819076"/>
                </a:lnTo>
                <a:lnTo>
                  <a:pt x="2434716" y="812445"/>
                </a:lnTo>
                <a:lnTo>
                  <a:pt x="2427694" y="805684"/>
                </a:lnTo>
                <a:lnTo>
                  <a:pt x="2420932" y="798663"/>
                </a:lnTo>
                <a:lnTo>
                  <a:pt x="2414299" y="791512"/>
                </a:lnTo>
                <a:lnTo>
                  <a:pt x="2407797" y="784100"/>
                </a:lnTo>
                <a:lnTo>
                  <a:pt x="2401425" y="776689"/>
                </a:lnTo>
                <a:lnTo>
                  <a:pt x="2395313" y="769018"/>
                </a:lnTo>
                <a:lnTo>
                  <a:pt x="2389331" y="761347"/>
                </a:lnTo>
                <a:lnTo>
                  <a:pt x="2383479" y="753415"/>
                </a:lnTo>
                <a:lnTo>
                  <a:pt x="2377888" y="745354"/>
                </a:lnTo>
                <a:lnTo>
                  <a:pt x="2372556" y="737163"/>
                </a:lnTo>
                <a:lnTo>
                  <a:pt x="2367354" y="728711"/>
                </a:lnTo>
                <a:lnTo>
                  <a:pt x="2362283" y="720260"/>
                </a:lnTo>
                <a:lnTo>
                  <a:pt x="2357471" y="711678"/>
                </a:lnTo>
                <a:lnTo>
                  <a:pt x="2352920" y="702967"/>
                </a:lnTo>
                <a:lnTo>
                  <a:pt x="2348498" y="694126"/>
                </a:lnTo>
                <a:lnTo>
                  <a:pt x="2344337" y="685154"/>
                </a:lnTo>
                <a:lnTo>
                  <a:pt x="2340305" y="676053"/>
                </a:lnTo>
                <a:lnTo>
                  <a:pt x="2336534" y="666951"/>
                </a:lnTo>
                <a:lnTo>
                  <a:pt x="2333023" y="657590"/>
                </a:lnTo>
                <a:lnTo>
                  <a:pt x="2329772" y="648228"/>
                </a:lnTo>
                <a:lnTo>
                  <a:pt x="2326651" y="638736"/>
                </a:lnTo>
                <a:lnTo>
                  <a:pt x="2323790" y="628985"/>
                </a:lnTo>
                <a:lnTo>
                  <a:pt x="2321059" y="619233"/>
                </a:lnTo>
                <a:lnTo>
                  <a:pt x="2318718" y="609482"/>
                </a:lnTo>
                <a:lnTo>
                  <a:pt x="2316508" y="599600"/>
                </a:lnTo>
                <a:lnTo>
                  <a:pt x="2314687" y="589588"/>
                </a:lnTo>
                <a:lnTo>
                  <a:pt x="2312997" y="579577"/>
                </a:lnTo>
                <a:lnTo>
                  <a:pt x="2311566" y="569435"/>
                </a:lnTo>
                <a:lnTo>
                  <a:pt x="2310396" y="559163"/>
                </a:lnTo>
                <a:lnTo>
                  <a:pt x="2309486" y="548892"/>
                </a:lnTo>
                <a:lnTo>
                  <a:pt x="2308835" y="538490"/>
                </a:lnTo>
                <a:lnTo>
                  <a:pt x="2308445" y="528088"/>
                </a:lnTo>
                <a:lnTo>
                  <a:pt x="2308315" y="517556"/>
                </a:lnTo>
                <a:lnTo>
                  <a:pt x="2308445" y="507025"/>
                </a:lnTo>
                <a:lnTo>
                  <a:pt x="2308835" y="496623"/>
                </a:lnTo>
                <a:lnTo>
                  <a:pt x="2309486" y="486221"/>
                </a:lnTo>
                <a:lnTo>
                  <a:pt x="2310396" y="475949"/>
                </a:lnTo>
                <a:lnTo>
                  <a:pt x="2311566" y="465678"/>
                </a:lnTo>
                <a:lnTo>
                  <a:pt x="2312997" y="455536"/>
                </a:lnTo>
                <a:lnTo>
                  <a:pt x="2314687" y="445524"/>
                </a:lnTo>
                <a:lnTo>
                  <a:pt x="2316508" y="435513"/>
                </a:lnTo>
                <a:lnTo>
                  <a:pt x="2318718" y="425631"/>
                </a:lnTo>
                <a:lnTo>
                  <a:pt x="2321059" y="415880"/>
                </a:lnTo>
                <a:lnTo>
                  <a:pt x="2323790" y="406128"/>
                </a:lnTo>
                <a:lnTo>
                  <a:pt x="2326651" y="396506"/>
                </a:lnTo>
                <a:lnTo>
                  <a:pt x="2329772" y="387015"/>
                </a:lnTo>
                <a:lnTo>
                  <a:pt x="2333023" y="377653"/>
                </a:lnTo>
                <a:lnTo>
                  <a:pt x="2336534" y="368292"/>
                </a:lnTo>
                <a:lnTo>
                  <a:pt x="2340305" y="359060"/>
                </a:lnTo>
                <a:lnTo>
                  <a:pt x="2344337" y="350089"/>
                </a:lnTo>
                <a:lnTo>
                  <a:pt x="2348498" y="341117"/>
                </a:lnTo>
                <a:lnTo>
                  <a:pt x="2352920" y="332276"/>
                </a:lnTo>
                <a:lnTo>
                  <a:pt x="2357471" y="323564"/>
                </a:lnTo>
                <a:lnTo>
                  <a:pt x="2362283" y="314983"/>
                </a:lnTo>
                <a:lnTo>
                  <a:pt x="2367354" y="306401"/>
                </a:lnTo>
                <a:lnTo>
                  <a:pt x="2372556" y="298080"/>
                </a:lnTo>
                <a:lnTo>
                  <a:pt x="2377888" y="289889"/>
                </a:lnTo>
                <a:lnTo>
                  <a:pt x="2383479" y="281827"/>
                </a:lnTo>
                <a:lnTo>
                  <a:pt x="2389331" y="273896"/>
                </a:lnTo>
                <a:lnTo>
                  <a:pt x="2395313" y="266225"/>
                </a:lnTo>
                <a:lnTo>
                  <a:pt x="2401425" y="258553"/>
                </a:lnTo>
                <a:lnTo>
                  <a:pt x="2407797" y="251012"/>
                </a:lnTo>
                <a:lnTo>
                  <a:pt x="2414299" y="243731"/>
                </a:lnTo>
                <a:lnTo>
                  <a:pt x="2420932" y="236580"/>
                </a:lnTo>
                <a:lnTo>
                  <a:pt x="2427694" y="229559"/>
                </a:lnTo>
                <a:lnTo>
                  <a:pt x="2434716" y="222798"/>
                </a:lnTo>
                <a:lnTo>
                  <a:pt x="2441868" y="216166"/>
                </a:lnTo>
                <a:lnTo>
                  <a:pt x="2449281" y="209535"/>
                </a:lnTo>
                <a:lnTo>
                  <a:pt x="2456693" y="203164"/>
                </a:lnTo>
                <a:lnTo>
                  <a:pt x="2464366" y="197053"/>
                </a:lnTo>
                <a:lnTo>
                  <a:pt x="2472038" y="191072"/>
                </a:lnTo>
                <a:lnTo>
                  <a:pt x="2479971" y="185221"/>
                </a:lnTo>
                <a:lnTo>
                  <a:pt x="2488033" y="179630"/>
                </a:lnTo>
                <a:lnTo>
                  <a:pt x="2496226" y="174300"/>
                </a:lnTo>
                <a:lnTo>
                  <a:pt x="2504549" y="169099"/>
                </a:lnTo>
                <a:lnTo>
                  <a:pt x="2513131" y="164028"/>
                </a:lnTo>
                <a:lnTo>
                  <a:pt x="2521714" y="159217"/>
                </a:lnTo>
                <a:lnTo>
                  <a:pt x="2530427" y="154666"/>
                </a:lnTo>
                <a:lnTo>
                  <a:pt x="2539270" y="150246"/>
                </a:lnTo>
                <a:lnTo>
                  <a:pt x="2548243" y="146085"/>
                </a:lnTo>
                <a:lnTo>
                  <a:pt x="2557346" y="142054"/>
                </a:lnTo>
                <a:lnTo>
                  <a:pt x="2566449" y="138284"/>
                </a:lnTo>
                <a:lnTo>
                  <a:pt x="2575812" y="134773"/>
                </a:lnTo>
                <a:lnTo>
                  <a:pt x="2585175" y="131392"/>
                </a:lnTo>
                <a:lnTo>
                  <a:pt x="2594668" y="128402"/>
                </a:lnTo>
                <a:lnTo>
                  <a:pt x="2604291" y="125541"/>
                </a:lnTo>
                <a:lnTo>
                  <a:pt x="2614044" y="122811"/>
                </a:lnTo>
                <a:lnTo>
                  <a:pt x="2623797" y="120471"/>
                </a:lnTo>
                <a:lnTo>
                  <a:pt x="2633681" y="118260"/>
                </a:lnTo>
                <a:lnTo>
                  <a:pt x="2643694" y="116440"/>
                </a:lnTo>
                <a:lnTo>
                  <a:pt x="2653707" y="114750"/>
                </a:lnTo>
                <a:lnTo>
                  <a:pt x="2663850" y="113319"/>
                </a:lnTo>
                <a:lnTo>
                  <a:pt x="2674124" y="112149"/>
                </a:lnTo>
                <a:lnTo>
                  <a:pt x="2684397" y="111239"/>
                </a:lnTo>
                <a:lnTo>
                  <a:pt x="2694800" y="110589"/>
                </a:lnTo>
                <a:lnTo>
                  <a:pt x="2705204" y="110199"/>
                </a:lnTo>
                <a:lnTo>
                  <a:pt x="2715737" y="110069"/>
                </a:lnTo>
                <a:close/>
                <a:moveTo>
                  <a:pt x="2715737" y="65719"/>
                </a:moveTo>
                <a:lnTo>
                  <a:pt x="2704153" y="65979"/>
                </a:lnTo>
                <a:lnTo>
                  <a:pt x="2692570" y="66370"/>
                </a:lnTo>
                <a:lnTo>
                  <a:pt x="2680986" y="67151"/>
                </a:lnTo>
                <a:lnTo>
                  <a:pt x="2669663" y="68062"/>
                </a:lnTo>
                <a:lnTo>
                  <a:pt x="2658339" y="69363"/>
                </a:lnTo>
                <a:lnTo>
                  <a:pt x="2647016" y="70925"/>
                </a:lnTo>
                <a:lnTo>
                  <a:pt x="2635823" y="72877"/>
                </a:lnTo>
                <a:lnTo>
                  <a:pt x="2624760" y="74959"/>
                </a:lnTo>
                <a:lnTo>
                  <a:pt x="2613827" y="77301"/>
                </a:lnTo>
                <a:lnTo>
                  <a:pt x="2603024" y="80034"/>
                </a:lnTo>
                <a:lnTo>
                  <a:pt x="2592221" y="82897"/>
                </a:lnTo>
                <a:lnTo>
                  <a:pt x="2581549" y="86151"/>
                </a:lnTo>
                <a:lnTo>
                  <a:pt x="2571006" y="89534"/>
                </a:lnTo>
                <a:lnTo>
                  <a:pt x="2560594" y="93178"/>
                </a:lnTo>
                <a:lnTo>
                  <a:pt x="2550312" y="97212"/>
                </a:lnTo>
                <a:lnTo>
                  <a:pt x="2540030" y="101377"/>
                </a:lnTo>
                <a:lnTo>
                  <a:pt x="2530008" y="105671"/>
                </a:lnTo>
                <a:lnTo>
                  <a:pt x="2520116" y="110356"/>
                </a:lnTo>
                <a:lnTo>
                  <a:pt x="2510224" y="115302"/>
                </a:lnTo>
                <a:lnTo>
                  <a:pt x="2500593" y="120377"/>
                </a:lnTo>
                <a:lnTo>
                  <a:pt x="2491092" y="125712"/>
                </a:lnTo>
                <a:lnTo>
                  <a:pt x="2481721" y="131308"/>
                </a:lnTo>
                <a:lnTo>
                  <a:pt x="2472480" y="137034"/>
                </a:lnTo>
                <a:lnTo>
                  <a:pt x="2463369" y="143021"/>
                </a:lnTo>
                <a:lnTo>
                  <a:pt x="2454389" y="149267"/>
                </a:lnTo>
                <a:lnTo>
                  <a:pt x="2445668" y="155644"/>
                </a:lnTo>
                <a:lnTo>
                  <a:pt x="2437078" y="162281"/>
                </a:lnTo>
                <a:lnTo>
                  <a:pt x="2428618" y="169048"/>
                </a:lnTo>
                <a:lnTo>
                  <a:pt x="2420288" y="176076"/>
                </a:lnTo>
                <a:lnTo>
                  <a:pt x="2412219" y="183233"/>
                </a:lnTo>
                <a:lnTo>
                  <a:pt x="2404279" y="190651"/>
                </a:lnTo>
                <a:lnTo>
                  <a:pt x="2396470" y="198199"/>
                </a:lnTo>
                <a:lnTo>
                  <a:pt x="2388921" y="206007"/>
                </a:lnTo>
                <a:lnTo>
                  <a:pt x="2381502" y="214076"/>
                </a:lnTo>
                <a:lnTo>
                  <a:pt x="2374344" y="222144"/>
                </a:lnTo>
                <a:lnTo>
                  <a:pt x="2367316" y="230473"/>
                </a:lnTo>
                <a:lnTo>
                  <a:pt x="2360548" y="238932"/>
                </a:lnTo>
                <a:lnTo>
                  <a:pt x="2353910" y="247521"/>
                </a:lnTo>
                <a:lnTo>
                  <a:pt x="2347532" y="256240"/>
                </a:lnTo>
                <a:lnTo>
                  <a:pt x="2341285" y="265220"/>
                </a:lnTo>
                <a:lnTo>
                  <a:pt x="2335298" y="274329"/>
                </a:lnTo>
                <a:lnTo>
                  <a:pt x="2329571" y="283569"/>
                </a:lnTo>
                <a:lnTo>
                  <a:pt x="2323975" y="292939"/>
                </a:lnTo>
                <a:lnTo>
                  <a:pt x="2318638" y="302439"/>
                </a:lnTo>
                <a:lnTo>
                  <a:pt x="2313562" y="312069"/>
                </a:lnTo>
                <a:lnTo>
                  <a:pt x="2308616" y="321960"/>
                </a:lnTo>
                <a:lnTo>
                  <a:pt x="2304061" y="331850"/>
                </a:lnTo>
                <a:lnTo>
                  <a:pt x="2299636" y="341871"/>
                </a:lnTo>
                <a:lnTo>
                  <a:pt x="2295471" y="352151"/>
                </a:lnTo>
                <a:lnTo>
                  <a:pt x="2291436" y="362432"/>
                </a:lnTo>
                <a:lnTo>
                  <a:pt x="2287792" y="372843"/>
                </a:lnTo>
                <a:lnTo>
                  <a:pt x="2284408" y="383384"/>
                </a:lnTo>
                <a:lnTo>
                  <a:pt x="2281154" y="394056"/>
                </a:lnTo>
                <a:lnTo>
                  <a:pt x="2278291" y="404857"/>
                </a:lnTo>
                <a:lnTo>
                  <a:pt x="2275688" y="415658"/>
                </a:lnTo>
                <a:lnTo>
                  <a:pt x="2273215" y="426590"/>
                </a:lnTo>
                <a:lnTo>
                  <a:pt x="2271132" y="437652"/>
                </a:lnTo>
                <a:lnTo>
                  <a:pt x="2269310" y="448843"/>
                </a:lnTo>
                <a:lnTo>
                  <a:pt x="2267618" y="460165"/>
                </a:lnTo>
                <a:lnTo>
                  <a:pt x="2266316" y="471487"/>
                </a:lnTo>
                <a:lnTo>
                  <a:pt x="2265405" y="482809"/>
                </a:lnTo>
                <a:lnTo>
                  <a:pt x="2264624" y="494391"/>
                </a:lnTo>
                <a:lnTo>
                  <a:pt x="2264234" y="505974"/>
                </a:lnTo>
                <a:lnTo>
                  <a:pt x="2264104" y="517556"/>
                </a:lnTo>
                <a:lnTo>
                  <a:pt x="2264234" y="529138"/>
                </a:lnTo>
                <a:lnTo>
                  <a:pt x="2264624" y="540720"/>
                </a:lnTo>
                <a:lnTo>
                  <a:pt x="2265405" y="552303"/>
                </a:lnTo>
                <a:lnTo>
                  <a:pt x="2266316" y="563624"/>
                </a:lnTo>
                <a:lnTo>
                  <a:pt x="2267618" y="574946"/>
                </a:lnTo>
                <a:lnTo>
                  <a:pt x="2269310" y="586268"/>
                </a:lnTo>
                <a:lnTo>
                  <a:pt x="2271132" y="597460"/>
                </a:lnTo>
                <a:lnTo>
                  <a:pt x="2273215" y="608522"/>
                </a:lnTo>
                <a:lnTo>
                  <a:pt x="2275688" y="619453"/>
                </a:lnTo>
                <a:lnTo>
                  <a:pt x="2278291" y="630255"/>
                </a:lnTo>
                <a:lnTo>
                  <a:pt x="2281154" y="641186"/>
                </a:lnTo>
                <a:lnTo>
                  <a:pt x="2284408" y="651858"/>
                </a:lnTo>
                <a:lnTo>
                  <a:pt x="2287792" y="662399"/>
                </a:lnTo>
                <a:lnTo>
                  <a:pt x="2291436" y="672810"/>
                </a:lnTo>
                <a:lnTo>
                  <a:pt x="2295471" y="683090"/>
                </a:lnTo>
                <a:lnTo>
                  <a:pt x="2299636" y="693371"/>
                </a:lnTo>
                <a:lnTo>
                  <a:pt x="2304061" y="703392"/>
                </a:lnTo>
                <a:lnTo>
                  <a:pt x="2308616" y="713282"/>
                </a:lnTo>
                <a:lnTo>
                  <a:pt x="2313562" y="723173"/>
                </a:lnTo>
                <a:lnTo>
                  <a:pt x="2318638" y="732803"/>
                </a:lnTo>
                <a:lnTo>
                  <a:pt x="2323975" y="742303"/>
                </a:lnTo>
                <a:lnTo>
                  <a:pt x="2329571" y="751673"/>
                </a:lnTo>
                <a:lnTo>
                  <a:pt x="2335298" y="760913"/>
                </a:lnTo>
                <a:lnTo>
                  <a:pt x="2341285" y="770022"/>
                </a:lnTo>
                <a:lnTo>
                  <a:pt x="2347532" y="779002"/>
                </a:lnTo>
                <a:lnTo>
                  <a:pt x="2353910" y="787721"/>
                </a:lnTo>
                <a:lnTo>
                  <a:pt x="2360548" y="796310"/>
                </a:lnTo>
                <a:lnTo>
                  <a:pt x="2367316" y="804769"/>
                </a:lnTo>
                <a:lnTo>
                  <a:pt x="2374344" y="813098"/>
                </a:lnTo>
                <a:lnTo>
                  <a:pt x="2381502" y="821166"/>
                </a:lnTo>
                <a:lnTo>
                  <a:pt x="2388921" y="829105"/>
                </a:lnTo>
                <a:lnTo>
                  <a:pt x="2396470" y="836913"/>
                </a:lnTo>
                <a:lnTo>
                  <a:pt x="2404279" y="844461"/>
                </a:lnTo>
                <a:lnTo>
                  <a:pt x="2412219" y="851878"/>
                </a:lnTo>
                <a:lnTo>
                  <a:pt x="2420288" y="859036"/>
                </a:lnTo>
                <a:lnTo>
                  <a:pt x="2428618" y="866063"/>
                </a:lnTo>
                <a:lnTo>
                  <a:pt x="2437078" y="872831"/>
                </a:lnTo>
                <a:lnTo>
                  <a:pt x="2445668" y="879468"/>
                </a:lnTo>
                <a:lnTo>
                  <a:pt x="2454389" y="885844"/>
                </a:lnTo>
                <a:lnTo>
                  <a:pt x="2463369" y="892091"/>
                </a:lnTo>
                <a:lnTo>
                  <a:pt x="2472480" y="898077"/>
                </a:lnTo>
                <a:lnTo>
                  <a:pt x="2481721" y="903803"/>
                </a:lnTo>
                <a:lnTo>
                  <a:pt x="2491092" y="909399"/>
                </a:lnTo>
                <a:lnTo>
                  <a:pt x="2500593" y="914735"/>
                </a:lnTo>
                <a:lnTo>
                  <a:pt x="2510224" y="919810"/>
                </a:lnTo>
                <a:lnTo>
                  <a:pt x="2520116" y="924755"/>
                </a:lnTo>
                <a:lnTo>
                  <a:pt x="2530008" y="929310"/>
                </a:lnTo>
                <a:lnTo>
                  <a:pt x="2540030" y="933735"/>
                </a:lnTo>
                <a:lnTo>
                  <a:pt x="2550312" y="937899"/>
                </a:lnTo>
                <a:lnTo>
                  <a:pt x="2560594" y="941933"/>
                </a:lnTo>
                <a:lnTo>
                  <a:pt x="2571006" y="945577"/>
                </a:lnTo>
                <a:lnTo>
                  <a:pt x="2581549" y="948961"/>
                </a:lnTo>
                <a:lnTo>
                  <a:pt x="2592221" y="952214"/>
                </a:lnTo>
                <a:lnTo>
                  <a:pt x="2603024" y="955077"/>
                </a:lnTo>
                <a:lnTo>
                  <a:pt x="2613827" y="957680"/>
                </a:lnTo>
                <a:lnTo>
                  <a:pt x="2624760" y="960153"/>
                </a:lnTo>
                <a:lnTo>
                  <a:pt x="2635823" y="962235"/>
                </a:lnTo>
                <a:lnTo>
                  <a:pt x="2647016" y="964057"/>
                </a:lnTo>
                <a:lnTo>
                  <a:pt x="2658339" y="965749"/>
                </a:lnTo>
                <a:lnTo>
                  <a:pt x="2669663" y="967050"/>
                </a:lnTo>
                <a:lnTo>
                  <a:pt x="2680986" y="967961"/>
                </a:lnTo>
                <a:lnTo>
                  <a:pt x="2692570" y="968742"/>
                </a:lnTo>
                <a:lnTo>
                  <a:pt x="2704153" y="969132"/>
                </a:lnTo>
                <a:lnTo>
                  <a:pt x="2715737" y="969262"/>
                </a:lnTo>
                <a:lnTo>
                  <a:pt x="2727321" y="969132"/>
                </a:lnTo>
                <a:lnTo>
                  <a:pt x="2738904" y="968742"/>
                </a:lnTo>
                <a:lnTo>
                  <a:pt x="2750488" y="967961"/>
                </a:lnTo>
                <a:lnTo>
                  <a:pt x="2761811" y="967050"/>
                </a:lnTo>
                <a:lnTo>
                  <a:pt x="2773135" y="965749"/>
                </a:lnTo>
                <a:lnTo>
                  <a:pt x="2784458" y="964057"/>
                </a:lnTo>
                <a:lnTo>
                  <a:pt x="2795651" y="962235"/>
                </a:lnTo>
                <a:lnTo>
                  <a:pt x="2806714" y="960153"/>
                </a:lnTo>
                <a:lnTo>
                  <a:pt x="2817647" y="957680"/>
                </a:lnTo>
                <a:lnTo>
                  <a:pt x="2828450" y="955077"/>
                </a:lnTo>
                <a:lnTo>
                  <a:pt x="2839253" y="952214"/>
                </a:lnTo>
                <a:lnTo>
                  <a:pt x="2849925" y="948961"/>
                </a:lnTo>
                <a:lnTo>
                  <a:pt x="2860468" y="945577"/>
                </a:lnTo>
                <a:lnTo>
                  <a:pt x="2870880" y="941933"/>
                </a:lnTo>
                <a:lnTo>
                  <a:pt x="2881162" y="937899"/>
                </a:lnTo>
                <a:lnTo>
                  <a:pt x="2891445" y="933735"/>
                </a:lnTo>
                <a:lnTo>
                  <a:pt x="2901466" y="929310"/>
                </a:lnTo>
                <a:lnTo>
                  <a:pt x="2911358" y="924755"/>
                </a:lnTo>
                <a:lnTo>
                  <a:pt x="2921380" y="919810"/>
                </a:lnTo>
                <a:lnTo>
                  <a:pt x="2931011" y="914735"/>
                </a:lnTo>
                <a:lnTo>
                  <a:pt x="2940512" y="909399"/>
                </a:lnTo>
                <a:lnTo>
                  <a:pt x="2949884" y="903803"/>
                </a:lnTo>
                <a:lnTo>
                  <a:pt x="2959124" y="898077"/>
                </a:lnTo>
                <a:lnTo>
                  <a:pt x="2968235" y="892091"/>
                </a:lnTo>
                <a:lnTo>
                  <a:pt x="2977216" y="885844"/>
                </a:lnTo>
                <a:lnTo>
                  <a:pt x="2985936" y="879468"/>
                </a:lnTo>
                <a:lnTo>
                  <a:pt x="2994526" y="872831"/>
                </a:lnTo>
                <a:lnTo>
                  <a:pt x="3002986" y="866063"/>
                </a:lnTo>
                <a:lnTo>
                  <a:pt x="3011316" y="859036"/>
                </a:lnTo>
                <a:lnTo>
                  <a:pt x="3019386" y="851878"/>
                </a:lnTo>
                <a:lnTo>
                  <a:pt x="3027325" y="844461"/>
                </a:lnTo>
                <a:lnTo>
                  <a:pt x="3035134" y="836913"/>
                </a:lnTo>
                <a:lnTo>
                  <a:pt x="3042683" y="829105"/>
                </a:lnTo>
                <a:lnTo>
                  <a:pt x="3050102" y="821166"/>
                </a:lnTo>
                <a:lnTo>
                  <a:pt x="3057260" y="813098"/>
                </a:lnTo>
                <a:lnTo>
                  <a:pt x="3064289" y="804769"/>
                </a:lnTo>
                <a:lnTo>
                  <a:pt x="3071057" y="796310"/>
                </a:lnTo>
                <a:lnTo>
                  <a:pt x="3077694" y="787721"/>
                </a:lnTo>
                <a:lnTo>
                  <a:pt x="3084072" y="779002"/>
                </a:lnTo>
                <a:lnTo>
                  <a:pt x="3090319" y="770022"/>
                </a:lnTo>
                <a:lnTo>
                  <a:pt x="3096306" y="760913"/>
                </a:lnTo>
                <a:lnTo>
                  <a:pt x="3102033" y="751673"/>
                </a:lnTo>
                <a:lnTo>
                  <a:pt x="3107630" y="742303"/>
                </a:lnTo>
                <a:lnTo>
                  <a:pt x="3112966" y="732803"/>
                </a:lnTo>
                <a:lnTo>
                  <a:pt x="3118042" y="723173"/>
                </a:lnTo>
                <a:lnTo>
                  <a:pt x="3122988" y="713282"/>
                </a:lnTo>
                <a:lnTo>
                  <a:pt x="3127543" y="703392"/>
                </a:lnTo>
                <a:lnTo>
                  <a:pt x="3131968" y="693371"/>
                </a:lnTo>
                <a:lnTo>
                  <a:pt x="3136133" y="683090"/>
                </a:lnTo>
                <a:lnTo>
                  <a:pt x="3140168" y="672810"/>
                </a:lnTo>
                <a:lnTo>
                  <a:pt x="3143812" y="662399"/>
                </a:lnTo>
                <a:lnTo>
                  <a:pt x="3147196" y="651858"/>
                </a:lnTo>
                <a:lnTo>
                  <a:pt x="3150450" y="641186"/>
                </a:lnTo>
                <a:lnTo>
                  <a:pt x="3153314" y="630255"/>
                </a:lnTo>
                <a:lnTo>
                  <a:pt x="3156047" y="619453"/>
                </a:lnTo>
                <a:lnTo>
                  <a:pt x="3158390" y="608522"/>
                </a:lnTo>
                <a:lnTo>
                  <a:pt x="3160472" y="597460"/>
                </a:lnTo>
                <a:lnTo>
                  <a:pt x="3162294" y="586268"/>
                </a:lnTo>
                <a:lnTo>
                  <a:pt x="3163986" y="574946"/>
                </a:lnTo>
                <a:lnTo>
                  <a:pt x="3165288" y="563624"/>
                </a:lnTo>
                <a:lnTo>
                  <a:pt x="3166199" y="552303"/>
                </a:lnTo>
                <a:lnTo>
                  <a:pt x="3166980" y="540720"/>
                </a:lnTo>
                <a:lnTo>
                  <a:pt x="3167370" y="529138"/>
                </a:lnTo>
                <a:lnTo>
                  <a:pt x="3167631" y="517556"/>
                </a:lnTo>
                <a:lnTo>
                  <a:pt x="3167370" y="505974"/>
                </a:lnTo>
                <a:lnTo>
                  <a:pt x="3166980" y="494391"/>
                </a:lnTo>
                <a:lnTo>
                  <a:pt x="3166199" y="482809"/>
                </a:lnTo>
                <a:lnTo>
                  <a:pt x="3165288" y="471487"/>
                </a:lnTo>
                <a:lnTo>
                  <a:pt x="3163986" y="460165"/>
                </a:lnTo>
                <a:lnTo>
                  <a:pt x="3162294" y="448843"/>
                </a:lnTo>
                <a:lnTo>
                  <a:pt x="3160472" y="437652"/>
                </a:lnTo>
                <a:lnTo>
                  <a:pt x="3158390" y="426590"/>
                </a:lnTo>
                <a:lnTo>
                  <a:pt x="3156047" y="415658"/>
                </a:lnTo>
                <a:lnTo>
                  <a:pt x="3153314" y="404857"/>
                </a:lnTo>
                <a:lnTo>
                  <a:pt x="3150450" y="394056"/>
                </a:lnTo>
                <a:lnTo>
                  <a:pt x="3147196" y="383384"/>
                </a:lnTo>
                <a:lnTo>
                  <a:pt x="3143812" y="372843"/>
                </a:lnTo>
                <a:lnTo>
                  <a:pt x="3140168" y="362432"/>
                </a:lnTo>
                <a:lnTo>
                  <a:pt x="3136133" y="352151"/>
                </a:lnTo>
                <a:lnTo>
                  <a:pt x="3131968" y="341871"/>
                </a:lnTo>
                <a:lnTo>
                  <a:pt x="3127543" y="331850"/>
                </a:lnTo>
                <a:lnTo>
                  <a:pt x="3122988" y="321960"/>
                </a:lnTo>
                <a:lnTo>
                  <a:pt x="3118042" y="312069"/>
                </a:lnTo>
                <a:lnTo>
                  <a:pt x="3112966" y="302439"/>
                </a:lnTo>
                <a:lnTo>
                  <a:pt x="3107630" y="292939"/>
                </a:lnTo>
                <a:lnTo>
                  <a:pt x="3102033" y="283569"/>
                </a:lnTo>
                <a:lnTo>
                  <a:pt x="3096306" y="274329"/>
                </a:lnTo>
                <a:lnTo>
                  <a:pt x="3090319" y="265220"/>
                </a:lnTo>
                <a:lnTo>
                  <a:pt x="3084072" y="256240"/>
                </a:lnTo>
                <a:lnTo>
                  <a:pt x="3077694" y="247521"/>
                </a:lnTo>
                <a:lnTo>
                  <a:pt x="3071057" y="238932"/>
                </a:lnTo>
                <a:lnTo>
                  <a:pt x="3064289" y="230473"/>
                </a:lnTo>
                <a:lnTo>
                  <a:pt x="3057260" y="222144"/>
                </a:lnTo>
                <a:lnTo>
                  <a:pt x="3050102" y="214076"/>
                </a:lnTo>
                <a:lnTo>
                  <a:pt x="3042683" y="206007"/>
                </a:lnTo>
                <a:lnTo>
                  <a:pt x="3035134" y="198199"/>
                </a:lnTo>
                <a:lnTo>
                  <a:pt x="3027325" y="190651"/>
                </a:lnTo>
                <a:lnTo>
                  <a:pt x="3019386" y="183233"/>
                </a:lnTo>
                <a:lnTo>
                  <a:pt x="3011316" y="176076"/>
                </a:lnTo>
                <a:lnTo>
                  <a:pt x="3002986" y="169048"/>
                </a:lnTo>
                <a:lnTo>
                  <a:pt x="2994526" y="162281"/>
                </a:lnTo>
                <a:lnTo>
                  <a:pt x="2985936" y="155644"/>
                </a:lnTo>
                <a:lnTo>
                  <a:pt x="2977216" y="149267"/>
                </a:lnTo>
                <a:lnTo>
                  <a:pt x="2968235" y="143021"/>
                </a:lnTo>
                <a:lnTo>
                  <a:pt x="2959124" y="137034"/>
                </a:lnTo>
                <a:lnTo>
                  <a:pt x="2949884" y="131308"/>
                </a:lnTo>
                <a:lnTo>
                  <a:pt x="2940512" y="125712"/>
                </a:lnTo>
                <a:lnTo>
                  <a:pt x="2931011" y="120377"/>
                </a:lnTo>
                <a:lnTo>
                  <a:pt x="2921380" y="115302"/>
                </a:lnTo>
                <a:lnTo>
                  <a:pt x="2911358" y="110356"/>
                </a:lnTo>
                <a:lnTo>
                  <a:pt x="2901466" y="105671"/>
                </a:lnTo>
                <a:lnTo>
                  <a:pt x="2891445" y="101377"/>
                </a:lnTo>
                <a:lnTo>
                  <a:pt x="2881162" y="97212"/>
                </a:lnTo>
                <a:lnTo>
                  <a:pt x="2870880" y="93178"/>
                </a:lnTo>
                <a:lnTo>
                  <a:pt x="2860468" y="89534"/>
                </a:lnTo>
                <a:lnTo>
                  <a:pt x="2849925" y="86151"/>
                </a:lnTo>
                <a:lnTo>
                  <a:pt x="2839253" y="82897"/>
                </a:lnTo>
                <a:lnTo>
                  <a:pt x="2828450" y="80034"/>
                </a:lnTo>
                <a:lnTo>
                  <a:pt x="2817647" y="77301"/>
                </a:lnTo>
                <a:lnTo>
                  <a:pt x="2806714" y="74959"/>
                </a:lnTo>
                <a:lnTo>
                  <a:pt x="2795651" y="72877"/>
                </a:lnTo>
                <a:lnTo>
                  <a:pt x="2784458" y="70925"/>
                </a:lnTo>
                <a:lnTo>
                  <a:pt x="2773135" y="69363"/>
                </a:lnTo>
                <a:lnTo>
                  <a:pt x="2761811" y="68062"/>
                </a:lnTo>
                <a:lnTo>
                  <a:pt x="2750488" y="67151"/>
                </a:lnTo>
                <a:lnTo>
                  <a:pt x="2738904" y="66370"/>
                </a:lnTo>
                <a:lnTo>
                  <a:pt x="2727321" y="65979"/>
                </a:lnTo>
                <a:lnTo>
                  <a:pt x="2715737" y="65719"/>
                </a:lnTo>
                <a:close/>
                <a:moveTo>
                  <a:pt x="2709099" y="0"/>
                </a:moveTo>
                <a:lnTo>
                  <a:pt x="2715737" y="0"/>
                </a:lnTo>
                <a:lnTo>
                  <a:pt x="2722375" y="0"/>
                </a:lnTo>
                <a:lnTo>
                  <a:pt x="2729143" y="130"/>
                </a:lnTo>
                <a:lnTo>
                  <a:pt x="2735781" y="390"/>
                </a:lnTo>
                <a:lnTo>
                  <a:pt x="2742419" y="651"/>
                </a:lnTo>
                <a:lnTo>
                  <a:pt x="2748926" y="1041"/>
                </a:lnTo>
                <a:lnTo>
                  <a:pt x="2755564" y="1431"/>
                </a:lnTo>
                <a:lnTo>
                  <a:pt x="2762072" y="1952"/>
                </a:lnTo>
                <a:lnTo>
                  <a:pt x="2768579" y="2603"/>
                </a:lnTo>
                <a:lnTo>
                  <a:pt x="2775217" y="3383"/>
                </a:lnTo>
                <a:lnTo>
                  <a:pt x="2781595" y="4164"/>
                </a:lnTo>
                <a:lnTo>
                  <a:pt x="2788103" y="4945"/>
                </a:lnTo>
                <a:lnTo>
                  <a:pt x="2794480" y="5986"/>
                </a:lnTo>
                <a:lnTo>
                  <a:pt x="2800988" y="6897"/>
                </a:lnTo>
                <a:lnTo>
                  <a:pt x="2807365" y="8068"/>
                </a:lnTo>
                <a:lnTo>
                  <a:pt x="2813743" y="9240"/>
                </a:lnTo>
                <a:lnTo>
                  <a:pt x="2819990" y="10411"/>
                </a:lnTo>
                <a:lnTo>
                  <a:pt x="2826368" y="11842"/>
                </a:lnTo>
                <a:lnTo>
                  <a:pt x="2832615" y="13274"/>
                </a:lnTo>
                <a:lnTo>
                  <a:pt x="2838862" y="14705"/>
                </a:lnTo>
                <a:lnTo>
                  <a:pt x="2845110" y="16267"/>
                </a:lnTo>
                <a:lnTo>
                  <a:pt x="2851227" y="17829"/>
                </a:lnTo>
                <a:lnTo>
                  <a:pt x="2857344" y="19651"/>
                </a:lnTo>
                <a:lnTo>
                  <a:pt x="2863592" y="21342"/>
                </a:lnTo>
                <a:lnTo>
                  <a:pt x="2869579" y="23164"/>
                </a:lnTo>
                <a:lnTo>
                  <a:pt x="2875696" y="25116"/>
                </a:lnTo>
                <a:lnTo>
                  <a:pt x="2881683" y="27199"/>
                </a:lnTo>
                <a:lnTo>
                  <a:pt x="2887670" y="29281"/>
                </a:lnTo>
                <a:lnTo>
                  <a:pt x="2893657" y="31363"/>
                </a:lnTo>
                <a:lnTo>
                  <a:pt x="2905501" y="35918"/>
                </a:lnTo>
                <a:lnTo>
                  <a:pt x="2917345" y="40603"/>
                </a:lnTo>
                <a:lnTo>
                  <a:pt x="2928799" y="45678"/>
                </a:lnTo>
                <a:lnTo>
                  <a:pt x="2940252" y="51014"/>
                </a:lnTo>
                <a:lnTo>
                  <a:pt x="2951445" y="56610"/>
                </a:lnTo>
                <a:lnTo>
                  <a:pt x="2962508" y="62466"/>
                </a:lnTo>
                <a:lnTo>
                  <a:pt x="2973441" y="68582"/>
                </a:lnTo>
                <a:lnTo>
                  <a:pt x="2984244" y="74829"/>
                </a:lnTo>
                <a:lnTo>
                  <a:pt x="2994787" y="81466"/>
                </a:lnTo>
                <a:lnTo>
                  <a:pt x="3005199" y="88363"/>
                </a:lnTo>
                <a:lnTo>
                  <a:pt x="3015481" y="95391"/>
                </a:lnTo>
                <a:lnTo>
                  <a:pt x="3025503" y="102808"/>
                </a:lnTo>
                <a:lnTo>
                  <a:pt x="3035394" y="110356"/>
                </a:lnTo>
                <a:lnTo>
                  <a:pt x="3045026" y="118165"/>
                </a:lnTo>
                <a:lnTo>
                  <a:pt x="3054527" y="126103"/>
                </a:lnTo>
                <a:lnTo>
                  <a:pt x="3063898" y="134432"/>
                </a:lnTo>
                <a:lnTo>
                  <a:pt x="3072879" y="142891"/>
                </a:lnTo>
                <a:lnTo>
                  <a:pt x="3081859" y="151480"/>
                </a:lnTo>
                <a:lnTo>
                  <a:pt x="3090449" y="160459"/>
                </a:lnTo>
                <a:lnTo>
                  <a:pt x="3098909" y="169439"/>
                </a:lnTo>
                <a:lnTo>
                  <a:pt x="3107239" y="178809"/>
                </a:lnTo>
                <a:lnTo>
                  <a:pt x="3115179" y="188309"/>
                </a:lnTo>
                <a:lnTo>
                  <a:pt x="3122988" y="197939"/>
                </a:lnTo>
                <a:lnTo>
                  <a:pt x="3130537" y="207829"/>
                </a:lnTo>
                <a:lnTo>
                  <a:pt x="3137956" y="217980"/>
                </a:lnTo>
                <a:lnTo>
                  <a:pt x="3144984" y="228261"/>
                </a:lnTo>
                <a:lnTo>
                  <a:pt x="3151882" y="238672"/>
                </a:lnTo>
                <a:lnTo>
                  <a:pt x="3158520" y="249213"/>
                </a:lnTo>
                <a:lnTo>
                  <a:pt x="3164767" y="260014"/>
                </a:lnTo>
                <a:lnTo>
                  <a:pt x="3170884" y="270946"/>
                </a:lnTo>
                <a:lnTo>
                  <a:pt x="3176741" y="282007"/>
                </a:lnTo>
                <a:lnTo>
                  <a:pt x="3182338" y="293199"/>
                </a:lnTo>
                <a:lnTo>
                  <a:pt x="3187674" y="304651"/>
                </a:lnTo>
                <a:lnTo>
                  <a:pt x="3192750" y="316103"/>
                </a:lnTo>
                <a:lnTo>
                  <a:pt x="3197436" y="327816"/>
                </a:lnTo>
                <a:lnTo>
                  <a:pt x="3201991" y="339658"/>
                </a:lnTo>
                <a:lnTo>
                  <a:pt x="3204074" y="345645"/>
                </a:lnTo>
                <a:lnTo>
                  <a:pt x="3206156" y="351631"/>
                </a:lnTo>
                <a:lnTo>
                  <a:pt x="3208239" y="357617"/>
                </a:lnTo>
                <a:lnTo>
                  <a:pt x="3210191" y="363734"/>
                </a:lnTo>
                <a:lnTo>
                  <a:pt x="3212013" y="369720"/>
                </a:lnTo>
                <a:lnTo>
                  <a:pt x="3213705" y="375836"/>
                </a:lnTo>
                <a:lnTo>
                  <a:pt x="3215527" y="382083"/>
                </a:lnTo>
                <a:lnTo>
                  <a:pt x="3217089" y="388199"/>
                </a:lnTo>
                <a:lnTo>
                  <a:pt x="3218651" y="394446"/>
                </a:lnTo>
                <a:lnTo>
                  <a:pt x="3220082" y="400693"/>
                </a:lnTo>
                <a:lnTo>
                  <a:pt x="3221514" y="406939"/>
                </a:lnTo>
                <a:lnTo>
                  <a:pt x="3222816" y="413316"/>
                </a:lnTo>
                <a:lnTo>
                  <a:pt x="3224117" y="419562"/>
                </a:lnTo>
                <a:lnTo>
                  <a:pt x="3225289" y="425939"/>
                </a:lnTo>
                <a:lnTo>
                  <a:pt x="3226460" y="432316"/>
                </a:lnTo>
                <a:lnTo>
                  <a:pt x="3227371" y="438693"/>
                </a:lnTo>
                <a:lnTo>
                  <a:pt x="3228412" y="445200"/>
                </a:lnTo>
                <a:lnTo>
                  <a:pt x="3229193" y="451706"/>
                </a:lnTo>
                <a:lnTo>
                  <a:pt x="3229974" y="458083"/>
                </a:lnTo>
                <a:lnTo>
                  <a:pt x="3230755" y="464590"/>
                </a:lnTo>
                <a:lnTo>
                  <a:pt x="3231406" y="471227"/>
                </a:lnTo>
                <a:lnTo>
                  <a:pt x="3231926" y="477734"/>
                </a:lnTo>
                <a:lnTo>
                  <a:pt x="3232317" y="484371"/>
                </a:lnTo>
                <a:lnTo>
                  <a:pt x="3232707" y="490878"/>
                </a:lnTo>
                <a:lnTo>
                  <a:pt x="3232968" y="497515"/>
                </a:lnTo>
                <a:lnTo>
                  <a:pt x="3233228" y="504152"/>
                </a:lnTo>
                <a:lnTo>
                  <a:pt x="3233358" y="510919"/>
                </a:lnTo>
                <a:lnTo>
                  <a:pt x="3233358" y="517556"/>
                </a:lnTo>
                <a:lnTo>
                  <a:pt x="3233358" y="524193"/>
                </a:lnTo>
                <a:lnTo>
                  <a:pt x="3233228" y="530960"/>
                </a:lnTo>
                <a:lnTo>
                  <a:pt x="3232968" y="537597"/>
                </a:lnTo>
                <a:lnTo>
                  <a:pt x="3232707" y="544234"/>
                </a:lnTo>
                <a:lnTo>
                  <a:pt x="3232317" y="550741"/>
                </a:lnTo>
                <a:lnTo>
                  <a:pt x="3231926" y="557378"/>
                </a:lnTo>
                <a:lnTo>
                  <a:pt x="3231406" y="563885"/>
                </a:lnTo>
                <a:lnTo>
                  <a:pt x="3230755" y="570522"/>
                </a:lnTo>
                <a:lnTo>
                  <a:pt x="3229974" y="577029"/>
                </a:lnTo>
                <a:lnTo>
                  <a:pt x="3229193" y="583405"/>
                </a:lnTo>
                <a:lnTo>
                  <a:pt x="3228412" y="589912"/>
                </a:lnTo>
                <a:lnTo>
                  <a:pt x="3227371" y="596419"/>
                </a:lnTo>
                <a:lnTo>
                  <a:pt x="3226460" y="602796"/>
                </a:lnTo>
                <a:lnTo>
                  <a:pt x="3225289" y="609172"/>
                </a:lnTo>
                <a:lnTo>
                  <a:pt x="3224117" y="615549"/>
                </a:lnTo>
                <a:lnTo>
                  <a:pt x="3222816" y="621796"/>
                </a:lnTo>
                <a:lnTo>
                  <a:pt x="3221514" y="628173"/>
                </a:lnTo>
                <a:lnTo>
                  <a:pt x="3220082" y="634549"/>
                </a:lnTo>
                <a:lnTo>
                  <a:pt x="3218651" y="640796"/>
                </a:lnTo>
                <a:lnTo>
                  <a:pt x="3217089" y="647042"/>
                </a:lnTo>
                <a:lnTo>
                  <a:pt x="3215527" y="653159"/>
                </a:lnTo>
                <a:lnTo>
                  <a:pt x="3213705" y="659405"/>
                </a:lnTo>
                <a:lnTo>
                  <a:pt x="3212013" y="665522"/>
                </a:lnTo>
                <a:lnTo>
                  <a:pt x="3210191" y="671508"/>
                </a:lnTo>
                <a:lnTo>
                  <a:pt x="3208239" y="677625"/>
                </a:lnTo>
                <a:lnTo>
                  <a:pt x="3206156" y="683611"/>
                </a:lnTo>
                <a:lnTo>
                  <a:pt x="3204074" y="689597"/>
                </a:lnTo>
                <a:lnTo>
                  <a:pt x="3201991" y="695584"/>
                </a:lnTo>
                <a:lnTo>
                  <a:pt x="3197436" y="707426"/>
                </a:lnTo>
                <a:lnTo>
                  <a:pt x="3192750" y="719139"/>
                </a:lnTo>
                <a:lnTo>
                  <a:pt x="3187674" y="730591"/>
                </a:lnTo>
                <a:lnTo>
                  <a:pt x="3182338" y="742043"/>
                </a:lnTo>
                <a:lnTo>
                  <a:pt x="3176741" y="753234"/>
                </a:lnTo>
                <a:lnTo>
                  <a:pt x="3170884" y="764296"/>
                </a:lnTo>
                <a:lnTo>
                  <a:pt x="3164767" y="775228"/>
                </a:lnTo>
                <a:lnTo>
                  <a:pt x="3158520" y="786029"/>
                </a:lnTo>
                <a:lnTo>
                  <a:pt x="3151882" y="796570"/>
                </a:lnTo>
                <a:lnTo>
                  <a:pt x="3144984" y="806981"/>
                </a:lnTo>
                <a:lnTo>
                  <a:pt x="3137956" y="817262"/>
                </a:lnTo>
                <a:lnTo>
                  <a:pt x="3130537" y="827283"/>
                </a:lnTo>
                <a:lnTo>
                  <a:pt x="3122988" y="837173"/>
                </a:lnTo>
                <a:lnTo>
                  <a:pt x="3115179" y="846803"/>
                </a:lnTo>
                <a:lnTo>
                  <a:pt x="3107239" y="856303"/>
                </a:lnTo>
                <a:lnTo>
                  <a:pt x="3098909" y="865543"/>
                </a:lnTo>
                <a:lnTo>
                  <a:pt x="3090449" y="874653"/>
                </a:lnTo>
                <a:lnTo>
                  <a:pt x="3081859" y="883632"/>
                </a:lnTo>
                <a:lnTo>
                  <a:pt x="3072879" y="892221"/>
                </a:lnTo>
                <a:lnTo>
                  <a:pt x="3063898" y="900680"/>
                </a:lnTo>
                <a:lnTo>
                  <a:pt x="3054527" y="909009"/>
                </a:lnTo>
                <a:lnTo>
                  <a:pt x="3045026" y="916947"/>
                </a:lnTo>
                <a:lnTo>
                  <a:pt x="3035394" y="924755"/>
                </a:lnTo>
                <a:lnTo>
                  <a:pt x="3025503" y="932303"/>
                </a:lnTo>
                <a:lnTo>
                  <a:pt x="3015481" y="939721"/>
                </a:lnTo>
                <a:lnTo>
                  <a:pt x="3005199" y="946749"/>
                </a:lnTo>
                <a:lnTo>
                  <a:pt x="2994787" y="953646"/>
                </a:lnTo>
                <a:lnTo>
                  <a:pt x="2984244" y="960283"/>
                </a:lnTo>
                <a:lnTo>
                  <a:pt x="2973441" y="966529"/>
                </a:lnTo>
                <a:lnTo>
                  <a:pt x="2962508" y="972646"/>
                </a:lnTo>
                <a:lnTo>
                  <a:pt x="2951445" y="978502"/>
                </a:lnTo>
                <a:lnTo>
                  <a:pt x="2940252" y="984098"/>
                </a:lnTo>
                <a:lnTo>
                  <a:pt x="2928799" y="989434"/>
                </a:lnTo>
                <a:lnTo>
                  <a:pt x="2917345" y="994509"/>
                </a:lnTo>
                <a:lnTo>
                  <a:pt x="2905501" y="999194"/>
                </a:lnTo>
                <a:lnTo>
                  <a:pt x="2893657" y="1003749"/>
                </a:lnTo>
                <a:lnTo>
                  <a:pt x="2887670" y="1005831"/>
                </a:lnTo>
                <a:lnTo>
                  <a:pt x="2881683" y="1007913"/>
                </a:lnTo>
                <a:lnTo>
                  <a:pt x="2875696" y="1009995"/>
                </a:lnTo>
                <a:lnTo>
                  <a:pt x="2869579" y="1011817"/>
                </a:lnTo>
                <a:lnTo>
                  <a:pt x="2863592" y="1013769"/>
                </a:lnTo>
                <a:lnTo>
                  <a:pt x="2857344" y="1015461"/>
                </a:lnTo>
                <a:lnTo>
                  <a:pt x="2851227" y="1017153"/>
                </a:lnTo>
                <a:lnTo>
                  <a:pt x="2845110" y="1018845"/>
                </a:lnTo>
                <a:lnTo>
                  <a:pt x="2838862" y="1020406"/>
                </a:lnTo>
                <a:lnTo>
                  <a:pt x="2832615" y="1021838"/>
                </a:lnTo>
                <a:lnTo>
                  <a:pt x="2826368" y="1023269"/>
                </a:lnTo>
                <a:lnTo>
                  <a:pt x="2819990" y="1024571"/>
                </a:lnTo>
                <a:lnTo>
                  <a:pt x="2813743" y="1025872"/>
                </a:lnTo>
                <a:lnTo>
                  <a:pt x="2807365" y="1027043"/>
                </a:lnTo>
                <a:lnTo>
                  <a:pt x="2800988" y="1028084"/>
                </a:lnTo>
                <a:lnTo>
                  <a:pt x="2794480" y="1029125"/>
                </a:lnTo>
                <a:lnTo>
                  <a:pt x="2788103" y="1030167"/>
                </a:lnTo>
                <a:lnTo>
                  <a:pt x="2781595" y="1030947"/>
                </a:lnTo>
                <a:lnTo>
                  <a:pt x="2775217" y="1031728"/>
                </a:lnTo>
                <a:lnTo>
                  <a:pt x="2768579" y="1032509"/>
                </a:lnTo>
                <a:lnTo>
                  <a:pt x="2762072" y="1033030"/>
                </a:lnTo>
                <a:lnTo>
                  <a:pt x="2755564" y="1033680"/>
                </a:lnTo>
                <a:lnTo>
                  <a:pt x="2748926" y="1034071"/>
                </a:lnTo>
                <a:lnTo>
                  <a:pt x="2742419" y="1034461"/>
                </a:lnTo>
                <a:lnTo>
                  <a:pt x="2735781" y="1034721"/>
                </a:lnTo>
                <a:lnTo>
                  <a:pt x="2729143" y="1034982"/>
                </a:lnTo>
                <a:lnTo>
                  <a:pt x="2722375" y="1035112"/>
                </a:lnTo>
                <a:lnTo>
                  <a:pt x="2715737" y="1035112"/>
                </a:lnTo>
                <a:lnTo>
                  <a:pt x="2709099" y="1035112"/>
                </a:lnTo>
                <a:lnTo>
                  <a:pt x="2702331" y="1034982"/>
                </a:lnTo>
                <a:lnTo>
                  <a:pt x="2695693" y="1034721"/>
                </a:lnTo>
                <a:lnTo>
                  <a:pt x="2689056" y="1034461"/>
                </a:lnTo>
                <a:lnTo>
                  <a:pt x="2682548" y="1034071"/>
                </a:lnTo>
                <a:lnTo>
                  <a:pt x="2675910" y="1033680"/>
                </a:lnTo>
                <a:lnTo>
                  <a:pt x="2669402" y="1033030"/>
                </a:lnTo>
                <a:lnTo>
                  <a:pt x="2662765" y="1032509"/>
                </a:lnTo>
                <a:lnTo>
                  <a:pt x="2656257" y="1031728"/>
                </a:lnTo>
                <a:lnTo>
                  <a:pt x="2649879" y="1030947"/>
                </a:lnTo>
                <a:lnTo>
                  <a:pt x="2643372" y="1030167"/>
                </a:lnTo>
                <a:lnTo>
                  <a:pt x="2636864" y="1029125"/>
                </a:lnTo>
                <a:lnTo>
                  <a:pt x="2630486" y="1028084"/>
                </a:lnTo>
                <a:lnTo>
                  <a:pt x="2624109" y="1027043"/>
                </a:lnTo>
                <a:lnTo>
                  <a:pt x="2617731" y="1025872"/>
                </a:lnTo>
                <a:lnTo>
                  <a:pt x="2611484" y="1024571"/>
                </a:lnTo>
                <a:lnTo>
                  <a:pt x="2605106" y="1023269"/>
                </a:lnTo>
                <a:lnTo>
                  <a:pt x="2598859" y="1021838"/>
                </a:lnTo>
                <a:lnTo>
                  <a:pt x="2592612" y="1020406"/>
                </a:lnTo>
                <a:lnTo>
                  <a:pt x="2586364" y="1018845"/>
                </a:lnTo>
                <a:lnTo>
                  <a:pt x="2580247" y="1017153"/>
                </a:lnTo>
                <a:lnTo>
                  <a:pt x="2574000" y="1015461"/>
                </a:lnTo>
                <a:lnTo>
                  <a:pt x="2567883" y="1013769"/>
                </a:lnTo>
                <a:lnTo>
                  <a:pt x="2561895" y="1011817"/>
                </a:lnTo>
                <a:lnTo>
                  <a:pt x="2555778" y="1009995"/>
                </a:lnTo>
                <a:lnTo>
                  <a:pt x="2549791" y="1007913"/>
                </a:lnTo>
                <a:lnTo>
                  <a:pt x="2543804" y="1005831"/>
                </a:lnTo>
                <a:lnTo>
                  <a:pt x="2537817" y="1003749"/>
                </a:lnTo>
                <a:lnTo>
                  <a:pt x="2525973" y="999194"/>
                </a:lnTo>
                <a:lnTo>
                  <a:pt x="2514259" y="994509"/>
                </a:lnTo>
                <a:lnTo>
                  <a:pt x="2502806" y="989434"/>
                </a:lnTo>
                <a:lnTo>
                  <a:pt x="2491352" y="984098"/>
                </a:lnTo>
                <a:lnTo>
                  <a:pt x="2480159" y="978502"/>
                </a:lnTo>
                <a:lnTo>
                  <a:pt x="2469096" y="972646"/>
                </a:lnTo>
                <a:lnTo>
                  <a:pt x="2458163" y="966529"/>
                </a:lnTo>
                <a:lnTo>
                  <a:pt x="2447360" y="960283"/>
                </a:lnTo>
                <a:lnTo>
                  <a:pt x="2436818" y="953646"/>
                </a:lnTo>
                <a:lnTo>
                  <a:pt x="2426405" y="946749"/>
                </a:lnTo>
                <a:lnTo>
                  <a:pt x="2416123" y="939721"/>
                </a:lnTo>
                <a:lnTo>
                  <a:pt x="2406102" y="932303"/>
                </a:lnTo>
                <a:lnTo>
                  <a:pt x="2396210" y="924755"/>
                </a:lnTo>
                <a:lnTo>
                  <a:pt x="2386578" y="916947"/>
                </a:lnTo>
                <a:lnTo>
                  <a:pt x="2377077" y="909009"/>
                </a:lnTo>
                <a:lnTo>
                  <a:pt x="2367706" y="900680"/>
                </a:lnTo>
                <a:lnTo>
                  <a:pt x="2358726" y="892221"/>
                </a:lnTo>
                <a:lnTo>
                  <a:pt x="2349745" y="883632"/>
                </a:lnTo>
                <a:lnTo>
                  <a:pt x="2341155" y="874653"/>
                </a:lnTo>
                <a:lnTo>
                  <a:pt x="2332695" y="865543"/>
                </a:lnTo>
                <a:lnTo>
                  <a:pt x="2324365" y="856303"/>
                </a:lnTo>
                <a:lnTo>
                  <a:pt x="2316426" y="846803"/>
                </a:lnTo>
                <a:lnTo>
                  <a:pt x="2308616" y="837173"/>
                </a:lnTo>
                <a:lnTo>
                  <a:pt x="2301068" y="827283"/>
                </a:lnTo>
                <a:lnTo>
                  <a:pt x="2293649" y="817262"/>
                </a:lnTo>
                <a:lnTo>
                  <a:pt x="2286620" y="806981"/>
                </a:lnTo>
                <a:lnTo>
                  <a:pt x="2279722" y="796570"/>
                </a:lnTo>
                <a:lnTo>
                  <a:pt x="2273084" y="786029"/>
                </a:lnTo>
                <a:lnTo>
                  <a:pt x="2266837" y="775228"/>
                </a:lnTo>
                <a:lnTo>
                  <a:pt x="2260720" y="764296"/>
                </a:lnTo>
                <a:lnTo>
                  <a:pt x="2254863" y="753234"/>
                </a:lnTo>
                <a:lnTo>
                  <a:pt x="2249266" y="742043"/>
                </a:lnTo>
                <a:lnTo>
                  <a:pt x="2243930" y="730591"/>
                </a:lnTo>
                <a:lnTo>
                  <a:pt x="2238854" y="719139"/>
                </a:lnTo>
                <a:lnTo>
                  <a:pt x="2234169" y="707426"/>
                </a:lnTo>
                <a:lnTo>
                  <a:pt x="2229613" y="695584"/>
                </a:lnTo>
                <a:lnTo>
                  <a:pt x="2227531" y="689597"/>
                </a:lnTo>
                <a:lnTo>
                  <a:pt x="2225448" y="683611"/>
                </a:lnTo>
                <a:lnTo>
                  <a:pt x="2223366" y="677625"/>
                </a:lnTo>
                <a:lnTo>
                  <a:pt x="2221544" y="671508"/>
                </a:lnTo>
                <a:lnTo>
                  <a:pt x="2219591" y="665522"/>
                </a:lnTo>
                <a:lnTo>
                  <a:pt x="2217899" y="659405"/>
                </a:lnTo>
                <a:lnTo>
                  <a:pt x="2216207" y="653159"/>
                </a:lnTo>
                <a:lnTo>
                  <a:pt x="2214515" y="647042"/>
                </a:lnTo>
                <a:lnTo>
                  <a:pt x="2212953" y="640796"/>
                </a:lnTo>
                <a:lnTo>
                  <a:pt x="2211522" y="634549"/>
                </a:lnTo>
                <a:lnTo>
                  <a:pt x="2210090" y="628173"/>
                </a:lnTo>
                <a:lnTo>
                  <a:pt x="2208789" y="621796"/>
                </a:lnTo>
                <a:lnTo>
                  <a:pt x="2207487" y="615549"/>
                </a:lnTo>
                <a:lnTo>
                  <a:pt x="2206316" y="609172"/>
                </a:lnTo>
                <a:lnTo>
                  <a:pt x="2205144" y="602796"/>
                </a:lnTo>
                <a:lnTo>
                  <a:pt x="2204233" y="596419"/>
                </a:lnTo>
                <a:lnTo>
                  <a:pt x="2203192" y="589912"/>
                </a:lnTo>
                <a:lnTo>
                  <a:pt x="2202411" y="583405"/>
                </a:lnTo>
                <a:lnTo>
                  <a:pt x="2201630" y="577029"/>
                </a:lnTo>
                <a:lnTo>
                  <a:pt x="2200849" y="570522"/>
                </a:lnTo>
                <a:lnTo>
                  <a:pt x="2200329" y="563885"/>
                </a:lnTo>
                <a:lnTo>
                  <a:pt x="2199678" y="557378"/>
                </a:lnTo>
                <a:lnTo>
                  <a:pt x="2199287" y="550741"/>
                </a:lnTo>
                <a:lnTo>
                  <a:pt x="2198897" y="544234"/>
                </a:lnTo>
                <a:lnTo>
                  <a:pt x="2198637" y="537597"/>
                </a:lnTo>
                <a:lnTo>
                  <a:pt x="2198376" y="530960"/>
                </a:lnTo>
                <a:lnTo>
                  <a:pt x="2198246" y="524193"/>
                </a:lnTo>
                <a:lnTo>
                  <a:pt x="2198246" y="517556"/>
                </a:lnTo>
                <a:lnTo>
                  <a:pt x="2198246" y="510919"/>
                </a:lnTo>
                <a:lnTo>
                  <a:pt x="2198376" y="504152"/>
                </a:lnTo>
                <a:lnTo>
                  <a:pt x="2198637" y="497515"/>
                </a:lnTo>
                <a:lnTo>
                  <a:pt x="2198897" y="490878"/>
                </a:lnTo>
                <a:lnTo>
                  <a:pt x="2199287" y="484371"/>
                </a:lnTo>
                <a:lnTo>
                  <a:pt x="2199678" y="477734"/>
                </a:lnTo>
                <a:lnTo>
                  <a:pt x="2200329" y="471227"/>
                </a:lnTo>
                <a:lnTo>
                  <a:pt x="2200849" y="464590"/>
                </a:lnTo>
                <a:lnTo>
                  <a:pt x="2201630" y="458083"/>
                </a:lnTo>
                <a:lnTo>
                  <a:pt x="2202411" y="451706"/>
                </a:lnTo>
                <a:lnTo>
                  <a:pt x="2203192" y="445200"/>
                </a:lnTo>
                <a:lnTo>
                  <a:pt x="2204233" y="438693"/>
                </a:lnTo>
                <a:lnTo>
                  <a:pt x="2205144" y="432316"/>
                </a:lnTo>
                <a:lnTo>
                  <a:pt x="2206316" y="425939"/>
                </a:lnTo>
                <a:lnTo>
                  <a:pt x="2207487" y="419562"/>
                </a:lnTo>
                <a:lnTo>
                  <a:pt x="2208789" y="413316"/>
                </a:lnTo>
                <a:lnTo>
                  <a:pt x="2210090" y="406939"/>
                </a:lnTo>
                <a:lnTo>
                  <a:pt x="2211522" y="400693"/>
                </a:lnTo>
                <a:lnTo>
                  <a:pt x="2212953" y="394446"/>
                </a:lnTo>
                <a:lnTo>
                  <a:pt x="2214515" y="388199"/>
                </a:lnTo>
                <a:lnTo>
                  <a:pt x="2216207" y="382083"/>
                </a:lnTo>
                <a:lnTo>
                  <a:pt x="2217899" y="375836"/>
                </a:lnTo>
                <a:lnTo>
                  <a:pt x="2219591" y="369720"/>
                </a:lnTo>
                <a:lnTo>
                  <a:pt x="2221544" y="363734"/>
                </a:lnTo>
                <a:lnTo>
                  <a:pt x="2223366" y="357617"/>
                </a:lnTo>
                <a:lnTo>
                  <a:pt x="2225448" y="351631"/>
                </a:lnTo>
                <a:lnTo>
                  <a:pt x="2227531" y="345645"/>
                </a:lnTo>
                <a:lnTo>
                  <a:pt x="2229613" y="339658"/>
                </a:lnTo>
                <a:lnTo>
                  <a:pt x="2234169" y="327816"/>
                </a:lnTo>
                <a:lnTo>
                  <a:pt x="2238854" y="316103"/>
                </a:lnTo>
                <a:lnTo>
                  <a:pt x="2243930" y="304651"/>
                </a:lnTo>
                <a:lnTo>
                  <a:pt x="2249266" y="293199"/>
                </a:lnTo>
                <a:lnTo>
                  <a:pt x="2254863" y="282007"/>
                </a:lnTo>
                <a:lnTo>
                  <a:pt x="2260720" y="270946"/>
                </a:lnTo>
                <a:lnTo>
                  <a:pt x="2266837" y="260014"/>
                </a:lnTo>
                <a:lnTo>
                  <a:pt x="2273084" y="249213"/>
                </a:lnTo>
                <a:lnTo>
                  <a:pt x="2279722" y="238672"/>
                </a:lnTo>
                <a:lnTo>
                  <a:pt x="2286620" y="228261"/>
                </a:lnTo>
                <a:lnTo>
                  <a:pt x="2293649" y="217980"/>
                </a:lnTo>
                <a:lnTo>
                  <a:pt x="2301068" y="207829"/>
                </a:lnTo>
                <a:lnTo>
                  <a:pt x="2308616" y="197939"/>
                </a:lnTo>
                <a:lnTo>
                  <a:pt x="2316426" y="188309"/>
                </a:lnTo>
                <a:lnTo>
                  <a:pt x="2324365" y="178809"/>
                </a:lnTo>
                <a:lnTo>
                  <a:pt x="2332695" y="169439"/>
                </a:lnTo>
                <a:lnTo>
                  <a:pt x="2341155" y="160459"/>
                </a:lnTo>
                <a:lnTo>
                  <a:pt x="2349745" y="151480"/>
                </a:lnTo>
                <a:lnTo>
                  <a:pt x="2358726" y="142891"/>
                </a:lnTo>
                <a:lnTo>
                  <a:pt x="2367706" y="134432"/>
                </a:lnTo>
                <a:lnTo>
                  <a:pt x="2377077" y="126103"/>
                </a:lnTo>
                <a:lnTo>
                  <a:pt x="2386578" y="118165"/>
                </a:lnTo>
                <a:lnTo>
                  <a:pt x="2396210" y="110356"/>
                </a:lnTo>
                <a:lnTo>
                  <a:pt x="2406102" y="102808"/>
                </a:lnTo>
                <a:lnTo>
                  <a:pt x="2416123" y="95391"/>
                </a:lnTo>
                <a:lnTo>
                  <a:pt x="2426405" y="88363"/>
                </a:lnTo>
                <a:lnTo>
                  <a:pt x="2436818" y="81466"/>
                </a:lnTo>
                <a:lnTo>
                  <a:pt x="2447360" y="74829"/>
                </a:lnTo>
                <a:lnTo>
                  <a:pt x="2458163" y="68582"/>
                </a:lnTo>
                <a:lnTo>
                  <a:pt x="2469096" y="62466"/>
                </a:lnTo>
                <a:lnTo>
                  <a:pt x="2480159" y="56610"/>
                </a:lnTo>
                <a:lnTo>
                  <a:pt x="2491352" y="51014"/>
                </a:lnTo>
                <a:lnTo>
                  <a:pt x="2502806" y="45678"/>
                </a:lnTo>
                <a:lnTo>
                  <a:pt x="2514259" y="40603"/>
                </a:lnTo>
                <a:lnTo>
                  <a:pt x="2525973" y="35918"/>
                </a:lnTo>
                <a:lnTo>
                  <a:pt x="2537817" y="31363"/>
                </a:lnTo>
                <a:lnTo>
                  <a:pt x="2543804" y="29281"/>
                </a:lnTo>
                <a:lnTo>
                  <a:pt x="2549791" y="27199"/>
                </a:lnTo>
                <a:lnTo>
                  <a:pt x="2555778" y="25116"/>
                </a:lnTo>
                <a:lnTo>
                  <a:pt x="2561895" y="23164"/>
                </a:lnTo>
                <a:lnTo>
                  <a:pt x="2567883" y="21342"/>
                </a:lnTo>
                <a:lnTo>
                  <a:pt x="2574000" y="19651"/>
                </a:lnTo>
                <a:lnTo>
                  <a:pt x="2580247" y="17829"/>
                </a:lnTo>
                <a:lnTo>
                  <a:pt x="2586364" y="16267"/>
                </a:lnTo>
                <a:lnTo>
                  <a:pt x="2592612" y="14705"/>
                </a:lnTo>
                <a:lnTo>
                  <a:pt x="2598859" y="13274"/>
                </a:lnTo>
                <a:lnTo>
                  <a:pt x="2605106" y="11842"/>
                </a:lnTo>
                <a:lnTo>
                  <a:pt x="2611484" y="10411"/>
                </a:lnTo>
                <a:lnTo>
                  <a:pt x="2617731" y="9240"/>
                </a:lnTo>
                <a:lnTo>
                  <a:pt x="2624109" y="8068"/>
                </a:lnTo>
                <a:lnTo>
                  <a:pt x="2630486" y="6897"/>
                </a:lnTo>
                <a:lnTo>
                  <a:pt x="2636864" y="5986"/>
                </a:lnTo>
                <a:lnTo>
                  <a:pt x="2643372" y="4945"/>
                </a:lnTo>
                <a:lnTo>
                  <a:pt x="2649879" y="4164"/>
                </a:lnTo>
                <a:lnTo>
                  <a:pt x="2656257" y="3383"/>
                </a:lnTo>
                <a:lnTo>
                  <a:pt x="2662765" y="2603"/>
                </a:lnTo>
                <a:lnTo>
                  <a:pt x="2669402" y="1952"/>
                </a:lnTo>
                <a:lnTo>
                  <a:pt x="2675910" y="1431"/>
                </a:lnTo>
                <a:lnTo>
                  <a:pt x="2682548" y="1041"/>
                </a:lnTo>
                <a:lnTo>
                  <a:pt x="2689056" y="651"/>
                </a:lnTo>
                <a:lnTo>
                  <a:pt x="2695693" y="390"/>
                </a:lnTo>
                <a:lnTo>
                  <a:pt x="2702331" y="130"/>
                </a:lnTo>
                <a:lnTo>
                  <a:pt x="270909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KSO_Shape"/>
          <p:cNvSpPr>
            <a:spLocks/>
          </p:cNvSpPr>
          <p:nvPr/>
        </p:nvSpPr>
        <p:spPr bwMode="auto">
          <a:xfrm>
            <a:off x="7128475" y="3466607"/>
            <a:ext cx="326552" cy="326552"/>
          </a:xfrm>
          <a:custGeom>
            <a:avLst/>
            <a:gdLst>
              <a:gd name="T0" fmla="*/ 883582 w 2298700"/>
              <a:gd name="T1" fmla="*/ 1295872 h 2298700"/>
              <a:gd name="T2" fmla="*/ 899660 w 2298700"/>
              <a:gd name="T3" fmla="*/ 1824434 h 2298700"/>
              <a:gd name="T4" fmla="*/ 870674 w 2298700"/>
              <a:gd name="T5" fmla="*/ 1867800 h 2298700"/>
              <a:gd name="T6" fmla="*/ 472571 w 2298700"/>
              <a:gd name="T7" fmla="*/ 1870524 h 2298700"/>
              <a:gd name="T8" fmla="*/ 439282 w 2298700"/>
              <a:gd name="T9" fmla="*/ 1829883 h 2298700"/>
              <a:gd name="T10" fmla="*/ 450831 w 2298700"/>
              <a:gd name="T11" fmla="*/ 1299959 h 2298700"/>
              <a:gd name="T12" fmla="*/ 1168971 w 2298700"/>
              <a:gd name="T13" fmla="*/ 903287 h 2298700"/>
              <a:gd name="T14" fmla="*/ 1561900 w 2298700"/>
              <a:gd name="T15" fmla="*/ 923717 h 2298700"/>
              <a:gd name="T16" fmla="*/ 1573443 w 2298700"/>
              <a:gd name="T17" fmla="*/ 1829892 h 2298700"/>
              <a:gd name="T18" fmla="*/ 1540624 w 2298700"/>
              <a:gd name="T19" fmla="*/ 1870524 h 2298700"/>
              <a:gd name="T20" fmla="*/ 1142262 w 2298700"/>
              <a:gd name="T21" fmla="*/ 1867800 h 2298700"/>
              <a:gd name="T22" fmla="*/ 1113291 w 2298700"/>
              <a:gd name="T23" fmla="*/ 1824444 h 2298700"/>
              <a:gd name="T24" fmla="*/ 1129361 w 2298700"/>
              <a:gd name="T25" fmla="*/ 919404 h 2298700"/>
              <a:gd name="T26" fmla="*/ 2191940 w 2298700"/>
              <a:gd name="T27" fmla="*/ 450850 h 2298700"/>
              <a:gd name="T28" fmla="*/ 2238385 w 2298700"/>
              <a:gd name="T29" fmla="*/ 475582 h 2298700"/>
              <a:gd name="T30" fmla="*/ 2245636 w 2298700"/>
              <a:gd name="T31" fmla="*/ 1835358 h 2298700"/>
              <a:gd name="T32" fmla="*/ 2208706 w 2298700"/>
              <a:gd name="T33" fmla="*/ 1872115 h 2298700"/>
              <a:gd name="T34" fmla="*/ 1810633 w 2298700"/>
              <a:gd name="T35" fmla="*/ 1865309 h 2298700"/>
              <a:gd name="T36" fmla="*/ 1785938 w 2298700"/>
              <a:gd name="T37" fmla="*/ 1818568 h 2298700"/>
              <a:gd name="T38" fmla="*/ 1806329 w 2298700"/>
              <a:gd name="T39" fmla="*/ 463556 h 2298700"/>
              <a:gd name="T40" fmla="*/ 1464870 w 2298700"/>
              <a:gd name="T41" fmla="*/ 38100 h 2298700"/>
              <a:gd name="T42" fmla="*/ 1493876 w 2298700"/>
              <a:gd name="T43" fmla="*/ 48317 h 2298700"/>
              <a:gd name="T44" fmla="*/ 1512005 w 2298700"/>
              <a:gd name="T45" fmla="*/ 72609 h 2298700"/>
              <a:gd name="T46" fmla="*/ 1540105 w 2298700"/>
              <a:gd name="T47" fmla="*/ 509198 h 2298700"/>
              <a:gd name="T48" fmla="*/ 1503847 w 2298700"/>
              <a:gd name="T49" fmla="*/ 543253 h 2298700"/>
              <a:gd name="T50" fmla="*/ 1459205 w 2298700"/>
              <a:gd name="T51" fmla="*/ 535761 h 2298700"/>
              <a:gd name="T52" fmla="*/ 1437677 w 2298700"/>
              <a:gd name="T53" fmla="*/ 503749 h 2298700"/>
              <a:gd name="T54" fmla="*/ 1348845 w 2298700"/>
              <a:gd name="T55" fmla="*/ 357311 h 2298700"/>
              <a:gd name="T56" fmla="*/ 1214465 w 2298700"/>
              <a:gd name="T57" fmla="*/ 507608 h 2298700"/>
              <a:gd name="T58" fmla="*/ 1010062 w 2298700"/>
              <a:gd name="T59" fmla="*/ 669711 h 2298700"/>
              <a:gd name="T60" fmla="*/ 834212 w 2298700"/>
              <a:gd name="T61" fmla="*/ 763477 h 2298700"/>
              <a:gd name="T62" fmla="*/ 682609 w 2298700"/>
              <a:gd name="T63" fmla="*/ 817965 h 2298700"/>
              <a:gd name="T64" fmla="*/ 523528 w 2298700"/>
              <a:gd name="T65" fmla="*/ 852928 h 2298700"/>
              <a:gd name="T66" fmla="*/ 404104 w 2298700"/>
              <a:gd name="T67" fmla="*/ 862464 h 2298700"/>
              <a:gd name="T68" fmla="*/ 374191 w 2298700"/>
              <a:gd name="T69" fmla="*/ 838852 h 2298700"/>
              <a:gd name="T70" fmla="*/ 369206 w 2298700"/>
              <a:gd name="T71" fmla="*/ 795034 h 2298700"/>
              <a:gd name="T72" fmla="*/ 405237 w 2298700"/>
              <a:gd name="T73" fmla="*/ 760071 h 2298700"/>
              <a:gd name="T74" fmla="*/ 535765 w 2298700"/>
              <a:gd name="T75" fmla="*/ 742589 h 2298700"/>
              <a:gd name="T76" fmla="*/ 679890 w 2298700"/>
              <a:gd name="T77" fmla="*/ 706945 h 2298700"/>
              <a:gd name="T78" fmla="*/ 816536 w 2298700"/>
              <a:gd name="T79" fmla="*/ 654273 h 2298700"/>
              <a:gd name="T80" fmla="*/ 989667 w 2298700"/>
              <a:gd name="T81" fmla="*/ 554832 h 2298700"/>
              <a:gd name="T82" fmla="*/ 1171862 w 2298700"/>
              <a:gd name="T83" fmla="*/ 398859 h 2298700"/>
              <a:gd name="T84" fmla="*/ 1282675 w 2298700"/>
              <a:gd name="T85" fmla="*/ 267178 h 2298700"/>
              <a:gd name="T86" fmla="*/ 1087110 w 2298700"/>
              <a:gd name="T87" fmla="*/ 283979 h 2298700"/>
              <a:gd name="T88" fmla="*/ 1044054 w 2298700"/>
              <a:gd name="T89" fmla="*/ 259005 h 2298700"/>
              <a:gd name="T90" fmla="*/ 1040654 w 2298700"/>
              <a:gd name="T91" fmla="*/ 208376 h 2298700"/>
              <a:gd name="T92" fmla="*/ 1446288 w 2298700"/>
              <a:gd name="T93" fmla="*/ 40370 h 2298700"/>
              <a:gd name="T94" fmla="*/ 128386 w 2298700"/>
              <a:gd name="T95" fmla="*/ 3403 h 2298700"/>
              <a:gd name="T96" fmla="*/ 171711 w 2298700"/>
              <a:gd name="T97" fmla="*/ 26993 h 2298700"/>
              <a:gd name="T98" fmla="*/ 199157 w 2298700"/>
              <a:gd name="T99" fmla="*/ 67596 h 2298700"/>
              <a:gd name="T100" fmla="*/ 2201163 w 2298700"/>
              <a:gd name="T101" fmla="*/ 2093192 h 2298700"/>
              <a:gd name="T102" fmla="*/ 2249251 w 2298700"/>
              <a:gd name="T103" fmla="*/ 2107936 h 2298700"/>
              <a:gd name="T104" fmla="*/ 2283729 w 2298700"/>
              <a:gd name="T105" fmla="*/ 2142414 h 2298700"/>
              <a:gd name="T106" fmla="*/ 2298473 w 2298700"/>
              <a:gd name="T107" fmla="*/ 2190729 h 2298700"/>
              <a:gd name="T108" fmla="*/ 2288720 w 2298700"/>
              <a:gd name="T109" fmla="*/ 2240405 h 2298700"/>
              <a:gd name="T110" fmla="*/ 2257417 w 2298700"/>
              <a:gd name="T111" fmla="*/ 2278059 h 2298700"/>
              <a:gd name="T112" fmla="*/ 2211597 w 2298700"/>
              <a:gd name="T113" fmla="*/ 2297566 h 2298700"/>
              <a:gd name="T114" fmla="*/ 72132 w 2298700"/>
              <a:gd name="T115" fmla="*/ 2294164 h 2298700"/>
              <a:gd name="T116" fmla="*/ 29715 w 2298700"/>
              <a:gd name="T117" fmla="*/ 2268532 h 2298700"/>
              <a:gd name="T118" fmla="*/ 4537 w 2298700"/>
              <a:gd name="T119" fmla="*/ 2226568 h 2298700"/>
              <a:gd name="T120" fmla="*/ 907 w 2298700"/>
              <a:gd name="T121" fmla="*/ 87330 h 2298700"/>
              <a:gd name="T122" fmla="*/ 20188 w 2298700"/>
              <a:gd name="T123" fmla="*/ 41510 h 2298700"/>
              <a:gd name="T124" fmla="*/ 57842 w 2298700"/>
              <a:gd name="T125" fmla="*/ 10434 h 2298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98700" h="2298700">
                <a:moveTo>
                  <a:pt x="494084" y="1279525"/>
                </a:moveTo>
                <a:lnTo>
                  <a:pt x="844179" y="1279525"/>
                </a:lnTo>
                <a:lnTo>
                  <a:pt x="849841" y="1279752"/>
                </a:lnTo>
                <a:lnTo>
                  <a:pt x="855502" y="1280660"/>
                </a:lnTo>
                <a:lnTo>
                  <a:pt x="860710" y="1282023"/>
                </a:lnTo>
                <a:lnTo>
                  <a:pt x="865692" y="1283839"/>
                </a:lnTo>
                <a:lnTo>
                  <a:pt x="870674" y="1286109"/>
                </a:lnTo>
                <a:lnTo>
                  <a:pt x="875203" y="1289061"/>
                </a:lnTo>
                <a:lnTo>
                  <a:pt x="879732" y="1292467"/>
                </a:lnTo>
                <a:lnTo>
                  <a:pt x="883582" y="1295872"/>
                </a:lnTo>
                <a:lnTo>
                  <a:pt x="887205" y="1299959"/>
                </a:lnTo>
                <a:lnTo>
                  <a:pt x="890602" y="1304273"/>
                </a:lnTo>
                <a:lnTo>
                  <a:pt x="893320" y="1308814"/>
                </a:lnTo>
                <a:lnTo>
                  <a:pt x="895584" y="1313809"/>
                </a:lnTo>
                <a:lnTo>
                  <a:pt x="897396" y="1319031"/>
                </a:lnTo>
                <a:lnTo>
                  <a:pt x="898981" y="1324480"/>
                </a:lnTo>
                <a:lnTo>
                  <a:pt x="899660" y="1329702"/>
                </a:lnTo>
                <a:lnTo>
                  <a:pt x="900113" y="1335378"/>
                </a:lnTo>
                <a:lnTo>
                  <a:pt x="900113" y="1818531"/>
                </a:lnTo>
                <a:lnTo>
                  <a:pt x="899660" y="1824434"/>
                </a:lnTo>
                <a:lnTo>
                  <a:pt x="898981" y="1829883"/>
                </a:lnTo>
                <a:lnTo>
                  <a:pt x="897396" y="1835332"/>
                </a:lnTo>
                <a:lnTo>
                  <a:pt x="895584" y="1840554"/>
                </a:lnTo>
                <a:lnTo>
                  <a:pt x="893320" y="1845322"/>
                </a:lnTo>
                <a:lnTo>
                  <a:pt x="890602" y="1850090"/>
                </a:lnTo>
                <a:lnTo>
                  <a:pt x="887205" y="1854404"/>
                </a:lnTo>
                <a:lnTo>
                  <a:pt x="883582" y="1858264"/>
                </a:lnTo>
                <a:lnTo>
                  <a:pt x="879732" y="1861897"/>
                </a:lnTo>
                <a:lnTo>
                  <a:pt x="875203" y="1865302"/>
                </a:lnTo>
                <a:lnTo>
                  <a:pt x="870674" y="1867800"/>
                </a:lnTo>
                <a:lnTo>
                  <a:pt x="865692" y="1870524"/>
                </a:lnTo>
                <a:lnTo>
                  <a:pt x="860710" y="1872114"/>
                </a:lnTo>
                <a:lnTo>
                  <a:pt x="855502" y="1873476"/>
                </a:lnTo>
                <a:lnTo>
                  <a:pt x="849841" y="1874611"/>
                </a:lnTo>
                <a:lnTo>
                  <a:pt x="844179" y="1874838"/>
                </a:lnTo>
                <a:lnTo>
                  <a:pt x="494084" y="1874838"/>
                </a:lnTo>
                <a:lnTo>
                  <a:pt x="488423" y="1874611"/>
                </a:lnTo>
                <a:lnTo>
                  <a:pt x="482761" y="1873476"/>
                </a:lnTo>
                <a:lnTo>
                  <a:pt x="477326" y="1872114"/>
                </a:lnTo>
                <a:lnTo>
                  <a:pt x="472571" y="1870524"/>
                </a:lnTo>
                <a:lnTo>
                  <a:pt x="467589" y="1867800"/>
                </a:lnTo>
                <a:lnTo>
                  <a:pt x="463060" y="1865302"/>
                </a:lnTo>
                <a:lnTo>
                  <a:pt x="458531" y="1861897"/>
                </a:lnTo>
                <a:lnTo>
                  <a:pt x="454455" y="1858264"/>
                </a:lnTo>
                <a:lnTo>
                  <a:pt x="450831" y="1854404"/>
                </a:lnTo>
                <a:lnTo>
                  <a:pt x="447661" y="1850090"/>
                </a:lnTo>
                <a:lnTo>
                  <a:pt x="444944" y="1845322"/>
                </a:lnTo>
                <a:lnTo>
                  <a:pt x="442679" y="1840554"/>
                </a:lnTo>
                <a:lnTo>
                  <a:pt x="440868" y="1835332"/>
                </a:lnTo>
                <a:lnTo>
                  <a:pt x="439282" y="1829883"/>
                </a:lnTo>
                <a:lnTo>
                  <a:pt x="438603" y="1824434"/>
                </a:lnTo>
                <a:lnTo>
                  <a:pt x="438150" y="1818531"/>
                </a:lnTo>
                <a:lnTo>
                  <a:pt x="438150" y="1335378"/>
                </a:lnTo>
                <a:lnTo>
                  <a:pt x="438603" y="1329702"/>
                </a:lnTo>
                <a:lnTo>
                  <a:pt x="439282" y="1324480"/>
                </a:lnTo>
                <a:lnTo>
                  <a:pt x="440868" y="1319031"/>
                </a:lnTo>
                <a:lnTo>
                  <a:pt x="442679" y="1313809"/>
                </a:lnTo>
                <a:lnTo>
                  <a:pt x="444944" y="1308814"/>
                </a:lnTo>
                <a:lnTo>
                  <a:pt x="447661" y="1304273"/>
                </a:lnTo>
                <a:lnTo>
                  <a:pt x="450831" y="1299959"/>
                </a:lnTo>
                <a:lnTo>
                  <a:pt x="454455" y="1295872"/>
                </a:lnTo>
                <a:lnTo>
                  <a:pt x="458531" y="1292467"/>
                </a:lnTo>
                <a:lnTo>
                  <a:pt x="463060" y="1289061"/>
                </a:lnTo>
                <a:lnTo>
                  <a:pt x="467589" y="1286109"/>
                </a:lnTo>
                <a:lnTo>
                  <a:pt x="472571" y="1283839"/>
                </a:lnTo>
                <a:lnTo>
                  <a:pt x="477326" y="1282023"/>
                </a:lnTo>
                <a:lnTo>
                  <a:pt x="482761" y="1280660"/>
                </a:lnTo>
                <a:lnTo>
                  <a:pt x="488423" y="1279752"/>
                </a:lnTo>
                <a:lnTo>
                  <a:pt x="494084" y="1279525"/>
                </a:lnTo>
                <a:close/>
                <a:moveTo>
                  <a:pt x="1168971" y="903287"/>
                </a:moveTo>
                <a:lnTo>
                  <a:pt x="1518668" y="903287"/>
                </a:lnTo>
                <a:lnTo>
                  <a:pt x="1524553" y="903514"/>
                </a:lnTo>
                <a:lnTo>
                  <a:pt x="1529985" y="904195"/>
                </a:lnTo>
                <a:lnTo>
                  <a:pt x="1535418" y="905557"/>
                </a:lnTo>
                <a:lnTo>
                  <a:pt x="1540624" y="907600"/>
                </a:lnTo>
                <a:lnTo>
                  <a:pt x="1545377" y="909870"/>
                </a:lnTo>
                <a:lnTo>
                  <a:pt x="1550130" y="912821"/>
                </a:lnTo>
                <a:lnTo>
                  <a:pt x="1554430" y="915999"/>
                </a:lnTo>
                <a:lnTo>
                  <a:pt x="1558278" y="919404"/>
                </a:lnTo>
                <a:lnTo>
                  <a:pt x="1561900" y="923717"/>
                </a:lnTo>
                <a:lnTo>
                  <a:pt x="1565295" y="927803"/>
                </a:lnTo>
                <a:lnTo>
                  <a:pt x="1567784" y="932343"/>
                </a:lnTo>
                <a:lnTo>
                  <a:pt x="1570274" y="937337"/>
                </a:lnTo>
                <a:lnTo>
                  <a:pt x="1572085" y="942558"/>
                </a:lnTo>
                <a:lnTo>
                  <a:pt x="1573443" y="948006"/>
                </a:lnTo>
                <a:lnTo>
                  <a:pt x="1574575" y="953681"/>
                </a:lnTo>
                <a:lnTo>
                  <a:pt x="1574801" y="959355"/>
                </a:lnTo>
                <a:lnTo>
                  <a:pt x="1574801" y="1818542"/>
                </a:lnTo>
                <a:lnTo>
                  <a:pt x="1574575" y="1824444"/>
                </a:lnTo>
                <a:lnTo>
                  <a:pt x="1573443" y="1829892"/>
                </a:lnTo>
                <a:lnTo>
                  <a:pt x="1572085" y="1835340"/>
                </a:lnTo>
                <a:lnTo>
                  <a:pt x="1570274" y="1840560"/>
                </a:lnTo>
                <a:lnTo>
                  <a:pt x="1567784" y="1845327"/>
                </a:lnTo>
                <a:lnTo>
                  <a:pt x="1565295" y="1850094"/>
                </a:lnTo>
                <a:lnTo>
                  <a:pt x="1561900" y="1854407"/>
                </a:lnTo>
                <a:lnTo>
                  <a:pt x="1558278" y="1858266"/>
                </a:lnTo>
                <a:lnTo>
                  <a:pt x="1554430" y="1861898"/>
                </a:lnTo>
                <a:lnTo>
                  <a:pt x="1550130" y="1865303"/>
                </a:lnTo>
                <a:lnTo>
                  <a:pt x="1545377" y="1867800"/>
                </a:lnTo>
                <a:lnTo>
                  <a:pt x="1540624" y="1870524"/>
                </a:lnTo>
                <a:lnTo>
                  <a:pt x="1535418" y="1872113"/>
                </a:lnTo>
                <a:lnTo>
                  <a:pt x="1529985" y="1873475"/>
                </a:lnTo>
                <a:lnTo>
                  <a:pt x="1524553" y="1874610"/>
                </a:lnTo>
                <a:lnTo>
                  <a:pt x="1518668" y="1874837"/>
                </a:lnTo>
                <a:lnTo>
                  <a:pt x="1168971" y="1874837"/>
                </a:lnTo>
                <a:lnTo>
                  <a:pt x="1163312" y="1874610"/>
                </a:lnTo>
                <a:lnTo>
                  <a:pt x="1157654" y="1873475"/>
                </a:lnTo>
                <a:lnTo>
                  <a:pt x="1152221" y="1872113"/>
                </a:lnTo>
                <a:lnTo>
                  <a:pt x="1147242" y="1870524"/>
                </a:lnTo>
                <a:lnTo>
                  <a:pt x="1142262" y="1867800"/>
                </a:lnTo>
                <a:lnTo>
                  <a:pt x="1137736" y="1865303"/>
                </a:lnTo>
                <a:lnTo>
                  <a:pt x="1133435" y="1861898"/>
                </a:lnTo>
                <a:lnTo>
                  <a:pt x="1129361" y="1858266"/>
                </a:lnTo>
                <a:lnTo>
                  <a:pt x="1125740" y="1854407"/>
                </a:lnTo>
                <a:lnTo>
                  <a:pt x="1122797" y="1850094"/>
                </a:lnTo>
                <a:lnTo>
                  <a:pt x="1119855" y="1845327"/>
                </a:lnTo>
                <a:lnTo>
                  <a:pt x="1117365" y="1840560"/>
                </a:lnTo>
                <a:lnTo>
                  <a:pt x="1115554" y="1835340"/>
                </a:lnTo>
                <a:lnTo>
                  <a:pt x="1114196" y="1829892"/>
                </a:lnTo>
                <a:lnTo>
                  <a:pt x="1113291" y="1824444"/>
                </a:lnTo>
                <a:lnTo>
                  <a:pt x="1112838" y="1818542"/>
                </a:lnTo>
                <a:lnTo>
                  <a:pt x="1112838" y="959355"/>
                </a:lnTo>
                <a:lnTo>
                  <a:pt x="1113291" y="953681"/>
                </a:lnTo>
                <a:lnTo>
                  <a:pt x="1114196" y="948006"/>
                </a:lnTo>
                <a:lnTo>
                  <a:pt x="1115554" y="942558"/>
                </a:lnTo>
                <a:lnTo>
                  <a:pt x="1117365" y="937337"/>
                </a:lnTo>
                <a:lnTo>
                  <a:pt x="1119855" y="932343"/>
                </a:lnTo>
                <a:lnTo>
                  <a:pt x="1122797" y="927803"/>
                </a:lnTo>
                <a:lnTo>
                  <a:pt x="1125740" y="923717"/>
                </a:lnTo>
                <a:lnTo>
                  <a:pt x="1129361" y="919404"/>
                </a:lnTo>
                <a:lnTo>
                  <a:pt x="1133435" y="915999"/>
                </a:lnTo>
                <a:lnTo>
                  <a:pt x="1137736" y="912821"/>
                </a:lnTo>
                <a:lnTo>
                  <a:pt x="1142262" y="909870"/>
                </a:lnTo>
                <a:lnTo>
                  <a:pt x="1147242" y="907600"/>
                </a:lnTo>
                <a:lnTo>
                  <a:pt x="1152221" y="905557"/>
                </a:lnTo>
                <a:lnTo>
                  <a:pt x="1157654" y="904195"/>
                </a:lnTo>
                <a:lnTo>
                  <a:pt x="1163312" y="903514"/>
                </a:lnTo>
                <a:lnTo>
                  <a:pt x="1168971" y="903287"/>
                </a:lnTo>
                <a:close/>
                <a:moveTo>
                  <a:pt x="1841899" y="450850"/>
                </a:moveTo>
                <a:lnTo>
                  <a:pt x="2191940" y="450850"/>
                </a:lnTo>
                <a:lnTo>
                  <a:pt x="2197604" y="451077"/>
                </a:lnTo>
                <a:lnTo>
                  <a:pt x="2203268" y="451985"/>
                </a:lnTo>
                <a:lnTo>
                  <a:pt x="2208706" y="453573"/>
                </a:lnTo>
                <a:lnTo>
                  <a:pt x="2213917" y="455388"/>
                </a:lnTo>
                <a:lnTo>
                  <a:pt x="2218674" y="457657"/>
                </a:lnTo>
                <a:lnTo>
                  <a:pt x="2223206" y="460380"/>
                </a:lnTo>
                <a:lnTo>
                  <a:pt x="2227510" y="463556"/>
                </a:lnTo>
                <a:lnTo>
                  <a:pt x="2231589" y="467186"/>
                </a:lnTo>
                <a:lnTo>
                  <a:pt x="2235214" y="471271"/>
                </a:lnTo>
                <a:lnTo>
                  <a:pt x="2238385" y="475582"/>
                </a:lnTo>
                <a:lnTo>
                  <a:pt x="2241104" y="480119"/>
                </a:lnTo>
                <a:lnTo>
                  <a:pt x="2243596" y="484884"/>
                </a:lnTo>
                <a:lnTo>
                  <a:pt x="2245636" y="490103"/>
                </a:lnTo>
                <a:lnTo>
                  <a:pt x="2246768" y="495548"/>
                </a:lnTo>
                <a:lnTo>
                  <a:pt x="2247675" y="501221"/>
                </a:lnTo>
                <a:lnTo>
                  <a:pt x="2247901" y="506893"/>
                </a:lnTo>
                <a:lnTo>
                  <a:pt x="2247901" y="1818568"/>
                </a:lnTo>
                <a:lnTo>
                  <a:pt x="2247675" y="1824468"/>
                </a:lnTo>
                <a:lnTo>
                  <a:pt x="2246768" y="1829913"/>
                </a:lnTo>
                <a:lnTo>
                  <a:pt x="2245636" y="1835358"/>
                </a:lnTo>
                <a:lnTo>
                  <a:pt x="2243596" y="1840577"/>
                </a:lnTo>
                <a:lnTo>
                  <a:pt x="2241104" y="1845342"/>
                </a:lnTo>
                <a:lnTo>
                  <a:pt x="2238385" y="1850107"/>
                </a:lnTo>
                <a:lnTo>
                  <a:pt x="2235214" y="1854418"/>
                </a:lnTo>
                <a:lnTo>
                  <a:pt x="2231589" y="1858275"/>
                </a:lnTo>
                <a:lnTo>
                  <a:pt x="2227510" y="1861905"/>
                </a:lnTo>
                <a:lnTo>
                  <a:pt x="2223206" y="1865309"/>
                </a:lnTo>
                <a:lnTo>
                  <a:pt x="2218674" y="1867804"/>
                </a:lnTo>
                <a:lnTo>
                  <a:pt x="2213917" y="1870527"/>
                </a:lnTo>
                <a:lnTo>
                  <a:pt x="2208706" y="1872115"/>
                </a:lnTo>
                <a:lnTo>
                  <a:pt x="2203268" y="1873477"/>
                </a:lnTo>
                <a:lnTo>
                  <a:pt x="2197604" y="1874611"/>
                </a:lnTo>
                <a:lnTo>
                  <a:pt x="2191940" y="1874838"/>
                </a:lnTo>
                <a:lnTo>
                  <a:pt x="1841899" y="1874838"/>
                </a:lnTo>
                <a:lnTo>
                  <a:pt x="1836235" y="1874611"/>
                </a:lnTo>
                <a:lnTo>
                  <a:pt x="1830798" y="1873477"/>
                </a:lnTo>
                <a:lnTo>
                  <a:pt x="1825360" y="1872115"/>
                </a:lnTo>
                <a:lnTo>
                  <a:pt x="1820149" y="1870527"/>
                </a:lnTo>
                <a:lnTo>
                  <a:pt x="1815165" y="1867804"/>
                </a:lnTo>
                <a:lnTo>
                  <a:pt x="1810633" y="1865309"/>
                </a:lnTo>
                <a:lnTo>
                  <a:pt x="1806329" y="1861905"/>
                </a:lnTo>
                <a:lnTo>
                  <a:pt x="1802477" y="1858275"/>
                </a:lnTo>
                <a:lnTo>
                  <a:pt x="1798852" y="1854418"/>
                </a:lnTo>
                <a:lnTo>
                  <a:pt x="1795454" y="1850107"/>
                </a:lnTo>
                <a:lnTo>
                  <a:pt x="1792508" y="1845342"/>
                </a:lnTo>
                <a:lnTo>
                  <a:pt x="1790243" y="1840577"/>
                </a:lnTo>
                <a:lnTo>
                  <a:pt x="1788430" y="1835358"/>
                </a:lnTo>
                <a:lnTo>
                  <a:pt x="1786844" y="1829913"/>
                </a:lnTo>
                <a:lnTo>
                  <a:pt x="1786165" y="1824468"/>
                </a:lnTo>
                <a:lnTo>
                  <a:pt x="1785938" y="1818568"/>
                </a:lnTo>
                <a:lnTo>
                  <a:pt x="1785938" y="506893"/>
                </a:lnTo>
                <a:lnTo>
                  <a:pt x="1786165" y="501221"/>
                </a:lnTo>
                <a:lnTo>
                  <a:pt x="1786844" y="495548"/>
                </a:lnTo>
                <a:lnTo>
                  <a:pt x="1788430" y="490103"/>
                </a:lnTo>
                <a:lnTo>
                  <a:pt x="1790243" y="484884"/>
                </a:lnTo>
                <a:lnTo>
                  <a:pt x="1792508" y="480119"/>
                </a:lnTo>
                <a:lnTo>
                  <a:pt x="1795454" y="475582"/>
                </a:lnTo>
                <a:lnTo>
                  <a:pt x="1798852" y="471271"/>
                </a:lnTo>
                <a:lnTo>
                  <a:pt x="1802477" y="467186"/>
                </a:lnTo>
                <a:lnTo>
                  <a:pt x="1806329" y="463556"/>
                </a:lnTo>
                <a:lnTo>
                  <a:pt x="1810633" y="460380"/>
                </a:lnTo>
                <a:lnTo>
                  <a:pt x="1815165" y="457657"/>
                </a:lnTo>
                <a:lnTo>
                  <a:pt x="1820149" y="455388"/>
                </a:lnTo>
                <a:lnTo>
                  <a:pt x="1825360" y="453573"/>
                </a:lnTo>
                <a:lnTo>
                  <a:pt x="1830798" y="451985"/>
                </a:lnTo>
                <a:lnTo>
                  <a:pt x="1836235" y="451077"/>
                </a:lnTo>
                <a:lnTo>
                  <a:pt x="1841899" y="450850"/>
                </a:lnTo>
                <a:close/>
                <a:moveTo>
                  <a:pt x="1458752" y="38100"/>
                </a:moveTo>
                <a:lnTo>
                  <a:pt x="1461698" y="38100"/>
                </a:lnTo>
                <a:lnTo>
                  <a:pt x="1464870" y="38100"/>
                </a:lnTo>
                <a:lnTo>
                  <a:pt x="1468043" y="38327"/>
                </a:lnTo>
                <a:lnTo>
                  <a:pt x="1470989" y="38554"/>
                </a:lnTo>
                <a:lnTo>
                  <a:pt x="1473935" y="39235"/>
                </a:lnTo>
                <a:lnTo>
                  <a:pt x="1477107" y="40143"/>
                </a:lnTo>
                <a:lnTo>
                  <a:pt x="1479827" y="40825"/>
                </a:lnTo>
                <a:lnTo>
                  <a:pt x="1482773" y="42187"/>
                </a:lnTo>
                <a:lnTo>
                  <a:pt x="1485718" y="43322"/>
                </a:lnTo>
                <a:lnTo>
                  <a:pt x="1488438" y="44684"/>
                </a:lnTo>
                <a:lnTo>
                  <a:pt x="1491157" y="46500"/>
                </a:lnTo>
                <a:lnTo>
                  <a:pt x="1493876" y="48317"/>
                </a:lnTo>
                <a:lnTo>
                  <a:pt x="1496143" y="50133"/>
                </a:lnTo>
                <a:lnTo>
                  <a:pt x="1498409" y="52176"/>
                </a:lnTo>
                <a:lnTo>
                  <a:pt x="1500675" y="54447"/>
                </a:lnTo>
                <a:lnTo>
                  <a:pt x="1502714" y="56490"/>
                </a:lnTo>
                <a:lnTo>
                  <a:pt x="1504754" y="59214"/>
                </a:lnTo>
                <a:lnTo>
                  <a:pt x="1506567" y="61485"/>
                </a:lnTo>
                <a:lnTo>
                  <a:pt x="1508153" y="64436"/>
                </a:lnTo>
                <a:lnTo>
                  <a:pt x="1509739" y="66934"/>
                </a:lnTo>
                <a:lnTo>
                  <a:pt x="1511099" y="69658"/>
                </a:lnTo>
                <a:lnTo>
                  <a:pt x="1512005" y="72609"/>
                </a:lnTo>
                <a:lnTo>
                  <a:pt x="1513138" y="75334"/>
                </a:lnTo>
                <a:lnTo>
                  <a:pt x="1514045" y="78512"/>
                </a:lnTo>
                <a:lnTo>
                  <a:pt x="1514725" y="81691"/>
                </a:lnTo>
                <a:lnTo>
                  <a:pt x="1515178" y="84642"/>
                </a:lnTo>
                <a:lnTo>
                  <a:pt x="1515405" y="87821"/>
                </a:lnTo>
                <a:lnTo>
                  <a:pt x="1543051" y="488083"/>
                </a:lnTo>
                <a:lnTo>
                  <a:pt x="1543051" y="493305"/>
                </a:lnTo>
                <a:lnTo>
                  <a:pt x="1542371" y="498754"/>
                </a:lnTo>
                <a:lnTo>
                  <a:pt x="1541691" y="503976"/>
                </a:lnTo>
                <a:lnTo>
                  <a:pt x="1540105" y="509198"/>
                </a:lnTo>
                <a:lnTo>
                  <a:pt x="1538066" y="513965"/>
                </a:lnTo>
                <a:lnTo>
                  <a:pt x="1535800" y="518506"/>
                </a:lnTo>
                <a:lnTo>
                  <a:pt x="1532854" y="522820"/>
                </a:lnTo>
                <a:lnTo>
                  <a:pt x="1529908" y="526906"/>
                </a:lnTo>
                <a:lnTo>
                  <a:pt x="1526282" y="530539"/>
                </a:lnTo>
                <a:lnTo>
                  <a:pt x="1522429" y="533944"/>
                </a:lnTo>
                <a:lnTo>
                  <a:pt x="1518350" y="537123"/>
                </a:lnTo>
                <a:lnTo>
                  <a:pt x="1513592" y="539620"/>
                </a:lnTo>
                <a:lnTo>
                  <a:pt x="1509059" y="541663"/>
                </a:lnTo>
                <a:lnTo>
                  <a:pt x="1503847" y="543253"/>
                </a:lnTo>
                <a:lnTo>
                  <a:pt x="1498635" y="544615"/>
                </a:lnTo>
                <a:lnTo>
                  <a:pt x="1493197" y="545069"/>
                </a:lnTo>
                <a:lnTo>
                  <a:pt x="1488211" y="545296"/>
                </a:lnTo>
                <a:lnTo>
                  <a:pt x="1482999" y="544842"/>
                </a:lnTo>
                <a:lnTo>
                  <a:pt x="1478014" y="543934"/>
                </a:lnTo>
                <a:lnTo>
                  <a:pt x="1473481" y="542799"/>
                </a:lnTo>
                <a:lnTo>
                  <a:pt x="1469629" y="541437"/>
                </a:lnTo>
                <a:lnTo>
                  <a:pt x="1466003" y="539847"/>
                </a:lnTo>
                <a:lnTo>
                  <a:pt x="1462604" y="537804"/>
                </a:lnTo>
                <a:lnTo>
                  <a:pt x="1459205" y="535761"/>
                </a:lnTo>
                <a:lnTo>
                  <a:pt x="1456032" y="533490"/>
                </a:lnTo>
                <a:lnTo>
                  <a:pt x="1453086" y="530766"/>
                </a:lnTo>
                <a:lnTo>
                  <a:pt x="1450367" y="528041"/>
                </a:lnTo>
                <a:lnTo>
                  <a:pt x="1447874" y="525090"/>
                </a:lnTo>
                <a:lnTo>
                  <a:pt x="1445382" y="522139"/>
                </a:lnTo>
                <a:lnTo>
                  <a:pt x="1443342" y="518733"/>
                </a:lnTo>
                <a:lnTo>
                  <a:pt x="1441529" y="515100"/>
                </a:lnTo>
                <a:lnTo>
                  <a:pt x="1439943" y="511468"/>
                </a:lnTo>
                <a:lnTo>
                  <a:pt x="1438583" y="507608"/>
                </a:lnTo>
                <a:lnTo>
                  <a:pt x="1437677" y="503749"/>
                </a:lnTo>
                <a:lnTo>
                  <a:pt x="1436770" y="499662"/>
                </a:lnTo>
                <a:lnTo>
                  <a:pt x="1436317" y="495348"/>
                </a:lnTo>
                <a:lnTo>
                  <a:pt x="1419775" y="256735"/>
                </a:lnTo>
                <a:lnTo>
                  <a:pt x="1404592" y="280119"/>
                </a:lnTo>
                <a:lnTo>
                  <a:pt x="1396434" y="292606"/>
                </a:lnTo>
                <a:lnTo>
                  <a:pt x="1387596" y="304866"/>
                </a:lnTo>
                <a:lnTo>
                  <a:pt x="1378531" y="317580"/>
                </a:lnTo>
                <a:lnTo>
                  <a:pt x="1369014" y="330748"/>
                </a:lnTo>
                <a:lnTo>
                  <a:pt x="1359270" y="343916"/>
                </a:lnTo>
                <a:lnTo>
                  <a:pt x="1348845" y="357311"/>
                </a:lnTo>
                <a:lnTo>
                  <a:pt x="1338421" y="370933"/>
                </a:lnTo>
                <a:lnTo>
                  <a:pt x="1327317" y="384782"/>
                </a:lnTo>
                <a:lnTo>
                  <a:pt x="1315760" y="398632"/>
                </a:lnTo>
                <a:lnTo>
                  <a:pt x="1303750" y="412935"/>
                </a:lnTo>
                <a:lnTo>
                  <a:pt x="1291513" y="426784"/>
                </a:lnTo>
                <a:lnTo>
                  <a:pt x="1278823" y="441314"/>
                </a:lnTo>
                <a:lnTo>
                  <a:pt x="1265679" y="455390"/>
                </a:lnTo>
                <a:lnTo>
                  <a:pt x="1252082" y="469920"/>
                </a:lnTo>
                <a:lnTo>
                  <a:pt x="1233500" y="488991"/>
                </a:lnTo>
                <a:lnTo>
                  <a:pt x="1214465" y="507608"/>
                </a:lnTo>
                <a:lnTo>
                  <a:pt x="1195430" y="525998"/>
                </a:lnTo>
                <a:lnTo>
                  <a:pt x="1175715" y="543707"/>
                </a:lnTo>
                <a:lnTo>
                  <a:pt x="1156226" y="560961"/>
                </a:lnTo>
                <a:lnTo>
                  <a:pt x="1136058" y="577762"/>
                </a:lnTo>
                <a:lnTo>
                  <a:pt x="1115663" y="594336"/>
                </a:lnTo>
                <a:lnTo>
                  <a:pt x="1095041" y="610455"/>
                </a:lnTo>
                <a:lnTo>
                  <a:pt x="1074193" y="625893"/>
                </a:lnTo>
                <a:lnTo>
                  <a:pt x="1053118" y="641105"/>
                </a:lnTo>
                <a:lnTo>
                  <a:pt x="1031590" y="655408"/>
                </a:lnTo>
                <a:lnTo>
                  <a:pt x="1010062" y="669711"/>
                </a:lnTo>
                <a:lnTo>
                  <a:pt x="988081" y="683333"/>
                </a:lnTo>
                <a:lnTo>
                  <a:pt x="966099" y="696501"/>
                </a:lnTo>
                <a:lnTo>
                  <a:pt x="943891" y="709442"/>
                </a:lnTo>
                <a:lnTo>
                  <a:pt x="921004" y="721702"/>
                </a:lnTo>
                <a:lnTo>
                  <a:pt x="906954" y="729194"/>
                </a:lnTo>
                <a:lnTo>
                  <a:pt x="892451" y="736232"/>
                </a:lnTo>
                <a:lnTo>
                  <a:pt x="878174" y="743497"/>
                </a:lnTo>
                <a:lnTo>
                  <a:pt x="863671" y="750309"/>
                </a:lnTo>
                <a:lnTo>
                  <a:pt x="848941" y="756893"/>
                </a:lnTo>
                <a:lnTo>
                  <a:pt x="834212" y="763477"/>
                </a:lnTo>
                <a:lnTo>
                  <a:pt x="819482" y="769834"/>
                </a:lnTo>
                <a:lnTo>
                  <a:pt x="804526" y="775736"/>
                </a:lnTo>
                <a:lnTo>
                  <a:pt x="789569" y="781866"/>
                </a:lnTo>
                <a:lnTo>
                  <a:pt x="774613" y="787542"/>
                </a:lnTo>
                <a:lnTo>
                  <a:pt x="759430" y="793218"/>
                </a:lnTo>
                <a:lnTo>
                  <a:pt x="744247" y="798440"/>
                </a:lnTo>
                <a:lnTo>
                  <a:pt x="729064" y="803435"/>
                </a:lnTo>
                <a:lnTo>
                  <a:pt x="713655" y="808657"/>
                </a:lnTo>
                <a:lnTo>
                  <a:pt x="698472" y="813197"/>
                </a:lnTo>
                <a:lnTo>
                  <a:pt x="682609" y="817965"/>
                </a:lnTo>
                <a:lnTo>
                  <a:pt x="667199" y="822279"/>
                </a:lnTo>
                <a:lnTo>
                  <a:pt x="651563" y="826365"/>
                </a:lnTo>
                <a:lnTo>
                  <a:pt x="635701" y="830452"/>
                </a:lnTo>
                <a:lnTo>
                  <a:pt x="620064" y="834084"/>
                </a:lnTo>
                <a:lnTo>
                  <a:pt x="604202" y="837717"/>
                </a:lnTo>
                <a:lnTo>
                  <a:pt x="588112" y="841350"/>
                </a:lnTo>
                <a:lnTo>
                  <a:pt x="572249" y="844528"/>
                </a:lnTo>
                <a:lnTo>
                  <a:pt x="555933" y="847479"/>
                </a:lnTo>
                <a:lnTo>
                  <a:pt x="539618" y="850431"/>
                </a:lnTo>
                <a:lnTo>
                  <a:pt x="523528" y="852928"/>
                </a:lnTo>
                <a:lnTo>
                  <a:pt x="507212" y="855653"/>
                </a:lnTo>
                <a:lnTo>
                  <a:pt x="490896" y="857923"/>
                </a:lnTo>
                <a:lnTo>
                  <a:pt x="474353" y="859966"/>
                </a:lnTo>
                <a:lnTo>
                  <a:pt x="458037" y="861783"/>
                </a:lnTo>
                <a:lnTo>
                  <a:pt x="441268" y="863372"/>
                </a:lnTo>
                <a:lnTo>
                  <a:pt x="424726" y="864961"/>
                </a:lnTo>
                <a:lnTo>
                  <a:pt x="419287" y="865188"/>
                </a:lnTo>
                <a:lnTo>
                  <a:pt x="414075" y="864734"/>
                </a:lnTo>
                <a:lnTo>
                  <a:pt x="409089" y="863826"/>
                </a:lnTo>
                <a:lnTo>
                  <a:pt x="404104" y="862464"/>
                </a:lnTo>
                <a:lnTo>
                  <a:pt x="400252" y="861329"/>
                </a:lnTo>
                <a:lnTo>
                  <a:pt x="396626" y="859739"/>
                </a:lnTo>
                <a:lnTo>
                  <a:pt x="393227" y="857923"/>
                </a:lnTo>
                <a:lnTo>
                  <a:pt x="389827" y="855880"/>
                </a:lnTo>
                <a:lnTo>
                  <a:pt x="386882" y="853609"/>
                </a:lnTo>
                <a:lnTo>
                  <a:pt x="383936" y="850885"/>
                </a:lnTo>
                <a:lnTo>
                  <a:pt x="381216" y="848161"/>
                </a:lnTo>
                <a:lnTo>
                  <a:pt x="378497" y="845209"/>
                </a:lnTo>
                <a:lnTo>
                  <a:pt x="376231" y="842258"/>
                </a:lnTo>
                <a:lnTo>
                  <a:pt x="374191" y="838852"/>
                </a:lnTo>
                <a:lnTo>
                  <a:pt x="372378" y="835447"/>
                </a:lnTo>
                <a:lnTo>
                  <a:pt x="370566" y="831814"/>
                </a:lnTo>
                <a:lnTo>
                  <a:pt x="369206" y="827955"/>
                </a:lnTo>
                <a:lnTo>
                  <a:pt x="368299" y="824095"/>
                </a:lnTo>
                <a:lnTo>
                  <a:pt x="367620" y="820008"/>
                </a:lnTo>
                <a:lnTo>
                  <a:pt x="366940" y="815922"/>
                </a:lnTo>
                <a:lnTo>
                  <a:pt x="366713" y="810473"/>
                </a:lnTo>
                <a:lnTo>
                  <a:pt x="367167" y="805024"/>
                </a:lnTo>
                <a:lnTo>
                  <a:pt x="368073" y="799802"/>
                </a:lnTo>
                <a:lnTo>
                  <a:pt x="369206" y="795034"/>
                </a:lnTo>
                <a:lnTo>
                  <a:pt x="371472" y="790040"/>
                </a:lnTo>
                <a:lnTo>
                  <a:pt x="373738" y="785272"/>
                </a:lnTo>
                <a:lnTo>
                  <a:pt x="376231" y="780958"/>
                </a:lnTo>
                <a:lnTo>
                  <a:pt x="379403" y="776872"/>
                </a:lnTo>
                <a:lnTo>
                  <a:pt x="383029" y="773239"/>
                </a:lnTo>
                <a:lnTo>
                  <a:pt x="386882" y="769607"/>
                </a:lnTo>
                <a:lnTo>
                  <a:pt x="390961" y="766882"/>
                </a:lnTo>
                <a:lnTo>
                  <a:pt x="395266" y="763931"/>
                </a:lnTo>
                <a:lnTo>
                  <a:pt x="400252" y="761887"/>
                </a:lnTo>
                <a:lnTo>
                  <a:pt x="405237" y="760071"/>
                </a:lnTo>
                <a:lnTo>
                  <a:pt x="410222" y="758709"/>
                </a:lnTo>
                <a:lnTo>
                  <a:pt x="415661" y="758255"/>
                </a:lnTo>
                <a:lnTo>
                  <a:pt x="431071" y="756666"/>
                </a:lnTo>
                <a:lnTo>
                  <a:pt x="446027" y="755076"/>
                </a:lnTo>
                <a:lnTo>
                  <a:pt x="461210" y="753714"/>
                </a:lnTo>
                <a:lnTo>
                  <a:pt x="476166" y="751898"/>
                </a:lnTo>
                <a:lnTo>
                  <a:pt x="491123" y="749854"/>
                </a:lnTo>
                <a:lnTo>
                  <a:pt x="506079" y="747357"/>
                </a:lnTo>
                <a:lnTo>
                  <a:pt x="521035" y="745087"/>
                </a:lnTo>
                <a:lnTo>
                  <a:pt x="535765" y="742589"/>
                </a:lnTo>
                <a:lnTo>
                  <a:pt x="550495" y="739638"/>
                </a:lnTo>
                <a:lnTo>
                  <a:pt x="565224" y="736913"/>
                </a:lnTo>
                <a:lnTo>
                  <a:pt x="579728" y="733735"/>
                </a:lnTo>
                <a:lnTo>
                  <a:pt x="594231" y="730329"/>
                </a:lnTo>
                <a:lnTo>
                  <a:pt x="608734" y="726697"/>
                </a:lnTo>
                <a:lnTo>
                  <a:pt x="623010" y="723064"/>
                </a:lnTo>
                <a:lnTo>
                  <a:pt x="637287" y="719432"/>
                </a:lnTo>
                <a:lnTo>
                  <a:pt x="651563" y="715345"/>
                </a:lnTo>
                <a:lnTo>
                  <a:pt x="665613" y="711259"/>
                </a:lnTo>
                <a:lnTo>
                  <a:pt x="679890" y="706945"/>
                </a:lnTo>
                <a:lnTo>
                  <a:pt x="693713" y="702404"/>
                </a:lnTo>
                <a:lnTo>
                  <a:pt x="707763" y="697864"/>
                </a:lnTo>
                <a:lnTo>
                  <a:pt x="721586" y="692869"/>
                </a:lnTo>
                <a:lnTo>
                  <a:pt x="735183" y="687874"/>
                </a:lnTo>
                <a:lnTo>
                  <a:pt x="749233" y="682652"/>
                </a:lnTo>
                <a:lnTo>
                  <a:pt x="762603" y="677430"/>
                </a:lnTo>
                <a:lnTo>
                  <a:pt x="776199" y="671755"/>
                </a:lnTo>
                <a:lnTo>
                  <a:pt x="789569" y="666079"/>
                </a:lnTo>
                <a:lnTo>
                  <a:pt x="803166" y="660176"/>
                </a:lnTo>
                <a:lnTo>
                  <a:pt x="816536" y="654273"/>
                </a:lnTo>
                <a:lnTo>
                  <a:pt x="829679" y="648143"/>
                </a:lnTo>
                <a:lnTo>
                  <a:pt x="842823" y="641559"/>
                </a:lnTo>
                <a:lnTo>
                  <a:pt x="855966" y="634975"/>
                </a:lnTo>
                <a:lnTo>
                  <a:pt x="868883" y="628164"/>
                </a:lnTo>
                <a:lnTo>
                  <a:pt x="889505" y="617039"/>
                </a:lnTo>
                <a:lnTo>
                  <a:pt x="910126" y="605460"/>
                </a:lnTo>
                <a:lnTo>
                  <a:pt x="930068" y="593655"/>
                </a:lnTo>
                <a:lnTo>
                  <a:pt x="950237" y="580941"/>
                </a:lnTo>
                <a:lnTo>
                  <a:pt x="970178" y="568000"/>
                </a:lnTo>
                <a:lnTo>
                  <a:pt x="989667" y="554832"/>
                </a:lnTo>
                <a:lnTo>
                  <a:pt x="1008929" y="540982"/>
                </a:lnTo>
                <a:lnTo>
                  <a:pt x="1027964" y="526906"/>
                </a:lnTo>
                <a:lnTo>
                  <a:pt x="1046773" y="512149"/>
                </a:lnTo>
                <a:lnTo>
                  <a:pt x="1065355" y="497165"/>
                </a:lnTo>
                <a:lnTo>
                  <a:pt x="1083937" y="481726"/>
                </a:lnTo>
                <a:lnTo>
                  <a:pt x="1102066" y="466061"/>
                </a:lnTo>
                <a:lnTo>
                  <a:pt x="1119742" y="449714"/>
                </a:lnTo>
                <a:lnTo>
                  <a:pt x="1137644" y="433141"/>
                </a:lnTo>
                <a:lnTo>
                  <a:pt x="1154866" y="416113"/>
                </a:lnTo>
                <a:lnTo>
                  <a:pt x="1171862" y="398859"/>
                </a:lnTo>
                <a:lnTo>
                  <a:pt x="1184779" y="385236"/>
                </a:lnTo>
                <a:lnTo>
                  <a:pt x="1197469" y="371841"/>
                </a:lnTo>
                <a:lnTo>
                  <a:pt x="1209480" y="358219"/>
                </a:lnTo>
                <a:lnTo>
                  <a:pt x="1221037" y="344597"/>
                </a:lnTo>
                <a:lnTo>
                  <a:pt x="1232367" y="331429"/>
                </a:lnTo>
                <a:lnTo>
                  <a:pt x="1243245" y="318261"/>
                </a:lnTo>
                <a:lnTo>
                  <a:pt x="1253895" y="305093"/>
                </a:lnTo>
                <a:lnTo>
                  <a:pt x="1263866" y="292606"/>
                </a:lnTo>
                <a:lnTo>
                  <a:pt x="1273384" y="279665"/>
                </a:lnTo>
                <a:lnTo>
                  <a:pt x="1282675" y="267178"/>
                </a:lnTo>
                <a:lnTo>
                  <a:pt x="1291739" y="255145"/>
                </a:lnTo>
                <a:lnTo>
                  <a:pt x="1300124" y="242886"/>
                </a:lnTo>
                <a:lnTo>
                  <a:pt x="1308282" y="231307"/>
                </a:lnTo>
                <a:lnTo>
                  <a:pt x="1316213" y="219728"/>
                </a:lnTo>
                <a:lnTo>
                  <a:pt x="1330263" y="197706"/>
                </a:lnTo>
                <a:lnTo>
                  <a:pt x="1107958" y="281027"/>
                </a:lnTo>
                <a:lnTo>
                  <a:pt x="1102746" y="282390"/>
                </a:lnTo>
                <a:lnTo>
                  <a:pt x="1097534" y="283525"/>
                </a:lnTo>
                <a:lnTo>
                  <a:pt x="1092322" y="283979"/>
                </a:lnTo>
                <a:lnTo>
                  <a:pt x="1087110" y="283979"/>
                </a:lnTo>
                <a:lnTo>
                  <a:pt x="1081898" y="283752"/>
                </a:lnTo>
                <a:lnTo>
                  <a:pt x="1076686" y="282844"/>
                </a:lnTo>
                <a:lnTo>
                  <a:pt x="1071927" y="281255"/>
                </a:lnTo>
                <a:lnTo>
                  <a:pt x="1067168" y="279438"/>
                </a:lnTo>
                <a:lnTo>
                  <a:pt x="1062636" y="277168"/>
                </a:lnTo>
                <a:lnTo>
                  <a:pt x="1058103" y="274216"/>
                </a:lnTo>
                <a:lnTo>
                  <a:pt x="1054251" y="270811"/>
                </a:lnTo>
                <a:lnTo>
                  <a:pt x="1050399" y="267178"/>
                </a:lnTo>
                <a:lnTo>
                  <a:pt x="1047226" y="263319"/>
                </a:lnTo>
                <a:lnTo>
                  <a:pt x="1044054" y="259005"/>
                </a:lnTo>
                <a:lnTo>
                  <a:pt x="1041561" y="254237"/>
                </a:lnTo>
                <a:lnTo>
                  <a:pt x="1039295" y="249470"/>
                </a:lnTo>
                <a:lnTo>
                  <a:pt x="1037482" y="244021"/>
                </a:lnTo>
                <a:lnTo>
                  <a:pt x="1036575" y="238799"/>
                </a:lnTo>
                <a:lnTo>
                  <a:pt x="1036122" y="233350"/>
                </a:lnTo>
                <a:lnTo>
                  <a:pt x="1036122" y="228355"/>
                </a:lnTo>
                <a:lnTo>
                  <a:pt x="1036349" y="223134"/>
                </a:lnTo>
                <a:lnTo>
                  <a:pt x="1037255" y="218139"/>
                </a:lnTo>
                <a:lnTo>
                  <a:pt x="1038841" y="213144"/>
                </a:lnTo>
                <a:lnTo>
                  <a:pt x="1040654" y="208376"/>
                </a:lnTo>
                <a:lnTo>
                  <a:pt x="1042920" y="203836"/>
                </a:lnTo>
                <a:lnTo>
                  <a:pt x="1045866" y="199295"/>
                </a:lnTo>
                <a:lnTo>
                  <a:pt x="1049266" y="195435"/>
                </a:lnTo>
                <a:lnTo>
                  <a:pt x="1052891" y="191576"/>
                </a:lnTo>
                <a:lnTo>
                  <a:pt x="1056744" y="188170"/>
                </a:lnTo>
                <a:lnTo>
                  <a:pt x="1061049" y="185219"/>
                </a:lnTo>
                <a:lnTo>
                  <a:pt x="1065582" y="182494"/>
                </a:lnTo>
                <a:lnTo>
                  <a:pt x="1070567" y="180451"/>
                </a:lnTo>
                <a:lnTo>
                  <a:pt x="1443569" y="41279"/>
                </a:lnTo>
                <a:lnTo>
                  <a:pt x="1446288" y="40370"/>
                </a:lnTo>
                <a:lnTo>
                  <a:pt x="1449461" y="39462"/>
                </a:lnTo>
                <a:lnTo>
                  <a:pt x="1452633" y="38781"/>
                </a:lnTo>
                <a:lnTo>
                  <a:pt x="1455579" y="38327"/>
                </a:lnTo>
                <a:lnTo>
                  <a:pt x="1458752" y="38100"/>
                </a:lnTo>
                <a:close/>
                <a:moveTo>
                  <a:pt x="102528" y="0"/>
                </a:moveTo>
                <a:lnTo>
                  <a:pt x="107971" y="454"/>
                </a:lnTo>
                <a:lnTo>
                  <a:pt x="113189" y="681"/>
                </a:lnTo>
                <a:lnTo>
                  <a:pt x="118406" y="1361"/>
                </a:lnTo>
                <a:lnTo>
                  <a:pt x="123169" y="2268"/>
                </a:lnTo>
                <a:lnTo>
                  <a:pt x="128386" y="3403"/>
                </a:lnTo>
                <a:lnTo>
                  <a:pt x="133376" y="4764"/>
                </a:lnTo>
                <a:lnTo>
                  <a:pt x="137913" y="6578"/>
                </a:lnTo>
                <a:lnTo>
                  <a:pt x="142450" y="8393"/>
                </a:lnTo>
                <a:lnTo>
                  <a:pt x="147213" y="10434"/>
                </a:lnTo>
                <a:lnTo>
                  <a:pt x="151523" y="12476"/>
                </a:lnTo>
                <a:lnTo>
                  <a:pt x="156059" y="14971"/>
                </a:lnTo>
                <a:lnTo>
                  <a:pt x="160143" y="17693"/>
                </a:lnTo>
                <a:lnTo>
                  <a:pt x="164225" y="20642"/>
                </a:lnTo>
                <a:lnTo>
                  <a:pt x="168082" y="23590"/>
                </a:lnTo>
                <a:lnTo>
                  <a:pt x="171711" y="26993"/>
                </a:lnTo>
                <a:lnTo>
                  <a:pt x="175340" y="30169"/>
                </a:lnTo>
                <a:lnTo>
                  <a:pt x="178743" y="33798"/>
                </a:lnTo>
                <a:lnTo>
                  <a:pt x="181918" y="37427"/>
                </a:lnTo>
                <a:lnTo>
                  <a:pt x="185094" y="41510"/>
                </a:lnTo>
                <a:lnTo>
                  <a:pt x="188043" y="45593"/>
                </a:lnTo>
                <a:lnTo>
                  <a:pt x="190538" y="49676"/>
                </a:lnTo>
                <a:lnTo>
                  <a:pt x="193033" y="53986"/>
                </a:lnTo>
                <a:lnTo>
                  <a:pt x="195074" y="58296"/>
                </a:lnTo>
                <a:lnTo>
                  <a:pt x="197343" y="63059"/>
                </a:lnTo>
                <a:lnTo>
                  <a:pt x="199157" y="67596"/>
                </a:lnTo>
                <a:lnTo>
                  <a:pt x="200745" y="72359"/>
                </a:lnTo>
                <a:lnTo>
                  <a:pt x="202106" y="77122"/>
                </a:lnTo>
                <a:lnTo>
                  <a:pt x="203467" y="82340"/>
                </a:lnTo>
                <a:lnTo>
                  <a:pt x="204148" y="87330"/>
                </a:lnTo>
                <a:lnTo>
                  <a:pt x="205055" y="92320"/>
                </a:lnTo>
                <a:lnTo>
                  <a:pt x="205282" y="97537"/>
                </a:lnTo>
                <a:lnTo>
                  <a:pt x="205509" y="102981"/>
                </a:lnTo>
                <a:lnTo>
                  <a:pt x="205509" y="2092965"/>
                </a:lnTo>
                <a:lnTo>
                  <a:pt x="2195719" y="2092965"/>
                </a:lnTo>
                <a:lnTo>
                  <a:pt x="2201163" y="2093192"/>
                </a:lnTo>
                <a:lnTo>
                  <a:pt x="2206380" y="2093419"/>
                </a:lnTo>
                <a:lnTo>
                  <a:pt x="2211597" y="2094326"/>
                </a:lnTo>
                <a:lnTo>
                  <a:pt x="2216587" y="2095233"/>
                </a:lnTo>
                <a:lnTo>
                  <a:pt x="2221578" y="2096367"/>
                </a:lnTo>
                <a:lnTo>
                  <a:pt x="2226568" y="2097501"/>
                </a:lnTo>
                <a:lnTo>
                  <a:pt x="2231105" y="2099316"/>
                </a:lnTo>
                <a:lnTo>
                  <a:pt x="2235868" y="2101131"/>
                </a:lnTo>
                <a:lnTo>
                  <a:pt x="2240405" y="2103172"/>
                </a:lnTo>
                <a:lnTo>
                  <a:pt x="2244714" y="2105667"/>
                </a:lnTo>
                <a:lnTo>
                  <a:pt x="2249251" y="2107936"/>
                </a:lnTo>
                <a:lnTo>
                  <a:pt x="2253334" y="2110658"/>
                </a:lnTo>
                <a:lnTo>
                  <a:pt x="2257417" y="2113606"/>
                </a:lnTo>
                <a:lnTo>
                  <a:pt x="2261273" y="2116328"/>
                </a:lnTo>
                <a:lnTo>
                  <a:pt x="2264902" y="2119731"/>
                </a:lnTo>
                <a:lnTo>
                  <a:pt x="2268532" y="2123133"/>
                </a:lnTo>
                <a:lnTo>
                  <a:pt x="2271934" y="2126763"/>
                </a:lnTo>
                <a:lnTo>
                  <a:pt x="2275337" y="2130619"/>
                </a:lnTo>
                <a:lnTo>
                  <a:pt x="2278285" y="2134475"/>
                </a:lnTo>
                <a:lnTo>
                  <a:pt x="2281234" y="2138331"/>
                </a:lnTo>
                <a:lnTo>
                  <a:pt x="2283729" y="2142414"/>
                </a:lnTo>
                <a:lnTo>
                  <a:pt x="2286224" y="2146724"/>
                </a:lnTo>
                <a:lnTo>
                  <a:pt x="2288720" y="2151260"/>
                </a:lnTo>
                <a:lnTo>
                  <a:pt x="2290761" y="2155797"/>
                </a:lnTo>
                <a:lnTo>
                  <a:pt x="2292576" y="2160560"/>
                </a:lnTo>
                <a:lnTo>
                  <a:pt x="2294164" y="2165324"/>
                </a:lnTo>
                <a:lnTo>
                  <a:pt x="2295298" y="2170087"/>
                </a:lnTo>
                <a:lnTo>
                  <a:pt x="2296659" y="2175304"/>
                </a:lnTo>
                <a:lnTo>
                  <a:pt x="2297339" y="2180068"/>
                </a:lnTo>
                <a:lnTo>
                  <a:pt x="2298246" y="2185285"/>
                </a:lnTo>
                <a:lnTo>
                  <a:pt x="2298473" y="2190729"/>
                </a:lnTo>
                <a:lnTo>
                  <a:pt x="2298700" y="2195946"/>
                </a:lnTo>
                <a:lnTo>
                  <a:pt x="2298473" y="2201163"/>
                </a:lnTo>
                <a:lnTo>
                  <a:pt x="2298246" y="2206380"/>
                </a:lnTo>
                <a:lnTo>
                  <a:pt x="2297339" y="2211597"/>
                </a:lnTo>
                <a:lnTo>
                  <a:pt x="2296659" y="2216361"/>
                </a:lnTo>
                <a:lnTo>
                  <a:pt x="2295298" y="2221578"/>
                </a:lnTo>
                <a:lnTo>
                  <a:pt x="2294164" y="2226568"/>
                </a:lnTo>
                <a:lnTo>
                  <a:pt x="2292576" y="2231105"/>
                </a:lnTo>
                <a:lnTo>
                  <a:pt x="2290761" y="2235868"/>
                </a:lnTo>
                <a:lnTo>
                  <a:pt x="2288720" y="2240405"/>
                </a:lnTo>
                <a:lnTo>
                  <a:pt x="2286224" y="2244941"/>
                </a:lnTo>
                <a:lnTo>
                  <a:pt x="2283729" y="2249251"/>
                </a:lnTo>
                <a:lnTo>
                  <a:pt x="2281234" y="2253334"/>
                </a:lnTo>
                <a:lnTo>
                  <a:pt x="2278285" y="2257417"/>
                </a:lnTo>
                <a:lnTo>
                  <a:pt x="2275337" y="2261273"/>
                </a:lnTo>
                <a:lnTo>
                  <a:pt x="2271934" y="2264902"/>
                </a:lnTo>
                <a:lnTo>
                  <a:pt x="2268532" y="2268532"/>
                </a:lnTo>
                <a:lnTo>
                  <a:pt x="2264902" y="2271934"/>
                </a:lnTo>
                <a:lnTo>
                  <a:pt x="2261273" y="2275337"/>
                </a:lnTo>
                <a:lnTo>
                  <a:pt x="2257417" y="2278059"/>
                </a:lnTo>
                <a:lnTo>
                  <a:pt x="2253334" y="2281234"/>
                </a:lnTo>
                <a:lnTo>
                  <a:pt x="2249251" y="2283729"/>
                </a:lnTo>
                <a:lnTo>
                  <a:pt x="2244714" y="2286451"/>
                </a:lnTo>
                <a:lnTo>
                  <a:pt x="2240405" y="2288493"/>
                </a:lnTo>
                <a:lnTo>
                  <a:pt x="2235868" y="2290534"/>
                </a:lnTo>
                <a:lnTo>
                  <a:pt x="2231105" y="2292349"/>
                </a:lnTo>
                <a:lnTo>
                  <a:pt x="2226568" y="2294164"/>
                </a:lnTo>
                <a:lnTo>
                  <a:pt x="2221578" y="2295298"/>
                </a:lnTo>
                <a:lnTo>
                  <a:pt x="2216587" y="2296659"/>
                </a:lnTo>
                <a:lnTo>
                  <a:pt x="2211597" y="2297566"/>
                </a:lnTo>
                <a:lnTo>
                  <a:pt x="2206380" y="2298246"/>
                </a:lnTo>
                <a:lnTo>
                  <a:pt x="2201163" y="2298473"/>
                </a:lnTo>
                <a:lnTo>
                  <a:pt x="2195719" y="2298700"/>
                </a:lnTo>
                <a:lnTo>
                  <a:pt x="102528" y="2298700"/>
                </a:lnTo>
                <a:lnTo>
                  <a:pt x="97310" y="2298473"/>
                </a:lnTo>
                <a:lnTo>
                  <a:pt x="92093" y="2298246"/>
                </a:lnTo>
                <a:lnTo>
                  <a:pt x="86876" y="2297566"/>
                </a:lnTo>
                <a:lnTo>
                  <a:pt x="81886" y="2296659"/>
                </a:lnTo>
                <a:lnTo>
                  <a:pt x="77122" y="2295298"/>
                </a:lnTo>
                <a:lnTo>
                  <a:pt x="72132" y="2294164"/>
                </a:lnTo>
                <a:lnTo>
                  <a:pt x="67142" y="2292349"/>
                </a:lnTo>
                <a:lnTo>
                  <a:pt x="62605" y="2290534"/>
                </a:lnTo>
                <a:lnTo>
                  <a:pt x="57842" y="2288493"/>
                </a:lnTo>
                <a:lnTo>
                  <a:pt x="53532" y="2286451"/>
                </a:lnTo>
                <a:lnTo>
                  <a:pt x="49449" y="2283729"/>
                </a:lnTo>
                <a:lnTo>
                  <a:pt x="45139" y="2281234"/>
                </a:lnTo>
                <a:lnTo>
                  <a:pt x="41283" y="2278059"/>
                </a:lnTo>
                <a:lnTo>
                  <a:pt x="37200" y="2275337"/>
                </a:lnTo>
                <a:lnTo>
                  <a:pt x="33344" y="2271934"/>
                </a:lnTo>
                <a:lnTo>
                  <a:pt x="29715" y="2268532"/>
                </a:lnTo>
                <a:lnTo>
                  <a:pt x="26539" y="2264902"/>
                </a:lnTo>
                <a:lnTo>
                  <a:pt x="23364" y="2261273"/>
                </a:lnTo>
                <a:lnTo>
                  <a:pt x="20188" y="2257417"/>
                </a:lnTo>
                <a:lnTo>
                  <a:pt x="17466" y="2253334"/>
                </a:lnTo>
                <a:lnTo>
                  <a:pt x="14517" y="2249251"/>
                </a:lnTo>
                <a:lnTo>
                  <a:pt x="12249" y="2244941"/>
                </a:lnTo>
                <a:lnTo>
                  <a:pt x="9981" y="2240405"/>
                </a:lnTo>
                <a:lnTo>
                  <a:pt x="7939" y="2235868"/>
                </a:lnTo>
                <a:lnTo>
                  <a:pt x="6125" y="2231105"/>
                </a:lnTo>
                <a:lnTo>
                  <a:pt x="4537" y="2226568"/>
                </a:lnTo>
                <a:lnTo>
                  <a:pt x="2949" y="2221578"/>
                </a:lnTo>
                <a:lnTo>
                  <a:pt x="2042" y="2216361"/>
                </a:lnTo>
                <a:lnTo>
                  <a:pt x="907" y="2211597"/>
                </a:lnTo>
                <a:lnTo>
                  <a:pt x="454" y="2206380"/>
                </a:lnTo>
                <a:lnTo>
                  <a:pt x="0" y="2201163"/>
                </a:lnTo>
                <a:lnTo>
                  <a:pt x="0" y="2195946"/>
                </a:lnTo>
                <a:lnTo>
                  <a:pt x="0" y="102981"/>
                </a:lnTo>
                <a:lnTo>
                  <a:pt x="0" y="97537"/>
                </a:lnTo>
                <a:lnTo>
                  <a:pt x="454" y="92320"/>
                </a:lnTo>
                <a:lnTo>
                  <a:pt x="907" y="87330"/>
                </a:lnTo>
                <a:lnTo>
                  <a:pt x="2042" y="82340"/>
                </a:lnTo>
                <a:lnTo>
                  <a:pt x="2949" y="77122"/>
                </a:lnTo>
                <a:lnTo>
                  <a:pt x="4537" y="72359"/>
                </a:lnTo>
                <a:lnTo>
                  <a:pt x="6125" y="67596"/>
                </a:lnTo>
                <a:lnTo>
                  <a:pt x="7939" y="63059"/>
                </a:lnTo>
                <a:lnTo>
                  <a:pt x="9981" y="58296"/>
                </a:lnTo>
                <a:lnTo>
                  <a:pt x="12249" y="53986"/>
                </a:lnTo>
                <a:lnTo>
                  <a:pt x="14517" y="49676"/>
                </a:lnTo>
                <a:lnTo>
                  <a:pt x="17466" y="45593"/>
                </a:lnTo>
                <a:lnTo>
                  <a:pt x="20188" y="41510"/>
                </a:lnTo>
                <a:lnTo>
                  <a:pt x="23364" y="37427"/>
                </a:lnTo>
                <a:lnTo>
                  <a:pt x="26539" y="33798"/>
                </a:lnTo>
                <a:lnTo>
                  <a:pt x="29715" y="30169"/>
                </a:lnTo>
                <a:lnTo>
                  <a:pt x="33344" y="26993"/>
                </a:lnTo>
                <a:lnTo>
                  <a:pt x="37200" y="23590"/>
                </a:lnTo>
                <a:lnTo>
                  <a:pt x="41283" y="20642"/>
                </a:lnTo>
                <a:lnTo>
                  <a:pt x="45139" y="17693"/>
                </a:lnTo>
                <a:lnTo>
                  <a:pt x="49449" y="14971"/>
                </a:lnTo>
                <a:lnTo>
                  <a:pt x="53532" y="12476"/>
                </a:lnTo>
                <a:lnTo>
                  <a:pt x="57842" y="10434"/>
                </a:lnTo>
                <a:lnTo>
                  <a:pt x="62605" y="8393"/>
                </a:lnTo>
                <a:lnTo>
                  <a:pt x="67142" y="6578"/>
                </a:lnTo>
                <a:lnTo>
                  <a:pt x="72132" y="4764"/>
                </a:lnTo>
                <a:lnTo>
                  <a:pt x="77122" y="3403"/>
                </a:lnTo>
                <a:lnTo>
                  <a:pt x="81886" y="2268"/>
                </a:lnTo>
                <a:lnTo>
                  <a:pt x="86876" y="1361"/>
                </a:lnTo>
                <a:lnTo>
                  <a:pt x="92093" y="681"/>
                </a:lnTo>
                <a:lnTo>
                  <a:pt x="97310" y="454"/>
                </a:lnTo>
                <a:lnTo>
                  <a:pt x="1025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KSO_Shape"/>
          <p:cNvSpPr>
            <a:spLocks/>
          </p:cNvSpPr>
          <p:nvPr/>
        </p:nvSpPr>
        <p:spPr bwMode="auto">
          <a:xfrm>
            <a:off x="9520508" y="3201489"/>
            <a:ext cx="326552" cy="326008"/>
          </a:xfrm>
          <a:custGeom>
            <a:avLst/>
            <a:gdLst>
              <a:gd name="T0" fmla="*/ 951907 w 1454150"/>
              <a:gd name="T1" fmla="*/ 902365 h 1452563"/>
              <a:gd name="T2" fmla="*/ 1118156 w 1454150"/>
              <a:gd name="T3" fmla="*/ 484289 h 1452563"/>
              <a:gd name="T4" fmla="*/ 1047798 w 1454150"/>
              <a:gd name="T5" fmla="*/ 1245613 h 1452563"/>
              <a:gd name="T6" fmla="*/ 619108 w 1454150"/>
              <a:gd name="T7" fmla="*/ 925525 h 1452563"/>
              <a:gd name="T8" fmla="*/ 831506 w 1454150"/>
              <a:gd name="T9" fmla="*/ 168280 h 1452563"/>
              <a:gd name="T10" fmla="*/ 661755 w 1454150"/>
              <a:gd name="T11" fmla="*/ 214282 h 1452563"/>
              <a:gd name="T12" fmla="*/ 508952 w 1454150"/>
              <a:gd name="T13" fmla="*/ 294415 h 1452563"/>
              <a:gd name="T14" fmla="*/ 378444 w 1454150"/>
              <a:gd name="T15" fmla="*/ 404820 h 1452563"/>
              <a:gd name="T16" fmla="*/ 274394 w 1454150"/>
              <a:gd name="T17" fmla="*/ 540454 h 1452563"/>
              <a:gd name="T18" fmla="*/ 201262 w 1454150"/>
              <a:gd name="T19" fmla="*/ 697159 h 1452563"/>
              <a:gd name="T20" fmla="*/ 163804 w 1454150"/>
              <a:gd name="T21" fmla="*/ 870186 h 1452563"/>
              <a:gd name="T22" fmla="*/ 165884 w 1454150"/>
              <a:gd name="T23" fmla="*/ 1052117 h 1452563"/>
              <a:gd name="T24" fmla="*/ 207504 w 1454150"/>
              <a:gd name="T25" fmla="*/ 1223069 h 1452563"/>
              <a:gd name="T26" fmla="*/ 284501 w 1454150"/>
              <a:gd name="T27" fmla="*/ 1377696 h 1452563"/>
              <a:gd name="T28" fmla="*/ 391821 w 1454150"/>
              <a:gd name="T29" fmla="*/ 1510954 h 1452563"/>
              <a:gd name="T30" fmla="*/ 525005 w 1454150"/>
              <a:gd name="T31" fmla="*/ 1618095 h 1452563"/>
              <a:gd name="T32" fmla="*/ 679890 w 1454150"/>
              <a:gd name="T33" fmla="*/ 1694667 h 1452563"/>
              <a:gd name="T34" fmla="*/ 851424 w 1454150"/>
              <a:gd name="T35" fmla="*/ 1736217 h 1452563"/>
              <a:gd name="T36" fmla="*/ 1033361 w 1454150"/>
              <a:gd name="T37" fmla="*/ 1738591 h 1452563"/>
              <a:gd name="T38" fmla="*/ 1206679 w 1454150"/>
              <a:gd name="T39" fmla="*/ 1700899 h 1452563"/>
              <a:gd name="T40" fmla="*/ 1363645 w 1454150"/>
              <a:gd name="T41" fmla="*/ 1628186 h 1452563"/>
              <a:gd name="T42" fmla="*/ 1499503 w 1454150"/>
              <a:gd name="T43" fmla="*/ 1524013 h 1452563"/>
              <a:gd name="T44" fmla="*/ 1610093 w 1454150"/>
              <a:gd name="T45" fmla="*/ 1393723 h 1452563"/>
              <a:gd name="T46" fmla="*/ 1690361 w 1454150"/>
              <a:gd name="T47" fmla="*/ 1241172 h 1452563"/>
              <a:gd name="T48" fmla="*/ 1736439 w 1454150"/>
              <a:gd name="T49" fmla="*/ 1071706 h 1452563"/>
              <a:gd name="T50" fmla="*/ 1742980 w 1454150"/>
              <a:gd name="T51" fmla="*/ 890070 h 1452563"/>
              <a:gd name="T52" fmla="*/ 1709982 w 1454150"/>
              <a:gd name="T53" fmla="*/ 715559 h 1452563"/>
              <a:gd name="T54" fmla="*/ 1640417 w 1454150"/>
              <a:gd name="T55" fmla="*/ 556777 h 1452563"/>
              <a:gd name="T56" fmla="*/ 1539341 w 1454150"/>
              <a:gd name="T57" fmla="*/ 418770 h 1452563"/>
              <a:gd name="T58" fmla="*/ 1411508 w 1454150"/>
              <a:gd name="T59" fmla="*/ 305693 h 1452563"/>
              <a:gd name="T60" fmla="*/ 1261379 w 1454150"/>
              <a:gd name="T61" fmla="*/ 221702 h 1452563"/>
              <a:gd name="T62" fmla="*/ 1092819 w 1454150"/>
              <a:gd name="T63" fmla="*/ 171842 h 1452563"/>
              <a:gd name="T64" fmla="*/ 976877 w 1454150"/>
              <a:gd name="T65" fmla="*/ 297 h 1452563"/>
              <a:gd name="T66" fmla="*/ 1190328 w 1454150"/>
              <a:gd name="T67" fmla="*/ 29976 h 1452563"/>
              <a:gd name="T68" fmla="*/ 1385941 w 1454150"/>
              <a:gd name="T69" fmla="*/ 104174 h 1452563"/>
              <a:gd name="T70" fmla="*/ 1558366 w 1454150"/>
              <a:gd name="T71" fmla="*/ 216953 h 1452563"/>
              <a:gd name="T72" fmla="*/ 1701955 w 1454150"/>
              <a:gd name="T73" fmla="*/ 364160 h 1452563"/>
              <a:gd name="T74" fmla="*/ 1811058 w 1454150"/>
              <a:gd name="T75" fmla="*/ 538969 h 1452563"/>
              <a:gd name="T76" fmla="*/ 1880623 w 1454150"/>
              <a:gd name="T77" fmla="*/ 736334 h 1452563"/>
              <a:gd name="T78" fmla="*/ 1905000 w 1454150"/>
              <a:gd name="T79" fmla="*/ 950913 h 1452563"/>
              <a:gd name="T80" fmla="*/ 1880623 w 1454150"/>
              <a:gd name="T81" fmla="*/ 1165788 h 1452563"/>
              <a:gd name="T82" fmla="*/ 1811058 w 1454150"/>
              <a:gd name="T83" fmla="*/ 1363449 h 1452563"/>
              <a:gd name="T84" fmla="*/ 1701955 w 1454150"/>
              <a:gd name="T85" fmla="*/ 1538259 h 1452563"/>
              <a:gd name="T86" fmla="*/ 1558366 w 1454150"/>
              <a:gd name="T87" fmla="*/ 1684872 h 1452563"/>
              <a:gd name="T88" fmla="*/ 1385941 w 1454150"/>
              <a:gd name="T89" fmla="*/ 1798246 h 1452563"/>
              <a:gd name="T90" fmla="*/ 1190328 w 1454150"/>
              <a:gd name="T91" fmla="*/ 1872146 h 1452563"/>
              <a:gd name="T92" fmla="*/ 976877 w 1454150"/>
              <a:gd name="T93" fmla="*/ 1901529 h 1452563"/>
              <a:gd name="T94" fmla="*/ 760454 w 1454150"/>
              <a:gd name="T95" fmla="*/ 1882534 h 1452563"/>
              <a:gd name="T96" fmla="*/ 560679 w 1454150"/>
              <a:gd name="T97" fmla="*/ 1818131 h 1452563"/>
              <a:gd name="T98" fmla="*/ 382605 w 1454150"/>
              <a:gd name="T99" fmla="*/ 1713067 h 1452563"/>
              <a:gd name="T100" fmla="*/ 232179 w 1454150"/>
              <a:gd name="T101" fmla="*/ 1573280 h 1452563"/>
              <a:gd name="T102" fmla="*/ 115049 w 1454150"/>
              <a:gd name="T103" fmla="*/ 1404406 h 1452563"/>
              <a:gd name="T104" fmla="*/ 36269 w 1454150"/>
              <a:gd name="T105" fmla="*/ 1211493 h 1452563"/>
              <a:gd name="T106" fmla="*/ 1190 w 1454150"/>
              <a:gd name="T107" fmla="*/ 999883 h 1452563"/>
              <a:gd name="T108" fmla="*/ 14566 w 1454150"/>
              <a:gd name="T109" fmla="*/ 782633 h 1452563"/>
              <a:gd name="T110" fmla="*/ 74916 w 1454150"/>
              <a:gd name="T111" fmla="*/ 580816 h 1452563"/>
              <a:gd name="T112" fmla="*/ 175695 w 1454150"/>
              <a:gd name="T113" fmla="*/ 400369 h 1452563"/>
              <a:gd name="T114" fmla="*/ 312149 w 1454150"/>
              <a:gd name="T115" fmla="*/ 246929 h 1452563"/>
              <a:gd name="T116" fmla="*/ 478331 w 1454150"/>
              <a:gd name="T117" fmla="*/ 126136 h 1452563"/>
              <a:gd name="T118" fmla="*/ 669187 w 1454150"/>
              <a:gd name="T119" fmla="*/ 42738 h 1452563"/>
              <a:gd name="T120" fmla="*/ 879071 w 1454150"/>
              <a:gd name="T121" fmla="*/ 2671 h 145256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454150" h="1452563">
                <a:moveTo>
                  <a:pt x="425450" y="369887"/>
                </a:moveTo>
                <a:lnTo>
                  <a:pt x="603796" y="369887"/>
                </a:lnTo>
                <a:lnTo>
                  <a:pt x="680619" y="559934"/>
                </a:lnTo>
                <a:lnTo>
                  <a:pt x="687644" y="577396"/>
                </a:lnTo>
                <a:lnTo>
                  <a:pt x="693989" y="594178"/>
                </a:lnTo>
                <a:lnTo>
                  <a:pt x="699881" y="610507"/>
                </a:lnTo>
                <a:lnTo>
                  <a:pt x="705547" y="626835"/>
                </a:lnTo>
                <a:lnTo>
                  <a:pt x="715971" y="658132"/>
                </a:lnTo>
                <a:lnTo>
                  <a:pt x="726622" y="689202"/>
                </a:lnTo>
                <a:lnTo>
                  <a:pt x="728661" y="689202"/>
                </a:lnTo>
                <a:lnTo>
                  <a:pt x="734100" y="674234"/>
                </a:lnTo>
                <a:lnTo>
                  <a:pt x="739539" y="658812"/>
                </a:lnTo>
                <a:lnTo>
                  <a:pt x="750643" y="626609"/>
                </a:lnTo>
                <a:lnTo>
                  <a:pt x="756535" y="609827"/>
                </a:lnTo>
                <a:lnTo>
                  <a:pt x="762654" y="593044"/>
                </a:lnTo>
                <a:lnTo>
                  <a:pt x="768999" y="576035"/>
                </a:lnTo>
                <a:lnTo>
                  <a:pt x="775571" y="558573"/>
                </a:lnTo>
                <a:lnTo>
                  <a:pt x="853526" y="369887"/>
                </a:lnTo>
                <a:lnTo>
                  <a:pt x="1028700" y="369887"/>
                </a:lnTo>
                <a:lnTo>
                  <a:pt x="841289" y="706891"/>
                </a:lnTo>
                <a:lnTo>
                  <a:pt x="971820" y="706891"/>
                </a:lnTo>
                <a:lnTo>
                  <a:pt x="971820" y="791255"/>
                </a:lnTo>
                <a:lnTo>
                  <a:pt x="799819" y="791255"/>
                </a:lnTo>
                <a:lnTo>
                  <a:pt x="799819" y="867228"/>
                </a:lnTo>
                <a:lnTo>
                  <a:pt x="971820" y="867228"/>
                </a:lnTo>
                <a:lnTo>
                  <a:pt x="971820" y="951366"/>
                </a:lnTo>
                <a:lnTo>
                  <a:pt x="799819" y="951366"/>
                </a:lnTo>
                <a:lnTo>
                  <a:pt x="799819" y="1141412"/>
                </a:lnTo>
                <a:lnTo>
                  <a:pt x="643454" y="1141412"/>
                </a:lnTo>
                <a:lnTo>
                  <a:pt x="643454" y="951366"/>
                </a:lnTo>
                <a:lnTo>
                  <a:pt x="472586" y="951366"/>
                </a:lnTo>
                <a:lnTo>
                  <a:pt x="472586" y="867228"/>
                </a:lnTo>
                <a:lnTo>
                  <a:pt x="643454" y="867228"/>
                </a:lnTo>
                <a:lnTo>
                  <a:pt x="643454" y="791255"/>
                </a:lnTo>
                <a:lnTo>
                  <a:pt x="472586" y="791255"/>
                </a:lnTo>
                <a:lnTo>
                  <a:pt x="472586" y="706891"/>
                </a:lnTo>
                <a:lnTo>
                  <a:pt x="603796" y="706891"/>
                </a:lnTo>
                <a:lnTo>
                  <a:pt x="425450" y="369887"/>
                </a:lnTo>
                <a:close/>
                <a:moveTo>
                  <a:pt x="727075" y="121501"/>
                </a:moveTo>
                <a:lnTo>
                  <a:pt x="711417" y="121727"/>
                </a:lnTo>
                <a:lnTo>
                  <a:pt x="695986" y="122634"/>
                </a:lnTo>
                <a:lnTo>
                  <a:pt x="680555" y="123541"/>
                </a:lnTo>
                <a:lnTo>
                  <a:pt x="665351" y="124901"/>
                </a:lnTo>
                <a:lnTo>
                  <a:pt x="649920" y="126487"/>
                </a:lnTo>
                <a:lnTo>
                  <a:pt x="634716" y="128528"/>
                </a:lnTo>
                <a:lnTo>
                  <a:pt x="619739" y="131248"/>
                </a:lnTo>
                <a:lnTo>
                  <a:pt x="604988" y="133968"/>
                </a:lnTo>
                <a:lnTo>
                  <a:pt x="590238" y="137368"/>
                </a:lnTo>
                <a:lnTo>
                  <a:pt x="575715" y="140768"/>
                </a:lnTo>
                <a:lnTo>
                  <a:pt x="561418" y="144849"/>
                </a:lnTo>
                <a:lnTo>
                  <a:pt x="547122" y="148929"/>
                </a:lnTo>
                <a:lnTo>
                  <a:pt x="533052" y="153462"/>
                </a:lnTo>
                <a:lnTo>
                  <a:pt x="518983" y="158223"/>
                </a:lnTo>
                <a:lnTo>
                  <a:pt x="505140" y="163663"/>
                </a:lnTo>
                <a:lnTo>
                  <a:pt x="491525" y="169330"/>
                </a:lnTo>
                <a:lnTo>
                  <a:pt x="477909" y="175224"/>
                </a:lnTo>
                <a:lnTo>
                  <a:pt x="464747" y="181117"/>
                </a:lnTo>
                <a:lnTo>
                  <a:pt x="451585" y="187691"/>
                </a:lnTo>
                <a:lnTo>
                  <a:pt x="438651" y="194718"/>
                </a:lnTo>
                <a:lnTo>
                  <a:pt x="425716" y="201745"/>
                </a:lnTo>
                <a:lnTo>
                  <a:pt x="413235" y="209226"/>
                </a:lnTo>
                <a:lnTo>
                  <a:pt x="400754" y="216933"/>
                </a:lnTo>
                <a:lnTo>
                  <a:pt x="388500" y="224866"/>
                </a:lnTo>
                <a:lnTo>
                  <a:pt x="376699" y="233480"/>
                </a:lnTo>
                <a:lnTo>
                  <a:pt x="364899" y="241867"/>
                </a:lnTo>
                <a:lnTo>
                  <a:pt x="353553" y="250708"/>
                </a:lnTo>
                <a:lnTo>
                  <a:pt x="341979" y="259775"/>
                </a:lnTo>
                <a:lnTo>
                  <a:pt x="330860" y="269069"/>
                </a:lnTo>
                <a:lnTo>
                  <a:pt x="319968" y="278816"/>
                </a:lnTo>
                <a:lnTo>
                  <a:pt x="309529" y="288563"/>
                </a:lnTo>
                <a:lnTo>
                  <a:pt x="299090" y="298764"/>
                </a:lnTo>
                <a:lnTo>
                  <a:pt x="288879" y="309191"/>
                </a:lnTo>
                <a:lnTo>
                  <a:pt x="278894" y="319845"/>
                </a:lnTo>
                <a:lnTo>
                  <a:pt x="269363" y="330726"/>
                </a:lnTo>
                <a:lnTo>
                  <a:pt x="260059" y="341606"/>
                </a:lnTo>
                <a:lnTo>
                  <a:pt x="250982" y="353167"/>
                </a:lnTo>
                <a:lnTo>
                  <a:pt x="241905" y="364501"/>
                </a:lnTo>
                <a:lnTo>
                  <a:pt x="233281" y="376288"/>
                </a:lnTo>
                <a:lnTo>
                  <a:pt x="225112" y="388302"/>
                </a:lnTo>
                <a:lnTo>
                  <a:pt x="217169" y="400543"/>
                </a:lnTo>
                <a:lnTo>
                  <a:pt x="209454" y="412784"/>
                </a:lnTo>
                <a:lnTo>
                  <a:pt x="201965" y="425251"/>
                </a:lnTo>
                <a:lnTo>
                  <a:pt x="194704" y="438172"/>
                </a:lnTo>
                <a:lnTo>
                  <a:pt x="187896" y="451093"/>
                </a:lnTo>
                <a:lnTo>
                  <a:pt x="181315" y="464240"/>
                </a:lnTo>
                <a:lnTo>
                  <a:pt x="175415" y="477388"/>
                </a:lnTo>
                <a:lnTo>
                  <a:pt x="169288" y="490988"/>
                </a:lnTo>
                <a:lnTo>
                  <a:pt x="163842" y="504589"/>
                </a:lnTo>
                <a:lnTo>
                  <a:pt x="158395" y="518417"/>
                </a:lnTo>
                <a:lnTo>
                  <a:pt x="153630" y="532471"/>
                </a:lnTo>
                <a:lnTo>
                  <a:pt x="149091" y="546525"/>
                </a:lnTo>
                <a:lnTo>
                  <a:pt x="144553" y="560806"/>
                </a:lnTo>
                <a:lnTo>
                  <a:pt x="140922" y="575313"/>
                </a:lnTo>
                <a:lnTo>
                  <a:pt x="137064" y="589821"/>
                </a:lnTo>
                <a:lnTo>
                  <a:pt x="134114" y="604555"/>
                </a:lnTo>
                <a:lnTo>
                  <a:pt x="131391" y="619516"/>
                </a:lnTo>
                <a:lnTo>
                  <a:pt x="128668" y="634250"/>
                </a:lnTo>
                <a:lnTo>
                  <a:pt x="126625" y="649437"/>
                </a:lnTo>
                <a:lnTo>
                  <a:pt x="125037" y="664625"/>
                </a:lnTo>
                <a:lnTo>
                  <a:pt x="123675" y="679812"/>
                </a:lnTo>
                <a:lnTo>
                  <a:pt x="122541" y="695227"/>
                </a:lnTo>
                <a:lnTo>
                  <a:pt x="121860" y="710641"/>
                </a:lnTo>
                <a:lnTo>
                  <a:pt x="121633" y="726282"/>
                </a:lnTo>
                <a:lnTo>
                  <a:pt x="121860" y="741923"/>
                </a:lnTo>
                <a:lnTo>
                  <a:pt x="122541" y="757337"/>
                </a:lnTo>
                <a:lnTo>
                  <a:pt x="123675" y="772751"/>
                </a:lnTo>
                <a:lnTo>
                  <a:pt x="125037" y="788165"/>
                </a:lnTo>
                <a:lnTo>
                  <a:pt x="126625" y="803579"/>
                </a:lnTo>
                <a:lnTo>
                  <a:pt x="128668" y="818540"/>
                </a:lnTo>
                <a:lnTo>
                  <a:pt x="131391" y="833501"/>
                </a:lnTo>
                <a:lnTo>
                  <a:pt x="134114" y="848235"/>
                </a:lnTo>
                <a:lnTo>
                  <a:pt x="137064" y="862970"/>
                </a:lnTo>
                <a:lnTo>
                  <a:pt x="140922" y="877477"/>
                </a:lnTo>
                <a:lnTo>
                  <a:pt x="144553" y="891758"/>
                </a:lnTo>
                <a:lnTo>
                  <a:pt x="149091" y="906039"/>
                </a:lnTo>
                <a:lnTo>
                  <a:pt x="153630" y="920320"/>
                </a:lnTo>
                <a:lnTo>
                  <a:pt x="158395" y="934147"/>
                </a:lnTo>
                <a:lnTo>
                  <a:pt x="163842" y="947974"/>
                </a:lnTo>
                <a:lnTo>
                  <a:pt x="169288" y="961802"/>
                </a:lnTo>
                <a:lnTo>
                  <a:pt x="175415" y="975176"/>
                </a:lnTo>
                <a:lnTo>
                  <a:pt x="181315" y="988550"/>
                </a:lnTo>
                <a:lnTo>
                  <a:pt x="187896" y="1001471"/>
                </a:lnTo>
                <a:lnTo>
                  <a:pt x="194704" y="1014618"/>
                </a:lnTo>
                <a:lnTo>
                  <a:pt x="201965" y="1027312"/>
                </a:lnTo>
                <a:lnTo>
                  <a:pt x="209454" y="1039780"/>
                </a:lnTo>
                <a:lnTo>
                  <a:pt x="217169" y="1052247"/>
                </a:lnTo>
                <a:lnTo>
                  <a:pt x="225112" y="1064488"/>
                </a:lnTo>
                <a:lnTo>
                  <a:pt x="233281" y="1076275"/>
                </a:lnTo>
                <a:lnTo>
                  <a:pt x="241905" y="1088062"/>
                </a:lnTo>
                <a:lnTo>
                  <a:pt x="250982" y="1099850"/>
                </a:lnTo>
                <a:lnTo>
                  <a:pt x="260059" y="1110957"/>
                </a:lnTo>
                <a:lnTo>
                  <a:pt x="269363" y="1122064"/>
                </a:lnTo>
                <a:lnTo>
                  <a:pt x="278894" y="1132945"/>
                </a:lnTo>
                <a:lnTo>
                  <a:pt x="288879" y="1143372"/>
                </a:lnTo>
                <a:lnTo>
                  <a:pt x="299090" y="1154026"/>
                </a:lnTo>
                <a:lnTo>
                  <a:pt x="309529" y="1164000"/>
                </a:lnTo>
                <a:lnTo>
                  <a:pt x="319968" y="1173974"/>
                </a:lnTo>
                <a:lnTo>
                  <a:pt x="330860" y="1183495"/>
                </a:lnTo>
                <a:lnTo>
                  <a:pt x="341979" y="1193015"/>
                </a:lnTo>
                <a:lnTo>
                  <a:pt x="353553" y="1202082"/>
                </a:lnTo>
                <a:lnTo>
                  <a:pt x="364899" y="1210923"/>
                </a:lnTo>
                <a:lnTo>
                  <a:pt x="376699" y="1219537"/>
                </a:lnTo>
                <a:lnTo>
                  <a:pt x="388500" y="1227697"/>
                </a:lnTo>
                <a:lnTo>
                  <a:pt x="400754" y="1235858"/>
                </a:lnTo>
                <a:lnTo>
                  <a:pt x="413235" y="1243565"/>
                </a:lnTo>
                <a:lnTo>
                  <a:pt x="425716" y="1250818"/>
                </a:lnTo>
                <a:lnTo>
                  <a:pt x="438651" y="1258072"/>
                </a:lnTo>
                <a:lnTo>
                  <a:pt x="451585" y="1264873"/>
                </a:lnTo>
                <a:lnTo>
                  <a:pt x="464747" y="1271446"/>
                </a:lnTo>
                <a:lnTo>
                  <a:pt x="477909" y="1277793"/>
                </a:lnTo>
                <a:lnTo>
                  <a:pt x="491525" y="1283460"/>
                </a:lnTo>
                <a:lnTo>
                  <a:pt x="505140" y="1289127"/>
                </a:lnTo>
                <a:lnTo>
                  <a:pt x="518983" y="1294341"/>
                </a:lnTo>
                <a:lnTo>
                  <a:pt x="533052" y="1299101"/>
                </a:lnTo>
                <a:lnTo>
                  <a:pt x="547122" y="1303861"/>
                </a:lnTo>
                <a:lnTo>
                  <a:pt x="561418" y="1308168"/>
                </a:lnTo>
                <a:lnTo>
                  <a:pt x="575715" y="1312022"/>
                </a:lnTo>
                <a:lnTo>
                  <a:pt x="590238" y="1315649"/>
                </a:lnTo>
                <a:lnTo>
                  <a:pt x="604988" y="1318596"/>
                </a:lnTo>
                <a:lnTo>
                  <a:pt x="619739" y="1321769"/>
                </a:lnTo>
                <a:lnTo>
                  <a:pt x="634716" y="1324036"/>
                </a:lnTo>
                <a:lnTo>
                  <a:pt x="649920" y="1326076"/>
                </a:lnTo>
                <a:lnTo>
                  <a:pt x="665351" y="1327889"/>
                </a:lnTo>
                <a:lnTo>
                  <a:pt x="680555" y="1329250"/>
                </a:lnTo>
                <a:lnTo>
                  <a:pt x="695986" y="1330383"/>
                </a:lnTo>
                <a:lnTo>
                  <a:pt x="711417" y="1330836"/>
                </a:lnTo>
                <a:lnTo>
                  <a:pt x="727075" y="1331063"/>
                </a:lnTo>
                <a:lnTo>
                  <a:pt x="742733" y="1330836"/>
                </a:lnTo>
                <a:lnTo>
                  <a:pt x="758164" y="1330383"/>
                </a:lnTo>
                <a:lnTo>
                  <a:pt x="773595" y="1329250"/>
                </a:lnTo>
                <a:lnTo>
                  <a:pt x="788799" y="1327889"/>
                </a:lnTo>
                <a:lnTo>
                  <a:pt x="804003" y="1326076"/>
                </a:lnTo>
                <a:lnTo>
                  <a:pt x="819208" y="1324036"/>
                </a:lnTo>
                <a:lnTo>
                  <a:pt x="834185" y="1321769"/>
                </a:lnTo>
                <a:lnTo>
                  <a:pt x="848935" y="1318596"/>
                </a:lnTo>
                <a:lnTo>
                  <a:pt x="863685" y="1315649"/>
                </a:lnTo>
                <a:lnTo>
                  <a:pt x="878209" y="1312022"/>
                </a:lnTo>
                <a:lnTo>
                  <a:pt x="892732" y="1308168"/>
                </a:lnTo>
                <a:lnTo>
                  <a:pt x="907028" y="1303861"/>
                </a:lnTo>
                <a:lnTo>
                  <a:pt x="921098" y="1299101"/>
                </a:lnTo>
                <a:lnTo>
                  <a:pt x="935167" y="1294341"/>
                </a:lnTo>
                <a:lnTo>
                  <a:pt x="949010" y="1289127"/>
                </a:lnTo>
                <a:lnTo>
                  <a:pt x="962853" y="1283460"/>
                </a:lnTo>
                <a:lnTo>
                  <a:pt x="976014" y="1277793"/>
                </a:lnTo>
                <a:lnTo>
                  <a:pt x="989403" y="1271446"/>
                </a:lnTo>
                <a:lnTo>
                  <a:pt x="1002565" y="1264873"/>
                </a:lnTo>
                <a:lnTo>
                  <a:pt x="1015727" y="1258072"/>
                </a:lnTo>
                <a:lnTo>
                  <a:pt x="1028208" y="1250818"/>
                </a:lnTo>
                <a:lnTo>
                  <a:pt x="1040916" y="1243565"/>
                </a:lnTo>
                <a:lnTo>
                  <a:pt x="1053397" y="1235858"/>
                </a:lnTo>
                <a:lnTo>
                  <a:pt x="1065424" y="1227697"/>
                </a:lnTo>
                <a:lnTo>
                  <a:pt x="1077451" y="1219537"/>
                </a:lnTo>
                <a:lnTo>
                  <a:pt x="1089251" y="1210923"/>
                </a:lnTo>
                <a:lnTo>
                  <a:pt x="1100597" y="1202082"/>
                </a:lnTo>
                <a:lnTo>
                  <a:pt x="1112171" y="1193015"/>
                </a:lnTo>
                <a:lnTo>
                  <a:pt x="1123063" y="1183495"/>
                </a:lnTo>
                <a:lnTo>
                  <a:pt x="1134183" y="1173974"/>
                </a:lnTo>
                <a:lnTo>
                  <a:pt x="1144621" y="1164000"/>
                </a:lnTo>
                <a:lnTo>
                  <a:pt x="1155060" y="1154026"/>
                </a:lnTo>
                <a:lnTo>
                  <a:pt x="1165272" y="1143372"/>
                </a:lnTo>
                <a:lnTo>
                  <a:pt x="1175030" y="1132945"/>
                </a:lnTo>
                <a:lnTo>
                  <a:pt x="1184787" y="1122064"/>
                </a:lnTo>
                <a:lnTo>
                  <a:pt x="1194092" y="1110957"/>
                </a:lnTo>
                <a:lnTo>
                  <a:pt x="1203169" y="1099850"/>
                </a:lnTo>
                <a:lnTo>
                  <a:pt x="1212019" y="1088062"/>
                </a:lnTo>
                <a:lnTo>
                  <a:pt x="1220642" y="1076275"/>
                </a:lnTo>
                <a:lnTo>
                  <a:pt x="1229038" y="1064488"/>
                </a:lnTo>
                <a:lnTo>
                  <a:pt x="1236981" y="1052247"/>
                </a:lnTo>
                <a:lnTo>
                  <a:pt x="1244696" y="1039780"/>
                </a:lnTo>
                <a:lnTo>
                  <a:pt x="1252185" y="1027312"/>
                </a:lnTo>
                <a:lnTo>
                  <a:pt x="1259447" y="1014618"/>
                </a:lnTo>
                <a:lnTo>
                  <a:pt x="1266254" y="1001471"/>
                </a:lnTo>
                <a:lnTo>
                  <a:pt x="1272608" y="988550"/>
                </a:lnTo>
                <a:lnTo>
                  <a:pt x="1278735" y="975176"/>
                </a:lnTo>
                <a:lnTo>
                  <a:pt x="1284862" y="961802"/>
                </a:lnTo>
                <a:lnTo>
                  <a:pt x="1290309" y="947974"/>
                </a:lnTo>
                <a:lnTo>
                  <a:pt x="1295755" y="934147"/>
                </a:lnTo>
                <a:lnTo>
                  <a:pt x="1300520" y="920320"/>
                </a:lnTo>
                <a:lnTo>
                  <a:pt x="1305286" y="906039"/>
                </a:lnTo>
                <a:lnTo>
                  <a:pt x="1309371" y="891758"/>
                </a:lnTo>
                <a:lnTo>
                  <a:pt x="1313228" y="877477"/>
                </a:lnTo>
                <a:lnTo>
                  <a:pt x="1316859" y="862970"/>
                </a:lnTo>
                <a:lnTo>
                  <a:pt x="1320036" y="848235"/>
                </a:lnTo>
                <a:lnTo>
                  <a:pt x="1322759" y="833501"/>
                </a:lnTo>
                <a:lnTo>
                  <a:pt x="1325482" y="818540"/>
                </a:lnTo>
                <a:lnTo>
                  <a:pt x="1327525" y="803579"/>
                </a:lnTo>
                <a:lnTo>
                  <a:pt x="1329113" y="788165"/>
                </a:lnTo>
                <a:lnTo>
                  <a:pt x="1330475" y="772751"/>
                </a:lnTo>
                <a:lnTo>
                  <a:pt x="1331383" y="757337"/>
                </a:lnTo>
                <a:lnTo>
                  <a:pt x="1332063" y="741923"/>
                </a:lnTo>
                <a:lnTo>
                  <a:pt x="1332290" y="726282"/>
                </a:lnTo>
                <a:lnTo>
                  <a:pt x="1332063" y="710641"/>
                </a:lnTo>
                <a:lnTo>
                  <a:pt x="1331383" y="695227"/>
                </a:lnTo>
                <a:lnTo>
                  <a:pt x="1330475" y="679812"/>
                </a:lnTo>
                <a:lnTo>
                  <a:pt x="1329113" y="664625"/>
                </a:lnTo>
                <a:lnTo>
                  <a:pt x="1327525" y="649437"/>
                </a:lnTo>
                <a:lnTo>
                  <a:pt x="1325482" y="634250"/>
                </a:lnTo>
                <a:lnTo>
                  <a:pt x="1322759" y="619516"/>
                </a:lnTo>
                <a:lnTo>
                  <a:pt x="1320036" y="604555"/>
                </a:lnTo>
                <a:lnTo>
                  <a:pt x="1316859" y="589821"/>
                </a:lnTo>
                <a:lnTo>
                  <a:pt x="1313228" y="575313"/>
                </a:lnTo>
                <a:lnTo>
                  <a:pt x="1309371" y="560806"/>
                </a:lnTo>
                <a:lnTo>
                  <a:pt x="1305286" y="546525"/>
                </a:lnTo>
                <a:lnTo>
                  <a:pt x="1300520" y="532471"/>
                </a:lnTo>
                <a:lnTo>
                  <a:pt x="1295755" y="518417"/>
                </a:lnTo>
                <a:lnTo>
                  <a:pt x="1290309" y="504589"/>
                </a:lnTo>
                <a:lnTo>
                  <a:pt x="1284862" y="490988"/>
                </a:lnTo>
                <a:lnTo>
                  <a:pt x="1278735" y="477388"/>
                </a:lnTo>
                <a:lnTo>
                  <a:pt x="1272608" y="464240"/>
                </a:lnTo>
                <a:lnTo>
                  <a:pt x="1266254" y="451093"/>
                </a:lnTo>
                <a:lnTo>
                  <a:pt x="1259447" y="438172"/>
                </a:lnTo>
                <a:lnTo>
                  <a:pt x="1252185" y="425251"/>
                </a:lnTo>
                <a:lnTo>
                  <a:pt x="1244696" y="412784"/>
                </a:lnTo>
                <a:lnTo>
                  <a:pt x="1236981" y="400543"/>
                </a:lnTo>
                <a:lnTo>
                  <a:pt x="1229038" y="388302"/>
                </a:lnTo>
                <a:lnTo>
                  <a:pt x="1220642" y="376288"/>
                </a:lnTo>
                <a:lnTo>
                  <a:pt x="1212019" y="364501"/>
                </a:lnTo>
                <a:lnTo>
                  <a:pt x="1203169" y="353167"/>
                </a:lnTo>
                <a:lnTo>
                  <a:pt x="1194092" y="341606"/>
                </a:lnTo>
                <a:lnTo>
                  <a:pt x="1184787" y="330726"/>
                </a:lnTo>
                <a:lnTo>
                  <a:pt x="1175030" y="319845"/>
                </a:lnTo>
                <a:lnTo>
                  <a:pt x="1165272" y="309191"/>
                </a:lnTo>
                <a:lnTo>
                  <a:pt x="1155060" y="298764"/>
                </a:lnTo>
                <a:lnTo>
                  <a:pt x="1144621" y="288563"/>
                </a:lnTo>
                <a:lnTo>
                  <a:pt x="1134183" y="278816"/>
                </a:lnTo>
                <a:lnTo>
                  <a:pt x="1123063" y="269069"/>
                </a:lnTo>
                <a:lnTo>
                  <a:pt x="1112171" y="259775"/>
                </a:lnTo>
                <a:lnTo>
                  <a:pt x="1100597" y="250708"/>
                </a:lnTo>
                <a:lnTo>
                  <a:pt x="1089251" y="241867"/>
                </a:lnTo>
                <a:lnTo>
                  <a:pt x="1077451" y="233480"/>
                </a:lnTo>
                <a:lnTo>
                  <a:pt x="1065424" y="224866"/>
                </a:lnTo>
                <a:lnTo>
                  <a:pt x="1053397" y="216933"/>
                </a:lnTo>
                <a:lnTo>
                  <a:pt x="1040916" y="209226"/>
                </a:lnTo>
                <a:lnTo>
                  <a:pt x="1028208" y="201745"/>
                </a:lnTo>
                <a:lnTo>
                  <a:pt x="1015727" y="194718"/>
                </a:lnTo>
                <a:lnTo>
                  <a:pt x="1002565" y="187691"/>
                </a:lnTo>
                <a:lnTo>
                  <a:pt x="989403" y="181117"/>
                </a:lnTo>
                <a:lnTo>
                  <a:pt x="976014" y="175224"/>
                </a:lnTo>
                <a:lnTo>
                  <a:pt x="962853" y="169330"/>
                </a:lnTo>
                <a:lnTo>
                  <a:pt x="949010" y="163663"/>
                </a:lnTo>
                <a:lnTo>
                  <a:pt x="935167" y="158223"/>
                </a:lnTo>
                <a:lnTo>
                  <a:pt x="921098" y="153462"/>
                </a:lnTo>
                <a:lnTo>
                  <a:pt x="907028" y="148929"/>
                </a:lnTo>
                <a:lnTo>
                  <a:pt x="892732" y="144849"/>
                </a:lnTo>
                <a:lnTo>
                  <a:pt x="878209" y="140768"/>
                </a:lnTo>
                <a:lnTo>
                  <a:pt x="863685" y="137368"/>
                </a:lnTo>
                <a:lnTo>
                  <a:pt x="848935" y="133968"/>
                </a:lnTo>
                <a:lnTo>
                  <a:pt x="834185" y="131248"/>
                </a:lnTo>
                <a:lnTo>
                  <a:pt x="819208" y="128528"/>
                </a:lnTo>
                <a:lnTo>
                  <a:pt x="804003" y="126487"/>
                </a:lnTo>
                <a:lnTo>
                  <a:pt x="788799" y="124901"/>
                </a:lnTo>
                <a:lnTo>
                  <a:pt x="773595" y="123541"/>
                </a:lnTo>
                <a:lnTo>
                  <a:pt x="758164" y="122634"/>
                </a:lnTo>
                <a:lnTo>
                  <a:pt x="742733" y="121727"/>
                </a:lnTo>
                <a:lnTo>
                  <a:pt x="727075" y="121501"/>
                </a:lnTo>
                <a:close/>
                <a:moveTo>
                  <a:pt x="727075" y="0"/>
                </a:moveTo>
                <a:lnTo>
                  <a:pt x="745683" y="227"/>
                </a:lnTo>
                <a:lnTo>
                  <a:pt x="764518" y="907"/>
                </a:lnTo>
                <a:lnTo>
                  <a:pt x="782899" y="2040"/>
                </a:lnTo>
                <a:lnTo>
                  <a:pt x="801507" y="3627"/>
                </a:lnTo>
                <a:lnTo>
                  <a:pt x="819661" y="5894"/>
                </a:lnTo>
                <a:lnTo>
                  <a:pt x="837816" y="8387"/>
                </a:lnTo>
                <a:lnTo>
                  <a:pt x="855743" y="11561"/>
                </a:lnTo>
                <a:lnTo>
                  <a:pt x="873670" y="14734"/>
                </a:lnTo>
                <a:lnTo>
                  <a:pt x="891370" y="18815"/>
                </a:lnTo>
                <a:lnTo>
                  <a:pt x="908617" y="22895"/>
                </a:lnTo>
                <a:lnTo>
                  <a:pt x="926090" y="27655"/>
                </a:lnTo>
                <a:lnTo>
                  <a:pt x="943337" y="32642"/>
                </a:lnTo>
                <a:lnTo>
                  <a:pt x="960129" y="38082"/>
                </a:lnTo>
                <a:lnTo>
                  <a:pt x="977149" y="44203"/>
                </a:lnTo>
                <a:lnTo>
                  <a:pt x="993715" y="50550"/>
                </a:lnTo>
                <a:lnTo>
                  <a:pt x="1010053" y="57124"/>
                </a:lnTo>
                <a:lnTo>
                  <a:pt x="1026165" y="64151"/>
                </a:lnTo>
                <a:lnTo>
                  <a:pt x="1042277" y="71631"/>
                </a:lnTo>
                <a:lnTo>
                  <a:pt x="1057935" y="79565"/>
                </a:lnTo>
                <a:lnTo>
                  <a:pt x="1073820" y="87725"/>
                </a:lnTo>
                <a:lnTo>
                  <a:pt x="1089024" y="96339"/>
                </a:lnTo>
                <a:lnTo>
                  <a:pt x="1104228" y="105180"/>
                </a:lnTo>
                <a:lnTo>
                  <a:pt x="1118979" y="114247"/>
                </a:lnTo>
                <a:lnTo>
                  <a:pt x="1133729" y="124221"/>
                </a:lnTo>
                <a:lnTo>
                  <a:pt x="1148025" y="133968"/>
                </a:lnTo>
                <a:lnTo>
                  <a:pt x="1162322" y="144168"/>
                </a:lnTo>
                <a:lnTo>
                  <a:pt x="1175937" y="155049"/>
                </a:lnTo>
                <a:lnTo>
                  <a:pt x="1189553" y="165703"/>
                </a:lnTo>
                <a:lnTo>
                  <a:pt x="1202942" y="177264"/>
                </a:lnTo>
                <a:lnTo>
                  <a:pt x="1216103" y="188598"/>
                </a:lnTo>
                <a:lnTo>
                  <a:pt x="1228584" y="200612"/>
                </a:lnTo>
                <a:lnTo>
                  <a:pt x="1241065" y="212852"/>
                </a:lnTo>
                <a:lnTo>
                  <a:pt x="1253546" y="225093"/>
                </a:lnTo>
                <a:lnTo>
                  <a:pt x="1265120" y="238014"/>
                </a:lnTo>
                <a:lnTo>
                  <a:pt x="1276920" y="250935"/>
                </a:lnTo>
                <a:lnTo>
                  <a:pt x="1288266" y="264309"/>
                </a:lnTo>
                <a:lnTo>
                  <a:pt x="1299159" y="278136"/>
                </a:lnTo>
                <a:lnTo>
                  <a:pt x="1309598" y="291737"/>
                </a:lnTo>
                <a:lnTo>
                  <a:pt x="1320036" y="305791"/>
                </a:lnTo>
                <a:lnTo>
                  <a:pt x="1330021" y="320299"/>
                </a:lnTo>
                <a:lnTo>
                  <a:pt x="1339552" y="334806"/>
                </a:lnTo>
                <a:lnTo>
                  <a:pt x="1349083" y="349767"/>
                </a:lnTo>
                <a:lnTo>
                  <a:pt x="1357933" y="364728"/>
                </a:lnTo>
                <a:lnTo>
                  <a:pt x="1366329" y="380142"/>
                </a:lnTo>
                <a:lnTo>
                  <a:pt x="1374499" y="395556"/>
                </a:lnTo>
                <a:lnTo>
                  <a:pt x="1382441" y="411650"/>
                </a:lnTo>
                <a:lnTo>
                  <a:pt x="1389930" y="427518"/>
                </a:lnTo>
                <a:lnTo>
                  <a:pt x="1396965" y="443612"/>
                </a:lnTo>
                <a:lnTo>
                  <a:pt x="1403772" y="459933"/>
                </a:lnTo>
                <a:lnTo>
                  <a:pt x="1410126" y="476481"/>
                </a:lnTo>
                <a:lnTo>
                  <a:pt x="1416026" y="493482"/>
                </a:lnTo>
                <a:lnTo>
                  <a:pt x="1421473" y="510483"/>
                </a:lnTo>
                <a:lnTo>
                  <a:pt x="1426465" y="527484"/>
                </a:lnTo>
                <a:lnTo>
                  <a:pt x="1431231" y="544938"/>
                </a:lnTo>
                <a:lnTo>
                  <a:pt x="1435542" y="562392"/>
                </a:lnTo>
                <a:lnTo>
                  <a:pt x="1439400" y="579847"/>
                </a:lnTo>
                <a:lnTo>
                  <a:pt x="1442804" y="597754"/>
                </a:lnTo>
                <a:lnTo>
                  <a:pt x="1445754" y="615662"/>
                </a:lnTo>
                <a:lnTo>
                  <a:pt x="1448250" y="634023"/>
                </a:lnTo>
                <a:lnTo>
                  <a:pt x="1450292" y="652158"/>
                </a:lnTo>
                <a:lnTo>
                  <a:pt x="1452108" y="670519"/>
                </a:lnTo>
                <a:lnTo>
                  <a:pt x="1453242" y="688880"/>
                </a:lnTo>
                <a:lnTo>
                  <a:pt x="1453923" y="707694"/>
                </a:lnTo>
                <a:lnTo>
                  <a:pt x="1454150" y="726282"/>
                </a:lnTo>
                <a:lnTo>
                  <a:pt x="1453923" y="745096"/>
                </a:lnTo>
                <a:lnTo>
                  <a:pt x="1453242" y="763684"/>
                </a:lnTo>
                <a:lnTo>
                  <a:pt x="1452108" y="782272"/>
                </a:lnTo>
                <a:lnTo>
                  <a:pt x="1450292" y="800633"/>
                </a:lnTo>
                <a:lnTo>
                  <a:pt x="1448250" y="818994"/>
                </a:lnTo>
                <a:lnTo>
                  <a:pt x="1445754" y="836901"/>
                </a:lnTo>
                <a:lnTo>
                  <a:pt x="1442804" y="854809"/>
                </a:lnTo>
                <a:lnTo>
                  <a:pt x="1439400" y="872717"/>
                </a:lnTo>
                <a:lnTo>
                  <a:pt x="1435542" y="890398"/>
                </a:lnTo>
                <a:lnTo>
                  <a:pt x="1431231" y="908079"/>
                </a:lnTo>
                <a:lnTo>
                  <a:pt x="1426465" y="925306"/>
                </a:lnTo>
                <a:lnTo>
                  <a:pt x="1421473" y="942307"/>
                </a:lnTo>
                <a:lnTo>
                  <a:pt x="1416026" y="959308"/>
                </a:lnTo>
                <a:lnTo>
                  <a:pt x="1410126" y="976083"/>
                </a:lnTo>
                <a:lnTo>
                  <a:pt x="1403772" y="992630"/>
                </a:lnTo>
                <a:lnTo>
                  <a:pt x="1396965" y="1008951"/>
                </a:lnTo>
                <a:lnTo>
                  <a:pt x="1389930" y="1025272"/>
                </a:lnTo>
                <a:lnTo>
                  <a:pt x="1382441" y="1041366"/>
                </a:lnTo>
                <a:lnTo>
                  <a:pt x="1374499" y="1057007"/>
                </a:lnTo>
                <a:lnTo>
                  <a:pt x="1366329" y="1072648"/>
                </a:lnTo>
                <a:lnTo>
                  <a:pt x="1357933" y="1087836"/>
                </a:lnTo>
                <a:lnTo>
                  <a:pt x="1349083" y="1103023"/>
                </a:lnTo>
                <a:lnTo>
                  <a:pt x="1339552" y="1117757"/>
                </a:lnTo>
                <a:lnTo>
                  <a:pt x="1330021" y="1132492"/>
                </a:lnTo>
                <a:lnTo>
                  <a:pt x="1320036" y="1146772"/>
                </a:lnTo>
                <a:lnTo>
                  <a:pt x="1309598" y="1161053"/>
                </a:lnTo>
                <a:lnTo>
                  <a:pt x="1299159" y="1174881"/>
                </a:lnTo>
                <a:lnTo>
                  <a:pt x="1288266" y="1188481"/>
                </a:lnTo>
                <a:lnTo>
                  <a:pt x="1276920" y="1201629"/>
                </a:lnTo>
                <a:lnTo>
                  <a:pt x="1265120" y="1214776"/>
                </a:lnTo>
                <a:lnTo>
                  <a:pt x="1253546" y="1227470"/>
                </a:lnTo>
                <a:lnTo>
                  <a:pt x="1241065" y="1239938"/>
                </a:lnTo>
                <a:lnTo>
                  <a:pt x="1228584" y="1252178"/>
                </a:lnTo>
                <a:lnTo>
                  <a:pt x="1216103" y="1264192"/>
                </a:lnTo>
                <a:lnTo>
                  <a:pt x="1202942" y="1275526"/>
                </a:lnTo>
                <a:lnTo>
                  <a:pt x="1189553" y="1286860"/>
                </a:lnTo>
                <a:lnTo>
                  <a:pt x="1175937" y="1297741"/>
                </a:lnTo>
                <a:lnTo>
                  <a:pt x="1162322" y="1308395"/>
                </a:lnTo>
                <a:lnTo>
                  <a:pt x="1148025" y="1318596"/>
                </a:lnTo>
                <a:lnTo>
                  <a:pt x="1133729" y="1328569"/>
                </a:lnTo>
                <a:lnTo>
                  <a:pt x="1118979" y="1338317"/>
                </a:lnTo>
                <a:lnTo>
                  <a:pt x="1104228" y="1347611"/>
                </a:lnTo>
                <a:lnTo>
                  <a:pt x="1089024" y="1356451"/>
                </a:lnTo>
                <a:lnTo>
                  <a:pt x="1073820" y="1365065"/>
                </a:lnTo>
                <a:lnTo>
                  <a:pt x="1057935" y="1373452"/>
                </a:lnTo>
                <a:lnTo>
                  <a:pt x="1042277" y="1381159"/>
                </a:lnTo>
                <a:lnTo>
                  <a:pt x="1026165" y="1388640"/>
                </a:lnTo>
                <a:lnTo>
                  <a:pt x="1010053" y="1395667"/>
                </a:lnTo>
                <a:lnTo>
                  <a:pt x="993715" y="1402240"/>
                </a:lnTo>
                <a:lnTo>
                  <a:pt x="977149" y="1408587"/>
                </a:lnTo>
                <a:lnTo>
                  <a:pt x="960129" y="1414481"/>
                </a:lnTo>
                <a:lnTo>
                  <a:pt x="943337" y="1420148"/>
                </a:lnTo>
                <a:lnTo>
                  <a:pt x="926090" y="1425362"/>
                </a:lnTo>
                <a:lnTo>
                  <a:pt x="908617" y="1429895"/>
                </a:lnTo>
                <a:lnTo>
                  <a:pt x="891370" y="1434202"/>
                </a:lnTo>
                <a:lnTo>
                  <a:pt x="873670" y="1437829"/>
                </a:lnTo>
                <a:lnTo>
                  <a:pt x="855743" y="1441456"/>
                </a:lnTo>
                <a:lnTo>
                  <a:pt x="837816" y="1444403"/>
                </a:lnTo>
                <a:lnTo>
                  <a:pt x="819661" y="1446670"/>
                </a:lnTo>
                <a:lnTo>
                  <a:pt x="801507" y="1448936"/>
                </a:lnTo>
                <a:lnTo>
                  <a:pt x="782899" y="1450523"/>
                </a:lnTo>
                <a:lnTo>
                  <a:pt x="764518" y="1451657"/>
                </a:lnTo>
                <a:lnTo>
                  <a:pt x="745683" y="1452337"/>
                </a:lnTo>
                <a:lnTo>
                  <a:pt x="727075" y="1452563"/>
                </a:lnTo>
                <a:lnTo>
                  <a:pt x="708240" y="1452337"/>
                </a:lnTo>
                <a:lnTo>
                  <a:pt x="689632" y="1451657"/>
                </a:lnTo>
                <a:lnTo>
                  <a:pt x="671024" y="1450523"/>
                </a:lnTo>
                <a:lnTo>
                  <a:pt x="652643" y="1448936"/>
                </a:lnTo>
                <a:lnTo>
                  <a:pt x="634262" y="1446670"/>
                </a:lnTo>
                <a:lnTo>
                  <a:pt x="616335" y="1444403"/>
                </a:lnTo>
                <a:lnTo>
                  <a:pt x="598407" y="1441456"/>
                </a:lnTo>
                <a:lnTo>
                  <a:pt x="580480" y="1437829"/>
                </a:lnTo>
                <a:lnTo>
                  <a:pt x="563007" y="1434202"/>
                </a:lnTo>
                <a:lnTo>
                  <a:pt x="545306" y="1429895"/>
                </a:lnTo>
                <a:lnTo>
                  <a:pt x="528060" y="1425362"/>
                </a:lnTo>
                <a:lnTo>
                  <a:pt x="510813" y="1420148"/>
                </a:lnTo>
                <a:lnTo>
                  <a:pt x="493794" y="1414481"/>
                </a:lnTo>
                <a:lnTo>
                  <a:pt x="477001" y="1408587"/>
                </a:lnTo>
                <a:lnTo>
                  <a:pt x="460436" y="1402240"/>
                </a:lnTo>
                <a:lnTo>
                  <a:pt x="444097" y="1395667"/>
                </a:lnTo>
                <a:lnTo>
                  <a:pt x="427985" y="1388640"/>
                </a:lnTo>
                <a:lnTo>
                  <a:pt x="411646" y="1381159"/>
                </a:lnTo>
                <a:lnTo>
                  <a:pt x="395988" y="1373452"/>
                </a:lnTo>
                <a:lnTo>
                  <a:pt x="380330" y="1365065"/>
                </a:lnTo>
                <a:lnTo>
                  <a:pt x="365126" y="1356451"/>
                </a:lnTo>
                <a:lnTo>
                  <a:pt x="349922" y="1347611"/>
                </a:lnTo>
                <a:lnTo>
                  <a:pt x="335172" y="1338317"/>
                </a:lnTo>
                <a:lnTo>
                  <a:pt x="320421" y="1328569"/>
                </a:lnTo>
                <a:lnTo>
                  <a:pt x="306125" y="1318596"/>
                </a:lnTo>
                <a:lnTo>
                  <a:pt x="292055" y="1308395"/>
                </a:lnTo>
                <a:lnTo>
                  <a:pt x="277986" y="1297741"/>
                </a:lnTo>
                <a:lnTo>
                  <a:pt x="264597" y="1286860"/>
                </a:lnTo>
                <a:lnTo>
                  <a:pt x="251209" y="1275526"/>
                </a:lnTo>
                <a:lnTo>
                  <a:pt x="238274" y="1264192"/>
                </a:lnTo>
                <a:lnTo>
                  <a:pt x="225339" y="1252178"/>
                </a:lnTo>
                <a:lnTo>
                  <a:pt x="213085" y="1239938"/>
                </a:lnTo>
                <a:lnTo>
                  <a:pt x="200831" y="1227470"/>
                </a:lnTo>
                <a:lnTo>
                  <a:pt x="188804" y="1214776"/>
                </a:lnTo>
                <a:lnTo>
                  <a:pt x="177230" y="1201629"/>
                </a:lnTo>
                <a:lnTo>
                  <a:pt x="165884" y="1188481"/>
                </a:lnTo>
                <a:lnTo>
                  <a:pt x="154991" y="1174881"/>
                </a:lnTo>
                <a:lnTo>
                  <a:pt x="144326" y="1161053"/>
                </a:lnTo>
                <a:lnTo>
                  <a:pt x="134114" y="1146772"/>
                </a:lnTo>
                <a:lnTo>
                  <a:pt x="124129" y="1132492"/>
                </a:lnTo>
                <a:lnTo>
                  <a:pt x="114371" y="1117757"/>
                </a:lnTo>
                <a:lnTo>
                  <a:pt x="105294" y="1103023"/>
                </a:lnTo>
                <a:lnTo>
                  <a:pt x="96217" y="1087836"/>
                </a:lnTo>
                <a:lnTo>
                  <a:pt x="87821" y="1072648"/>
                </a:lnTo>
                <a:lnTo>
                  <a:pt x="79652" y="1057007"/>
                </a:lnTo>
                <a:lnTo>
                  <a:pt x="71709" y="1041366"/>
                </a:lnTo>
                <a:lnTo>
                  <a:pt x="64220" y="1025272"/>
                </a:lnTo>
                <a:lnTo>
                  <a:pt x="57186" y="1008951"/>
                </a:lnTo>
                <a:lnTo>
                  <a:pt x="50378" y="992630"/>
                </a:lnTo>
                <a:lnTo>
                  <a:pt x="44024" y="976083"/>
                </a:lnTo>
                <a:lnTo>
                  <a:pt x="38124" y="959308"/>
                </a:lnTo>
                <a:lnTo>
                  <a:pt x="32451" y="942307"/>
                </a:lnTo>
                <a:lnTo>
                  <a:pt x="27685" y="925306"/>
                </a:lnTo>
                <a:lnTo>
                  <a:pt x="22920" y="908079"/>
                </a:lnTo>
                <a:lnTo>
                  <a:pt x="18381" y="890398"/>
                </a:lnTo>
                <a:lnTo>
                  <a:pt x="14750" y="872717"/>
                </a:lnTo>
                <a:lnTo>
                  <a:pt x="11119" y="854809"/>
                </a:lnTo>
                <a:lnTo>
                  <a:pt x="8396" y="836901"/>
                </a:lnTo>
                <a:lnTo>
                  <a:pt x="5900" y="818994"/>
                </a:lnTo>
                <a:lnTo>
                  <a:pt x="3631" y="800633"/>
                </a:lnTo>
                <a:lnTo>
                  <a:pt x="2042" y="782272"/>
                </a:lnTo>
                <a:lnTo>
                  <a:pt x="908" y="763684"/>
                </a:lnTo>
                <a:lnTo>
                  <a:pt x="227" y="745096"/>
                </a:lnTo>
                <a:lnTo>
                  <a:pt x="0" y="726282"/>
                </a:lnTo>
                <a:lnTo>
                  <a:pt x="227" y="707694"/>
                </a:lnTo>
                <a:lnTo>
                  <a:pt x="908" y="688880"/>
                </a:lnTo>
                <a:lnTo>
                  <a:pt x="2042" y="670519"/>
                </a:lnTo>
                <a:lnTo>
                  <a:pt x="3631" y="652158"/>
                </a:lnTo>
                <a:lnTo>
                  <a:pt x="5900" y="634023"/>
                </a:lnTo>
                <a:lnTo>
                  <a:pt x="8396" y="615662"/>
                </a:lnTo>
                <a:lnTo>
                  <a:pt x="11119" y="597754"/>
                </a:lnTo>
                <a:lnTo>
                  <a:pt x="14750" y="579847"/>
                </a:lnTo>
                <a:lnTo>
                  <a:pt x="18381" y="562392"/>
                </a:lnTo>
                <a:lnTo>
                  <a:pt x="22920" y="544938"/>
                </a:lnTo>
                <a:lnTo>
                  <a:pt x="27685" y="527484"/>
                </a:lnTo>
                <a:lnTo>
                  <a:pt x="32451" y="510483"/>
                </a:lnTo>
                <a:lnTo>
                  <a:pt x="38124" y="493482"/>
                </a:lnTo>
                <a:lnTo>
                  <a:pt x="44024" y="476481"/>
                </a:lnTo>
                <a:lnTo>
                  <a:pt x="50378" y="459933"/>
                </a:lnTo>
                <a:lnTo>
                  <a:pt x="57186" y="443612"/>
                </a:lnTo>
                <a:lnTo>
                  <a:pt x="64220" y="427518"/>
                </a:lnTo>
                <a:lnTo>
                  <a:pt x="71709" y="411650"/>
                </a:lnTo>
                <a:lnTo>
                  <a:pt x="79652" y="395556"/>
                </a:lnTo>
                <a:lnTo>
                  <a:pt x="87821" y="380142"/>
                </a:lnTo>
                <a:lnTo>
                  <a:pt x="96217" y="364728"/>
                </a:lnTo>
                <a:lnTo>
                  <a:pt x="105294" y="349767"/>
                </a:lnTo>
                <a:lnTo>
                  <a:pt x="114371" y="334806"/>
                </a:lnTo>
                <a:lnTo>
                  <a:pt x="124129" y="320299"/>
                </a:lnTo>
                <a:lnTo>
                  <a:pt x="134114" y="305791"/>
                </a:lnTo>
                <a:lnTo>
                  <a:pt x="144326" y="291737"/>
                </a:lnTo>
                <a:lnTo>
                  <a:pt x="154991" y="278136"/>
                </a:lnTo>
                <a:lnTo>
                  <a:pt x="165884" y="264309"/>
                </a:lnTo>
                <a:lnTo>
                  <a:pt x="177230" y="250935"/>
                </a:lnTo>
                <a:lnTo>
                  <a:pt x="188804" y="238014"/>
                </a:lnTo>
                <a:lnTo>
                  <a:pt x="200831" y="225093"/>
                </a:lnTo>
                <a:lnTo>
                  <a:pt x="213085" y="212852"/>
                </a:lnTo>
                <a:lnTo>
                  <a:pt x="225339" y="200612"/>
                </a:lnTo>
                <a:lnTo>
                  <a:pt x="238274" y="188598"/>
                </a:lnTo>
                <a:lnTo>
                  <a:pt x="251209" y="177264"/>
                </a:lnTo>
                <a:lnTo>
                  <a:pt x="264597" y="165703"/>
                </a:lnTo>
                <a:lnTo>
                  <a:pt x="277986" y="155049"/>
                </a:lnTo>
                <a:lnTo>
                  <a:pt x="292055" y="144168"/>
                </a:lnTo>
                <a:lnTo>
                  <a:pt x="306125" y="133968"/>
                </a:lnTo>
                <a:lnTo>
                  <a:pt x="320421" y="124221"/>
                </a:lnTo>
                <a:lnTo>
                  <a:pt x="335172" y="114247"/>
                </a:lnTo>
                <a:lnTo>
                  <a:pt x="349922" y="105180"/>
                </a:lnTo>
                <a:lnTo>
                  <a:pt x="365126" y="96339"/>
                </a:lnTo>
                <a:lnTo>
                  <a:pt x="380330" y="87725"/>
                </a:lnTo>
                <a:lnTo>
                  <a:pt x="395988" y="79565"/>
                </a:lnTo>
                <a:lnTo>
                  <a:pt x="411646" y="71631"/>
                </a:lnTo>
                <a:lnTo>
                  <a:pt x="427985" y="64151"/>
                </a:lnTo>
                <a:lnTo>
                  <a:pt x="444097" y="57124"/>
                </a:lnTo>
                <a:lnTo>
                  <a:pt x="460436" y="50550"/>
                </a:lnTo>
                <a:lnTo>
                  <a:pt x="477001" y="44203"/>
                </a:lnTo>
                <a:lnTo>
                  <a:pt x="493794" y="38082"/>
                </a:lnTo>
                <a:lnTo>
                  <a:pt x="510813" y="32642"/>
                </a:lnTo>
                <a:lnTo>
                  <a:pt x="528060" y="27655"/>
                </a:lnTo>
                <a:lnTo>
                  <a:pt x="545306" y="22895"/>
                </a:lnTo>
                <a:lnTo>
                  <a:pt x="563007" y="18815"/>
                </a:lnTo>
                <a:lnTo>
                  <a:pt x="580480" y="14734"/>
                </a:lnTo>
                <a:lnTo>
                  <a:pt x="598407" y="11561"/>
                </a:lnTo>
                <a:lnTo>
                  <a:pt x="616335" y="8387"/>
                </a:lnTo>
                <a:lnTo>
                  <a:pt x="634262" y="5894"/>
                </a:lnTo>
                <a:lnTo>
                  <a:pt x="652643" y="3627"/>
                </a:lnTo>
                <a:lnTo>
                  <a:pt x="671024" y="2040"/>
                </a:lnTo>
                <a:lnTo>
                  <a:pt x="689632" y="907"/>
                </a:lnTo>
                <a:lnTo>
                  <a:pt x="708240" y="227"/>
                </a:lnTo>
                <a:lnTo>
                  <a:pt x="72707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KSO_Shape"/>
          <p:cNvSpPr>
            <a:spLocks/>
          </p:cNvSpPr>
          <p:nvPr/>
        </p:nvSpPr>
        <p:spPr bwMode="auto">
          <a:xfrm>
            <a:off x="4735842" y="3466607"/>
            <a:ext cx="326552" cy="324919"/>
          </a:xfrm>
          <a:custGeom>
            <a:avLst/>
            <a:gdLst>
              <a:gd name="T0" fmla="*/ 856656 w 3140075"/>
              <a:gd name="T1" fmla="*/ 1691167 h 3122613"/>
              <a:gd name="T2" fmla="*/ 1073068 w 3140075"/>
              <a:gd name="T3" fmla="*/ 1815808 h 3122613"/>
              <a:gd name="T4" fmla="*/ 701412 w 3140075"/>
              <a:gd name="T5" fmla="*/ 1794927 h 3122613"/>
              <a:gd name="T6" fmla="*/ 519677 w 3140075"/>
              <a:gd name="T7" fmla="*/ 1614390 h 3122613"/>
              <a:gd name="T8" fmla="*/ 1112080 w 3140075"/>
              <a:gd name="T9" fmla="*/ 1834440 h 3122613"/>
              <a:gd name="T10" fmla="*/ 151232 w 3140075"/>
              <a:gd name="T11" fmla="*/ 1365912 h 3122613"/>
              <a:gd name="T12" fmla="*/ 589352 w 3140075"/>
              <a:gd name="T13" fmla="*/ 1778705 h 3122613"/>
              <a:gd name="T14" fmla="*/ 185748 w 3140075"/>
              <a:gd name="T15" fmla="*/ 1392093 h 3122613"/>
              <a:gd name="T16" fmla="*/ 611989 w 3140075"/>
              <a:gd name="T17" fmla="*/ 1524122 h 3122613"/>
              <a:gd name="T18" fmla="*/ 1348719 w 3140075"/>
              <a:gd name="T19" fmla="*/ 1359968 h 3122613"/>
              <a:gd name="T20" fmla="*/ 1609441 w 3140075"/>
              <a:gd name="T21" fmla="*/ 1300861 h 3122613"/>
              <a:gd name="T22" fmla="*/ 1525959 w 3140075"/>
              <a:gd name="T23" fmla="*/ 1562350 h 3122613"/>
              <a:gd name="T24" fmla="*/ 1480525 w 3140075"/>
              <a:gd name="T25" fmla="*/ 1690685 h 3122613"/>
              <a:gd name="T26" fmla="*/ 1788125 w 3140075"/>
              <a:gd name="T27" fmla="*/ 1316119 h 3122613"/>
              <a:gd name="T28" fmla="*/ 244988 w 3140075"/>
              <a:gd name="T29" fmla="*/ 1396108 h 3122613"/>
              <a:gd name="T30" fmla="*/ 68070 w 3140075"/>
              <a:gd name="T31" fmla="*/ 1110686 h 3122613"/>
              <a:gd name="T32" fmla="*/ 1643958 w 3140075"/>
              <a:gd name="T33" fmla="*/ 1401730 h 3122613"/>
              <a:gd name="T34" fmla="*/ 1684254 w 3140075"/>
              <a:gd name="T35" fmla="*/ 1165297 h 3122613"/>
              <a:gd name="T36" fmla="*/ 54585 w 3140075"/>
              <a:gd name="T37" fmla="*/ 1018812 h 3122613"/>
              <a:gd name="T38" fmla="*/ 211916 w 3140075"/>
              <a:gd name="T39" fmla="*/ 995361 h 3122613"/>
              <a:gd name="T40" fmla="*/ 1778171 w 3140075"/>
              <a:gd name="T41" fmla="*/ 789607 h 3122613"/>
              <a:gd name="T42" fmla="*/ 54585 w 3140075"/>
              <a:gd name="T43" fmla="*/ 876664 h 3122613"/>
              <a:gd name="T44" fmla="*/ 1157523 w 3140075"/>
              <a:gd name="T45" fmla="*/ 1119858 h 3122613"/>
              <a:gd name="T46" fmla="*/ 1773997 w 3140075"/>
              <a:gd name="T47" fmla="*/ 733872 h 3122613"/>
              <a:gd name="T48" fmla="*/ 334090 w 3140075"/>
              <a:gd name="T49" fmla="*/ 426285 h 3122613"/>
              <a:gd name="T50" fmla="*/ 64539 w 3140075"/>
              <a:gd name="T51" fmla="*/ 782058 h 3122613"/>
              <a:gd name="T52" fmla="*/ 1298470 w 3140075"/>
              <a:gd name="T53" fmla="*/ 358343 h 3122613"/>
              <a:gd name="T54" fmla="*/ 1506693 w 3140075"/>
              <a:gd name="T55" fmla="*/ 390306 h 3122613"/>
              <a:gd name="T56" fmla="*/ 315306 w 3140075"/>
              <a:gd name="T57" fmla="*/ 566346 h 3122613"/>
              <a:gd name="T58" fmla="*/ 832093 w 3140075"/>
              <a:gd name="T59" fmla="*/ 245909 h 3122613"/>
              <a:gd name="T60" fmla="*/ 596256 w 3140075"/>
              <a:gd name="T61" fmla="*/ 583853 h 3122613"/>
              <a:gd name="T62" fmla="*/ 257350 w 3140075"/>
              <a:gd name="T63" fmla="*/ 819162 h 3122613"/>
              <a:gd name="T64" fmla="*/ 537016 w 3140075"/>
              <a:gd name="T65" fmla="*/ 1299576 h 3122613"/>
              <a:gd name="T66" fmla="*/ 629328 w 3140075"/>
              <a:gd name="T67" fmla="*/ 1449434 h 3122613"/>
              <a:gd name="T68" fmla="*/ 1160242 w 3140075"/>
              <a:gd name="T69" fmla="*/ 1635913 h 3122613"/>
              <a:gd name="T70" fmla="*/ 1330739 w 3140075"/>
              <a:gd name="T71" fmla="*/ 1242234 h 3122613"/>
              <a:gd name="T72" fmla="*/ 1658407 w 3140075"/>
              <a:gd name="T73" fmla="*/ 1071335 h 3122613"/>
              <a:gd name="T74" fmla="*/ 1421285 w 3140075"/>
              <a:gd name="T75" fmla="*/ 611480 h 3122613"/>
              <a:gd name="T76" fmla="*/ 1311313 w 3140075"/>
              <a:gd name="T77" fmla="*/ 546590 h 3122613"/>
              <a:gd name="T78" fmla="*/ 1340853 w 3140075"/>
              <a:gd name="T79" fmla="*/ 134600 h 3122613"/>
              <a:gd name="T80" fmla="*/ 1722945 w 3140075"/>
              <a:gd name="T81" fmla="*/ 518481 h 3122613"/>
              <a:gd name="T82" fmla="*/ 1659691 w 3140075"/>
              <a:gd name="T83" fmla="*/ 371514 h 3122613"/>
              <a:gd name="T84" fmla="*/ 599628 w 3140075"/>
              <a:gd name="T85" fmla="*/ 112434 h 3122613"/>
              <a:gd name="T86" fmla="*/ 160543 w 3140075"/>
              <a:gd name="T87" fmla="*/ 512056 h 3122613"/>
              <a:gd name="T88" fmla="*/ 566555 w 3140075"/>
              <a:gd name="T89" fmla="*/ 140381 h 3122613"/>
              <a:gd name="T90" fmla="*/ 1459815 w 3140075"/>
              <a:gd name="T91" fmla="*/ 319473 h 3122613"/>
              <a:gd name="T92" fmla="*/ 793563 w 3140075"/>
              <a:gd name="T93" fmla="*/ 63766 h 3122613"/>
              <a:gd name="T94" fmla="*/ 601233 w 3140075"/>
              <a:gd name="T95" fmla="*/ 252494 h 3122613"/>
              <a:gd name="T96" fmla="*/ 1182718 w 3140075"/>
              <a:gd name="T97" fmla="*/ 224226 h 3122613"/>
              <a:gd name="T98" fmla="*/ 900324 w 3140075"/>
              <a:gd name="T99" fmla="*/ 49149 h 3122613"/>
              <a:gd name="T100" fmla="*/ 910759 w 3140075"/>
              <a:gd name="T101" fmla="*/ 201578 h 3122613"/>
              <a:gd name="T102" fmla="*/ 1393992 w 3140075"/>
              <a:gd name="T103" fmla="*/ 106330 h 3122613"/>
              <a:gd name="T104" fmla="*/ 1764204 w 3140075"/>
              <a:gd name="T105" fmla="*/ 450539 h 3122613"/>
              <a:gd name="T106" fmla="*/ 1904840 w 3140075"/>
              <a:gd name="T107" fmla="*/ 936093 h 3122613"/>
              <a:gd name="T108" fmla="*/ 1776084 w 3140075"/>
              <a:gd name="T109" fmla="*/ 1425020 h 3122613"/>
              <a:gd name="T110" fmla="*/ 1414542 w 3140075"/>
              <a:gd name="T111" fmla="*/ 1778062 h 3122613"/>
              <a:gd name="T112" fmla="*/ 934359 w 3140075"/>
              <a:gd name="T113" fmla="*/ 1895315 h 3122613"/>
              <a:gd name="T114" fmla="*/ 450644 w 3140075"/>
              <a:gd name="T115" fmla="*/ 1748508 h 3122613"/>
              <a:gd name="T116" fmla="*/ 111256 w 3140075"/>
              <a:gd name="T117" fmla="*/ 1373942 h 3122613"/>
              <a:gd name="T118" fmla="*/ 3853 w 3140075"/>
              <a:gd name="T119" fmla="*/ 881321 h 3122613"/>
              <a:gd name="T120" fmla="*/ 183019 w 3140075"/>
              <a:gd name="T121" fmla="*/ 402192 h 3122613"/>
              <a:gd name="T122" fmla="*/ 573619 w 3140075"/>
              <a:gd name="T123" fmla="*/ 81113 h 31226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3140075" h="3122613">
                <a:moveTo>
                  <a:pt x="1189503" y="2756134"/>
                </a:moveTo>
                <a:lnTo>
                  <a:pt x="1201676" y="2777038"/>
                </a:lnTo>
                <a:lnTo>
                  <a:pt x="1214113" y="2797148"/>
                </a:lnTo>
                <a:lnTo>
                  <a:pt x="1227080" y="2816994"/>
                </a:lnTo>
                <a:lnTo>
                  <a:pt x="1240311" y="2836839"/>
                </a:lnTo>
                <a:lnTo>
                  <a:pt x="1248515" y="2847688"/>
                </a:lnTo>
                <a:lnTo>
                  <a:pt x="1256454" y="2858537"/>
                </a:lnTo>
                <a:lnTo>
                  <a:pt x="1264922" y="2869385"/>
                </a:lnTo>
                <a:lnTo>
                  <a:pt x="1273390" y="2879970"/>
                </a:lnTo>
                <a:lnTo>
                  <a:pt x="1281593" y="2890554"/>
                </a:lnTo>
                <a:lnTo>
                  <a:pt x="1290591" y="2900874"/>
                </a:lnTo>
                <a:lnTo>
                  <a:pt x="1299323" y="2910664"/>
                </a:lnTo>
                <a:lnTo>
                  <a:pt x="1308585" y="2920719"/>
                </a:lnTo>
                <a:lnTo>
                  <a:pt x="1318112" y="2930245"/>
                </a:lnTo>
                <a:lnTo>
                  <a:pt x="1327374" y="2939771"/>
                </a:lnTo>
                <a:lnTo>
                  <a:pt x="1336900" y="2949032"/>
                </a:lnTo>
                <a:lnTo>
                  <a:pt x="1346956" y="2958028"/>
                </a:lnTo>
                <a:lnTo>
                  <a:pt x="1356748" y="2966760"/>
                </a:lnTo>
                <a:lnTo>
                  <a:pt x="1367068" y="2975228"/>
                </a:lnTo>
                <a:lnTo>
                  <a:pt x="1377653" y="2983166"/>
                </a:lnTo>
                <a:lnTo>
                  <a:pt x="1387974" y="2991369"/>
                </a:lnTo>
                <a:lnTo>
                  <a:pt x="1396971" y="2997455"/>
                </a:lnTo>
                <a:lnTo>
                  <a:pt x="1405968" y="3003805"/>
                </a:lnTo>
                <a:lnTo>
                  <a:pt x="1415495" y="3009362"/>
                </a:lnTo>
                <a:lnTo>
                  <a:pt x="1425022" y="3014919"/>
                </a:lnTo>
                <a:lnTo>
                  <a:pt x="1434548" y="3020211"/>
                </a:lnTo>
                <a:lnTo>
                  <a:pt x="1444339" y="3025238"/>
                </a:lnTo>
                <a:lnTo>
                  <a:pt x="1453866" y="3029737"/>
                </a:lnTo>
                <a:lnTo>
                  <a:pt x="1463922" y="3034235"/>
                </a:lnTo>
                <a:lnTo>
                  <a:pt x="1473978" y="3038204"/>
                </a:lnTo>
                <a:lnTo>
                  <a:pt x="1484034" y="3041644"/>
                </a:lnTo>
                <a:lnTo>
                  <a:pt x="1494089" y="3045084"/>
                </a:lnTo>
                <a:lnTo>
                  <a:pt x="1504410" y="3047994"/>
                </a:lnTo>
                <a:lnTo>
                  <a:pt x="1514730" y="3050640"/>
                </a:lnTo>
                <a:lnTo>
                  <a:pt x="1525316" y="3052757"/>
                </a:lnTo>
                <a:lnTo>
                  <a:pt x="1535901" y="3054610"/>
                </a:lnTo>
                <a:lnTo>
                  <a:pt x="1546221" y="3056197"/>
                </a:lnTo>
                <a:lnTo>
                  <a:pt x="1546221" y="2791591"/>
                </a:lnTo>
                <a:lnTo>
                  <a:pt x="1523728" y="2791327"/>
                </a:lnTo>
                <a:lnTo>
                  <a:pt x="1501234" y="2790533"/>
                </a:lnTo>
                <a:lnTo>
                  <a:pt x="1479006" y="2790004"/>
                </a:lnTo>
                <a:lnTo>
                  <a:pt x="1456777" y="2788681"/>
                </a:lnTo>
                <a:lnTo>
                  <a:pt x="1434284" y="2787622"/>
                </a:lnTo>
                <a:lnTo>
                  <a:pt x="1412055" y="2786035"/>
                </a:lnTo>
                <a:lnTo>
                  <a:pt x="1389561" y="2784182"/>
                </a:lnTo>
                <a:lnTo>
                  <a:pt x="1367333" y="2782066"/>
                </a:lnTo>
                <a:lnTo>
                  <a:pt x="1345104" y="2779684"/>
                </a:lnTo>
                <a:lnTo>
                  <a:pt x="1322611" y="2777303"/>
                </a:lnTo>
                <a:lnTo>
                  <a:pt x="1300382" y="2774392"/>
                </a:lnTo>
                <a:lnTo>
                  <a:pt x="1277888" y="2771481"/>
                </a:lnTo>
                <a:lnTo>
                  <a:pt x="1255924" y="2768041"/>
                </a:lnTo>
                <a:lnTo>
                  <a:pt x="1233696" y="2764337"/>
                </a:lnTo>
                <a:lnTo>
                  <a:pt x="1211467" y="2760632"/>
                </a:lnTo>
                <a:lnTo>
                  <a:pt x="1189503" y="2756134"/>
                </a:lnTo>
                <a:close/>
                <a:moveTo>
                  <a:pt x="1971743" y="2748725"/>
                </a:moveTo>
                <a:lnTo>
                  <a:pt x="1949250" y="2753488"/>
                </a:lnTo>
                <a:lnTo>
                  <a:pt x="1927021" y="2757722"/>
                </a:lnTo>
                <a:lnTo>
                  <a:pt x="1904527" y="2762220"/>
                </a:lnTo>
                <a:lnTo>
                  <a:pt x="1882299" y="2765925"/>
                </a:lnTo>
                <a:lnTo>
                  <a:pt x="1859541" y="2769364"/>
                </a:lnTo>
                <a:lnTo>
                  <a:pt x="1837312" y="2772540"/>
                </a:lnTo>
                <a:lnTo>
                  <a:pt x="1814554" y="2775715"/>
                </a:lnTo>
                <a:lnTo>
                  <a:pt x="1792061" y="2778361"/>
                </a:lnTo>
                <a:lnTo>
                  <a:pt x="1769303" y="2780743"/>
                </a:lnTo>
                <a:lnTo>
                  <a:pt x="1746809" y="2783124"/>
                </a:lnTo>
                <a:lnTo>
                  <a:pt x="1724051" y="2784976"/>
                </a:lnTo>
                <a:lnTo>
                  <a:pt x="1701558" y="2786564"/>
                </a:lnTo>
                <a:lnTo>
                  <a:pt x="1678800" y="2788151"/>
                </a:lnTo>
                <a:lnTo>
                  <a:pt x="1656042" y="2789475"/>
                </a:lnTo>
                <a:lnTo>
                  <a:pt x="1633284" y="2790268"/>
                </a:lnTo>
                <a:lnTo>
                  <a:pt x="1610526" y="2791062"/>
                </a:lnTo>
                <a:lnTo>
                  <a:pt x="1610526" y="3056197"/>
                </a:lnTo>
                <a:lnTo>
                  <a:pt x="1621111" y="3054610"/>
                </a:lnTo>
                <a:lnTo>
                  <a:pt x="1631696" y="3052757"/>
                </a:lnTo>
                <a:lnTo>
                  <a:pt x="1641752" y="3050640"/>
                </a:lnTo>
                <a:lnTo>
                  <a:pt x="1652337" y="3047994"/>
                </a:lnTo>
                <a:lnTo>
                  <a:pt x="1662657" y="3045084"/>
                </a:lnTo>
                <a:lnTo>
                  <a:pt x="1672978" y="3041644"/>
                </a:lnTo>
                <a:lnTo>
                  <a:pt x="1682769" y="3038204"/>
                </a:lnTo>
                <a:lnTo>
                  <a:pt x="1692825" y="3034235"/>
                </a:lnTo>
                <a:lnTo>
                  <a:pt x="1702616" y="3029737"/>
                </a:lnTo>
                <a:lnTo>
                  <a:pt x="1712672" y="3025238"/>
                </a:lnTo>
                <a:lnTo>
                  <a:pt x="1722199" y="3020211"/>
                </a:lnTo>
                <a:lnTo>
                  <a:pt x="1731725" y="3014919"/>
                </a:lnTo>
                <a:lnTo>
                  <a:pt x="1741252" y="3009362"/>
                </a:lnTo>
                <a:lnTo>
                  <a:pt x="1750514" y="3003805"/>
                </a:lnTo>
                <a:lnTo>
                  <a:pt x="1759776" y="2997455"/>
                </a:lnTo>
                <a:lnTo>
                  <a:pt x="1768773" y="2991369"/>
                </a:lnTo>
                <a:lnTo>
                  <a:pt x="1779358" y="2983166"/>
                </a:lnTo>
                <a:lnTo>
                  <a:pt x="1789944" y="2975228"/>
                </a:lnTo>
                <a:lnTo>
                  <a:pt x="1799999" y="2966760"/>
                </a:lnTo>
                <a:lnTo>
                  <a:pt x="1810055" y="2958028"/>
                </a:lnTo>
                <a:lnTo>
                  <a:pt x="1819846" y="2949032"/>
                </a:lnTo>
                <a:lnTo>
                  <a:pt x="1829638" y="2939771"/>
                </a:lnTo>
                <a:lnTo>
                  <a:pt x="1838900" y="2930245"/>
                </a:lnTo>
                <a:lnTo>
                  <a:pt x="1848162" y="2920719"/>
                </a:lnTo>
                <a:lnTo>
                  <a:pt x="1857159" y="2910664"/>
                </a:lnTo>
                <a:lnTo>
                  <a:pt x="1866156" y="2900874"/>
                </a:lnTo>
                <a:lnTo>
                  <a:pt x="1874889" y="2890554"/>
                </a:lnTo>
                <a:lnTo>
                  <a:pt x="1883622" y="2879970"/>
                </a:lnTo>
                <a:lnTo>
                  <a:pt x="1891825" y="2869385"/>
                </a:lnTo>
                <a:lnTo>
                  <a:pt x="1900293" y="2858537"/>
                </a:lnTo>
                <a:lnTo>
                  <a:pt x="1908497" y="2847688"/>
                </a:lnTo>
                <a:lnTo>
                  <a:pt x="1916171" y="2836839"/>
                </a:lnTo>
                <a:lnTo>
                  <a:pt x="1930990" y="2815141"/>
                </a:lnTo>
                <a:lnTo>
                  <a:pt x="1945015" y="2793444"/>
                </a:lnTo>
                <a:lnTo>
                  <a:pt x="1958511" y="2771481"/>
                </a:lnTo>
                <a:lnTo>
                  <a:pt x="1971743" y="2748725"/>
                </a:lnTo>
                <a:close/>
                <a:moveTo>
                  <a:pt x="747839" y="2611395"/>
                </a:moveTo>
                <a:lnTo>
                  <a:pt x="765569" y="2633886"/>
                </a:lnTo>
                <a:lnTo>
                  <a:pt x="783564" y="2656113"/>
                </a:lnTo>
                <a:lnTo>
                  <a:pt x="802087" y="2678075"/>
                </a:lnTo>
                <a:lnTo>
                  <a:pt x="821405" y="2699509"/>
                </a:lnTo>
                <a:lnTo>
                  <a:pt x="840723" y="2720148"/>
                </a:lnTo>
                <a:lnTo>
                  <a:pt x="860570" y="2740787"/>
                </a:lnTo>
                <a:lnTo>
                  <a:pt x="881211" y="2760897"/>
                </a:lnTo>
                <a:lnTo>
                  <a:pt x="901852" y="2780478"/>
                </a:lnTo>
                <a:lnTo>
                  <a:pt x="923287" y="2799530"/>
                </a:lnTo>
                <a:lnTo>
                  <a:pt x="944987" y="2818052"/>
                </a:lnTo>
                <a:lnTo>
                  <a:pt x="967215" y="2836310"/>
                </a:lnTo>
                <a:lnTo>
                  <a:pt x="989709" y="2853509"/>
                </a:lnTo>
                <a:lnTo>
                  <a:pt x="1012731" y="2870444"/>
                </a:lnTo>
                <a:lnTo>
                  <a:pt x="1036283" y="2886849"/>
                </a:lnTo>
                <a:lnTo>
                  <a:pt x="1048191" y="2894523"/>
                </a:lnTo>
                <a:lnTo>
                  <a:pt x="1060100" y="2902197"/>
                </a:lnTo>
                <a:lnTo>
                  <a:pt x="1072273" y="2909870"/>
                </a:lnTo>
                <a:lnTo>
                  <a:pt x="1084445" y="2917279"/>
                </a:lnTo>
                <a:lnTo>
                  <a:pt x="1098206" y="2925482"/>
                </a:lnTo>
                <a:lnTo>
                  <a:pt x="1112496" y="2933949"/>
                </a:lnTo>
                <a:lnTo>
                  <a:pt x="1127315" y="2941623"/>
                </a:lnTo>
                <a:lnTo>
                  <a:pt x="1141340" y="2949561"/>
                </a:lnTo>
                <a:lnTo>
                  <a:pt x="1156160" y="2956970"/>
                </a:lnTo>
                <a:lnTo>
                  <a:pt x="1170979" y="2964114"/>
                </a:lnTo>
                <a:lnTo>
                  <a:pt x="1185798" y="2971259"/>
                </a:lnTo>
                <a:lnTo>
                  <a:pt x="1200617" y="2977609"/>
                </a:lnTo>
                <a:lnTo>
                  <a:pt x="1215966" y="2984224"/>
                </a:lnTo>
                <a:lnTo>
                  <a:pt x="1230785" y="2990310"/>
                </a:lnTo>
                <a:lnTo>
                  <a:pt x="1246398" y="2996396"/>
                </a:lnTo>
                <a:lnTo>
                  <a:pt x="1261482" y="3002218"/>
                </a:lnTo>
                <a:lnTo>
                  <a:pt x="1277095" y="3007510"/>
                </a:lnTo>
                <a:lnTo>
                  <a:pt x="1292443" y="3012802"/>
                </a:lnTo>
                <a:lnTo>
                  <a:pt x="1308056" y="3017300"/>
                </a:lnTo>
                <a:lnTo>
                  <a:pt x="1323934" y="3022063"/>
                </a:lnTo>
                <a:lnTo>
                  <a:pt x="1313878" y="3013860"/>
                </a:lnTo>
                <a:lnTo>
                  <a:pt x="1304351" y="3005657"/>
                </a:lnTo>
                <a:lnTo>
                  <a:pt x="1295089" y="2997190"/>
                </a:lnTo>
                <a:lnTo>
                  <a:pt x="1285827" y="2988458"/>
                </a:lnTo>
                <a:lnTo>
                  <a:pt x="1276830" y="2979461"/>
                </a:lnTo>
                <a:lnTo>
                  <a:pt x="1267833" y="2970465"/>
                </a:lnTo>
                <a:lnTo>
                  <a:pt x="1259100" y="2961468"/>
                </a:lnTo>
                <a:lnTo>
                  <a:pt x="1250632" y="2952207"/>
                </a:lnTo>
                <a:lnTo>
                  <a:pt x="1242164" y="2942681"/>
                </a:lnTo>
                <a:lnTo>
                  <a:pt x="1233960" y="2933420"/>
                </a:lnTo>
                <a:lnTo>
                  <a:pt x="1225757" y="2923630"/>
                </a:lnTo>
                <a:lnTo>
                  <a:pt x="1218083" y="2913839"/>
                </a:lnTo>
                <a:lnTo>
                  <a:pt x="1202469" y="2893994"/>
                </a:lnTo>
                <a:lnTo>
                  <a:pt x="1187915" y="2874148"/>
                </a:lnTo>
                <a:lnTo>
                  <a:pt x="1176536" y="2857743"/>
                </a:lnTo>
                <a:lnTo>
                  <a:pt x="1165686" y="2840808"/>
                </a:lnTo>
                <a:lnTo>
                  <a:pt x="1155101" y="2824138"/>
                </a:lnTo>
                <a:lnTo>
                  <a:pt x="1144516" y="2807468"/>
                </a:lnTo>
                <a:lnTo>
                  <a:pt x="1134725" y="2790268"/>
                </a:lnTo>
                <a:lnTo>
                  <a:pt x="1124669" y="2773069"/>
                </a:lnTo>
                <a:lnTo>
                  <a:pt x="1115407" y="2755870"/>
                </a:lnTo>
                <a:lnTo>
                  <a:pt x="1106145" y="2738406"/>
                </a:lnTo>
                <a:lnTo>
                  <a:pt x="1082858" y="2732584"/>
                </a:lnTo>
                <a:lnTo>
                  <a:pt x="1059835" y="2726763"/>
                </a:lnTo>
                <a:lnTo>
                  <a:pt x="1036812" y="2720148"/>
                </a:lnTo>
                <a:lnTo>
                  <a:pt x="1014054" y="2713797"/>
                </a:lnTo>
                <a:lnTo>
                  <a:pt x="991296" y="2706918"/>
                </a:lnTo>
                <a:lnTo>
                  <a:pt x="968538" y="2699773"/>
                </a:lnTo>
                <a:lnTo>
                  <a:pt x="946045" y="2692364"/>
                </a:lnTo>
                <a:lnTo>
                  <a:pt x="923287" y="2684691"/>
                </a:lnTo>
                <a:lnTo>
                  <a:pt x="901058" y="2676488"/>
                </a:lnTo>
                <a:lnTo>
                  <a:pt x="878565" y="2668020"/>
                </a:lnTo>
                <a:lnTo>
                  <a:pt x="856601" y="2659553"/>
                </a:lnTo>
                <a:lnTo>
                  <a:pt x="834637" y="2650556"/>
                </a:lnTo>
                <a:lnTo>
                  <a:pt x="812673" y="2641031"/>
                </a:lnTo>
                <a:lnTo>
                  <a:pt x="790973" y="2631505"/>
                </a:lnTo>
                <a:lnTo>
                  <a:pt x="769274" y="2621714"/>
                </a:lnTo>
                <a:lnTo>
                  <a:pt x="747839" y="2611395"/>
                </a:lnTo>
                <a:close/>
                <a:moveTo>
                  <a:pt x="2428755" y="2584670"/>
                </a:moveTo>
                <a:lnTo>
                  <a:pt x="2406262" y="2596048"/>
                </a:lnTo>
                <a:lnTo>
                  <a:pt x="2384033" y="2607426"/>
                </a:lnTo>
                <a:lnTo>
                  <a:pt x="2361275" y="2618275"/>
                </a:lnTo>
                <a:lnTo>
                  <a:pt x="2338782" y="2628859"/>
                </a:lnTo>
                <a:lnTo>
                  <a:pt x="2315759" y="2638914"/>
                </a:lnTo>
                <a:lnTo>
                  <a:pt x="2292737" y="2648969"/>
                </a:lnTo>
                <a:lnTo>
                  <a:pt x="2269449" y="2658230"/>
                </a:lnTo>
                <a:lnTo>
                  <a:pt x="2246162" y="2667491"/>
                </a:lnTo>
                <a:lnTo>
                  <a:pt x="2222875" y="2676223"/>
                </a:lnTo>
                <a:lnTo>
                  <a:pt x="2199323" y="2684691"/>
                </a:lnTo>
                <a:lnTo>
                  <a:pt x="2175771" y="2692893"/>
                </a:lnTo>
                <a:lnTo>
                  <a:pt x="2151954" y="2700567"/>
                </a:lnTo>
                <a:lnTo>
                  <a:pt x="2128138" y="2708241"/>
                </a:lnTo>
                <a:lnTo>
                  <a:pt x="2104057" y="2715385"/>
                </a:lnTo>
                <a:lnTo>
                  <a:pt x="2080240" y="2722000"/>
                </a:lnTo>
                <a:lnTo>
                  <a:pt x="2056159" y="2728615"/>
                </a:lnTo>
                <a:lnTo>
                  <a:pt x="2046103" y="2747138"/>
                </a:lnTo>
                <a:lnTo>
                  <a:pt x="2036312" y="2765925"/>
                </a:lnTo>
                <a:lnTo>
                  <a:pt x="2025727" y="2784447"/>
                </a:lnTo>
                <a:lnTo>
                  <a:pt x="2015142" y="2802440"/>
                </a:lnTo>
                <a:lnTo>
                  <a:pt x="2004027" y="2820698"/>
                </a:lnTo>
                <a:lnTo>
                  <a:pt x="1992648" y="2838691"/>
                </a:lnTo>
                <a:lnTo>
                  <a:pt x="1981005" y="2856420"/>
                </a:lnTo>
                <a:lnTo>
                  <a:pt x="1968832" y="2874148"/>
                </a:lnTo>
                <a:lnTo>
                  <a:pt x="1954277" y="2893994"/>
                </a:lnTo>
                <a:lnTo>
                  <a:pt x="1938664" y="2913839"/>
                </a:lnTo>
                <a:lnTo>
                  <a:pt x="1930990" y="2923630"/>
                </a:lnTo>
                <a:lnTo>
                  <a:pt x="1923051" y="2933420"/>
                </a:lnTo>
                <a:lnTo>
                  <a:pt x="1914583" y="2942681"/>
                </a:lnTo>
                <a:lnTo>
                  <a:pt x="1906115" y="2952207"/>
                </a:lnTo>
                <a:lnTo>
                  <a:pt x="1897912" y="2961468"/>
                </a:lnTo>
                <a:lnTo>
                  <a:pt x="1889179" y="2970465"/>
                </a:lnTo>
                <a:lnTo>
                  <a:pt x="1880182" y="2979461"/>
                </a:lnTo>
                <a:lnTo>
                  <a:pt x="1871184" y="2988458"/>
                </a:lnTo>
                <a:lnTo>
                  <a:pt x="1861922" y="2997190"/>
                </a:lnTo>
                <a:lnTo>
                  <a:pt x="1852131" y="3005657"/>
                </a:lnTo>
                <a:lnTo>
                  <a:pt x="1842869" y="3013860"/>
                </a:lnTo>
                <a:lnTo>
                  <a:pt x="1833078" y="3022063"/>
                </a:lnTo>
                <a:lnTo>
                  <a:pt x="1848426" y="3017300"/>
                </a:lnTo>
                <a:lnTo>
                  <a:pt x="1864304" y="3012802"/>
                </a:lnTo>
                <a:lnTo>
                  <a:pt x="1879917" y="3007510"/>
                </a:lnTo>
                <a:lnTo>
                  <a:pt x="1895265" y="3001953"/>
                </a:lnTo>
                <a:lnTo>
                  <a:pt x="1910614" y="2996396"/>
                </a:lnTo>
                <a:lnTo>
                  <a:pt x="1925698" y="2990310"/>
                </a:lnTo>
                <a:lnTo>
                  <a:pt x="1941046" y="2984224"/>
                </a:lnTo>
                <a:lnTo>
                  <a:pt x="1956130" y="2977609"/>
                </a:lnTo>
                <a:lnTo>
                  <a:pt x="1970949" y="2971259"/>
                </a:lnTo>
                <a:lnTo>
                  <a:pt x="1986033" y="2964114"/>
                </a:lnTo>
                <a:lnTo>
                  <a:pt x="2000587" y="2956970"/>
                </a:lnTo>
                <a:lnTo>
                  <a:pt x="2015142" y="2949561"/>
                </a:lnTo>
                <a:lnTo>
                  <a:pt x="2029696" y="2941623"/>
                </a:lnTo>
                <a:lnTo>
                  <a:pt x="2043986" y="2933949"/>
                </a:lnTo>
                <a:lnTo>
                  <a:pt x="2058276" y="2925482"/>
                </a:lnTo>
                <a:lnTo>
                  <a:pt x="2072566" y="2917279"/>
                </a:lnTo>
                <a:lnTo>
                  <a:pt x="2085533" y="2909341"/>
                </a:lnTo>
                <a:lnTo>
                  <a:pt x="2098500" y="2901138"/>
                </a:lnTo>
                <a:lnTo>
                  <a:pt x="2111202" y="2892935"/>
                </a:lnTo>
                <a:lnTo>
                  <a:pt x="2123904" y="2884203"/>
                </a:lnTo>
                <a:lnTo>
                  <a:pt x="2136341" y="2875736"/>
                </a:lnTo>
                <a:lnTo>
                  <a:pt x="2148779" y="2867004"/>
                </a:lnTo>
                <a:lnTo>
                  <a:pt x="2161216" y="2857743"/>
                </a:lnTo>
                <a:lnTo>
                  <a:pt x="2173389" y="2848746"/>
                </a:lnTo>
                <a:lnTo>
                  <a:pt x="2185298" y="2839220"/>
                </a:lnTo>
                <a:lnTo>
                  <a:pt x="2197470" y="2829695"/>
                </a:lnTo>
                <a:lnTo>
                  <a:pt x="2209379" y="2820169"/>
                </a:lnTo>
                <a:lnTo>
                  <a:pt x="2221022" y="2810114"/>
                </a:lnTo>
                <a:lnTo>
                  <a:pt x="2232666" y="2800323"/>
                </a:lnTo>
                <a:lnTo>
                  <a:pt x="2244045" y="2790004"/>
                </a:lnTo>
                <a:lnTo>
                  <a:pt x="2255424" y="2779684"/>
                </a:lnTo>
                <a:lnTo>
                  <a:pt x="2266803" y="2769364"/>
                </a:lnTo>
                <a:lnTo>
                  <a:pt x="2277653" y="2758780"/>
                </a:lnTo>
                <a:lnTo>
                  <a:pt x="2288767" y="2747931"/>
                </a:lnTo>
                <a:lnTo>
                  <a:pt x="2310202" y="2726234"/>
                </a:lnTo>
                <a:lnTo>
                  <a:pt x="2331108" y="2703742"/>
                </a:lnTo>
                <a:lnTo>
                  <a:pt x="2351749" y="2680722"/>
                </a:lnTo>
                <a:lnTo>
                  <a:pt x="2371596" y="2657701"/>
                </a:lnTo>
                <a:lnTo>
                  <a:pt x="2391178" y="2633622"/>
                </a:lnTo>
                <a:lnTo>
                  <a:pt x="2409967" y="2609543"/>
                </a:lnTo>
                <a:lnTo>
                  <a:pt x="2428755" y="2584670"/>
                </a:lnTo>
                <a:close/>
                <a:moveTo>
                  <a:pt x="220435" y="2191465"/>
                </a:moveTo>
                <a:lnTo>
                  <a:pt x="234196" y="2221101"/>
                </a:lnTo>
                <a:lnTo>
                  <a:pt x="249280" y="2250208"/>
                </a:lnTo>
                <a:lnTo>
                  <a:pt x="264628" y="2279050"/>
                </a:lnTo>
                <a:lnTo>
                  <a:pt x="280770" y="2307892"/>
                </a:lnTo>
                <a:lnTo>
                  <a:pt x="297707" y="2336205"/>
                </a:lnTo>
                <a:lnTo>
                  <a:pt x="314643" y="2364253"/>
                </a:lnTo>
                <a:lnTo>
                  <a:pt x="332637" y="2391507"/>
                </a:lnTo>
                <a:lnTo>
                  <a:pt x="351161" y="2418762"/>
                </a:lnTo>
                <a:lnTo>
                  <a:pt x="370215" y="2445487"/>
                </a:lnTo>
                <a:lnTo>
                  <a:pt x="390062" y="2471683"/>
                </a:lnTo>
                <a:lnTo>
                  <a:pt x="410174" y="2497614"/>
                </a:lnTo>
                <a:lnTo>
                  <a:pt x="431079" y="2523016"/>
                </a:lnTo>
                <a:lnTo>
                  <a:pt x="452514" y="2547889"/>
                </a:lnTo>
                <a:lnTo>
                  <a:pt x="474478" y="2572233"/>
                </a:lnTo>
                <a:lnTo>
                  <a:pt x="496707" y="2596048"/>
                </a:lnTo>
                <a:lnTo>
                  <a:pt x="519729" y="2619862"/>
                </a:lnTo>
                <a:lnTo>
                  <a:pt x="532696" y="2632828"/>
                </a:lnTo>
                <a:lnTo>
                  <a:pt x="546192" y="2645529"/>
                </a:lnTo>
                <a:lnTo>
                  <a:pt x="559424" y="2657965"/>
                </a:lnTo>
                <a:lnTo>
                  <a:pt x="573184" y="2670402"/>
                </a:lnTo>
                <a:lnTo>
                  <a:pt x="586680" y="2682574"/>
                </a:lnTo>
                <a:lnTo>
                  <a:pt x="600441" y="2694746"/>
                </a:lnTo>
                <a:lnTo>
                  <a:pt x="614466" y="2706653"/>
                </a:lnTo>
                <a:lnTo>
                  <a:pt x="628756" y="2718296"/>
                </a:lnTo>
                <a:lnTo>
                  <a:pt x="642781" y="2730203"/>
                </a:lnTo>
                <a:lnTo>
                  <a:pt x="657071" y="2741316"/>
                </a:lnTo>
                <a:lnTo>
                  <a:pt x="671891" y="2752430"/>
                </a:lnTo>
                <a:lnTo>
                  <a:pt x="686710" y="2763543"/>
                </a:lnTo>
                <a:lnTo>
                  <a:pt x="701264" y="2774392"/>
                </a:lnTo>
                <a:lnTo>
                  <a:pt x="716348" y="2785241"/>
                </a:lnTo>
                <a:lnTo>
                  <a:pt x="731432" y="2795560"/>
                </a:lnTo>
                <a:lnTo>
                  <a:pt x="746516" y="2806145"/>
                </a:lnTo>
                <a:lnTo>
                  <a:pt x="762129" y="2816200"/>
                </a:lnTo>
                <a:lnTo>
                  <a:pt x="777477" y="2825990"/>
                </a:lnTo>
                <a:lnTo>
                  <a:pt x="793090" y="2836045"/>
                </a:lnTo>
                <a:lnTo>
                  <a:pt x="808703" y="2845571"/>
                </a:lnTo>
                <a:lnTo>
                  <a:pt x="824316" y="2854832"/>
                </a:lnTo>
                <a:lnTo>
                  <a:pt x="840459" y="2863829"/>
                </a:lnTo>
                <a:lnTo>
                  <a:pt x="856336" y="2872825"/>
                </a:lnTo>
                <a:lnTo>
                  <a:pt x="872479" y="2881557"/>
                </a:lnTo>
                <a:lnTo>
                  <a:pt x="888885" y="2890289"/>
                </a:lnTo>
                <a:lnTo>
                  <a:pt x="905028" y="2898492"/>
                </a:lnTo>
                <a:lnTo>
                  <a:pt x="921435" y="2906695"/>
                </a:lnTo>
                <a:lnTo>
                  <a:pt x="938371" y="2914633"/>
                </a:lnTo>
                <a:lnTo>
                  <a:pt x="954778" y="2922571"/>
                </a:lnTo>
                <a:lnTo>
                  <a:pt x="971449" y="2930245"/>
                </a:lnTo>
                <a:lnTo>
                  <a:pt x="988386" y="2937389"/>
                </a:lnTo>
                <a:lnTo>
                  <a:pt x="1005322" y="2944534"/>
                </a:lnTo>
                <a:lnTo>
                  <a:pt x="1010879" y="2946650"/>
                </a:lnTo>
                <a:lnTo>
                  <a:pt x="997912" y="2937918"/>
                </a:lnTo>
                <a:lnTo>
                  <a:pt x="984681" y="2928922"/>
                </a:lnTo>
                <a:lnTo>
                  <a:pt x="971714" y="2919925"/>
                </a:lnTo>
                <a:lnTo>
                  <a:pt x="959012" y="2910664"/>
                </a:lnTo>
                <a:lnTo>
                  <a:pt x="946574" y="2901138"/>
                </a:lnTo>
                <a:lnTo>
                  <a:pt x="933872" y="2891348"/>
                </a:lnTo>
                <a:lnTo>
                  <a:pt x="921435" y="2881822"/>
                </a:lnTo>
                <a:lnTo>
                  <a:pt x="909526" y="2872032"/>
                </a:lnTo>
                <a:lnTo>
                  <a:pt x="897354" y="2861712"/>
                </a:lnTo>
                <a:lnTo>
                  <a:pt x="885181" y="2851392"/>
                </a:lnTo>
                <a:lnTo>
                  <a:pt x="873537" y="2841073"/>
                </a:lnTo>
                <a:lnTo>
                  <a:pt x="861629" y="2830753"/>
                </a:lnTo>
                <a:lnTo>
                  <a:pt x="850250" y="2820169"/>
                </a:lnTo>
                <a:lnTo>
                  <a:pt x="838606" y="2809320"/>
                </a:lnTo>
                <a:lnTo>
                  <a:pt x="827492" y="2798471"/>
                </a:lnTo>
                <a:lnTo>
                  <a:pt x="816377" y="2787358"/>
                </a:lnTo>
                <a:lnTo>
                  <a:pt x="794413" y="2764602"/>
                </a:lnTo>
                <a:lnTo>
                  <a:pt x="772978" y="2741581"/>
                </a:lnTo>
                <a:lnTo>
                  <a:pt x="751808" y="2718296"/>
                </a:lnTo>
                <a:lnTo>
                  <a:pt x="731696" y="2694481"/>
                </a:lnTo>
                <a:lnTo>
                  <a:pt x="711849" y="2669873"/>
                </a:lnTo>
                <a:lnTo>
                  <a:pt x="692532" y="2645264"/>
                </a:lnTo>
                <a:lnTo>
                  <a:pt x="673743" y="2620127"/>
                </a:lnTo>
                <a:lnTo>
                  <a:pt x="655748" y="2594725"/>
                </a:lnTo>
                <a:lnTo>
                  <a:pt x="638547" y="2569058"/>
                </a:lnTo>
                <a:lnTo>
                  <a:pt x="621876" y="2543656"/>
                </a:lnTo>
                <a:lnTo>
                  <a:pt x="598324" y="2529367"/>
                </a:lnTo>
                <a:lnTo>
                  <a:pt x="574772" y="2514549"/>
                </a:lnTo>
                <a:lnTo>
                  <a:pt x="551485" y="2499731"/>
                </a:lnTo>
                <a:lnTo>
                  <a:pt x="528462" y="2483855"/>
                </a:lnTo>
                <a:lnTo>
                  <a:pt x="506763" y="2468772"/>
                </a:lnTo>
                <a:lnTo>
                  <a:pt x="485328" y="2452896"/>
                </a:lnTo>
                <a:lnTo>
                  <a:pt x="464158" y="2436755"/>
                </a:lnTo>
                <a:lnTo>
                  <a:pt x="442987" y="2420085"/>
                </a:lnTo>
                <a:lnTo>
                  <a:pt x="422611" y="2403150"/>
                </a:lnTo>
                <a:lnTo>
                  <a:pt x="402499" y="2385951"/>
                </a:lnTo>
                <a:lnTo>
                  <a:pt x="382652" y="2368222"/>
                </a:lnTo>
                <a:lnTo>
                  <a:pt x="363070" y="2349964"/>
                </a:lnTo>
                <a:lnTo>
                  <a:pt x="343752" y="2331706"/>
                </a:lnTo>
                <a:lnTo>
                  <a:pt x="324963" y="2312655"/>
                </a:lnTo>
                <a:lnTo>
                  <a:pt x="306175" y="2293339"/>
                </a:lnTo>
                <a:lnTo>
                  <a:pt x="288180" y="2273493"/>
                </a:lnTo>
                <a:lnTo>
                  <a:pt x="270715" y="2253648"/>
                </a:lnTo>
                <a:lnTo>
                  <a:pt x="253514" y="2233273"/>
                </a:lnTo>
                <a:lnTo>
                  <a:pt x="236578" y="2212369"/>
                </a:lnTo>
                <a:lnTo>
                  <a:pt x="220435" y="2191465"/>
                </a:lnTo>
                <a:close/>
                <a:moveTo>
                  <a:pt x="484799" y="2081389"/>
                </a:moveTo>
                <a:lnTo>
                  <a:pt x="492737" y="2108644"/>
                </a:lnTo>
                <a:lnTo>
                  <a:pt x="501470" y="2135898"/>
                </a:lnTo>
                <a:lnTo>
                  <a:pt x="510468" y="2162888"/>
                </a:lnTo>
                <a:lnTo>
                  <a:pt x="519729" y="2189878"/>
                </a:lnTo>
                <a:lnTo>
                  <a:pt x="529785" y="2216603"/>
                </a:lnTo>
                <a:lnTo>
                  <a:pt x="540106" y="2242799"/>
                </a:lnTo>
                <a:lnTo>
                  <a:pt x="550691" y="2269260"/>
                </a:lnTo>
                <a:lnTo>
                  <a:pt x="562335" y="2295191"/>
                </a:lnTo>
                <a:lnTo>
                  <a:pt x="573714" y="2321387"/>
                </a:lnTo>
                <a:lnTo>
                  <a:pt x="586151" y="2347054"/>
                </a:lnTo>
                <a:lnTo>
                  <a:pt x="598589" y="2372456"/>
                </a:lnTo>
                <a:lnTo>
                  <a:pt x="611555" y="2397858"/>
                </a:lnTo>
                <a:lnTo>
                  <a:pt x="625316" y="2422731"/>
                </a:lnTo>
                <a:lnTo>
                  <a:pt x="639077" y="2447604"/>
                </a:lnTo>
                <a:lnTo>
                  <a:pt x="653367" y="2472212"/>
                </a:lnTo>
                <a:lnTo>
                  <a:pt x="668450" y="2496556"/>
                </a:lnTo>
                <a:lnTo>
                  <a:pt x="692002" y="2510051"/>
                </a:lnTo>
                <a:lnTo>
                  <a:pt x="715819" y="2523016"/>
                </a:lnTo>
                <a:lnTo>
                  <a:pt x="739635" y="2535718"/>
                </a:lnTo>
                <a:lnTo>
                  <a:pt x="763981" y="2547889"/>
                </a:lnTo>
                <a:lnTo>
                  <a:pt x="788327" y="2559532"/>
                </a:lnTo>
                <a:lnTo>
                  <a:pt x="813202" y="2570646"/>
                </a:lnTo>
                <a:lnTo>
                  <a:pt x="838077" y="2582024"/>
                </a:lnTo>
                <a:lnTo>
                  <a:pt x="862952" y="2592343"/>
                </a:lnTo>
                <a:lnTo>
                  <a:pt x="888356" y="2602663"/>
                </a:lnTo>
                <a:lnTo>
                  <a:pt x="913496" y="2612189"/>
                </a:lnTo>
                <a:lnTo>
                  <a:pt x="939165" y="2621714"/>
                </a:lnTo>
                <a:lnTo>
                  <a:pt x="964569" y="2630711"/>
                </a:lnTo>
                <a:lnTo>
                  <a:pt x="990767" y="2638914"/>
                </a:lnTo>
                <a:lnTo>
                  <a:pt x="1016436" y="2647381"/>
                </a:lnTo>
                <a:lnTo>
                  <a:pt x="1042899" y="2655055"/>
                </a:lnTo>
                <a:lnTo>
                  <a:pt x="1068832" y="2662199"/>
                </a:lnTo>
                <a:lnTo>
                  <a:pt x="1057983" y="2637326"/>
                </a:lnTo>
                <a:lnTo>
                  <a:pt x="1047398" y="2612189"/>
                </a:lnTo>
                <a:lnTo>
                  <a:pt x="1037342" y="2587051"/>
                </a:lnTo>
                <a:lnTo>
                  <a:pt x="1027286" y="2561649"/>
                </a:lnTo>
                <a:lnTo>
                  <a:pt x="1018024" y="2536247"/>
                </a:lnTo>
                <a:lnTo>
                  <a:pt x="1008762" y="2510845"/>
                </a:lnTo>
                <a:lnTo>
                  <a:pt x="1000029" y="2485178"/>
                </a:lnTo>
                <a:lnTo>
                  <a:pt x="991561" y="2459776"/>
                </a:lnTo>
                <a:lnTo>
                  <a:pt x="982299" y="2429346"/>
                </a:lnTo>
                <a:lnTo>
                  <a:pt x="973302" y="2399181"/>
                </a:lnTo>
                <a:lnTo>
                  <a:pt x="964834" y="2368751"/>
                </a:lnTo>
                <a:lnTo>
                  <a:pt x="956895" y="2338322"/>
                </a:lnTo>
                <a:lnTo>
                  <a:pt x="949221" y="2307627"/>
                </a:lnTo>
                <a:lnTo>
                  <a:pt x="941546" y="2276933"/>
                </a:lnTo>
                <a:lnTo>
                  <a:pt x="934931" y="2246239"/>
                </a:lnTo>
                <a:lnTo>
                  <a:pt x="928050" y="2215545"/>
                </a:lnTo>
                <a:lnTo>
                  <a:pt x="894707" y="2208665"/>
                </a:lnTo>
                <a:lnTo>
                  <a:pt x="861364" y="2201256"/>
                </a:lnTo>
                <a:lnTo>
                  <a:pt x="828021" y="2193582"/>
                </a:lnTo>
                <a:lnTo>
                  <a:pt x="794943" y="2185379"/>
                </a:lnTo>
                <a:lnTo>
                  <a:pt x="762129" y="2176912"/>
                </a:lnTo>
                <a:lnTo>
                  <a:pt x="728786" y="2167915"/>
                </a:lnTo>
                <a:lnTo>
                  <a:pt x="695972" y="2158125"/>
                </a:lnTo>
                <a:lnTo>
                  <a:pt x="663422" y="2148335"/>
                </a:lnTo>
                <a:lnTo>
                  <a:pt x="640664" y="2140926"/>
                </a:lnTo>
                <a:lnTo>
                  <a:pt x="618171" y="2132988"/>
                </a:lnTo>
                <a:lnTo>
                  <a:pt x="595678" y="2125314"/>
                </a:lnTo>
                <a:lnTo>
                  <a:pt x="573449" y="2116847"/>
                </a:lnTo>
                <a:lnTo>
                  <a:pt x="550956" y="2108644"/>
                </a:lnTo>
                <a:lnTo>
                  <a:pt x="528727" y="2099647"/>
                </a:lnTo>
                <a:lnTo>
                  <a:pt x="506763" y="2090651"/>
                </a:lnTo>
                <a:lnTo>
                  <a:pt x="484799" y="2081389"/>
                </a:lnTo>
                <a:close/>
                <a:moveTo>
                  <a:pt x="2676447" y="2064455"/>
                </a:moveTo>
                <a:lnTo>
                  <a:pt x="2650249" y="2076626"/>
                </a:lnTo>
                <a:lnTo>
                  <a:pt x="2623521" y="2088004"/>
                </a:lnTo>
                <a:lnTo>
                  <a:pt x="2596529" y="2099383"/>
                </a:lnTo>
                <a:lnTo>
                  <a:pt x="2569537" y="2109702"/>
                </a:lnTo>
                <a:lnTo>
                  <a:pt x="2542281" y="2120022"/>
                </a:lnTo>
                <a:lnTo>
                  <a:pt x="2514759" y="2129548"/>
                </a:lnTo>
                <a:lnTo>
                  <a:pt x="2487503" y="2139073"/>
                </a:lnTo>
                <a:lnTo>
                  <a:pt x="2459981" y="2148335"/>
                </a:lnTo>
                <a:lnTo>
                  <a:pt x="2431666" y="2157067"/>
                </a:lnTo>
                <a:lnTo>
                  <a:pt x="2402822" y="2165269"/>
                </a:lnTo>
                <a:lnTo>
                  <a:pt x="2374242" y="2173472"/>
                </a:lnTo>
                <a:lnTo>
                  <a:pt x="2345927" y="2181146"/>
                </a:lnTo>
                <a:lnTo>
                  <a:pt x="2317082" y="2188555"/>
                </a:lnTo>
                <a:lnTo>
                  <a:pt x="2287973" y="2195699"/>
                </a:lnTo>
                <a:lnTo>
                  <a:pt x="2258864" y="2202314"/>
                </a:lnTo>
                <a:lnTo>
                  <a:pt x="2230020" y="2208665"/>
                </a:lnTo>
                <a:lnTo>
                  <a:pt x="2223139" y="2240417"/>
                </a:lnTo>
                <a:lnTo>
                  <a:pt x="2216259" y="2271906"/>
                </a:lnTo>
                <a:lnTo>
                  <a:pt x="2208585" y="2303394"/>
                </a:lnTo>
                <a:lnTo>
                  <a:pt x="2200911" y="2334882"/>
                </a:lnTo>
                <a:lnTo>
                  <a:pt x="2192443" y="2366370"/>
                </a:lnTo>
                <a:lnTo>
                  <a:pt x="2183974" y="2397329"/>
                </a:lnTo>
                <a:lnTo>
                  <a:pt x="2174977" y="2428552"/>
                </a:lnTo>
                <a:lnTo>
                  <a:pt x="2165186" y="2459776"/>
                </a:lnTo>
                <a:lnTo>
                  <a:pt x="2157247" y="2483855"/>
                </a:lnTo>
                <a:lnTo>
                  <a:pt x="2149044" y="2508199"/>
                </a:lnTo>
                <a:lnTo>
                  <a:pt x="2140311" y="2532278"/>
                </a:lnTo>
                <a:lnTo>
                  <a:pt x="2131313" y="2556357"/>
                </a:lnTo>
                <a:lnTo>
                  <a:pt x="2122051" y="2580436"/>
                </a:lnTo>
                <a:lnTo>
                  <a:pt x="2112790" y="2604250"/>
                </a:lnTo>
                <a:lnTo>
                  <a:pt x="2102998" y="2628065"/>
                </a:lnTo>
                <a:lnTo>
                  <a:pt x="2092678" y="2651615"/>
                </a:lnTo>
                <a:lnTo>
                  <a:pt x="2119934" y="2643412"/>
                </a:lnTo>
                <a:lnTo>
                  <a:pt x="2146927" y="2634680"/>
                </a:lnTo>
                <a:lnTo>
                  <a:pt x="2174183" y="2625419"/>
                </a:lnTo>
                <a:lnTo>
                  <a:pt x="2200911" y="2615629"/>
                </a:lnTo>
                <a:lnTo>
                  <a:pt x="2227638" y="2605573"/>
                </a:lnTo>
                <a:lnTo>
                  <a:pt x="2254365" y="2594989"/>
                </a:lnTo>
                <a:lnTo>
                  <a:pt x="2280564" y="2584140"/>
                </a:lnTo>
                <a:lnTo>
                  <a:pt x="2306762" y="2572498"/>
                </a:lnTo>
                <a:lnTo>
                  <a:pt x="2332695" y="2560855"/>
                </a:lnTo>
                <a:lnTo>
                  <a:pt x="2358100" y="2548419"/>
                </a:lnTo>
                <a:lnTo>
                  <a:pt x="2384033" y="2535718"/>
                </a:lnTo>
                <a:lnTo>
                  <a:pt x="2409173" y="2522223"/>
                </a:lnTo>
                <a:lnTo>
                  <a:pt x="2434312" y="2508728"/>
                </a:lnTo>
                <a:lnTo>
                  <a:pt x="2458658" y="2494439"/>
                </a:lnTo>
                <a:lnTo>
                  <a:pt x="2483269" y="2479886"/>
                </a:lnTo>
                <a:lnTo>
                  <a:pt x="2507350" y="2464539"/>
                </a:lnTo>
                <a:lnTo>
                  <a:pt x="2521110" y="2440989"/>
                </a:lnTo>
                <a:lnTo>
                  <a:pt x="2534342" y="2417439"/>
                </a:lnTo>
                <a:lnTo>
                  <a:pt x="2547044" y="2393360"/>
                </a:lnTo>
                <a:lnTo>
                  <a:pt x="2559481" y="2369016"/>
                </a:lnTo>
                <a:lnTo>
                  <a:pt x="2571654" y="2344937"/>
                </a:lnTo>
                <a:lnTo>
                  <a:pt x="2583033" y="2320064"/>
                </a:lnTo>
                <a:lnTo>
                  <a:pt x="2594412" y="2295191"/>
                </a:lnTo>
                <a:lnTo>
                  <a:pt x="2605262" y="2270583"/>
                </a:lnTo>
                <a:lnTo>
                  <a:pt x="2615318" y="2244916"/>
                </a:lnTo>
                <a:lnTo>
                  <a:pt x="2625374" y="2220043"/>
                </a:lnTo>
                <a:lnTo>
                  <a:pt x="2634900" y="2194376"/>
                </a:lnTo>
                <a:lnTo>
                  <a:pt x="2644162" y="2168709"/>
                </a:lnTo>
                <a:lnTo>
                  <a:pt x="2652895" y="2143043"/>
                </a:lnTo>
                <a:lnTo>
                  <a:pt x="2661363" y="2116847"/>
                </a:lnTo>
                <a:lnTo>
                  <a:pt x="2669037" y="2090915"/>
                </a:lnTo>
                <a:lnTo>
                  <a:pt x="2676447" y="2064455"/>
                </a:lnTo>
                <a:close/>
                <a:moveTo>
                  <a:pt x="2991354" y="2056252"/>
                </a:moveTo>
                <a:lnTo>
                  <a:pt x="2982357" y="2072393"/>
                </a:lnTo>
                <a:lnTo>
                  <a:pt x="2977858" y="2080596"/>
                </a:lnTo>
                <a:lnTo>
                  <a:pt x="2973095" y="2088534"/>
                </a:lnTo>
                <a:lnTo>
                  <a:pt x="2964098" y="2103352"/>
                </a:lnTo>
                <a:lnTo>
                  <a:pt x="2954836" y="2117905"/>
                </a:lnTo>
                <a:lnTo>
                  <a:pt x="2945574" y="2132458"/>
                </a:lnTo>
                <a:lnTo>
                  <a:pt x="2935782" y="2146747"/>
                </a:lnTo>
                <a:lnTo>
                  <a:pt x="2925991" y="2161036"/>
                </a:lnTo>
                <a:lnTo>
                  <a:pt x="2915671" y="2175060"/>
                </a:lnTo>
                <a:lnTo>
                  <a:pt x="2905350" y="2188819"/>
                </a:lnTo>
                <a:lnTo>
                  <a:pt x="2895030" y="2202579"/>
                </a:lnTo>
                <a:lnTo>
                  <a:pt x="2884445" y="2215809"/>
                </a:lnTo>
                <a:lnTo>
                  <a:pt x="2873595" y="2229569"/>
                </a:lnTo>
                <a:lnTo>
                  <a:pt x="2862745" y="2242534"/>
                </a:lnTo>
                <a:lnTo>
                  <a:pt x="2851101" y="2255500"/>
                </a:lnTo>
                <a:lnTo>
                  <a:pt x="2839987" y="2268730"/>
                </a:lnTo>
                <a:lnTo>
                  <a:pt x="2828343" y="2281431"/>
                </a:lnTo>
                <a:lnTo>
                  <a:pt x="2816700" y="2294132"/>
                </a:lnTo>
                <a:lnTo>
                  <a:pt x="2804527" y="2306569"/>
                </a:lnTo>
                <a:lnTo>
                  <a:pt x="2792619" y="2318741"/>
                </a:lnTo>
                <a:lnTo>
                  <a:pt x="2780446" y="2330913"/>
                </a:lnTo>
                <a:lnTo>
                  <a:pt x="2768008" y="2343085"/>
                </a:lnTo>
                <a:lnTo>
                  <a:pt x="2755571" y="2354727"/>
                </a:lnTo>
                <a:lnTo>
                  <a:pt x="2742869" y="2366370"/>
                </a:lnTo>
                <a:lnTo>
                  <a:pt x="2730166" y="2377748"/>
                </a:lnTo>
                <a:lnTo>
                  <a:pt x="2717200" y="2389391"/>
                </a:lnTo>
                <a:lnTo>
                  <a:pt x="2704233" y="2400504"/>
                </a:lnTo>
                <a:lnTo>
                  <a:pt x="2690737" y="2411353"/>
                </a:lnTo>
                <a:lnTo>
                  <a:pt x="2677506" y="2422202"/>
                </a:lnTo>
                <a:lnTo>
                  <a:pt x="2664009" y="2433050"/>
                </a:lnTo>
                <a:lnTo>
                  <a:pt x="2650513" y="2443635"/>
                </a:lnTo>
                <a:lnTo>
                  <a:pt x="2636753" y="2453690"/>
                </a:lnTo>
                <a:lnTo>
                  <a:pt x="2623257" y="2464009"/>
                </a:lnTo>
                <a:lnTo>
                  <a:pt x="2609232" y="2474064"/>
                </a:lnTo>
                <a:lnTo>
                  <a:pt x="2595206" y="2483855"/>
                </a:lnTo>
                <a:lnTo>
                  <a:pt x="2575359" y="2497085"/>
                </a:lnTo>
                <a:lnTo>
                  <a:pt x="2555247" y="2510315"/>
                </a:lnTo>
                <a:lnTo>
                  <a:pt x="2542281" y="2531748"/>
                </a:lnTo>
                <a:lnTo>
                  <a:pt x="2528785" y="2552652"/>
                </a:lnTo>
                <a:lnTo>
                  <a:pt x="2515289" y="2573821"/>
                </a:lnTo>
                <a:lnTo>
                  <a:pt x="2501263" y="2594725"/>
                </a:lnTo>
                <a:lnTo>
                  <a:pt x="2483004" y="2620127"/>
                </a:lnTo>
                <a:lnTo>
                  <a:pt x="2464215" y="2645264"/>
                </a:lnTo>
                <a:lnTo>
                  <a:pt x="2445162" y="2669873"/>
                </a:lnTo>
                <a:lnTo>
                  <a:pt x="2425315" y="2694216"/>
                </a:lnTo>
                <a:lnTo>
                  <a:pt x="2404674" y="2718296"/>
                </a:lnTo>
                <a:lnTo>
                  <a:pt x="2384033" y="2741581"/>
                </a:lnTo>
                <a:lnTo>
                  <a:pt x="2362598" y="2764602"/>
                </a:lnTo>
                <a:lnTo>
                  <a:pt x="2340634" y="2787358"/>
                </a:lnTo>
                <a:lnTo>
                  <a:pt x="2329255" y="2798207"/>
                </a:lnTo>
                <a:lnTo>
                  <a:pt x="2317876" y="2809320"/>
                </a:lnTo>
                <a:lnTo>
                  <a:pt x="2306762" y="2819904"/>
                </a:lnTo>
                <a:lnTo>
                  <a:pt x="2294854" y="2830753"/>
                </a:lnTo>
                <a:lnTo>
                  <a:pt x="2283475" y="2841073"/>
                </a:lnTo>
                <a:lnTo>
                  <a:pt x="2271302" y="2851392"/>
                </a:lnTo>
                <a:lnTo>
                  <a:pt x="2259658" y="2861712"/>
                </a:lnTo>
                <a:lnTo>
                  <a:pt x="2247485" y="2871502"/>
                </a:lnTo>
                <a:lnTo>
                  <a:pt x="2235048" y="2881557"/>
                </a:lnTo>
                <a:lnTo>
                  <a:pt x="2222875" y="2891348"/>
                </a:lnTo>
                <a:lnTo>
                  <a:pt x="2210173" y="2901138"/>
                </a:lnTo>
                <a:lnTo>
                  <a:pt x="2197735" y="2910399"/>
                </a:lnTo>
                <a:lnTo>
                  <a:pt x="2185033" y="2919661"/>
                </a:lnTo>
                <a:lnTo>
                  <a:pt x="2172066" y="2928922"/>
                </a:lnTo>
                <a:lnTo>
                  <a:pt x="2159099" y="2937918"/>
                </a:lnTo>
                <a:lnTo>
                  <a:pt x="2146133" y="2946650"/>
                </a:lnTo>
                <a:lnTo>
                  <a:pt x="2151161" y="2944534"/>
                </a:lnTo>
                <a:lnTo>
                  <a:pt x="2168361" y="2937389"/>
                </a:lnTo>
                <a:lnTo>
                  <a:pt x="2185033" y="2930245"/>
                </a:lnTo>
                <a:lnTo>
                  <a:pt x="2201969" y="2922571"/>
                </a:lnTo>
                <a:lnTo>
                  <a:pt x="2218641" y="2914633"/>
                </a:lnTo>
                <a:lnTo>
                  <a:pt x="2235048" y="2906695"/>
                </a:lnTo>
                <a:lnTo>
                  <a:pt x="2251455" y="2898492"/>
                </a:lnTo>
                <a:lnTo>
                  <a:pt x="2267861" y="2890289"/>
                </a:lnTo>
                <a:lnTo>
                  <a:pt x="2284004" y="2881557"/>
                </a:lnTo>
                <a:lnTo>
                  <a:pt x="2300146" y="2872825"/>
                </a:lnTo>
                <a:lnTo>
                  <a:pt x="2316288" y="2863829"/>
                </a:lnTo>
                <a:lnTo>
                  <a:pt x="2332166" y="2854832"/>
                </a:lnTo>
                <a:lnTo>
                  <a:pt x="2348044" y="2845571"/>
                </a:lnTo>
                <a:lnTo>
                  <a:pt x="2363921" y="2836045"/>
                </a:lnTo>
                <a:lnTo>
                  <a:pt x="2379270" y="2825990"/>
                </a:lnTo>
                <a:lnTo>
                  <a:pt x="2394883" y="2816200"/>
                </a:lnTo>
                <a:lnTo>
                  <a:pt x="2409967" y="2806145"/>
                </a:lnTo>
                <a:lnTo>
                  <a:pt x="2425315" y="2795560"/>
                </a:lnTo>
                <a:lnTo>
                  <a:pt x="2440399" y="2785241"/>
                </a:lnTo>
                <a:lnTo>
                  <a:pt x="2455218" y="2774392"/>
                </a:lnTo>
                <a:lnTo>
                  <a:pt x="2470302" y="2763543"/>
                </a:lnTo>
                <a:lnTo>
                  <a:pt x="2484856" y="2752430"/>
                </a:lnTo>
                <a:lnTo>
                  <a:pt x="2499411" y="2741316"/>
                </a:lnTo>
                <a:lnTo>
                  <a:pt x="2513965" y="2730203"/>
                </a:lnTo>
                <a:lnTo>
                  <a:pt x="2528255" y="2718296"/>
                </a:lnTo>
                <a:lnTo>
                  <a:pt x="2542281" y="2706653"/>
                </a:lnTo>
                <a:lnTo>
                  <a:pt x="2556041" y="2694746"/>
                </a:lnTo>
                <a:lnTo>
                  <a:pt x="2570067" y="2682574"/>
                </a:lnTo>
                <a:lnTo>
                  <a:pt x="2583827" y="2670402"/>
                </a:lnTo>
                <a:lnTo>
                  <a:pt x="2597323" y="2657965"/>
                </a:lnTo>
                <a:lnTo>
                  <a:pt x="2610819" y="2645529"/>
                </a:lnTo>
                <a:lnTo>
                  <a:pt x="2623786" y="2632828"/>
                </a:lnTo>
                <a:lnTo>
                  <a:pt x="2637017" y="2619862"/>
                </a:lnTo>
                <a:lnTo>
                  <a:pt x="2649720" y="2606632"/>
                </a:lnTo>
                <a:lnTo>
                  <a:pt x="2662686" y="2593402"/>
                </a:lnTo>
                <a:lnTo>
                  <a:pt x="2675388" y="2579907"/>
                </a:lnTo>
                <a:lnTo>
                  <a:pt x="2687561" y="2566412"/>
                </a:lnTo>
                <a:lnTo>
                  <a:pt x="2699734" y="2552652"/>
                </a:lnTo>
                <a:lnTo>
                  <a:pt x="2711907" y="2539157"/>
                </a:lnTo>
                <a:lnTo>
                  <a:pt x="2724080" y="2525133"/>
                </a:lnTo>
                <a:lnTo>
                  <a:pt x="2735724" y="2510845"/>
                </a:lnTo>
                <a:lnTo>
                  <a:pt x="2747367" y="2496556"/>
                </a:lnTo>
                <a:lnTo>
                  <a:pt x="2758746" y="2482267"/>
                </a:lnTo>
                <a:lnTo>
                  <a:pt x="2769861" y="2467714"/>
                </a:lnTo>
                <a:lnTo>
                  <a:pt x="2780710" y="2452896"/>
                </a:lnTo>
                <a:lnTo>
                  <a:pt x="2791825" y="2438343"/>
                </a:lnTo>
                <a:lnTo>
                  <a:pt x="2802410" y="2422995"/>
                </a:lnTo>
                <a:lnTo>
                  <a:pt x="2812995" y="2408178"/>
                </a:lnTo>
                <a:lnTo>
                  <a:pt x="2823316" y="2393095"/>
                </a:lnTo>
                <a:lnTo>
                  <a:pt x="2833371" y="2377483"/>
                </a:lnTo>
                <a:lnTo>
                  <a:pt x="2843427" y="2362401"/>
                </a:lnTo>
                <a:lnTo>
                  <a:pt x="2852954" y="2346524"/>
                </a:lnTo>
                <a:lnTo>
                  <a:pt x="2862745" y="2330913"/>
                </a:lnTo>
                <a:lnTo>
                  <a:pt x="2872007" y="2315036"/>
                </a:lnTo>
                <a:lnTo>
                  <a:pt x="2881269" y="2299425"/>
                </a:lnTo>
                <a:lnTo>
                  <a:pt x="2890266" y="2283284"/>
                </a:lnTo>
                <a:lnTo>
                  <a:pt x="2898999" y="2267143"/>
                </a:lnTo>
                <a:lnTo>
                  <a:pt x="2907732" y="2250737"/>
                </a:lnTo>
                <a:lnTo>
                  <a:pt x="2915935" y="2234596"/>
                </a:lnTo>
                <a:lnTo>
                  <a:pt x="2924139" y="2218191"/>
                </a:lnTo>
                <a:lnTo>
                  <a:pt x="2932078" y="2201256"/>
                </a:lnTo>
                <a:lnTo>
                  <a:pt x="2940016" y="2184850"/>
                </a:lnTo>
                <a:lnTo>
                  <a:pt x="2947426" y="2168180"/>
                </a:lnTo>
                <a:lnTo>
                  <a:pt x="2954836" y="2150981"/>
                </a:lnTo>
                <a:lnTo>
                  <a:pt x="2961981" y="2134311"/>
                </a:lnTo>
                <a:lnTo>
                  <a:pt x="2969655" y="2114730"/>
                </a:lnTo>
                <a:lnTo>
                  <a:pt x="2977064" y="2095149"/>
                </a:lnTo>
                <a:lnTo>
                  <a:pt x="2984474" y="2075568"/>
                </a:lnTo>
                <a:lnTo>
                  <a:pt x="2991354" y="2056252"/>
                </a:lnTo>
                <a:close/>
                <a:moveTo>
                  <a:pt x="103999" y="1820223"/>
                </a:moveTo>
                <a:lnTo>
                  <a:pt x="106381" y="1834247"/>
                </a:lnTo>
                <a:lnTo>
                  <a:pt x="111144" y="1849065"/>
                </a:lnTo>
                <a:lnTo>
                  <a:pt x="115907" y="1863090"/>
                </a:lnTo>
                <a:lnTo>
                  <a:pt x="120670" y="1877378"/>
                </a:lnTo>
                <a:lnTo>
                  <a:pt x="125963" y="1891667"/>
                </a:lnTo>
                <a:lnTo>
                  <a:pt x="131520" y="1905956"/>
                </a:lnTo>
                <a:lnTo>
                  <a:pt x="137342" y="1919980"/>
                </a:lnTo>
                <a:lnTo>
                  <a:pt x="143164" y="1934004"/>
                </a:lnTo>
                <a:lnTo>
                  <a:pt x="149250" y="1948028"/>
                </a:lnTo>
                <a:lnTo>
                  <a:pt x="155601" y="1961523"/>
                </a:lnTo>
                <a:lnTo>
                  <a:pt x="161952" y="1975547"/>
                </a:lnTo>
                <a:lnTo>
                  <a:pt x="168568" y="1988777"/>
                </a:lnTo>
                <a:lnTo>
                  <a:pt x="175713" y="2002537"/>
                </a:lnTo>
                <a:lnTo>
                  <a:pt x="182858" y="2015767"/>
                </a:lnTo>
                <a:lnTo>
                  <a:pt x="190268" y="2029262"/>
                </a:lnTo>
                <a:lnTo>
                  <a:pt x="197677" y="2042228"/>
                </a:lnTo>
                <a:lnTo>
                  <a:pt x="205351" y="2055458"/>
                </a:lnTo>
                <a:lnTo>
                  <a:pt x="213820" y="2068953"/>
                </a:lnTo>
                <a:lnTo>
                  <a:pt x="222288" y="2082183"/>
                </a:lnTo>
                <a:lnTo>
                  <a:pt x="230491" y="2095149"/>
                </a:lnTo>
                <a:lnTo>
                  <a:pt x="239488" y="2108644"/>
                </a:lnTo>
                <a:lnTo>
                  <a:pt x="248486" y="2121345"/>
                </a:lnTo>
                <a:lnTo>
                  <a:pt x="257483" y="2134311"/>
                </a:lnTo>
                <a:lnTo>
                  <a:pt x="267274" y="2147012"/>
                </a:lnTo>
                <a:lnTo>
                  <a:pt x="276536" y="2159448"/>
                </a:lnTo>
                <a:lnTo>
                  <a:pt x="286328" y="2171885"/>
                </a:lnTo>
                <a:lnTo>
                  <a:pt x="296383" y="2184321"/>
                </a:lnTo>
                <a:lnTo>
                  <a:pt x="306175" y="2196228"/>
                </a:lnTo>
                <a:lnTo>
                  <a:pt x="316495" y="2208400"/>
                </a:lnTo>
                <a:lnTo>
                  <a:pt x="326816" y="2220307"/>
                </a:lnTo>
                <a:lnTo>
                  <a:pt x="337401" y="2231950"/>
                </a:lnTo>
                <a:lnTo>
                  <a:pt x="348250" y="2243857"/>
                </a:lnTo>
                <a:lnTo>
                  <a:pt x="359100" y="2255235"/>
                </a:lnTo>
                <a:lnTo>
                  <a:pt x="369950" y="2266349"/>
                </a:lnTo>
                <a:lnTo>
                  <a:pt x="381064" y="2277727"/>
                </a:lnTo>
                <a:lnTo>
                  <a:pt x="392443" y="2288840"/>
                </a:lnTo>
                <a:lnTo>
                  <a:pt x="403822" y="2299954"/>
                </a:lnTo>
                <a:lnTo>
                  <a:pt x="415466" y="2310538"/>
                </a:lnTo>
                <a:lnTo>
                  <a:pt x="427110" y="2321387"/>
                </a:lnTo>
                <a:lnTo>
                  <a:pt x="439018" y="2331971"/>
                </a:lnTo>
                <a:lnTo>
                  <a:pt x="450926" y="2342555"/>
                </a:lnTo>
                <a:lnTo>
                  <a:pt x="475007" y="2362665"/>
                </a:lnTo>
                <a:lnTo>
                  <a:pt x="499882" y="2382511"/>
                </a:lnTo>
                <a:lnTo>
                  <a:pt x="525022" y="2402092"/>
                </a:lnTo>
                <a:lnTo>
                  <a:pt x="550691" y="2420614"/>
                </a:lnTo>
                <a:lnTo>
                  <a:pt x="539312" y="2398387"/>
                </a:lnTo>
                <a:lnTo>
                  <a:pt x="528198" y="2375631"/>
                </a:lnTo>
                <a:lnTo>
                  <a:pt x="517612" y="2352875"/>
                </a:lnTo>
                <a:lnTo>
                  <a:pt x="507027" y="2330119"/>
                </a:lnTo>
                <a:lnTo>
                  <a:pt x="496971" y="2307098"/>
                </a:lnTo>
                <a:lnTo>
                  <a:pt x="487180" y="2284077"/>
                </a:lnTo>
                <a:lnTo>
                  <a:pt x="477918" y="2260528"/>
                </a:lnTo>
                <a:lnTo>
                  <a:pt x="468921" y="2237242"/>
                </a:lnTo>
                <a:lnTo>
                  <a:pt x="460188" y="2213692"/>
                </a:lnTo>
                <a:lnTo>
                  <a:pt x="451720" y="2190142"/>
                </a:lnTo>
                <a:lnTo>
                  <a:pt x="443781" y="2166328"/>
                </a:lnTo>
                <a:lnTo>
                  <a:pt x="436107" y="2142249"/>
                </a:lnTo>
                <a:lnTo>
                  <a:pt x="428433" y="2118434"/>
                </a:lnTo>
                <a:lnTo>
                  <a:pt x="421288" y="2094355"/>
                </a:lnTo>
                <a:lnTo>
                  <a:pt x="414672" y="2070011"/>
                </a:lnTo>
                <a:lnTo>
                  <a:pt x="408321" y="2045932"/>
                </a:lnTo>
                <a:lnTo>
                  <a:pt x="387680" y="2035348"/>
                </a:lnTo>
                <a:lnTo>
                  <a:pt x="367304" y="2024499"/>
                </a:lnTo>
                <a:lnTo>
                  <a:pt x="347192" y="2013386"/>
                </a:lnTo>
                <a:lnTo>
                  <a:pt x="327080" y="2001743"/>
                </a:lnTo>
                <a:lnTo>
                  <a:pt x="307233" y="1990100"/>
                </a:lnTo>
                <a:lnTo>
                  <a:pt x="287651" y="1977664"/>
                </a:lnTo>
                <a:lnTo>
                  <a:pt x="268068" y="1964963"/>
                </a:lnTo>
                <a:lnTo>
                  <a:pt x="249015" y="1951732"/>
                </a:lnTo>
                <a:lnTo>
                  <a:pt x="229433" y="1937444"/>
                </a:lnTo>
                <a:lnTo>
                  <a:pt x="210115" y="1922361"/>
                </a:lnTo>
                <a:lnTo>
                  <a:pt x="191326" y="1907014"/>
                </a:lnTo>
                <a:lnTo>
                  <a:pt x="181800" y="1899076"/>
                </a:lnTo>
                <a:lnTo>
                  <a:pt x="172538" y="1891138"/>
                </a:lnTo>
                <a:lnTo>
                  <a:pt x="163540" y="1882670"/>
                </a:lnTo>
                <a:lnTo>
                  <a:pt x="154543" y="1874468"/>
                </a:lnTo>
                <a:lnTo>
                  <a:pt x="145810" y="1865736"/>
                </a:lnTo>
                <a:lnTo>
                  <a:pt x="137342" y="1857004"/>
                </a:lnTo>
                <a:lnTo>
                  <a:pt x="128874" y="1848007"/>
                </a:lnTo>
                <a:lnTo>
                  <a:pt x="120406" y="1839010"/>
                </a:lnTo>
                <a:lnTo>
                  <a:pt x="112202" y="1829749"/>
                </a:lnTo>
                <a:lnTo>
                  <a:pt x="103999" y="1820223"/>
                </a:lnTo>
                <a:close/>
                <a:moveTo>
                  <a:pt x="3022845" y="1815725"/>
                </a:moveTo>
                <a:lnTo>
                  <a:pt x="3014642" y="1825780"/>
                </a:lnTo>
                <a:lnTo>
                  <a:pt x="3006173" y="1835306"/>
                </a:lnTo>
                <a:lnTo>
                  <a:pt x="2997705" y="1844567"/>
                </a:lnTo>
                <a:lnTo>
                  <a:pt x="2988973" y="1853828"/>
                </a:lnTo>
                <a:lnTo>
                  <a:pt x="2980240" y="1862825"/>
                </a:lnTo>
                <a:lnTo>
                  <a:pt x="2971243" y="1871822"/>
                </a:lnTo>
                <a:lnTo>
                  <a:pt x="2962245" y="1880554"/>
                </a:lnTo>
                <a:lnTo>
                  <a:pt x="2952983" y="1889286"/>
                </a:lnTo>
                <a:lnTo>
                  <a:pt x="2943457" y="1897753"/>
                </a:lnTo>
                <a:lnTo>
                  <a:pt x="2933930" y="1905691"/>
                </a:lnTo>
                <a:lnTo>
                  <a:pt x="2924403" y="1913894"/>
                </a:lnTo>
                <a:lnTo>
                  <a:pt x="2914348" y="1921832"/>
                </a:lnTo>
                <a:lnTo>
                  <a:pt x="2894500" y="1936915"/>
                </a:lnTo>
                <a:lnTo>
                  <a:pt x="2874389" y="1951732"/>
                </a:lnTo>
                <a:lnTo>
                  <a:pt x="2859834" y="1961787"/>
                </a:lnTo>
                <a:lnTo>
                  <a:pt x="2845015" y="1971843"/>
                </a:lnTo>
                <a:lnTo>
                  <a:pt x="2830196" y="1981368"/>
                </a:lnTo>
                <a:lnTo>
                  <a:pt x="2814847" y="1990630"/>
                </a:lnTo>
                <a:lnTo>
                  <a:pt x="2799764" y="1999626"/>
                </a:lnTo>
                <a:lnTo>
                  <a:pt x="2784415" y="2008623"/>
                </a:lnTo>
                <a:lnTo>
                  <a:pt x="2769067" y="2017355"/>
                </a:lnTo>
                <a:lnTo>
                  <a:pt x="2753454" y="2025822"/>
                </a:lnTo>
                <a:lnTo>
                  <a:pt x="2747897" y="2048578"/>
                </a:lnTo>
                <a:lnTo>
                  <a:pt x="2741545" y="2071599"/>
                </a:lnTo>
                <a:lnTo>
                  <a:pt x="2735459" y="2094355"/>
                </a:lnTo>
                <a:lnTo>
                  <a:pt x="2728579" y="2116847"/>
                </a:lnTo>
                <a:lnTo>
                  <a:pt x="2721698" y="2139603"/>
                </a:lnTo>
                <a:lnTo>
                  <a:pt x="2714289" y="2161830"/>
                </a:lnTo>
                <a:lnTo>
                  <a:pt x="2706879" y="2184321"/>
                </a:lnTo>
                <a:lnTo>
                  <a:pt x="2699205" y="2206548"/>
                </a:lnTo>
                <a:lnTo>
                  <a:pt x="2691002" y="2229039"/>
                </a:lnTo>
                <a:lnTo>
                  <a:pt x="2682798" y="2251002"/>
                </a:lnTo>
                <a:lnTo>
                  <a:pt x="2673801" y="2272964"/>
                </a:lnTo>
                <a:lnTo>
                  <a:pt x="2664803" y="2294662"/>
                </a:lnTo>
                <a:lnTo>
                  <a:pt x="2655541" y="2316359"/>
                </a:lnTo>
                <a:lnTo>
                  <a:pt x="2645750" y="2338057"/>
                </a:lnTo>
                <a:lnTo>
                  <a:pt x="2635959" y="2359490"/>
                </a:lnTo>
                <a:lnTo>
                  <a:pt x="2625903" y="2380659"/>
                </a:lnTo>
                <a:lnTo>
                  <a:pt x="2647338" y="2363459"/>
                </a:lnTo>
                <a:lnTo>
                  <a:pt x="2668508" y="2345731"/>
                </a:lnTo>
                <a:lnTo>
                  <a:pt x="2689149" y="2327473"/>
                </a:lnTo>
                <a:lnTo>
                  <a:pt x="2709790" y="2309215"/>
                </a:lnTo>
                <a:lnTo>
                  <a:pt x="2729637" y="2290428"/>
                </a:lnTo>
                <a:lnTo>
                  <a:pt x="2749220" y="2270847"/>
                </a:lnTo>
                <a:lnTo>
                  <a:pt x="2768273" y="2251266"/>
                </a:lnTo>
                <a:lnTo>
                  <a:pt x="2787061" y="2231156"/>
                </a:lnTo>
                <a:lnTo>
                  <a:pt x="2805321" y="2210252"/>
                </a:lnTo>
                <a:lnTo>
                  <a:pt x="2823051" y="2189613"/>
                </a:lnTo>
                <a:lnTo>
                  <a:pt x="2839987" y="2168180"/>
                </a:lnTo>
                <a:lnTo>
                  <a:pt x="2856659" y="2146482"/>
                </a:lnTo>
                <a:lnTo>
                  <a:pt x="2872801" y="2123991"/>
                </a:lnTo>
                <a:lnTo>
                  <a:pt x="2888414" y="2101764"/>
                </a:lnTo>
                <a:lnTo>
                  <a:pt x="2903498" y="2078743"/>
                </a:lnTo>
                <a:lnTo>
                  <a:pt x="2917788" y="2055193"/>
                </a:lnTo>
                <a:lnTo>
                  <a:pt x="2926256" y="2041169"/>
                </a:lnTo>
                <a:lnTo>
                  <a:pt x="2934724" y="2026881"/>
                </a:lnTo>
                <a:lnTo>
                  <a:pt x="2942398" y="2012592"/>
                </a:lnTo>
                <a:lnTo>
                  <a:pt x="2950072" y="1998038"/>
                </a:lnTo>
                <a:lnTo>
                  <a:pt x="2957482" y="1983485"/>
                </a:lnTo>
                <a:lnTo>
                  <a:pt x="2964627" y="1968667"/>
                </a:lnTo>
                <a:lnTo>
                  <a:pt x="2971772" y="1953849"/>
                </a:lnTo>
                <a:lnTo>
                  <a:pt x="2978387" y="1939031"/>
                </a:lnTo>
                <a:lnTo>
                  <a:pt x="2985003" y="1923949"/>
                </a:lnTo>
                <a:lnTo>
                  <a:pt x="2991090" y="1908866"/>
                </a:lnTo>
                <a:lnTo>
                  <a:pt x="2996911" y="1893255"/>
                </a:lnTo>
                <a:lnTo>
                  <a:pt x="3002469" y="1878172"/>
                </a:lnTo>
                <a:lnTo>
                  <a:pt x="3008290" y="1862560"/>
                </a:lnTo>
                <a:lnTo>
                  <a:pt x="3013318" y="1847213"/>
                </a:lnTo>
                <a:lnTo>
                  <a:pt x="3018082" y="1831601"/>
                </a:lnTo>
                <a:lnTo>
                  <a:pt x="3022845" y="1815725"/>
                </a:lnTo>
                <a:close/>
                <a:moveTo>
                  <a:pt x="2808496" y="1593721"/>
                </a:moveTo>
                <a:lnTo>
                  <a:pt x="2807967" y="1615418"/>
                </a:lnTo>
                <a:lnTo>
                  <a:pt x="2807438" y="1637116"/>
                </a:lnTo>
                <a:lnTo>
                  <a:pt x="2806379" y="1659078"/>
                </a:lnTo>
                <a:lnTo>
                  <a:pt x="2805321" y="1680776"/>
                </a:lnTo>
                <a:lnTo>
                  <a:pt x="2803733" y="1702474"/>
                </a:lnTo>
                <a:lnTo>
                  <a:pt x="2802145" y="1724701"/>
                </a:lnTo>
                <a:lnTo>
                  <a:pt x="2800293" y="1746398"/>
                </a:lnTo>
                <a:lnTo>
                  <a:pt x="2798176" y="1768096"/>
                </a:lnTo>
                <a:lnTo>
                  <a:pt x="2795530" y="1789794"/>
                </a:lnTo>
                <a:lnTo>
                  <a:pt x="2793148" y="1811491"/>
                </a:lnTo>
                <a:lnTo>
                  <a:pt x="2789972" y="1833189"/>
                </a:lnTo>
                <a:lnTo>
                  <a:pt x="2787061" y="1854887"/>
                </a:lnTo>
                <a:lnTo>
                  <a:pt x="2783621" y="1876584"/>
                </a:lnTo>
                <a:lnTo>
                  <a:pt x="2780181" y="1898017"/>
                </a:lnTo>
                <a:lnTo>
                  <a:pt x="2776212" y="1919715"/>
                </a:lnTo>
                <a:lnTo>
                  <a:pt x="2771978" y="1941148"/>
                </a:lnTo>
                <a:lnTo>
                  <a:pt x="2788385" y="1931093"/>
                </a:lnTo>
                <a:lnTo>
                  <a:pt x="2805056" y="1920509"/>
                </a:lnTo>
                <a:lnTo>
                  <a:pt x="2821463" y="1909925"/>
                </a:lnTo>
                <a:lnTo>
                  <a:pt x="2837341" y="1899076"/>
                </a:lnTo>
                <a:lnTo>
                  <a:pt x="2848455" y="1891138"/>
                </a:lnTo>
                <a:lnTo>
                  <a:pt x="2859305" y="1883200"/>
                </a:lnTo>
                <a:lnTo>
                  <a:pt x="2870155" y="1874997"/>
                </a:lnTo>
                <a:lnTo>
                  <a:pt x="2880740" y="1866265"/>
                </a:lnTo>
                <a:lnTo>
                  <a:pt x="2891325" y="1858062"/>
                </a:lnTo>
                <a:lnTo>
                  <a:pt x="2901381" y="1849330"/>
                </a:lnTo>
                <a:lnTo>
                  <a:pt x="2911437" y="1840333"/>
                </a:lnTo>
                <a:lnTo>
                  <a:pt x="2921228" y="1831072"/>
                </a:lnTo>
                <a:lnTo>
                  <a:pt x="2931019" y="1821546"/>
                </a:lnTo>
                <a:lnTo>
                  <a:pt x="2940546" y="1812285"/>
                </a:lnTo>
                <a:lnTo>
                  <a:pt x="2949808" y="1802759"/>
                </a:lnTo>
                <a:lnTo>
                  <a:pt x="2958805" y="1792704"/>
                </a:lnTo>
                <a:lnTo>
                  <a:pt x="2967538" y="1782914"/>
                </a:lnTo>
                <a:lnTo>
                  <a:pt x="2976006" y="1772594"/>
                </a:lnTo>
                <a:lnTo>
                  <a:pt x="2983945" y="1762539"/>
                </a:lnTo>
                <a:lnTo>
                  <a:pt x="2991619" y="1751426"/>
                </a:lnTo>
                <a:lnTo>
                  <a:pt x="2998235" y="1742429"/>
                </a:lnTo>
                <a:lnTo>
                  <a:pt x="3004056" y="1733697"/>
                </a:lnTo>
                <a:lnTo>
                  <a:pt x="3010143" y="1724171"/>
                </a:lnTo>
                <a:lnTo>
                  <a:pt x="3015700" y="1714646"/>
                </a:lnTo>
                <a:lnTo>
                  <a:pt x="3020993" y="1705384"/>
                </a:lnTo>
                <a:lnTo>
                  <a:pt x="3025756" y="1695329"/>
                </a:lnTo>
                <a:lnTo>
                  <a:pt x="3030519" y="1685804"/>
                </a:lnTo>
                <a:lnTo>
                  <a:pt x="3034753" y="1675749"/>
                </a:lnTo>
                <a:lnTo>
                  <a:pt x="3038458" y="1665958"/>
                </a:lnTo>
                <a:lnTo>
                  <a:pt x="3042163" y="1655639"/>
                </a:lnTo>
                <a:lnTo>
                  <a:pt x="3045603" y="1645584"/>
                </a:lnTo>
                <a:lnTo>
                  <a:pt x="3048514" y="1635264"/>
                </a:lnTo>
                <a:lnTo>
                  <a:pt x="3051160" y="1624944"/>
                </a:lnTo>
                <a:lnTo>
                  <a:pt x="3053542" y="1614360"/>
                </a:lnTo>
                <a:lnTo>
                  <a:pt x="3055394" y="1604305"/>
                </a:lnTo>
                <a:lnTo>
                  <a:pt x="3056453" y="1593721"/>
                </a:lnTo>
                <a:lnTo>
                  <a:pt x="2808496" y="1593721"/>
                </a:lnTo>
                <a:close/>
                <a:moveTo>
                  <a:pt x="82035" y="1593721"/>
                </a:moveTo>
                <a:lnTo>
                  <a:pt x="82564" y="1611979"/>
                </a:lnTo>
                <a:lnTo>
                  <a:pt x="83358" y="1630501"/>
                </a:lnTo>
                <a:lnTo>
                  <a:pt x="84152" y="1648759"/>
                </a:lnTo>
                <a:lnTo>
                  <a:pt x="85475" y="1667546"/>
                </a:lnTo>
                <a:lnTo>
                  <a:pt x="89974" y="1678395"/>
                </a:lnTo>
                <a:lnTo>
                  <a:pt x="94737" y="1689508"/>
                </a:lnTo>
                <a:lnTo>
                  <a:pt x="100029" y="1700092"/>
                </a:lnTo>
                <a:lnTo>
                  <a:pt x="105587" y="1710941"/>
                </a:lnTo>
                <a:lnTo>
                  <a:pt x="111673" y="1721261"/>
                </a:lnTo>
                <a:lnTo>
                  <a:pt x="118024" y="1731580"/>
                </a:lnTo>
                <a:lnTo>
                  <a:pt x="124905" y="1741635"/>
                </a:lnTo>
                <a:lnTo>
                  <a:pt x="131520" y="1751426"/>
                </a:lnTo>
                <a:lnTo>
                  <a:pt x="139459" y="1762539"/>
                </a:lnTo>
                <a:lnTo>
                  <a:pt x="147663" y="1772594"/>
                </a:lnTo>
                <a:lnTo>
                  <a:pt x="156131" y="1782914"/>
                </a:lnTo>
                <a:lnTo>
                  <a:pt x="164863" y="1792704"/>
                </a:lnTo>
                <a:lnTo>
                  <a:pt x="173861" y="1802759"/>
                </a:lnTo>
                <a:lnTo>
                  <a:pt x="182858" y="1812285"/>
                </a:lnTo>
                <a:lnTo>
                  <a:pt x="192385" y="1822076"/>
                </a:lnTo>
                <a:lnTo>
                  <a:pt x="202176" y="1831072"/>
                </a:lnTo>
                <a:lnTo>
                  <a:pt x="211967" y="1840333"/>
                </a:lnTo>
                <a:lnTo>
                  <a:pt x="222288" y="1849330"/>
                </a:lnTo>
                <a:lnTo>
                  <a:pt x="232343" y="1858062"/>
                </a:lnTo>
                <a:lnTo>
                  <a:pt x="242664" y="1866265"/>
                </a:lnTo>
                <a:lnTo>
                  <a:pt x="253514" y="1874997"/>
                </a:lnTo>
                <a:lnTo>
                  <a:pt x="264099" y="1883200"/>
                </a:lnTo>
                <a:lnTo>
                  <a:pt x="274949" y="1891138"/>
                </a:lnTo>
                <a:lnTo>
                  <a:pt x="286063" y="1899076"/>
                </a:lnTo>
                <a:lnTo>
                  <a:pt x="298500" y="1907808"/>
                </a:lnTo>
                <a:lnTo>
                  <a:pt x="310938" y="1916275"/>
                </a:lnTo>
                <a:lnTo>
                  <a:pt x="323640" y="1924213"/>
                </a:lnTo>
                <a:lnTo>
                  <a:pt x="336607" y="1932416"/>
                </a:lnTo>
                <a:lnTo>
                  <a:pt x="349309" y="1940090"/>
                </a:lnTo>
                <a:lnTo>
                  <a:pt x="362540" y="1948028"/>
                </a:lnTo>
                <a:lnTo>
                  <a:pt x="388739" y="1962846"/>
                </a:lnTo>
                <a:lnTo>
                  <a:pt x="384240" y="1940090"/>
                </a:lnTo>
                <a:lnTo>
                  <a:pt x="379741" y="1917069"/>
                </a:lnTo>
                <a:lnTo>
                  <a:pt x="375772" y="1894313"/>
                </a:lnTo>
                <a:lnTo>
                  <a:pt x="372067" y="1871292"/>
                </a:lnTo>
                <a:lnTo>
                  <a:pt x="368627" y="1848272"/>
                </a:lnTo>
                <a:lnTo>
                  <a:pt x="365187" y="1825251"/>
                </a:lnTo>
                <a:lnTo>
                  <a:pt x="362540" y="1802230"/>
                </a:lnTo>
                <a:lnTo>
                  <a:pt x="359629" y="1779209"/>
                </a:lnTo>
                <a:lnTo>
                  <a:pt x="357512" y="1755924"/>
                </a:lnTo>
                <a:lnTo>
                  <a:pt x="355395" y="1732639"/>
                </a:lnTo>
                <a:lnTo>
                  <a:pt x="353543" y="1709618"/>
                </a:lnTo>
                <a:lnTo>
                  <a:pt x="351955" y="1686333"/>
                </a:lnTo>
                <a:lnTo>
                  <a:pt x="350632" y="1663048"/>
                </a:lnTo>
                <a:lnTo>
                  <a:pt x="349309" y="1639762"/>
                </a:lnTo>
                <a:lnTo>
                  <a:pt x="348780" y="1616742"/>
                </a:lnTo>
                <a:lnTo>
                  <a:pt x="348250" y="1593721"/>
                </a:lnTo>
                <a:lnTo>
                  <a:pt x="82035" y="1593721"/>
                </a:lnTo>
                <a:close/>
                <a:moveTo>
                  <a:pt x="2771978" y="1181465"/>
                </a:moveTo>
                <a:lnTo>
                  <a:pt x="2776212" y="1203163"/>
                </a:lnTo>
                <a:lnTo>
                  <a:pt x="2780181" y="1224596"/>
                </a:lnTo>
                <a:lnTo>
                  <a:pt x="2783621" y="1246293"/>
                </a:lnTo>
                <a:lnTo>
                  <a:pt x="2787061" y="1267991"/>
                </a:lnTo>
                <a:lnTo>
                  <a:pt x="2789972" y="1289424"/>
                </a:lnTo>
                <a:lnTo>
                  <a:pt x="2793148" y="1311122"/>
                </a:lnTo>
                <a:lnTo>
                  <a:pt x="2795530" y="1332819"/>
                </a:lnTo>
                <a:lnTo>
                  <a:pt x="2798176" y="1354782"/>
                </a:lnTo>
                <a:lnTo>
                  <a:pt x="2800293" y="1376479"/>
                </a:lnTo>
                <a:lnTo>
                  <a:pt x="2802145" y="1398177"/>
                </a:lnTo>
                <a:lnTo>
                  <a:pt x="2803733" y="1419875"/>
                </a:lnTo>
                <a:lnTo>
                  <a:pt x="2805321" y="1442102"/>
                </a:lnTo>
                <a:lnTo>
                  <a:pt x="2806379" y="1463799"/>
                </a:lnTo>
                <a:lnTo>
                  <a:pt x="2807438" y="1485497"/>
                </a:lnTo>
                <a:lnTo>
                  <a:pt x="2807967" y="1507459"/>
                </a:lnTo>
                <a:lnTo>
                  <a:pt x="2808496" y="1529157"/>
                </a:lnTo>
                <a:lnTo>
                  <a:pt x="3056453" y="1529157"/>
                </a:lnTo>
                <a:lnTo>
                  <a:pt x="3055394" y="1518573"/>
                </a:lnTo>
                <a:lnTo>
                  <a:pt x="3053542" y="1507989"/>
                </a:lnTo>
                <a:lnTo>
                  <a:pt x="3051160" y="1497934"/>
                </a:lnTo>
                <a:lnTo>
                  <a:pt x="3048514" y="1487349"/>
                </a:lnTo>
                <a:lnTo>
                  <a:pt x="3045603" y="1477030"/>
                </a:lnTo>
                <a:lnTo>
                  <a:pt x="3042163" y="1467239"/>
                </a:lnTo>
                <a:lnTo>
                  <a:pt x="3038458" y="1456920"/>
                </a:lnTo>
                <a:lnTo>
                  <a:pt x="3034753" y="1446865"/>
                </a:lnTo>
                <a:lnTo>
                  <a:pt x="3030519" y="1437074"/>
                </a:lnTo>
                <a:lnTo>
                  <a:pt x="3025756" y="1427019"/>
                </a:lnTo>
                <a:lnTo>
                  <a:pt x="3020993" y="1417493"/>
                </a:lnTo>
                <a:lnTo>
                  <a:pt x="3015700" y="1407968"/>
                </a:lnTo>
                <a:lnTo>
                  <a:pt x="3010143" y="1398706"/>
                </a:lnTo>
                <a:lnTo>
                  <a:pt x="3004056" y="1389181"/>
                </a:lnTo>
                <a:lnTo>
                  <a:pt x="2998235" y="1379919"/>
                </a:lnTo>
                <a:lnTo>
                  <a:pt x="2991619" y="1370923"/>
                </a:lnTo>
                <a:lnTo>
                  <a:pt x="2983945" y="1360339"/>
                </a:lnTo>
                <a:lnTo>
                  <a:pt x="2976006" y="1350283"/>
                </a:lnTo>
                <a:lnTo>
                  <a:pt x="2967538" y="1339964"/>
                </a:lnTo>
                <a:lnTo>
                  <a:pt x="2958805" y="1329644"/>
                </a:lnTo>
                <a:lnTo>
                  <a:pt x="2949808" y="1320118"/>
                </a:lnTo>
                <a:lnTo>
                  <a:pt x="2940546" y="1310593"/>
                </a:lnTo>
                <a:lnTo>
                  <a:pt x="2931019" y="1300802"/>
                </a:lnTo>
                <a:lnTo>
                  <a:pt x="2921228" y="1291541"/>
                </a:lnTo>
                <a:lnTo>
                  <a:pt x="2911437" y="1282544"/>
                </a:lnTo>
                <a:lnTo>
                  <a:pt x="2901381" y="1273548"/>
                </a:lnTo>
                <a:lnTo>
                  <a:pt x="2891325" y="1264816"/>
                </a:lnTo>
                <a:lnTo>
                  <a:pt x="2880740" y="1256084"/>
                </a:lnTo>
                <a:lnTo>
                  <a:pt x="2870155" y="1247881"/>
                </a:lnTo>
                <a:lnTo>
                  <a:pt x="2859305" y="1239414"/>
                </a:lnTo>
                <a:lnTo>
                  <a:pt x="2848455" y="1231475"/>
                </a:lnTo>
                <a:lnTo>
                  <a:pt x="2837341" y="1223537"/>
                </a:lnTo>
                <a:lnTo>
                  <a:pt x="2821463" y="1212424"/>
                </a:lnTo>
                <a:lnTo>
                  <a:pt x="2805056" y="1201840"/>
                </a:lnTo>
                <a:lnTo>
                  <a:pt x="2788385" y="1191785"/>
                </a:lnTo>
                <a:lnTo>
                  <a:pt x="2771978" y="1181465"/>
                </a:lnTo>
                <a:close/>
                <a:moveTo>
                  <a:pt x="388739" y="1159767"/>
                </a:moveTo>
                <a:lnTo>
                  <a:pt x="362540" y="1174585"/>
                </a:lnTo>
                <a:lnTo>
                  <a:pt x="349309" y="1182259"/>
                </a:lnTo>
                <a:lnTo>
                  <a:pt x="336342" y="1190462"/>
                </a:lnTo>
                <a:lnTo>
                  <a:pt x="323640" y="1198400"/>
                </a:lnTo>
                <a:lnTo>
                  <a:pt x="310938" y="1206603"/>
                </a:lnTo>
                <a:lnTo>
                  <a:pt x="298500" y="1215070"/>
                </a:lnTo>
                <a:lnTo>
                  <a:pt x="286063" y="1223537"/>
                </a:lnTo>
                <a:lnTo>
                  <a:pt x="274949" y="1231475"/>
                </a:lnTo>
                <a:lnTo>
                  <a:pt x="264099" y="1239678"/>
                </a:lnTo>
                <a:lnTo>
                  <a:pt x="253514" y="1247881"/>
                </a:lnTo>
                <a:lnTo>
                  <a:pt x="242664" y="1256084"/>
                </a:lnTo>
                <a:lnTo>
                  <a:pt x="232343" y="1264816"/>
                </a:lnTo>
                <a:lnTo>
                  <a:pt x="222288" y="1273548"/>
                </a:lnTo>
                <a:lnTo>
                  <a:pt x="211967" y="1282544"/>
                </a:lnTo>
                <a:lnTo>
                  <a:pt x="202176" y="1291541"/>
                </a:lnTo>
                <a:lnTo>
                  <a:pt x="192385" y="1300802"/>
                </a:lnTo>
                <a:lnTo>
                  <a:pt x="182858" y="1310593"/>
                </a:lnTo>
                <a:lnTo>
                  <a:pt x="173861" y="1320118"/>
                </a:lnTo>
                <a:lnTo>
                  <a:pt x="164863" y="1329644"/>
                </a:lnTo>
                <a:lnTo>
                  <a:pt x="156131" y="1339964"/>
                </a:lnTo>
                <a:lnTo>
                  <a:pt x="147663" y="1350283"/>
                </a:lnTo>
                <a:lnTo>
                  <a:pt x="139459" y="1360339"/>
                </a:lnTo>
                <a:lnTo>
                  <a:pt x="131520" y="1370923"/>
                </a:lnTo>
                <a:lnTo>
                  <a:pt x="124375" y="1380978"/>
                </a:lnTo>
                <a:lnTo>
                  <a:pt x="118024" y="1391033"/>
                </a:lnTo>
                <a:lnTo>
                  <a:pt x="111673" y="1401352"/>
                </a:lnTo>
                <a:lnTo>
                  <a:pt x="105587" y="1411937"/>
                </a:lnTo>
                <a:lnTo>
                  <a:pt x="100029" y="1422521"/>
                </a:lnTo>
                <a:lnTo>
                  <a:pt x="94737" y="1433370"/>
                </a:lnTo>
                <a:lnTo>
                  <a:pt x="89974" y="1444219"/>
                </a:lnTo>
                <a:lnTo>
                  <a:pt x="85475" y="1455332"/>
                </a:lnTo>
                <a:lnTo>
                  <a:pt x="84152" y="1473590"/>
                </a:lnTo>
                <a:lnTo>
                  <a:pt x="83358" y="1492377"/>
                </a:lnTo>
                <a:lnTo>
                  <a:pt x="82564" y="1510635"/>
                </a:lnTo>
                <a:lnTo>
                  <a:pt x="82035" y="1529157"/>
                </a:lnTo>
                <a:lnTo>
                  <a:pt x="348250" y="1529157"/>
                </a:lnTo>
                <a:lnTo>
                  <a:pt x="348780" y="1505872"/>
                </a:lnTo>
                <a:lnTo>
                  <a:pt x="349309" y="1482586"/>
                </a:lnTo>
                <a:lnTo>
                  <a:pt x="350632" y="1459566"/>
                </a:lnTo>
                <a:lnTo>
                  <a:pt x="351955" y="1436545"/>
                </a:lnTo>
                <a:lnTo>
                  <a:pt x="353543" y="1413260"/>
                </a:lnTo>
                <a:lnTo>
                  <a:pt x="355395" y="1389974"/>
                </a:lnTo>
                <a:lnTo>
                  <a:pt x="357512" y="1366954"/>
                </a:lnTo>
                <a:lnTo>
                  <a:pt x="359629" y="1343668"/>
                </a:lnTo>
                <a:lnTo>
                  <a:pt x="362540" y="1320383"/>
                </a:lnTo>
                <a:lnTo>
                  <a:pt x="365187" y="1297362"/>
                </a:lnTo>
                <a:lnTo>
                  <a:pt x="368627" y="1274606"/>
                </a:lnTo>
                <a:lnTo>
                  <a:pt x="372067" y="1251586"/>
                </a:lnTo>
                <a:lnTo>
                  <a:pt x="375772" y="1228300"/>
                </a:lnTo>
                <a:lnTo>
                  <a:pt x="379741" y="1205544"/>
                </a:lnTo>
                <a:lnTo>
                  <a:pt x="384240" y="1182788"/>
                </a:lnTo>
                <a:lnTo>
                  <a:pt x="388739" y="1159767"/>
                </a:lnTo>
                <a:close/>
                <a:moveTo>
                  <a:pt x="1055688" y="1066800"/>
                </a:moveTo>
                <a:lnTo>
                  <a:pt x="1366095" y="1066800"/>
                </a:lnTo>
                <a:lnTo>
                  <a:pt x="1486868" y="1354010"/>
                </a:lnTo>
                <a:lnTo>
                  <a:pt x="1513088" y="1415366"/>
                </a:lnTo>
                <a:lnTo>
                  <a:pt x="1524742" y="1443664"/>
                </a:lnTo>
                <a:lnTo>
                  <a:pt x="1536395" y="1471433"/>
                </a:lnTo>
                <a:lnTo>
                  <a:pt x="1547254" y="1498673"/>
                </a:lnTo>
                <a:lnTo>
                  <a:pt x="1558113" y="1525913"/>
                </a:lnTo>
                <a:lnTo>
                  <a:pt x="1568707" y="1553418"/>
                </a:lnTo>
                <a:lnTo>
                  <a:pt x="1579037" y="1582244"/>
                </a:lnTo>
                <a:lnTo>
                  <a:pt x="1582480" y="1582244"/>
                </a:lnTo>
                <a:lnTo>
                  <a:pt x="1592809" y="1554476"/>
                </a:lnTo>
                <a:lnTo>
                  <a:pt x="1603138" y="1527236"/>
                </a:lnTo>
                <a:lnTo>
                  <a:pt x="1613732" y="1499467"/>
                </a:lnTo>
                <a:lnTo>
                  <a:pt x="1624591" y="1471962"/>
                </a:lnTo>
                <a:lnTo>
                  <a:pt x="1647898" y="1414837"/>
                </a:lnTo>
                <a:lnTo>
                  <a:pt x="1673324" y="1354010"/>
                </a:lnTo>
                <a:lnTo>
                  <a:pt x="1793832" y="1066800"/>
                </a:lnTo>
                <a:lnTo>
                  <a:pt x="2097088" y="1066800"/>
                </a:lnTo>
                <a:lnTo>
                  <a:pt x="1729208" y="1717651"/>
                </a:lnTo>
                <a:lnTo>
                  <a:pt x="1907983" y="1717651"/>
                </a:lnTo>
                <a:lnTo>
                  <a:pt x="1907983" y="1844859"/>
                </a:lnTo>
                <a:lnTo>
                  <a:pt x="1703253" y="1844859"/>
                </a:lnTo>
                <a:lnTo>
                  <a:pt x="1703253" y="1925257"/>
                </a:lnTo>
                <a:lnTo>
                  <a:pt x="1907983" y="1925257"/>
                </a:lnTo>
                <a:lnTo>
                  <a:pt x="1907983" y="2052730"/>
                </a:lnTo>
                <a:lnTo>
                  <a:pt x="1703253" y="2052730"/>
                </a:lnTo>
                <a:lnTo>
                  <a:pt x="1703253" y="2260600"/>
                </a:lnTo>
                <a:lnTo>
                  <a:pt x="1433633" y="2260600"/>
                </a:lnTo>
                <a:lnTo>
                  <a:pt x="1433633" y="2052730"/>
                </a:lnTo>
                <a:lnTo>
                  <a:pt x="1244793" y="2052730"/>
                </a:lnTo>
                <a:lnTo>
                  <a:pt x="1244793" y="1925257"/>
                </a:lnTo>
                <a:lnTo>
                  <a:pt x="1433633" y="1925257"/>
                </a:lnTo>
                <a:lnTo>
                  <a:pt x="1433633" y="1844859"/>
                </a:lnTo>
                <a:lnTo>
                  <a:pt x="1244793" y="1844859"/>
                </a:lnTo>
                <a:lnTo>
                  <a:pt x="1244793" y="1717651"/>
                </a:lnTo>
                <a:lnTo>
                  <a:pt x="1404234" y="1717651"/>
                </a:lnTo>
                <a:lnTo>
                  <a:pt x="1055688" y="1066800"/>
                </a:lnTo>
                <a:close/>
                <a:moveTo>
                  <a:pt x="2625903" y="741955"/>
                </a:moveTo>
                <a:lnTo>
                  <a:pt x="2636224" y="763388"/>
                </a:lnTo>
                <a:lnTo>
                  <a:pt x="2646015" y="784821"/>
                </a:lnTo>
                <a:lnTo>
                  <a:pt x="2655806" y="806519"/>
                </a:lnTo>
                <a:lnTo>
                  <a:pt x="2665068" y="828216"/>
                </a:lnTo>
                <a:lnTo>
                  <a:pt x="2674065" y="849914"/>
                </a:lnTo>
                <a:lnTo>
                  <a:pt x="2682798" y="871876"/>
                </a:lnTo>
                <a:lnTo>
                  <a:pt x="2691002" y="893838"/>
                </a:lnTo>
                <a:lnTo>
                  <a:pt x="2699205" y="916330"/>
                </a:lnTo>
                <a:lnTo>
                  <a:pt x="2706879" y="938292"/>
                </a:lnTo>
                <a:lnTo>
                  <a:pt x="2714553" y="960519"/>
                </a:lnTo>
                <a:lnTo>
                  <a:pt x="2721698" y="983275"/>
                </a:lnTo>
                <a:lnTo>
                  <a:pt x="2728579" y="1005767"/>
                </a:lnTo>
                <a:lnTo>
                  <a:pt x="2735459" y="1028523"/>
                </a:lnTo>
                <a:lnTo>
                  <a:pt x="2741545" y="1051279"/>
                </a:lnTo>
                <a:lnTo>
                  <a:pt x="2747897" y="1074035"/>
                </a:lnTo>
                <a:lnTo>
                  <a:pt x="2753454" y="1096791"/>
                </a:lnTo>
                <a:lnTo>
                  <a:pt x="2769067" y="1105523"/>
                </a:lnTo>
                <a:lnTo>
                  <a:pt x="2784415" y="1114255"/>
                </a:lnTo>
                <a:lnTo>
                  <a:pt x="2799764" y="1122722"/>
                </a:lnTo>
                <a:lnTo>
                  <a:pt x="2814847" y="1132248"/>
                </a:lnTo>
                <a:lnTo>
                  <a:pt x="2830196" y="1141510"/>
                </a:lnTo>
                <a:lnTo>
                  <a:pt x="2845015" y="1151035"/>
                </a:lnTo>
                <a:lnTo>
                  <a:pt x="2859834" y="1161090"/>
                </a:lnTo>
                <a:lnTo>
                  <a:pt x="2874389" y="1170881"/>
                </a:lnTo>
                <a:lnTo>
                  <a:pt x="2894500" y="1185699"/>
                </a:lnTo>
                <a:lnTo>
                  <a:pt x="2914348" y="1201046"/>
                </a:lnTo>
                <a:lnTo>
                  <a:pt x="2924139" y="1208984"/>
                </a:lnTo>
                <a:lnTo>
                  <a:pt x="2933930" y="1217187"/>
                </a:lnTo>
                <a:lnTo>
                  <a:pt x="2943457" y="1225125"/>
                </a:lnTo>
                <a:lnTo>
                  <a:pt x="2952719" y="1233592"/>
                </a:lnTo>
                <a:lnTo>
                  <a:pt x="2961981" y="1242324"/>
                </a:lnTo>
                <a:lnTo>
                  <a:pt x="2971243" y="1251056"/>
                </a:lnTo>
                <a:lnTo>
                  <a:pt x="2980240" y="1259524"/>
                </a:lnTo>
                <a:lnTo>
                  <a:pt x="2988973" y="1269050"/>
                </a:lnTo>
                <a:lnTo>
                  <a:pt x="2997705" y="1278046"/>
                </a:lnTo>
                <a:lnTo>
                  <a:pt x="3006173" y="1287572"/>
                </a:lnTo>
                <a:lnTo>
                  <a:pt x="3014642" y="1297098"/>
                </a:lnTo>
                <a:lnTo>
                  <a:pt x="3022845" y="1306888"/>
                </a:lnTo>
                <a:lnTo>
                  <a:pt x="3018082" y="1291276"/>
                </a:lnTo>
                <a:lnTo>
                  <a:pt x="3013054" y="1275400"/>
                </a:lnTo>
                <a:lnTo>
                  <a:pt x="3008290" y="1260053"/>
                </a:lnTo>
                <a:lnTo>
                  <a:pt x="3002469" y="1244706"/>
                </a:lnTo>
                <a:lnTo>
                  <a:pt x="2996911" y="1229094"/>
                </a:lnTo>
                <a:lnTo>
                  <a:pt x="2991090" y="1214011"/>
                </a:lnTo>
                <a:lnTo>
                  <a:pt x="2985003" y="1198929"/>
                </a:lnTo>
                <a:lnTo>
                  <a:pt x="2978387" y="1183582"/>
                </a:lnTo>
                <a:lnTo>
                  <a:pt x="2971507" y="1168764"/>
                </a:lnTo>
                <a:lnTo>
                  <a:pt x="2964627" y="1153946"/>
                </a:lnTo>
                <a:lnTo>
                  <a:pt x="2957482" y="1139393"/>
                </a:lnTo>
                <a:lnTo>
                  <a:pt x="2950072" y="1124575"/>
                </a:lnTo>
                <a:lnTo>
                  <a:pt x="2942398" y="1110021"/>
                </a:lnTo>
                <a:lnTo>
                  <a:pt x="2934724" y="1095733"/>
                </a:lnTo>
                <a:lnTo>
                  <a:pt x="2926256" y="1081709"/>
                </a:lnTo>
                <a:lnTo>
                  <a:pt x="2917788" y="1067420"/>
                </a:lnTo>
                <a:lnTo>
                  <a:pt x="2903498" y="1044135"/>
                </a:lnTo>
                <a:lnTo>
                  <a:pt x="2888414" y="1021114"/>
                </a:lnTo>
                <a:lnTo>
                  <a:pt x="2872801" y="998887"/>
                </a:lnTo>
                <a:lnTo>
                  <a:pt x="2856659" y="976395"/>
                </a:lnTo>
                <a:lnTo>
                  <a:pt x="2839987" y="954698"/>
                </a:lnTo>
                <a:lnTo>
                  <a:pt x="2823051" y="933265"/>
                </a:lnTo>
                <a:lnTo>
                  <a:pt x="2805321" y="912625"/>
                </a:lnTo>
                <a:lnTo>
                  <a:pt x="2787061" y="891722"/>
                </a:lnTo>
                <a:lnTo>
                  <a:pt x="2768273" y="871612"/>
                </a:lnTo>
                <a:lnTo>
                  <a:pt x="2749220" y="852031"/>
                </a:lnTo>
                <a:lnTo>
                  <a:pt x="2729637" y="832450"/>
                </a:lnTo>
                <a:lnTo>
                  <a:pt x="2709790" y="813663"/>
                </a:lnTo>
                <a:lnTo>
                  <a:pt x="2689149" y="795405"/>
                </a:lnTo>
                <a:lnTo>
                  <a:pt x="2668508" y="776883"/>
                </a:lnTo>
                <a:lnTo>
                  <a:pt x="2647338" y="759419"/>
                </a:lnTo>
                <a:lnTo>
                  <a:pt x="2625903" y="741955"/>
                </a:lnTo>
                <a:close/>
                <a:moveTo>
                  <a:pt x="550691" y="702264"/>
                </a:moveTo>
                <a:lnTo>
                  <a:pt x="525022" y="720786"/>
                </a:lnTo>
                <a:lnTo>
                  <a:pt x="499882" y="740367"/>
                </a:lnTo>
                <a:lnTo>
                  <a:pt x="475007" y="760213"/>
                </a:lnTo>
                <a:lnTo>
                  <a:pt x="450926" y="780323"/>
                </a:lnTo>
                <a:lnTo>
                  <a:pt x="438753" y="790907"/>
                </a:lnTo>
                <a:lnTo>
                  <a:pt x="427110" y="801491"/>
                </a:lnTo>
                <a:lnTo>
                  <a:pt x="415201" y="812075"/>
                </a:lnTo>
                <a:lnTo>
                  <a:pt x="403822" y="822924"/>
                </a:lnTo>
                <a:lnTo>
                  <a:pt x="392179" y="834038"/>
                </a:lnTo>
                <a:lnTo>
                  <a:pt x="381064" y="844886"/>
                </a:lnTo>
                <a:lnTo>
                  <a:pt x="369950" y="856264"/>
                </a:lnTo>
                <a:lnTo>
                  <a:pt x="359100" y="867642"/>
                </a:lnTo>
                <a:lnTo>
                  <a:pt x="348250" y="879021"/>
                </a:lnTo>
                <a:lnTo>
                  <a:pt x="337401" y="890928"/>
                </a:lnTo>
                <a:lnTo>
                  <a:pt x="326816" y="902570"/>
                </a:lnTo>
                <a:lnTo>
                  <a:pt x="316495" y="914478"/>
                </a:lnTo>
                <a:lnTo>
                  <a:pt x="306175" y="926385"/>
                </a:lnTo>
                <a:lnTo>
                  <a:pt x="296119" y="938557"/>
                </a:lnTo>
                <a:lnTo>
                  <a:pt x="286328" y="950993"/>
                </a:lnTo>
                <a:lnTo>
                  <a:pt x="276536" y="963430"/>
                </a:lnTo>
                <a:lnTo>
                  <a:pt x="267274" y="975866"/>
                </a:lnTo>
                <a:lnTo>
                  <a:pt x="257483" y="988567"/>
                </a:lnTo>
                <a:lnTo>
                  <a:pt x="248486" y="1001533"/>
                </a:lnTo>
                <a:lnTo>
                  <a:pt x="239488" y="1014234"/>
                </a:lnTo>
                <a:lnTo>
                  <a:pt x="230491" y="1027729"/>
                </a:lnTo>
                <a:lnTo>
                  <a:pt x="222288" y="1040695"/>
                </a:lnTo>
                <a:lnTo>
                  <a:pt x="213820" y="1053925"/>
                </a:lnTo>
                <a:lnTo>
                  <a:pt x="205351" y="1067684"/>
                </a:lnTo>
                <a:lnTo>
                  <a:pt x="197677" y="1080650"/>
                </a:lnTo>
                <a:lnTo>
                  <a:pt x="190268" y="1093616"/>
                </a:lnTo>
                <a:lnTo>
                  <a:pt x="182858" y="1107111"/>
                </a:lnTo>
                <a:lnTo>
                  <a:pt x="175713" y="1120341"/>
                </a:lnTo>
                <a:lnTo>
                  <a:pt x="168568" y="1134101"/>
                </a:lnTo>
                <a:lnTo>
                  <a:pt x="161952" y="1147331"/>
                </a:lnTo>
                <a:lnTo>
                  <a:pt x="155601" y="1161355"/>
                </a:lnTo>
                <a:lnTo>
                  <a:pt x="149250" y="1174850"/>
                </a:lnTo>
                <a:lnTo>
                  <a:pt x="143164" y="1188874"/>
                </a:lnTo>
                <a:lnTo>
                  <a:pt x="137342" y="1202898"/>
                </a:lnTo>
                <a:lnTo>
                  <a:pt x="131520" y="1216922"/>
                </a:lnTo>
                <a:lnTo>
                  <a:pt x="125963" y="1231211"/>
                </a:lnTo>
                <a:lnTo>
                  <a:pt x="120670" y="1245235"/>
                </a:lnTo>
                <a:lnTo>
                  <a:pt x="115907" y="1259524"/>
                </a:lnTo>
                <a:lnTo>
                  <a:pt x="111144" y="1273812"/>
                </a:lnTo>
                <a:lnTo>
                  <a:pt x="106381" y="1288366"/>
                </a:lnTo>
                <a:lnTo>
                  <a:pt x="103999" y="1302654"/>
                </a:lnTo>
                <a:lnTo>
                  <a:pt x="112202" y="1293129"/>
                </a:lnTo>
                <a:lnTo>
                  <a:pt x="120406" y="1283867"/>
                </a:lnTo>
                <a:lnTo>
                  <a:pt x="128874" y="1274871"/>
                </a:lnTo>
                <a:lnTo>
                  <a:pt x="137342" y="1265874"/>
                </a:lnTo>
                <a:lnTo>
                  <a:pt x="145810" y="1257142"/>
                </a:lnTo>
                <a:lnTo>
                  <a:pt x="154543" y="1248410"/>
                </a:lnTo>
                <a:lnTo>
                  <a:pt x="163540" y="1240207"/>
                </a:lnTo>
                <a:lnTo>
                  <a:pt x="172538" y="1231740"/>
                </a:lnTo>
                <a:lnTo>
                  <a:pt x="181800" y="1223537"/>
                </a:lnTo>
                <a:lnTo>
                  <a:pt x="191326" y="1215599"/>
                </a:lnTo>
                <a:lnTo>
                  <a:pt x="209850" y="1199987"/>
                </a:lnTo>
                <a:lnTo>
                  <a:pt x="229433" y="1185169"/>
                </a:lnTo>
                <a:lnTo>
                  <a:pt x="249015" y="1170881"/>
                </a:lnTo>
                <a:lnTo>
                  <a:pt x="268068" y="1157915"/>
                </a:lnTo>
                <a:lnTo>
                  <a:pt x="287386" y="1145214"/>
                </a:lnTo>
                <a:lnTo>
                  <a:pt x="307233" y="1132778"/>
                </a:lnTo>
                <a:lnTo>
                  <a:pt x="327080" y="1120870"/>
                </a:lnTo>
                <a:lnTo>
                  <a:pt x="346927" y="1109228"/>
                </a:lnTo>
                <a:lnTo>
                  <a:pt x="367304" y="1098114"/>
                </a:lnTo>
                <a:lnTo>
                  <a:pt x="387680" y="1087530"/>
                </a:lnTo>
                <a:lnTo>
                  <a:pt x="408321" y="1076946"/>
                </a:lnTo>
                <a:lnTo>
                  <a:pt x="414672" y="1052602"/>
                </a:lnTo>
                <a:lnTo>
                  <a:pt x="421288" y="1028523"/>
                </a:lnTo>
                <a:lnTo>
                  <a:pt x="428433" y="1004444"/>
                </a:lnTo>
                <a:lnTo>
                  <a:pt x="436107" y="980365"/>
                </a:lnTo>
                <a:lnTo>
                  <a:pt x="443781" y="956550"/>
                </a:lnTo>
                <a:lnTo>
                  <a:pt x="451720" y="932735"/>
                </a:lnTo>
                <a:lnTo>
                  <a:pt x="460188" y="909186"/>
                </a:lnTo>
                <a:lnTo>
                  <a:pt x="468921" y="885636"/>
                </a:lnTo>
                <a:lnTo>
                  <a:pt x="477918" y="862086"/>
                </a:lnTo>
                <a:lnTo>
                  <a:pt x="487180" y="838800"/>
                </a:lnTo>
                <a:lnTo>
                  <a:pt x="496707" y="815780"/>
                </a:lnTo>
                <a:lnTo>
                  <a:pt x="507027" y="792759"/>
                </a:lnTo>
                <a:lnTo>
                  <a:pt x="517348" y="769738"/>
                </a:lnTo>
                <a:lnTo>
                  <a:pt x="528198" y="747247"/>
                </a:lnTo>
                <a:lnTo>
                  <a:pt x="539312" y="724491"/>
                </a:lnTo>
                <a:lnTo>
                  <a:pt x="550691" y="702264"/>
                </a:lnTo>
                <a:close/>
                <a:moveTo>
                  <a:pt x="2092678" y="471263"/>
                </a:moveTo>
                <a:lnTo>
                  <a:pt x="2102998" y="494813"/>
                </a:lnTo>
                <a:lnTo>
                  <a:pt x="2112790" y="518627"/>
                </a:lnTo>
                <a:lnTo>
                  <a:pt x="2122316" y="542442"/>
                </a:lnTo>
                <a:lnTo>
                  <a:pt x="2131313" y="566256"/>
                </a:lnTo>
                <a:lnTo>
                  <a:pt x="2140311" y="590336"/>
                </a:lnTo>
                <a:lnTo>
                  <a:pt x="2149044" y="614415"/>
                </a:lnTo>
                <a:lnTo>
                  <a:pt x="2157247" y="639023"/>
                </a:lnTo>
                <a:lnTo>
                  <a:pt x="2165186" y="663102"/>
                </a:lnTo>
                <a:lnTo>
                  <a:pt x="2174977" y="694061"/>
                </a:lnTo>
                <a:lnTo>
                  <a:pt x="2183974" y="725285"/>
                </a:lnTo>
                <a:lnTo>
                  <a:pt x="2192443" y="756508"/>
                </a:lnTo>
                <a:lnTo>
                  <a:pt x="2200911" y="787732"/>
                </a:lnTo>
                <a:lnTo>
                  <a:pt x="2208585" y="819220"/>
                </a:lnTo>
                <a:lnTo>
                  <a:pt x="2216259" y="850708"/>
                </a:lnTo>
                <a:lnTo>
                  <a:pt x="2223139" y="882460"/>
                </a:lnTo>
                <a:lnTo>
                  <a:pt x="2230020" y="914213"/>
                </a:lnTo>
                <a:lnTo>
                  <a:pt x="2258864" y="920299"/>
                </a:lnTo>
                <a:lnTo>
                  <a:pt x="2287973" y="927179"/>
                </a:lnTo>
                <a:lnTo>
                  <a:pt x="2317082" y="934323"/>
                </a:lnTo>
                <a:lnTo>
                  <a:pt x="2345927" y="941732"/>
                </a:lnTo>
                <a:lnTo>
                  <a:pt x="2374242" y="949406"/>
                </a:lnTo>
                <a:lnTo>
                  <a:pt x="2402822" y="957608"/>
                </a:lnTo>
                <a:lnTo>
                  <a:pt x="2431666" y="965811"/>
                </a:lnTo>
                <a:lnTo>
                  <a:pt x="2459981" y="974543"/>
                </a:lnTo>
                <a:lnTo>
                  <a:pt x="2487503" y="983540"/>
                </a:lnTo>
                <a:lnTo>
                  <a:pt x="2514759" y="993066"/>
                </a:lnTo>
                <a:lnTo>
                  <a:pt x="2542281" y="1002856"/>
                </a:lnTo>
                <a:lnTo>
                  <a:pt x="2569537" y="1012911"/>
                </a:lnTo>
                <a:lnTo>
                  <a:pt x="2596529" y="1023495"/>
                </a:lnTo>
                <a:lnTo>
                  <a:pt x="2623521" y="1034873"/>
                </a:lnTo>
                <a:lnTo>
                  <a:pt x="2650249" y="1046251"/>
                </a:lnTo>
                <a:lnTo>
                  <a:pt x="2676447" y="1058423"/>
                </a:lnTo>
                <a:lnTo>
                  <a:pt x="2669037" y="1031963"/>
                </a:lnTo>
                <a:lnTo>
                  <a:pt x="2661363" y="1005767"/>
                </a:lnTo>
                <a:lnTo>
                  <a:pt x="2652895" y="979835"/>
                </a:lnTo>
                <a:lnTo>
                  <a:pt x="2644162" y="954169"/>
                </a:lnTo>
                <a:lnTo>
                  <a:pt x="2634900" y="928237"/>
                </a:lnTo>
                <a:lnTo>
                  <a:pt x="2625638" y="902835"/>
                </a:lnTo>
                <a:lnTo>
                  <a:pt x="2615318" y="877433"/>
                </a:lnTo>
                <a:lnTo>
                  <a:pt x="2605262" y="852295"/>
                </a:lnTo>
                <a:lnTo>
                  <a:pt x="2594412" y="827422"/>
                </a:lnTo>
                <a:lnTo>
                  <a:pt x="2583033" y="802814"/>
                </a:lnTo>
                <a:lnTo>
                  <a:pt x="2571654" y="777941"/>
                </a:lnTo>
                <a:lnTo>
                  <a:pt x="2559481" y="753597"/>
                </a:lnTo>
                <a:lnTo>
                  <a:pt x="2547044" y="729518"/>
                </a:lnTo>
                <a:lnTo>
                  <a:pt x="2534342" y="705439"/>
                </a:lnTo>
                <a:lnTo>
                  <a:pt x="2521375" y="681889"/>
                </a:lnTo>
                <a:lnTo>
                  <a:pt x="2507879" y="658075"/>
                </a:lnTo>
                <a:lnTo>
                  <a:pt x="2483533" y="642992"/>
                </a:lnTo>
                <a:lnTo>
                  <a:pt x="2458923" y="628439"/>
                </a:lnTo>
                <a:lnTo>
                  <a:pt x="2434312" y="614150"/>
                </a:lnTo>
                <a:lnTo>
                  <a:pt x="2409173" y="600391"/>
                </a:lnTo>
                <a:lnTo>
                  <a:pt x="2384033" y="587160"/>
                </a:lnTo>
                <a:lnTo>
                  <a:pt x="2358629" y="574459"/>
                </a:lnTo>
                <a:lnTo>
                  <a:pt x="2332695" y="562023"/>
                </a:lnTo>
                <a:lnTo>
                  <a:pt x="2306762" y="550380"/>
                </a:lnTo>
                <a:lnTo>
                  <a:pt x="2280564" y="538737"/>
                </a:lnTo>
                <a:lnTo>
                  <a:pt x="2254365" y="527889"/>
                </a:lnTo>
                <a:lnTo>
                  <a:pt x="2227903" y="517304"/>
                </a:lnTo>
                <a:lnTo>
                  <a:pt x="2200911" y="507249"/>
                </a:lnTo>
                <a:lnTo>
                  <a:pt x="2174183" y="497459"/>
                </a:lnTo>
                <a:lnTo>
                  <a:pt x="2147191" y="488198"/>
                </a:lnTo>
                <a:lnTo>
                  <a:pt x="2119934" y="479466"/>
                </a:lnTo>
                <a:lnTo>
                  <a:pt x="2092678" y="471263"/>
                </a:lnTo>
                <a:close/>
                <a:moveTo>
                  <a:pt x="1068832" y="460679"/>
                </a:moveTo>
                <a:lnTo>
                  <a:pt x="1042370" y="467823"/>
                </a:lnTo>
                <a:lnTo>
                  <a:pt x="1016436" y="475497"/>
                </a:lnTo>
                <a:lnTo>
                  <a:pt x="990767" y="483435"/>
                </a:lnTo>
                <a:lnTo>
                  <a:pt x="964569" y="492167"/>
                </a:lnTo>
                <a:lnTo>
                  <a:pt x="939165" y="501163"/>
                </a:lnTo>
                <a:lnTo>
                  <a:pt x="913496" y="510425"/>
                </a:lnTo>
                <a:lnTo>
                  <a:pt x="888356" y="520215"/>
                </a:lnTo>
                <a:lnTo>
                  <a:pt x="862952" y="530270"/>
                </a:lnTo>
                <a:lnTo>
                  <a:pt x="838077" y="540854"/>
                </a:lnTo>
                <a:lnTo>
                  <a:pt x="813202" y="551703"/>
                </a:lnTo>
                <a:lnTo>
                  <a:pt x="788327" y="563346"/>
                </a:lnTo>
                <a:lnTo>
                  <a:pt x="763981" y="574988"/>
                </a:lnTo>
                <a:lnTo>
                  <a:pt x="739635" y="587160"/>
                </a:lnTo>
                <a:lnTo>
                  <a:pt x="715819" y="599861"/>
                </a:lnTo>
                <a:lnTo>
                  <a:pt x="692002" y="612827"/>
                </a:lnTo>
                <a:lnTo>
                  <a:pt x="668450" y="626322"/>
                </a:lnTo>
                <a:lnTo>
                  <a:pt x="653367" y="650666"/>
                </a:lnTo>
                <a:lnTo>
                  <a:pt x="638812" y="675274"/>
                </a:lnTo>
                <a:lnTo>
                  <a:pt x="624787" y="700147"/>
                </a:lnTo>
                <a:lnTo>
                  <a:pt x="611555" y="724755"/>
                </a:lnTo>
                <a:lnTo>
                  <a:pt x="598589" y="750422"/>
                </a:lnTo>
                <a:lnTo>
                  <a:pt x="585886" y="775824"/>
                </a:lnTo>
                <a:lnTo>
                  <a:pt x="573714" y="801491"/>
                </a:lnTo>
                <a:lnTo>
                  <a:pt x="562335" y="827158"/>
                </a:lnTo>
                <a:lnTo>
                  <a:pt x="550691" y="853618"/>
                </a:lnTo>
                <a:lnTo>
                  <a:pt x="540106" y="879550"/>
                </a:lnTo>
                <a:lnTo>
                  <a:pt x="529785" y="906275"/>
                </a:lnTo>
                <a:lnTo>
                  <a:pt x="519729" y="933000"/>
                </a:lnTo>
                <a:lnTo>
                  <a:pt x="510468" y="959990"/>
                </a:lnTo>
                <a:lnTo>
                  <a:pt x="501470" y="986980"/>
                </a:lnTo>
                <a:lnTo>
                  <a:pt x="492737" y="1013969"/>
                </a:lnTo>
                <a:lnTo>
                  <a:pt x="484799" y="1041488"/>
                </a:lnTo>
                <a:lnTo>
                  <a:pt x="506763" y="1031963"/>
                </a:lnTo>
                <a:lnTo>
                  <a:pt x="528727" y="1022966"/>
                </a:lnTo>
                <a:lnTo>
                  <a:pt x="550956" y="1014234"/>
                </a:lnTo>
                <a:lnTo>
                  <a:pt x="573449" y="1005767"/>
                </a:lnTo>
                <a:lnTo>
                  <a:pt x="595678" y="997564"/>
                </a:lnTo>
                <a:lnTo>
                  <a:pt x="618171" y="989890"/>
                </a:lnTo>
                <a:lnTo>
                  <a:pt x="640664" y="981952"/>
                </a:lnTo>
                <a:lnTo>
                  <a:pt x="663422" y="974543"/>
                </a:lnTo>
                <a:lnTo>
                  <a:pt x="695972" y="964753"/>
                </a:lnTo>
                <a:lnTo>
                  <a:pt x="728786" y="954962"/>
                </a:lnTo>
                <a:lnTo>
                  <a:pt x="761599" y="945966"/>
                </a:lnTo>
                <a:lnTo>
                  <a:pt x="794943" y="937234"/>
                </a:lnTo>
                <a:lnTo>
                  <a:pt x="828021" y="929296"/>
                </a:lnTo>
                <a:lnTo>
                  <a:pt x="861364" y="921622"/>
                </a:lnTo>
                <a:lnTo>
                  <a:pt x="894707" y="914213"/>
                </a:lnTo>
                <a:lnTo>
                  <a:pt x="928050" y="907333"/>
                </a:lnTo>
                <a:lnTo>
                  <a:pt x="934931" y="876374"/>
                </a:lnTo>
                <a:lnTo>
                  <a:pt x="941546" y="845416"/>
                </a:lnTo>
                <a:lnTo>
                  <a:pt x="949221" y="815251"/>
                </a:lnTo>
                <a:lnTo>
                  <a:pt x="956895" y="784556"/>
                </a:lnTo>
                <a:lnTo>
                  <a:pt x="964834" y="754127"/>
                </a:lnTo>
                <a:lnTo>
                  <a:pt x="973302" y="723697"/>
                </a:lnTo>
                <a:lnTo>
                  <a:pt x="982299" y="693267"/>
                </a:lnTo>
                <a:lnTo>
                  <a:pt x="991561" y="663102"/>
                </a:lnTo>
                <a:lnTo>
                  <a:pt x="1000029" y="637435"/>
                </a:lnTo>
                <a:lnTo>
                  <a:pt x="1008762" y="612033"/>
                </a:lnTo>
                <a:lnTo>
                  <a:pt x="1017759" y="586102"/>
                </a:lnTo>
                <a:lnTo>
                  <a:pt x="1027286" y="560700"/>
                </a:lnTo>
                <a:lnTo>
                  <a:pt x="1037342" y="535562"/>
                </a:lnTo>
                <a:lnTo>
                  <a:pt x="1047133" y="510425"/>
                </a:lnTo>
                <a:lnTo>
                  <a:pt x="1057983" y="485552"/>
                </a:lnTo>
                <a:lnTo>
                  <a:pt x="1068832" y="460679"/>
                </a:lnTo>
                <a:close/>
                <a:moveTo>
                  <a:pt x="1546221" y="395850"/>
                </a:moveTo>
                <a:lnTo>
                  <a:pt x="1521082" y="396115"/>
                </a:lnTo>
                <a:lnTo>
                  <a:pt x="1496471" y="396644"/>
                </a:lnTo>
                <a:lnTo>
                  <a:pt x="1471331" y="397703"/>
                </a:lnTo>
                <a:lnTo>
                  <a:pt x="1446456" y="398761"/>
                </a:lnTo>
                <a:lnTo>
                  <a:pt x="1421581" y="400878"/>
                </a:lnTo>
                <a:lnTo>
                  <a:pt x="1396442" y="402730"/>
                </a:lnTo>
                <a:lnTo>
                  <a:pt x="1371567" y="405112"/>
                </a:lnTo>
                <a:lnTo>
                  <a:pt x="1346956" y="407493"/>
                </a:lnTo>
                <a:lnTo>
                  <a:pt x="1322081" y="410668"/>
                </a:lnTo>
                <a:lnTo>
                  <a:pt x="1297206" y="413843"/>
                </a:lnTo>
                <a:lnTo>
                  <a:pt x="1272331" y="417548"/>
                </a:lnTo>
                <a:lnTo>
                  <a:pt x="1247986" y="421517"/>
                </a:lnTo>
                <a:lnTo>
                  <a:pt x="1223375" y="425486"/>
                </a:lnTo>
                <a:lnTo>
                  <a:pt x="1198500" y="430249"/>
                </a:lnTo>
                <a:lnTo>
                  <a:pt x="1174154" y="435277"/>
                </a:lnTo>
                <a:lnTo>
                  <a:pt x="1149809" y="440569"/>
                </a:lnTo>
                <a:lnTo>
                  <a:pt x="1135519" y="469940"/>
                </a:lnTo>
                <a:lnTo>
                  <a:pt x="1122287" y="499311"/>
                </a:lnTo>
                <a:lnTo>
                  <a:pt x="1109320" y="529476"/>
                </a:lnTo>
                <a:lnTo>
                  <a:pt x="1096883" y="559641"/>
                </a:lnTo>
                <a:lnTo>
                  <a:pt x="1084975" y="590336"/>
                </a:lnTo>
                <a:lnTo>
                  <a:pt x="1073860" y="621030"/>
                </a:lnTo>
                <a:lnTo>
                  <a:pt x="1063275" y="651724"/>
                </a:lnTo>
                <a:lnTo>
                  <a:pt x="1052690" y="682683"/>
                </a:lnTo>
                <a:lnTo>
                  <a:pt x="1045016" y="708879"/>
                </a:lnTo>
                <a:lnTo>
                  <a:pt x="1037342" y="735075"/>
                </a:lnTo>
                <a:lnTo>
                  <a:pt x="1029667" y="761271"/>
                </a:lnTo>
                <a:lnTo>
                  <a:pt x="1022258" y="787467"/>
                </a:lnTo>
                <a:lnTo>
                  <a:pt x="1015378" y="813927"/>
                </a:lnTo>
                <a:lnTo>
                  <a:pt x="1009027" y="840653"/>
                </a:lnTo>
                <a:lnTo>
                  <a:pt x="1002675" y="866849"/>
                </a:lnTo>
                <a:lnTo>
                  <a:pt x="996589" y="893574"/>
                </a:lnTo>
                <a:lnTo>
                  <a:pt x="1021464" y="889340"/>
                </a:lnTo>
                <a:lnTo>
                  <a:pt x="1046339" y="885106"/>
                </a:lnTo>
                <a:lnTo>
                  <a:pt x="1070949" y="881402"/>
                </a:lnTo>
                <a:lnTo>
                  <a:pt x="1095824" y="877697"/>
                </a:lnTo>
                <a:lnTo>
                  <a:pt x="1120699" y="874258"/>
                </a:lnTo>
                <a:lnTo>
                  <a:pt x="1145839" y="871347"/>
                </a:lnTo>
                <a:lnTo>
                  <a:pt x="1170714" y="868172"/>
                </a:lnTo>
                <a:lnTo>
                  <a:pt x="1195854" y="865261"/>
                </a:lnTo>
                <a:lnTo>
                  <a:pt x="1179711" y="874258"/>
                </a:lnTo>
                <a:lnTo>
                  <a:pt x="1163834" y="883783"/>
                </a:lnTo>
                <a:lnTo>
                  <a:pt x="1147956" y="893309"/>
                </a:lnTo>
                <a:lnTo>
                  <a:pt x="1132872" y="903629"/>
                </a:lnTo>
                <a:lnTo>
                  <a:pt x="1117524" y="913684"/>
                </a:lnTo>
                <a:lnTo>
                  <a:pt x="1102705" y="924268"/>
                </a:lnTo>
                <a:lnTo>
                  <a:pt x="1088150" y="935382"/>
                </a:lnTo>
                <a:lnTo>
                  <a:pt x="1073860" y="946760"/>
                </a:lnTo>
                <a:lnTo>
                  <a:pt x="1028344" y="954169"/>
                </a:lnTo>
                <a:lnTo>
                  <a:pt x="1005586" y="957873"/>
                </a:lnTo>
                <a:lnTo>
                  <a:pt x="982828" y="961842"/>
                </a:lnTo>
                <a:lnTo>
                  <a:pt x="978859" y="984069"/>
                </a:lnTo>
                <a:lnTo>
                  <a:pt x="974890" y="1006296"/>
                </a:lnTo>
                <a:lnTo>
                  <a:pt x="967480" y="1050485"/>
                </a:lnTo>
                <a:lnTo>
                  <a:pt x="956366" y="1064245"/>
                </a:lnTo>
                <a:lnTo>
                  <a:pt x="944987" y="1078269"/>
                </a:lnTo>
                <a:lnTo>
                  <a:pt x="934401" y="1092028"/>
                </a:lnTo>
                <a:lnTo>
                  <a:pt x="924346" y="1106317"/>
                </a:lnTo>
                <a:lnTo>
                  <a:pt x="914290" y="1120870"/>
                </a:lnTo>
                <a:lnTo>
                  <a:pt x="904498" y="1135424"/>
                </a:lnTo>
                <a:lnTo>
                  <a:pt x="895237" y="1150771"/>
                </a:lnTo>
                <a:lnTo>
                  <a:pt x="886239" y="1165853"/>
                </a:lnTo>
                <a:lnTo>
                  <a:pt x="888885" y="1142039"/>
                </a:lnTo>
                <a:lnTo>
                  <a:pt x="892061" y="1118224"/>
                </a:lnTo>
                <a:lnTo>
                  <a:pt x="895501" y="1094410"/>
                </a:lnTo>
                <a:lnTo>
                  <a:pt x="898941" y="1070331"/>
                </a:lnTo>
                <a:lnTo>
                  <a:pt x="902381" y="1046781"/>
                </a:lnTo>
                <a:lnTo>
                  <a:pt x="906351" y="1022966"/>
                </a:lnTo>
                <a:lnTo>
                  <a:pt x="910320" y="999152"/>
                </a:lnTo>
                <a:lnTo>
                  <a:pt x="914554" y="975602"/>
                </a:lnTo>
                <a:lnTo>
                  <a:pt x="885181" y="981952"/>
                </a:lnTo>
                <a:lnTo>
                  <a:pt x="856072" y="988567"/>
                </a:lnTo>
                <a:lnTo>
                  <a:pt x="826962" y="995712"/>
                </a:lnTo>
                <a:lnTo>
                  <a:pt x="798118" y="1003121"/>
                </a:lnTo>
                <a:lnTo>
                  <a:pt x="769274" y="1010530"/>
                </a:lnTo>
                <a:lnTo>
                  <a:pt x="740429" y="1018732"/>
                </a:lnTo>
                <a:lnTo>
                  <a:pt x="711585" y="1026935"/>
                </a:lnTo>
                <a:lnTo>
                  <a:pt x="683005" y="1035932"/>
                </a:lnTo>
                <a:lnTo>
                  <a:pt x="654954" y="1045193"/>
                </a:lnTo>
                <a:lnTo>
                  <a:pt x="627168" y="1054983"/>
                </a:lnTo>
                <a:lnTo>
                  <a:pt x="599382" y="1064774"/>
                </a:lnTo>
                <a:lnTo>
                  <a:pt x="571861" y="1075358"/>
                </a:lnTo>
                <a:lnTo>
                  <a:pt x="544604" y="1086207"/>
                </a:lnTo>
                <a:lnTo>
                  <a:pt x="517348" y="1097320"/>
                </a:lnTo>
                <a:lnTo>
                  <a:pt x="490356" y="1109228"/>
                </a:lnTo>
                <a:lnTo>
                  <a:pt x="463628" y="1121664"/>
                </a:lnTo>
                <a:lnTo>
                  <a:pt x="458071" y="1146802"/>
                </a:lnTo>
                <a:lnTo>
                  <a:pt x="452514" y="1171939"/>
                </a:lnTo>
                <a:lnTo>
                  <a:pt x="447486" y="1197077"/>
                </a:lnTo>
                <a:lnTo>
                  <a:pt x="442458" y="1222479"/>
                </a:lnTo>
                <a:lnTo>
                  <a:pt x="438224" y="1247616"/>
                </a:lnTo>
                <a:lnTo>
                  <a:pt x="433990" y="1273019"/>
                </a:lnTo>
                <a:lnTo>
                  <a:pt x="430285" y="1298421"/>
                </a:lnTo>
                <a:lnTo>
                  <a:pt x="427110" y="1324088"/>
                </a:lnTo>
                <a:lnTo>
                  <a:pt x="424199" y="1349490"/>
                </a:lnTo>
                <a:lnTo>
                  <a:pt x="421288" y="1374892"/>
                </a:lnTo>
                <a:lnTo>
                  <a:pt x="419171" y="1400823"/>
                </a:lnTo>
                <a:lnTo>
                  <a:pt x="417054" y="1426490"/>
                </a:lnTo>
                <a:lnTo>
                  <a:pt x="415466" y="1452157"/>
                </a:lnTo>
                <a:lnTo>
                  <a:pt x="414143" y="1477559"/>
                </a:lnTo>
                <a:lnTo>
                  <a:pt x="413349" y="1503490"/>
                </a:lnTo>
                <a:lnTo>
                  <a:pt x="412820" y="1529157"/>
                </a:lnTo>
                <a:lnTo>
                  <a:pt x="780653" y="1529157"/>
                </a:lnTo>
                <a:lnTo>
                  <a:pt x="780123" y="1545298"/>
                </a:lnTo>
                <a:lnTo>
                  <a:pt x="780123" y="1561439"/>
                </a:lnTo>
                <a:lnTo>
                  <a:pt x="780123" y="1577580"/>
                </a:lnTo>
                <a:lnTo>
                  <a:pt x="780653" y="1593721"/>
                </a:lnTo>
                <a:lnTo>
                  <a:pt x="412820" y="1593721"/>
                </a:lnTo>
                <a:lnTo>
                  <a:pt x="413349" y="1619123"/>
                </a:lnTo>
                <a:lnTo>
                  <a:pt x="414143" y="1644790"/>
                </a:lnTo>
                <a:lnTo>
                  <a:pt x="415466" y="1670721"/>
                </a:lnTo>
                <a:lnTo>
                  <a:pt x="417054" y="1696388"/>
                </a:lnTo>
                <a:lnTo>
                  <a:pt x="419171" y="1722055"/>
                </a:lnTo>
                <a:lnTo>
                  <a:pt x="421288" y="1747457"/>
                </a:lnTo>
                <a:lnTo>
                  <a:pt x="424199" y="1773388"/>
                </a:lnTo>
                <a:lnTo>
                  <a:pt x="427110" y="1798790"/>
                </a:lnTo>
                <a:lnTo>
                  <a:pt x="430285" y="1824192"/>
                </a:lnTo>
                <a:lnTo>
                  <a:pt x="433990" y="1849595"/>
                </a:lnTo>
                <a:lnTo>
                  <a:pt x="438224" y="1874997"/>
                </a:lnTo>
                <a:lnTo>
                  <a:pt x="442458" y="1900399"/>
                </a:lnTo>
                <a:lnTo>
                  <a:pt x="447486" y="1925801"/>
                </a:lnTo>
                <a:lnTo>
                  <a:pt x="452514" y="1950939"/>
                </a:lnTo>
                <a:lnTo>
                  <a:pt x="458071" y="1976076"/>
                </a:lnTo>
                <a:lnTo>
                  <a:pt x="463628" y="2001214"/>
                </a:lnTo>
                <a:lnTo>
                  <a:pt x="490356" y="2013386"/>
                </a:lnTo>
                <a:lnTo>
                  <a:pt x="517348" y="2025028"/>
                </a:lnTo>
                <a:lnTo>
                  <a:pt x="544604" y="2036671"/>
                </a:lnTo>
                <a:lnTo>
                  <a:pt x="571861" y="2047520"/>
                </a:lnTo>
                <a:lnTo>
                  <a:pt x="599382" y="2058104"/>
                </a:lnTo>
                <a:lnTo>
                  <a:pt x="627168" y="2067894"/>
                </a:lnTo>
                <a:lnTo>
                  <a:pt x="654954" y="2077420"/>
                </a:lnTo>
                <a:lnTo>
                  <a:pt x="683005" y="2086946"/>
                </a:lnTo>
                <a:lnTo>
                  <a:pt x="711585" y="2095414"/>
                </a:lnTo>
                <a:lnTo>
                  <a:pt x="740429" y="2103881"/>
                </a:lnTo>
                <a:lnTo>
                  <a:pt x="769274" y="2112084"/>
                </a:lnTo>
                <a:lnTo>
                  <a:pt x="798118" y="2119757"/>
                </a:lnTo>
                <a:lnTo>
                  <a:pt x="827227" y="2127166"/>
                </a:lnTo>
                <a:lnTo>
                  <a:pt x="856072" y="2134311"/>
                </a:lnTo>
                <a:lnTo>
                  <a:pt x="885181" y="2140926"/>
                </a:lnTo>
                <a:lnTo>
                  <a:pt x="914554" y="2147276"/>
                </a:lnTo>
                <a:lnTo>
                  <a:pt x="910320" y="2123462"/>
                </a:lnTo>
                <a:lnTo>
                  <a:pt x="906351" y="2099912"/>
                </a:lnTo>
                <a:lnTo>
                  <a:pt x="902646" y="2076097"/>
                </a:lnTo>
                <a:lnTo>
                  <a:pt x="898941" y="2052547"/>
                </a:lnTo>
                <a:lnTo>
                  <a:pt x="895501" y="2028468"/>
                </a:lnTo>
                <a:lnTo>
                  <a:pt x="892061" y="2004654"/>
                </a:lnTo>
                <a:lnTo>
                  <a:pt x="886239" y="1956760"/>
                </a:lnTo>
                <a:lnTo>
                  <a:pt x="895237" y="1972107"/>
                </a:lnTo>
                <a:lnTo>
                  <a:pt x="904498" y="1986925"/>
                </a:lnTo>
                <a:lnTo>
                  <a:pt x="914290" y="2001743"/>
                </a:lnTo>
                <a:lnTo>
                  <a:pt x="924346" y="2016561"/>
                </a:lnTo>
                <a:lnTo>
                  <a:pt x="934401" y="2030585"/>
                </a:lnTo>
                <a:lnTo>
                  <a:pt x="944987" y="2044609"/>
                </a:lnTo>
                <a:lnTo>
                  <a:pt x="956366" y="2058633"/>
                </a:lnTo>
                <a:lnTo>
                  <a:pt x="967480" y="2071864"/>
                </a:lnTo>
                <a:lnTo>
                  <a:pt x="974890" y="2116582"/>
                </a:lnTo>
                <a:lnTo>
                  <a:pt x="978859" y="2138544"/>
                </a:lnTo>
                <a:lnTo>
                  <a:pt x="982828" y="2161036"/>
                </a:lnTo>
                <a:lnTo>
                  <a:pt x="1005586" y="2165005"/>
                </a:lnTo>
                <a:lnTo>
                  <a:pt x="1028344" y="2168709"/>
                </a:lnTo>
                <a:lnTo>
                  <a:pt x="1073860" y="2175854"/>
                </a:lnTo>
                <a:lnTo>
                  <a:pt x="1088150" y="2187232"/>
                </a:lnTo>
                <a:lnTo>
                  <a:pt x="1102705" y="2198081"/>
                </a:lnTo>
                <a:lnTo>
                  <a:pt x="1117524" y="2209194"/>
                </a:lnTo>
                <a:lnTo>
                  <a:pt x="1132872" y="2219249"/>
                </a:lnTo>
                <a:lnTo>
                  <a:pt x="1148221" y="2229304"/>
                </a:lnTo>
                <a:lnTo>
                  <a:pt x="1163834" y="2239094"/>
                </a:lnTo>
                <a:lnTo>
                  <a:pt x="1179711" y="2248091"/>
                </a:lnTo>
                <a:lnTo>
                  <a:pt x="1195854" y="2257088"/>
                </a:lnTo>
                <a:lnTo>
                  <a:pt x="1170714" y="2254442"/>
                </a:lnTo>
                <a:lnTo>
                  <a:pt x="1145839" y="2251531"/>
                </a:lnTo>
                <a:lnTo>
                  <a:pt x="1120964" y="2248091"/>
                </a:lnTo>
                <a:lnTo>
                  <a:pt x="1095824" y="2244651"/>
                </a:lnTo>
                <a:lnTo>
                  <a:pt x="1070949" y="2241211"/>
                </a:lnTo>
                <a:lnTo>
                  <a:pt x="1046339" y="2237507"/>
                </a:lnTo>
                <a:lnTo>
                  <a:pt x="1021464" y="2233538"/>
                </a:lnTo>
                <a:lnTo>
                  <a:pt x="996589" y="2229304"/>
                </a:lnTo>
                <a:lnTo>
                  <a:pt x="1002675" y="2256029"/>
                </a:lnTo>
                <a:lnTo>
                  <a:pt x="1009027" y="2282225"/>
                </a:lnTo>
                <a:lnTo>
                  <a:pt x="1015378" y="2308950"/>
                </a:lnTo>
                <a:lnTo>
                  <a:pt x="1022258" y="2335411"/>
                </a:lnTo>
                <a:lnTo>
                  <a:pt x="1029667" y="2361342"/>
                </a:lnTo>
                <a:lnTo>
                  <a:pt x="1037342" y="2387803"/>
                </a:lnTo>
                <a:lnTo>
                  <a:pt x="1045016" y="2413734"/>
                </a:lnTo>
                <a:lnTo>
                  <a:pt x="1052690" y="2439930"/>
                </a:lnTo>
                <a:lnTo>
                  <a:pt x="1063275" y="2470889"/>
                </a:lnTo>
                <a:lnTo>
                  <a:pt x="1073860" y="2501848"/>
                </a:lnTo>
                <a:lnTo>
                  <a:pt x="1084975" y="2532542"/>
                </a:lnTo>
                <a:lnTo>
                  <a:pt x="1096883" y="2562972"/>
                </a:lnTo>
                <a:lnTo>
                  <a:pt x="1109320" y="2593402"/>
                </a:lnTo>
                <a:lnTo>
                  <a:pt x="1122287" y="2623567"/>
                </a:lnTo>
                <a:lnTo>
                  <a:pt x="1135519" y="2652938"/>
                </a:lnTo>
                <a:lnTo>
                  <a:pt x="1149809" y="2682309"/>
                </a:lnTo>
                <a:lnTo>
                  <a:pt x="1174419" y="2687601"/>
                </a:lnTo>
                <a:lnTo>
                  <a:pt x="1198500" y="2692629"/>
                </a:lnTo>
                <a:lnTo>
                  <a:pt x="1223375" y="2697392"/>
                </a:lnTo>
                <a:lnTo>
                  <a:pt x="1247986" y="2701361"/>
                </a:lnTo>
                <a:lnTo>
                  <a:pt x="1272596" y="2705330"/>
                </a:lnTo>
                <a:lnTo>
                  <a:pt x="1297206" y="2709034"/>
                </a:lnTo>
                <a:lnTo>
                  <a:pt x="1322081" y="2712210"/>
                </a:lnTo>
                <a:lnTo>
                  <a:pt x="1346956" y="2715385"/>
                </a:lnTo>
                <a:lnTo>
                  <a:pt x="1371567" y="2717766"/>
                </a:lnTo>
                <a:lnTo>
                  <a:pt x="1396442" y="2720148"/>
                </a:lnTo>
                <a:lnTo>
                  <a:pt x="1421581" y="2722000"/>
                </a:lnTo>
                <a:lnTo>
                  <a:pt x="1446456" y="2723588"/>
                </a:lnTo>
                <a:lnTo>
                  <a:pt x="1471331" y="2725175"/>
                </a:lnTo>
                <a:lnTo>
                  <a:pt x="1496471" y="2726234"/>
                </a:lnTo>
                <a:lnTo>
                  <a:pt x="1521082" y="2726763"/>
                </a:lnTo>
                <a:lnTo>
                  <a:pt x="1546221" y="2727028"/>
                </a:lnTo>
                <a:lnTo>
                  <a:pt x="1546221" y="2350758"/>
                </a:lnTo>
                <a:lnTo>
                  <a:pt x="1558129" y="2351023"/>
                </a:lnTo>
                <a:lnTo>
                  <a:pt x="1569773" y="2351552"/>
                </a:lnTo>
                <a:lnTo>
                  <a:pt x="1590414" y="2351023"/>
                </a:lnTo>
                <a:lnTo>
                  <a:pt x="1610526" y="2350229"/>
                </a:lnTo>
                <a:lnTo>
                  <a:pt x="1610526" y="2726763"/>
                </a:lnTo>
                <a:lnTo>
                  <a:pt x="1635930" y="2725705"/>
                </a:lnTo>
                <a:lnTo>
                  <a:pt x="1661070" y="2724646"/>
                </a:lnTo>
                <a:lnTo>
                  <a:pt x="1686474" y="2723323"/>
                </a:lnTo>
                <a:lnTo>
                  <a:pt x="1711614" y="2721471"/>
                </a:lnTo>
                <a:lnTo>
                  <a:pt x="1736753" y="2719354"/>
                </a:lnTo>
                <a:lnTo>
                  <a:pt x="1761893" y="2716708"/>
                </a:lnTo>
                <a:lnTo>
                  <a:pt x="1787297" y="2714062"/>
                </a:lnTo>
                <a:lnTo>
                  <a:pt x="1812172" y="2710887"/>
                </a:lnTo>
                <a:lnTo>
                  <a:pt x="1837312" y="2707447"/>
                </a:lnTo>
                <a:lnTo>
                  <a:pt x="1862452" y="2703478"/>
                </a:lnTo>
                <a:lnTo>
                  <a:pt x="1887327" y="2699509"/>
                </a:lnTo>
                <a:lnTo>
                  <a:pt x="1912466" y="2695010"/>
                </a:lnTo>
                <a:lnTo>
                  <a:pt x="1937341" y="2690247"/>
                </a:lnTo>
                <a:lnTo>
                  <a:pt x="1961952" y="2684955"/>
                </a:lnTo>
                <a:lnTo>
                  <a:pt x="1986562" y="2679663"/>
                </a:lnTo>
                <a:lnTo>
                  <a:pt x="2011437" y="2673577"/>
                </a:lnTo>
                <a:lnTo>
                  <a:pt x="2024668" y="2645529"/>
                </a:lnTo>
                <a:lnTo>
                  <a:pt x="2037371" y="2616687"/>
                </a:lnTo>
                <a:lnTo>
                  <a:pt x="2049808" y="2587845"/>
                </a:lnTo>
                <a:lnTo>
                  <a:pt x="2061716" y="2558738"/>
                </a:lnTo>
                <a:lnTo>
                  <a:pt x="2072831" y="2529102"/>
                </a:lnTo>
                <a:lnTo>
                  <a:pt x="2083681" y="2499731"/>
                </a:lnTo>
                <a:lnTo>
                  <a:pt x="2094001" y="2469831"/>
                </a:lnTo>
                <a:lnTo>
                  <a:pt x="2103792" y="2439930"/>
                </a:lnTo>
                <a:lnTo>
                  <a:pt x="2112260" y="2413205"/>
                </a:lnTo>
                <a:lnTo>
                  <a:pt x="2120199" y="2386215"/>
                </a:lnTo>
                <a:lnTo>
                  <a:pt x="2128138" y="2358961"/>
                </a:lnTo>
                <a:lnTo>
                  <a:pt x="2135283" y="2331971"/>
                </a:lnTo>
                <a:lnTo>
                  <a:pt x="2142163" y="2304717"/>
                </a:lnTo>
                <a:lnTo>
                  <a:pt x="2149044" y="2277198"/>
                </a:lnTo>
                <a:lnTo>
                  <a:pt x="2155659" y="2249679"/>
                </a:lnTo>
                <a:lnTo>
                  <a:pt x="2161481" y="2222424"/>
                </a:lnTo>
                <a:lnTo>
                  <a:pt x="2135283" y="2226923"/>
                </a:lnTo>
                <a:lnTo>
                  <a:pt x="2108820" y="2231685"/>
                </a:lnTo>
                <a:lnTo>
                  <a:pt x="2082357" y="2235919"/>
                </a:lnTo>
                <a:lnTo>
                  <a:pt x="2055630" y="2240417"/>
                </a:lnTo>
                <a:lnTo>
                  <a:pt x="2029432" y="2244122"/>
                </a:lnTo>
                <a:lnTo>
                  <a:pt x="2002704" y="2247826"/>
                </a:lnTo>
                <a:lnTo>
                  <a:pt x="1976242" y="2251266"/>
                </a:lnTo>
                <a:lnTo>
                  <a:pt x="1949514" y="2254442"/>
                </a:lnTo>
                <a:lnTo>
                  <a:pt x="1965392" y="2245445"/>
                </a:lnTo>
                <a:lnTo>
                  <a:pt x="1981269" y="2235919"/>
                </a:lnTo>
                <a:lnTo>
                  <a:pt x="1996883" y="2226129"/>
                </a:lnTo>
                <a:lnTo>
                  <a:pt x="2012231" y="2216074"/>
                </a:lnTo>
                <a:lnTo>
                  <a:pt x="2027315" y="2205754"/>
                </a:lnTo>
                <a:lnTo>
                  <a:pt x="2042134" y="2195170"/>
                </a:lnTo>
                <a:lnTo>
                  <a:pt x="2056688" y="2184056"/>
                </a:lnTo>
                <a:lnTo>
                  <a:pt x="2070714" y="2172414"/>
                </a:lnTo>
                <a:lnTo>
                  <a:pt x="2096912" y="2168180"/>
                </a:lnTo>
                <a:lnTo>
                  <a:pt x="2123110" y="2163682"/>
                </a:lnTo>
                <a:lnTo>
                  <a:pt x="2149044" y="2158919"/>
                </a:lnTo>
                <a:lnTo>
                  <a:pt x="2175242" y="2153891"/>
                </a:lnTo>
                <a:lnTo>
                  <a:pt x="2180270" y="2127166"/>
                </a:lnTo>
                <a:lnTo>
                  <a:pt x="2184768" y="2100441"/>
                </a:lnTo>
                <a:lnTo>
                  <a:pt x="2189267" y="2073451"/>
                </a:lnTo>
                <a:lnTo>
                  <a:pt x="2193501" y="2046461"/>
                </a:lnTo>
                <a:lnTo>
                  <a:pt x="2204880" y="2031379"/>
                </a:lnTo>
                <a:lnTo>
                  <a:pt x="2216259" y="2016032"/>
                </a:lnTo>
                <a:lnTo>
                  <a:pt x="2226580" y="2000420"/>
                </a:lnTo>
                <a:lnTo>
                  <a:pt x="2237165" y="1984544"/>
                </a:lnTo>
                <a:lnTo>
                  <a:pt x="2247221" y="1968138"/>
                </a:lnTo>
                <a:lnTo>
                  <a:pt x="2257012" y="1951732"/>
                </a:lnTo>
                <a:lnTo>
                  <a:pt x="2266009" y="1934798"/>
                </a:lnTo>
                <a:lnTo>
                  <a:pt x="2275006" y="1918128"/>
                </a:lnTo>
                <a:lnTo>
                  <a:pt x="2272096" y="1945647"/>
                </a:lnTo>
                <a:lnTo>
                  <a:pt x="2268920" y="1973695"/>
                </a:lnTo>
                <a:lnTo>
                  <a:pt x="2265215" y="2001214"/>
                </a:lnTo>
                <a:lnTo>
                  <a:pt x="2261510" y="2029262"/>
                </a:lnTo>
                <a:lnTo>
                  <a:pt x="2257276" y="2056781"/>
                </a:lnTo>
                <a:lnTo>
                  <a:pt x="2253042" y="2084300"/>
                </a:lnTo>
                <a:lnTo>
                  <a:pt x="2248808" y="2112084"/>
                </a:lnTo>
                <a:lnTo>
                  <a:pt x="2243780" y="2139603"/>
                </a:lnTo>
                <a:lnTo>
                  <a:pt x="2268655" y="2133781"/>
                </a:lnTo>
                <a:lnTo>
                  <a:pt x="2293266" y="2127695"/>
                </a:lnTo>
                <a:lnTo>
                  <a:pt x="2318141" y="2121609"/>
                </a:lnTo>
                <a:lnTo>
                  <a:pt x="2342751" y="2114994"/>
                </a:lnTo>
                <a:lnTo>
                  <a:pt x="2367097" y="2108644"/>
                </a:lnTo>
                <a:lnTo>
                  <a:pt x="2391707" y="2101499"/>
                </a:lnTo>
                <a:lnTo>
                  <a:pt x="2416318" y="2094355"/>
                </a:lnTo>
                <a:lnTo>
                  <a:pt x="2440399" y="2086946"/>
                </a:lnTo>
                <a:lnTo>
                  <a:pt x="2473742" y="2076097"/>
                </a:lnTo>
                <a:lnTo>
                  <a:pt x="2506291" y="2064455"/>
                </a:lnTo>
                <a:lnTo>
                  <a:pt x="2538840" y="2052547"/>
                </a:lnTo>
                <a:lnTo>
                  <a:pt x="2571390" y="2040111"/>
                </a:lnTo>
                <a:lnTo>
                  <a:pt x="2603410" y="2026616"/>
                </a:lnTo>
                <a:lnTo>
                  <a:pt x="2619023" y="2019736"/>
                </a:lnTo>
                <a:lnTo>
                  <a:pt x="2634900" y="2012592"/>
                </a:lnTo>
                <a:lnTo>
                  <a:pt x="2650778" y="2005712"/>
                </a:lnTo>
                <a:lnTo>
                  <a:pt x="2666391" y="1998038"/>
                </a:lnTo>
                <a:lnTo>
                  <a:pt x="2681740" y="1990630"/>
                </a:lnTo>
                <a:lnTo>
                  <a:pt x="2697353" y="1982956"/>
                </a:lnTo>
                <a:lnTo>
                  <a:pt x="2702645" y="1959141"/>
                </a:lnTo>
                <a:lnTo>
                  <a:pt x="2707673" y="1934798"/>
                </a:lnTo>
                <a:lnTo>
                  <a:pt x="2712172" y="1910719"/>
                </a:lnTo>
                <a:lnTo>
                  <a:pt x="2716670" y="1886375"/>
                </a:lnTo>
                <a:lnTo>
                  <a:pt x="2720640" y="1862296"/>
                </a:lnTo>
                <a:lnTo>
                  <a:pt x="2724345" y="1838217"/>
                </a:lnTo>
                <a:lnTo>
                  <a:pt x="2727785" y="1813873"/>
                </a:lnTo>
                <a:lnTo>
                  <a:pt x="2730696" y="1789529"/>
                </a:lnTo>
                <a:lnTo>
                  <a:pt x="2733607" y="1764921"/>
                </a:lnTo>
                <a:lnTo>
                  <a:pt x="2735988" y="1740577"/>
                </a:lnTo>
                <a:lnTo>
                  <a:pt x="2738370" y="1716233"/>
                </a:lnTo>
                <a:lnTo>
                  <a:pt x="2739693" y="1691625"/>
                </a:lnTo>
                <a:lnTo>
                  <a:pt x="2741281" y="1667281"/>
                </a:lnTo>
                <a:lnTo>
                  <a:pt x="2742604" y="1642673"/>
                </a:lnTo>
                <a:lnTo>
                  <a:pt x="2743663" y="1618065"/>
                </a:lnTo>
                <a:lnTo>
                  <a:pt x="2744192" y="1593721"/>
                </a:lnTo>
                <a:lnTo>
                  <a:pt x="2359423" y="1593721"/>
                </a:lnTo>
                <a:lnTo>
                  <a:pt x="2359952" y="1577580"/>
                </a:lnTo>
                <a:lnTo>
                  <a:pt x="2359952" y="1561439"/>
                </a:lnTo>
                <a:lnTo>
                  <a:pt x="2359952" y="1545298"/>
                </a:lnTo>
                <a:lnTo>
                  <a:pt x="2359423" y="1529157"/>
                </a:lnTo>
                <a:lnTo>
                  <a:pt x="2744192" y="1529157"/>
                </a:lnTo>
                <a:lnTo>
                  <a:pt x="2743663" y="1504549"/>
                </a:lnTo>
                <a:lnTo>
                  <a:pt x="2742604" y="1480205"/>
                </a:lnTo>
                <a:lnTo>
                  <a:pt x="2741281" y="1455597"/>
                </a:lnTo>
                <a:lnTo>
                  <a:pt x="2739693" y="1431253"/>
                </a:lnTo>
                <a:lnTo>
                  <a:pt x="2738370" y="1406645"/>
                </a:lnTo>
                <a:lnTo>
                  <a:pt x="2735988" y="1382036"/>
                </a:lnTo>
                <a:lnTo>
                  <a:pt x="2733607" y="1357692"/>
                </a:lnTo>
                <a:lnTo>
                  <a:pt x="2730696" y="1333349"/>
                </a:lnTo>
                <a:lnTo>
                  <a:pt x="2727785" y="1309005"/>
                </a:lnTo>
                <a:lnTo>
                  <a:pt x="2724345" y="1284661"/>
                </a:lnTo>
                <a:lnTo>
                  <a:pt x="2720640" y="1260318"/>
                </a:lnTo>
                <a:lnTo>
                  <a:pt x="2716670" y="1235974"/>
                </a:lnTo>
                <a:lnTo>
                  <a:pt x="2712172" y="1211895"/>
                </a:lnTo>
                <a:lnTo>
                  <a:pt x="2707673" y="1188080"/>
                </a:lnTo>
                <a:lnTo>
                  <a:pt x="2702645" y="1163736"/>
                </a:lnTo>
                <a:lnTo>
                  <a:pt x="2697353" y="1139922"/>
                </a:lnTo>
                <a:lnTo>
                  <a:pt x="2681740" y="1132248"/>
                </a:lnTo>
                <a:lnTo>
                  <a:pt x="2666391" y="1124575"/>
                </a:lnTo>
                <a:lnTo>
                  <a:pt x="2650778" y="1117166"/>
                </a:lnTo>
                <a:lnTo>
                  <a:pt x="2634900" y="1110021"/>
                </a:lnTo>
                <a:lnTo>
                  <a:pt x="2619023" y="1102877"/>
                </a:lnTo>
                <a:lnTo>
                  <a:pt x="2603410" y="1096262"/>
                </a:lnTo>
                <a:lnTo>
                  <a:pt x="2571390" y="1082767"/>
                </a:lnTo>
                <a:lnTo>
                  <a:pt x="2538840" y="1070331"/>
                </a:lnTo>
                <a:lnTo>
                  <a:pt x="2506291" y="1058423"/>
                </a:lnTo>
                <a:lnTo>
                  <a:pt x="2473213" y="1046781"/>
                </a:lnTo>
                <a:lnTo>
                  <a:pt x="2440399" y="1035932"/>
                </a:lnTo>
                <a:lnTo>
                  <a:pt x="2416318" y="1028523"/>
                </a:lnTo>
                <a:lnTo>
                  <a:pt x="2391707" y="1021114"/>
                </a:lnTo>
                <a:lnTo>
                  <a:pt x="2367097" y="1014234"/>
                </a:lnTo>
                <a:lnTo>
                  <a:pt x="2342751" y="1007354"/>
                </a:lnTo>
                <a:lnTo>
                  <a:pt x="2318141" y="1001268"/>
                </a:lnTo>
                <a:lnTo>
                  <a:pt x="2293266" y="994918"/>
                </a:lnTo>
                <a:lnTo>
                  <a:pt x="2268655" y="988832"/>
                </a:lnTo>
                <a:lnTo>
                  <a:pt x="2243780" y="983275"/>
                </a:lnTo>
                <a:lnTo>
                  <a:pt x="2248808" y="1010794"/>
                </a:lnTo>
                <a:lnTo>
                  <a:pt x="2253042" y="1038578"/>
                </a:lnTo>
                <a:lnTo>
                  <a:pt x="2257276" y="1066097"/>
                </a:lnTo>
                <a:lnTo>
                  <a:pt x="2261510" y="1093616"/>
                </a:lnTo>
                <a:lnTo>
                  <a:pt x="2265215" y="1121399"/>
                </a:lnTo>
                <a:lnTo>
                  <a:pt x="2268920" y="1149183"/>
                </a:lnTo>
                <a:lnTo>
                  <a:pt x="2272096" y="1176702"/>
                </a:lnTo>
                <a:lnTo>
                  <a:pt x="2275006" y="1204750"/>
                </a:lnTo>
                <a:lnTo>
                  <a:pt x="2266009" y="1187551"/>
                </a:lnTo>
                <a:lnTo>
                  <a:pt x="2257012" y="1170881"/>
                </a:lnTo>
                <a:lnTo>
                  <a:pt x="2247221" y="1154475"/>
                </a:lnTo>
                <a:lnTo>
                  <a:pt x="2237165" y="1138334"/>
                </a:lnTo>
                <a:lnTo>
                  <a:pt x="2226580" y="1122193"/>
                </a:lnTo>
                <a:lnTo>
                  <a:pt x="2216259" y="1106582"/>
                </a:lnTo>
                <a:lnTo>
                  <a:pt x="2204880" y="1091234"/>
                </a:lnTo>
                <a:lnTo>
                  <a:pt x="2193501" y="1075887"/>
                </a:lnTo>
                <a:lnTo>
                  <a:pt x="2189267" y="1049427"/>
                </a:lnTo>
                <a:lnTo>
                  <a:pt x="2184768" y="1022437"/>
                </a:lnTo>
                <a:lnTo>
                  <a:pt x="2180270" y="995712"/>
                </a:lnTo>
                <a:lnTo>
                  <a:pt x="2175242" y="968722"/>
                </a:lnTo>
                <a:lnTo>
                  <a:pt x="2149044" y="963694"/>
                </a:lnTo>
                <a:lnTo>
                  <a:pt x="2123110" y="958931"/>
                </a:lnTo>
                <a:lnTo>
                  <a:pt x="2096912" y="954698"/>
                </a:lnTo>
                <a:lnTo>
                  <a:pt x="2070978" y="950464"/>
                </a:lnTo>
                <a:lnTo>
                  <a:pt x="2056688" y="938821"/>
                </a:lnTo>
                <a:lnTo>
                  <a:pt x="2042134" y="927708"/>
                </a:lnTo>
                <a:lnTo>
                  <a:pt x="2027315" y="917124"/>
                </a:lnTo>
                <a:lnTo>
                  <a:pt x="2012231" y="906540"/>
                </a:lnTo>
                <a:lnTo>
                  <a:pt x="1997147" y="896484"/>
                </a:lnTo>
                <a:lnTo>
                  <a:pt x="1981269" y="886694"/>
                </a:lnTo>
                <a:lnTo>
                  <a:pt x="1965656" y="877433"/>
                </a:lnTo>
                <a:lnTo>
                  <a:pt x="1949514" y="868436"/>
                </a:lnTo>
                <a:lnTo>
                  <a:pt x="1976242" y="871612"/>
                </a:lnTo>
                <a:lnTo>
                  <a:pt x="2002969" y="875051"/>
                </a:lnTo>
                <a:lnTo>
                  <a:pt x="2029432" y="878756"/>
                </a:lnTo>
                <a:lnTo>
                  <a:pt x="2056159" y="882460"/>
                </a:lnTo>
                <a:lnTo>
                  <a:pt x="2082357" y="886429"/>
                </a:lnTo>
                <a:lnTo>
                  <a:pt x="2108820" y="891192"/>
                </a:lnTo>
                <a:lnTo>
                  <a:pt x="2135283" y="895426"/>
                </a:lnTo>
                <a:lnTo>
                  <a:pt x="2161481" y="900454"/>
                </a:lnTo>
                <a:lnTo>
                  <a:pt x="2155659" y="872935"/>
                </a:lnTo>
                <a:lnTo>
                  <a:pt x="2149044" y="845416"/>
                </a:lnTo>
                <a:lnTo>
                  <a:pt x="2142163" y="818161"/>
                </a:lnTo>
                <a:lnTo>
                  <a:pt x="2135283" y="790907"/>
                </a:lnTo>
                <a:lnTo>
                  <a:pt x="2128138" y="763652"/>
                </a:lnTo>
                <a:lnTo>
                  <a:pt x="2120199" y="736663"/>
                </a:lnTo>
                <a:lnTo>
                  <a:pt x="2112260" y="709673"/>
                </a:lnTo>
                <a:lnTo>
                  <a:pt x="2103792" y="682683"/>
                </a:lnTo>
                <a:lnTo>
                  <a:pt x="2094001" y="653047"/>
                </a:lnTo>
                <a:lnTo>
                  <a:pt x="2083681" y="623147"/>
                </a:lnTo>
                <a:lnTo>
                  <a:pt x="2072831" y="593775"/>
                </a:lnTo>
                <a:lnTo>
                  <a:pt x="2061716" y="564140"/>
                </a:lnTo>
                <a:lnTo>
                  <a:pt x="2049808" y="535033"/>
                </a:lnTo>
                <a:lnTo>
                  <a:pt x="2037371" y="506191"/>
                </a:lnTo>
                <a:lnTo>
                  <a:pt x="2024668" y="477349"/>
                </a:lnTo>
                <a:lnTo>
                  <a:pt x="2011437" y="449036"/>
                </a:lnTo>
                <a:lnTo>
                  <a:pt x="1986562" y="443215"/>
                </a:lnTo>
                <a:lnTo>
                  <a:pt x="1961952" y="437658"/>
                </a:lnTo>
                <a:lnTo>
                  <a:pt x="1937341" y="432631"/>
                </a:lnTo>
                <a:lnTo>
                  <a:pt x="1912466" y="427603"/>
                </a:lnTo>
                <a:lnTo>
                  <a:pt x="1887591" y="423369"/>
                </a:lnTo>
                <a:lnTo>
                  <a:pt x="1862452" y="419136"/>
                </a:lnTo>
                <a:lnTo>
                  <a:pt x="1837312" y="415431"/>
                </a:lnTo>
                <a:lnTo>
                  <a:pt x="1812437" y="411991"/>
                </a:lnTo>
                <a:lnTo>
                  <a:pt x="1787297" y="408816"/>
                </a:lnTo>
                <a:lnTo>
                  <a:pt x="1762158" y="405905"/>
                </a:lnTo>
                <a:lnTo>
                  <a:pt x="1736753" y="403524"/>
                </a:lnTo>
                <a:lnTo>
                  <a:pt x="1711614" y="401407"/>
                </a:lnTo>
                <a:lnTo>
                  <a:pt x="1686474" y="399555"/>
                </a:lnTo>
                <a:lnTo>
                  <a:pt x="1661070" y="398232"/>
                </a:lnTo>
                <a:lnTo>
                  <a:pt x="1635930" y="396909"/>
                </a:lnTo>
                <a:lnTo>
                  <a:pt x="1610526" y="396115"/>
                </a:lnTo>
                <a:lnTo>
                  <a:pt x="1610526" y="772384"/>
                </a:lnTo>
                <a:lnTo>
                  <a:pt x="1590414" y="771591"/>
                </a:lnTo>
                <a:lnTo>
                  <a:pt x="1569773" y="771326"/>
                </a:lnTo>
                <a:lnTo>
                  <a:pt x="1558129" y="771591"/>
                </a:lnTo>
                <a:lnTo>
                  <a:pt x="1546221" y="772120"/>
                </a:lnTo>
                <a:lnTo>
                  <a:pt x="1546221" y="395850"/>
                </a:lnTo>
                <a:close/>
                <a:moveTo>
                  <a:pt x="2146133" y="176227"/>
                </a:moveTo>
                <a:lnTo>
                  <a:pt x="2159099" y="184959"/>
                </a:lnTo>
                <a:lnTo>
                  <a:pt x="2172066" y="193956"/>
                </a:lnTo>
                <a:lnTo>
                  <a:pt x="2185033" y="202953"/>
                </a:lnTo>
                <a:lnTo>
                  <a:pt x="2197735" y="212214"/>
                </a:lnTo>
                <a:lnTo>
                  <a:pt x="2210173" y="221740"/>
                </a:lnTo>
                <a:lnTo>
                  <a:pt x="2222875" y="231265"/>
                </a:lnTo>
                <a:lnTo>
                  <a:pt x="2235048" y="241056"/>
                </a:lnTo>
                <a:lnTo>
                  <a:pt x="2247485" y="250846"/>
                </a:lnTo>
                <a:lnTo>
                  <a:pt x="2259658" y="261166"/>
                </a:lnTo>
                <a:lnTo>
                  <a:pt x="2271302" y="271486"/>
                </a:lnTo>
                <a:lnTo>
                  <a:pt x="2283475" y="281541"/>
                </a:lnTo>
                <a:lnTo>
                  <a:pt x="2294854" y="292125"/>
                </a:lnTo>
                <a:lnTo>
                  <a:pt x="2306762" y="302709"/>
                </a:lnTo>
                <a:lnTo>
                  <a:pt x="2317876" y="313558"/>
                </a:lnTo>
                <a:lnTo>
                  <a:pt x="2329255" y="324407"/>
                </a:lnTo>
                <a:lnTo>
                  <a:pt x="2340634" y="335520"/>
                </a:lnTo>
                <a:lnTo>
                  <a:pt x="2362598" y="358012"/>
                </a:lnTo>
                <a:lnTo>
                  <a:pt x="2384033" y="380768"/>
                </a:lnTo>
                <a:lnTo>
                  <a:pt x="2404674" y="404582"/>
                </a:lnTo>
                <a:lnTo>
                  <a:pt x="2425315" y="428397"/>
                </a:lnTo>
                <a:lnTo>
                  <a:pt x="2445162" y="452741"/>
                </a:lnTo>
                <a:lnTo>
                  <a:pt x="2464215" y="477349"/>
                </a:lnTo>
                <a:lnTo>
                  <a:pt x="2483004" y="502751"/>
                </a:lnTo>
                <a:lnTo>
                  <a:pt x="2501263" y="528153"/>
                </a:lnTo>
                <a:lnTo>
                  <a:pt x="2515289" y="549057"/>
                </a:lnTo>
                <a:lnTo>
                  <a:pt x="2528785" y="569696"/>
                </a:lnTo>
                <a:lnTo>
                  <a:pt x="2542281" y="591129"/>
                </a:lnTo>
                <a:lnTo>
                  <a:pt x="2555247" y="612562"/>
                </a:lnTo>
                <a:lnTo>
                  <a:pt x="2575359" y="625264"/>
                </a:lnTo>
                <a:lnTo>
                  <a:pt x="2595206" y="638758"/>
                </a:lnTo>
                <a:lnTo>
                  <a:pt x="2609232" y="648549"/>
                </a:lnTo>
                <a:lnTo>
                  <a:pt x="2623257" y="658868"/>
                </a:lnTo>
                <a:lnTo>
                  <a:pt x="2636753" y="668659"/>
                </a:lnTo>
                <a:lnTo>
                  <a:pt x="2650513" y="679243"/>
                </a:lnTo>
                <a:lnTo>
                  <a:pt x="2664009" y="689827"/>
                </a:lnTo>
                <a:lnTo>
                  <a:pt x="2677506" y="700412"/>
                </a:lnTo>
                <a:lnTo>
                  <a:pt x="2690737" y="711260"/>
                </a:lnTo>
                <a:lnTo>
                  <a:pt x="2704233" y="722374"/>
                </a:lnTo>
                <a:lnTo>
                  <a:pt x="2717200" y="733487"/>
                </a:lnTo>
                <a:lnTo>
                  <a:pt x="2730166" y="744601"/>
                </a:lnTo>
                <a:lnTo>
                  <a:pt x="2742869" y="756243"/>
                </a:lnTo>
                <a:lnTo>
                  <a:pt x="2755571" y="767886"/>
                </a:lnTo>
                <a:lnTo>
                  <a:pt x="2768008" y="779793"/>
                </a:lnTo>
                <a:lnTo>
                  <a:pt x="2780446" y="791965"/>
                </a:lnTo>
                <a:lnTo>
                  <a:pt x="2792619" y="803872"/>
                </a:lnTo>
                <a:lnTo>
                  <a:pt x="2804527" y="816309"/>
                </a:lnTo>
                <a:lnTo>
                  <a:pt x="2816700" y="828745"/>
                </a:lnTo>
                <a:lnTo>
                  <a:pt x="2828343" y="841182"/>
                </a:lnTo>
                <a:lnTo>
                  <a:pt x="2839987" y="854148"/>
                </a:lnTo>
                <a:lnTo>
                  <a:pt x="2851101" y="866849"/>
                </a:lnTo>
                <a:lnTo>
                  <a:pt x="2862745" y="880079"/>
                </a:lnTo>
                <a:lnTo>
                  <a:pt x="2873595" y="893309"/>
                </a:lnTo>
                <a:lnTo>
                  <a:pt x="2884445" y="906540"/>
                </a:lnTo>
                <a:lnTo>
                  <a:pt x="2895030" y="920299"/>
                </a:lnTo>
                <a:lnTo>
                  <a:pt x="2905350" y="934059"/>
                </a:lnTo>
                <a:lnTo>
                  <a:pt x="2915671" y="947818"/>
                </a:lnTo>
                <a:lnTo>
                  <a:pt x="2925991" y="961842"/>
                </a:lnTo>
                <a:lnTo>
                  <a:pt x="2935782" y="976131"/>
                </a:lnTo>
                <a:lnTo>
                  <a:pt x="2945574" y="990420"/>
                </a:lnTo>
                <a:lnTo>
                  <a:pt x="2954836" y="1004708"/>
                </a:lnTo>
                <a:lnTo>
                  <a:pt x="2964098" y="1019526"/>
                </a:lnTo>
                <a:lnTo>
                  <a:pt x="2973095" y="1034080"/>
                </a:lnTo>
                <a:lnTo>
                  <a:pt x="2977858" y="1042282"/>
                </a:lnTo>
                <a:lnTo>
                  <a:pt x="2982357" y="1050221"/>
                </a:lnTo>
                <a:lnTo>
                  <a:pt x="2991354" y="1066626"/>
                </a:lnTo>
                <a:lnTo>
                  <a:pt x="2984474" y="1047045"/>
                </a:lnTo>
                <a:lnTo>
                  <a:pt x="2977064" y="1027200"/>
                </a:lnTo>
                <a:lnTo>
                  <a:pt x="2969655" y="1007884"/>
                </a:lnTo>
                <a:lnTo>
                  <a:pt x="2961981" y="988567"/>
                </a:lnTo>
                <a:lnTo>
                  <a:pt x="2954836" y="971368"/>
                </a:lnTo>
                <a:lnTo>
                  <a:pt x="2947426" y="954698"/>
                </a:lnTo>
                <a:lnTo>
                  <a:pt x="2940016" y="938028"/>
                </a:lnTo>
                <a:lnTo>
                  <a:pt x="2932078" y="921093"/>
                </a:lnTo>
                <a:lnTo>
                  <a:pt x="2924139" y="904687"/>
                </a:lnTo>
                <a:lnTo>
                  <a:pt x="2915935" y="888282"/>
                </a:lnTo>
                <a:lnTo>
                  <a:pt x="2907732" y="871876"/>
                </a:lnTo>
                <a:lnTo>
                  <a:pt x="2898999" y="855735"/>
                </a:lnTo>
                <a:lnTo>
                  <a:pt x="2890266" y="839594"/>
                </a:lnTo>
                <a:lnTo>
                  <a:pt x="2881269" y="823453"/>
                </a:lnTo>
                <a:lnTo>
                  <a:pt x="2872007" y="807577"/>
                </a:lnTo>
                <a:lnTo>
                  <a:pt x="2862745" y="791965"/>
                </a:lnTo>
                <a:lnTo>
                  <a:pt x="2852954" y="776089"/>
                </a:lnTo>
                <a:lnTo>
                  <a:pt x="2843427" y="760477"/>
                </a:lnTo>
                <a:lnTo>
                  <a:pt x="2833371" y="745130"/>
                </a:lnTo>
                <a:lnTo>
                  <a:pt x="2823316" y="729783"/>
                </a:lnTo>
                <a:lnTo>
                  <a:pt x="2812995" y="714700"/>
                </a:lnTo>
                <a:lnTo>
                  <a:pt x="2802410" y="699353"/>
                </a:lnTo>
                <a:lnTo>
                  <a:pt x="2791825" y="684535"/>
                </a:lnTo>
                <a:lnTo>
                  <a:pt x="2780710" y="669717"/>
                </a:lnTo>
                <a:lnTo>
                  <a:pt x="2769861" y="655164"/>
                </a:lnTo>
                <a:lnTo>
                  <a:pt x="2758746" y="640611"/>
                </a:lnTo>
                <a:lnTo>
                  <a:pt x="2747367" y="626322"/>
                </a:lnTo>
                <a:lnTo>
                  <a:pt x="2735724" y="612033"/>
                </a:lnTo>
                <a:lnTo>
                  <a:pt x="2724080" y="597745"/>
                </a:lnTo>
                <a:lnTo>
                  <a:pt x="2711907" y="583720"/>
                </a:lnTo>
                <a:lnTo>
                  <a:pt x="2699734" y="569696"/>
                </a:lnTo>
                <a:lnTo>
                  <a:pt x="2687561" y="556201"/>
                </a:lnTo>
                <a:lnTo>
                  <a:pt x="2675388" y="542707"/>
                </a:lnTo>
                <a:lnTo>
                  <a:pt x="2662686" y="529212"/>
                </a:lnTo>
                <a:lnTo>
                  <a:pt x="2649720" y="516246"/>
                </a:lnTo>
                <a:lnTo>
                  <a:pt x="2637017" y="503016"/>
                </a:lnTo>
                <a:lnTo>
                  <a:pt x="2623786" y="490050"/>
                </a:lnTo>
                <a:lnTo>
                  <a:pt x="2610819" y="477349"/>
                </a:lnTo>
                <a:lnTo>
                  <a:pt x="2597323" y="464648"/>
                </a:lnTo>
                <a:lnTo>
                  <a:pt x="2583827" y="452211"/>
                </a:lnTo>
                <a:lnTo>
                  <a:pt x="2570067" y="440039"/>
                </a:lnTo>
                <a:lnTo>
                  <a:pt x="2556041" y="428132"/>
                </a:lnTo>
                <a:lnTo>
                  <a:pt x="2542281" y="415960"/>
                </a:lnTo>
                <a:lnTo>
                  <a:pt x="2528255" y="404053"/>
                </a:lnTo>
                <a:lnTo>
                  <a:pt x="2513965" y="392675"/>
                </a:lnTo>
                <a:lnTo>
                  <a:pt x="2499411" y="381297"/>
                </a:lnTo>
                <a:lnTo>
                  <a:pt x="2484856" y="369919"/>
                </a:lnTo>
                <a:lnTo>
                  <a:pt x="2470302" y="359070"/>
                </a:lnTo>
                <a:lnTo>
                  <a:pt x="2455218" y="348221"/>
                </a:lnTo>
                <a:lnTo>
                  <a:pt x="2440399" y="337372"/>
                </a:lnTo>
                <a:lnTo>
                  <a:pt x="2425315" y="327053"/>
                </a:lnTo>
                <a:lnTo>
                  <a:pt x="2409967" y="316733"/>
                </a:lnTo>
                <a:lnTo>
                  <a:pt x="2394883" y="306414"/>
                </a:lnTo>
                <a:lnTo>
                  <a:pt x="2379270" y="296623"/>
                </a:lnTo>
                <a:lnTo>
                  <a:pt x="2363921" y="286833"/>
                </a:lnTo>
                <a:lnTo>
                  <a:pt x="2348044" y="277307"/>
                </a:lnTo>
                <a:lnTo>
                  <a:pt x="2332166" y="268046"/>
                </a:lnTo>
                <a:lnTo>
                  <a:pt x="2316288" y="258785"/>
                </a:lnTo>
                <a:lnTo>
                  <a:pt x="2300146" y="249788"/>
                </a:lnTo>
                <a:lnTo>
                  <a:pt x="2284004" y="241056"/>
                </a:lnTo>
                <a:lnTo>
                  <a:pt x="2267861" y="232588"/>
                </a:lnTo>
                <a:lnTo>
                  <a:pt x="2251455" y="224386"/>
                </a:lnTo>
                <a:lnTo>
                  <a:pt x="2235048" y="215918"/>
                </a:lnTo>
                <a:lnTo>
                  <a:pt x="2218641" y="208245"/>
                </a:lnTo>
                <a:lnTo>
                  <a:pt x="2201969" y="200042"/>
                </a:lnTo>
                <a:lnTo>
                  <a:pt x="2185033" y="192633"/>
                </a:lnTo>
                <a:lnTo>
                  <a:pt x="2168361" y="185224"/>
                </a:lnTo>
                <a:lnTo>
                  <a:pt x="2151161" y="178080"/>
                </a:lnTo>
                <a:lnTo>
                  <a:pt x="2146133" y="176227"/>
                </a:lnTo>
                <a:close/>
                <a:moveTo>
                  <a:pt x="1010879" y="176227"/>
                </a:moveTo>
                <a:lnTo>
                  <a:pt x="1005322" y="178080"/>
                </a:lnTo>
                <a:lnTo>
                  <a:pt x="988386" y="185224"/>
                </a:lnTo>
                <a:lnTo>
                  <a:pt x="971449" y="192633"/>
                </a:lnTo>
                <a:lnTo>
                  <a:pt x="954778" y="200042"/>
                </a:lnTo>
                <a:lnTo>
                  <a:pt x="938371" y="208245"/>
                </a:lnTo>
                <a:lnTo>
                  <a:pt x="921435" y="215918"/>
                </a:lnTo>
                <a:lnTo>
                  <a:pt x="905028" y="224386"/>
                </a:lnTo>
                <a:lnTo>
                  <a:pt x="888885" y="232588"/>
                </a:lnTo>
                <a:lnTo>
                  <a:pt x="872479" y="241056"/>
                </a:lnTo>
                <a:lnTo>
                  <a:pt x="856336" y="249788"/>
                </a:lnTo>
                <a:lnTo>
                  <a:pt x="840459" y="258785"/>
                </a:lnTo>
                <a:lnTo>
                  <a:pt x="824316" y="268046"/>
                </a:lnTo>
                <a:lnTo>
                  <a:pt x="808703" y="277307"/>
                </a:lnTo>
                <a:lnTo>
                  <a:pt x="793090" y="286833"/>
                </a:lnTo>
                <a:lnTo>
                  <a:pt x="777477" y="296623"/>
                </a:lnTo>
                <a:lnTo>
                  <a:pt x="762129" y="306414"/>
                </a:lnTo>
                <a:lnTo>
                  <a:pt x="746516" y="316733"/>
                </a:lnTo>
                <a:lnTo>
                  <a:pt x="731432" y="327053"/>
                </a:lnTo>
                <a:lnTo>
                  <a:pt x="716348" y="337372"/>
                </a:lnTo>
                <a:lnTo>
                  <a:pt x="701264" y="348221"/>
                </a:lnTo>
                <a:lnTo>
                  <a:pt x="686710" y="359070"/>
                </a:lnTo>
                <a:lnTo>
                  <a:pt x="671891" y="369919"/>
                </a:lnTo>
                <a:lnTo>
                  <a:pt x="657071" y="381297"/>
                </a:lnTo>
                <a:lnTo>
                  <a:pt x="642781" y="392675"/>
                </a:lnTo>
                <a:lnTo>
                  <a:pt x="628756" y="404053"/>
                </a:lnTo>
                <a:lnTo>
                  <a:pt x="614466" y="415960"/>
                </a:lnTo>
                <a:lnTo>
                  <a:pt x="600441" y="428132"/>
                </a:lnTo>
                <a:lnTo>
                  <a:pt x="586680" y="440039"/>
                </a:lnTo>
                <a:lnTo>
                  <a:pt x="573184" y="452211"/>
                </a:lnTo>
                <a:lnTo>
                  <a:pt x="559424" y="464648"/>
                </a:lnTo>
                <a:lnTo>
                  <a:pt x="546192" y="477349"/>
                </a:lnTo>
                <a:lnTo>
                  <a:pt x="532696" y="490050"/>
                </a:lnTo>
                <a:lnTo>
                  <a:pt x="519729" y="503016"/>
                </a:lnTo>
                <a:lnTo>
                  <a:pt x="496707" y="526301"/>
                </a:lnTo>
                <a:lnTo>
                  <a:pt x="474478" y="550645"/>
                </a:lnTo>
                <a:lnTo>
                  <a:pt x="452514" y="574988"/>
                </a:lnTo>
                <a:lnTo>
                  <a:pt x="431079" y="599861"/>
                </a:lnTo>
                <a:lnTo>
                  <a:pt x="410174" y="625264"/>
                </a:lnTo>
                <a:lnTo>
                  <a:pt x="390062" y="650930"/>
                </a:lnTo>
                <a:lnTo>
                  <a:pt x="370215" y="677391"/>
                </a:lnTo>
                <a:lnTo>
                  <a:pt x="351161" y="704116"/>
                </a:lnTo>
                <a:lnTo>
                  <a:pt x="332637" y="731370"/>
                </a:lnTo>
                <a:lnTo>
                  <a:pt x="314643" y="758625"/>
                </a:lnTo>
                <a:lnTo>
                  <a:pt x="297177" y="786673"/>
                </a:lnTo>
                <a:lnTo>
                  <a:pt x="280506" y="814721"/>
                </a:lnTo>
                <a:lnTo>
                  <a:pt x="264628" y="843563"/>
                </a:lnTo>
                <a:lnTo>
                  <a:pt x="249280" y="872405"/>
                </a:lnTo>
                <a:lnTo>
                  <a:pt x="234196" y="902041"/>
                </a:lnTo>
                <a:lnTo>
                  <a:pt x="220171" y="931412"/>
                </a:lnTo>
                <a:lnTo>
                  <a:pt x="236578" y="910244"/>
                </a:lnTo>
                <a:lnTo>
                  <a:pt x="253249" y="889605"/>
                </a:lnTo>
                <a:lnTo>
                  <a:pt x="270715" y="869230"/>
                </a:lnTo>
                <a:lnTo>
                  <a:pt x="288180" y="849385"/>
                </a:lnTo>
                <a:lnTo>
                  <a:pt x="306175" y="829804"/>
                </a:lnTo>
                <a:lnTo>
                  <a:pt x="324963" y="810223"/>
                </a:lnTo>
                <a:lnTo>
                  <a:pt x="343487" y="791171"/>
                </a:lnTo>
                <a:lnTo>
                  <a:pt x="362805" y="772914"/>
                </a:lnTo>
                <a:lnTo>
                  <a:pt x="382652" y="754656"/>
                </a:lnTo>
                <a:lnTo>
                  <a:pt x="402499" y="736927"/>
                </a:lnTo>
                <a:lnTo>
                  <a:pt x="422611" y="719728"/>
                </a:lnTo>
                <a:lnTo>
                  <a:pt x="442987" y="702793"/>
                </a:lnTo>
                <a:lnTo>
                  <a:pt x="463893" y="686123"/>
                </a:lnTo>
                <a:lnTo>
                  <a:pt x="485328" y="669982"/>
                </a:lnTo>
                <a:lnTo>
                  <a:pt x="506763" y="654106"/>
                </a:lnTo>
                <a:lnTo>
                  <a:pt x="528462" y="639023"/>
                </a:lnTo>
                <a:lnTo>
                  <a:pt x="551485" y="623147"/>
                </a:lnTo>
                <a:lnTo>
                  <a:pt x="574772" y="608329"/>
                </a:lnTo>
                <a:lnTo>
                  <a:pt x="598324" y="593246"/>
                </a:lnTo>
                <a:lnTo>
                  <a:pt x="621876" y="579222"/>
                </a:lnTo>
                <a:lnTo>
                  <a:pt x="638547" y="553291"/>
                </a:lnTo>
                <a:lnTo>
                  <a:pt x="647016" y="540590"/>
                </a:lnTo>
                <a:lnTo>
                  <a:pt x="655748" y="528153"/>
                </a:lnTo>
                <a:lnTo>
                  <a:pt x="673743" y="502751"/>
                </a:lnTo>
                <a:lnTo>
                  <a:pt x="692532" y="477349"/>
                </a:lnTo>
                <a:lnTo>
                  <a:pt x="711849" y="452741"/>
                </a:lnTo>
                <a:lnTo>
                  <a:pt x="731696" y="428397"/>
                </a:lnTo>
                <a:lnTo>
                  <a:pt x="751808" y="404582"/>
                </a:lnTo>
                <a:lnTo>
                  <a:pt x="772978" y="380768"/>
                </a:lnTo>
                <a:lnTo>
                  <a:pt x="794413" y="358012"/>
                </a:lnTo>
                <a:lnTo>
                  <a:pt x="816377" y="335520"/>
                </a:lnTo>
                <a:lnTo>
                  <a:pt x="827492" y="324407"/>
                </a:lnTo>
                <a:lnTo>
                  <a:pt x="838606" y="313558"/>
                </a:lnTo>
                <a:lnTo>
                  <a:pt x="850250" y="302709"/>
                </a:lnTo>
                <a:lnTo>
                  <a:pt x="861629" y="292125"/>
                </a:lnTo>
                <a:lnTo>
                  <a:pt x="873537" y="281541"/>
                </a:lnTo>
                <a:lnTo>
                  <a:pt x="885181" y="271221"/>
                </a:lnTo>
                <a:lnTo>
                  <a:pt x="897354" y="260901"/>
                </a:lnTo>
                <a:lnTo>
                  <a:pt x="909526" y="250846"/>
                </a:lnTo>
                <a:lnTo>
                  <a:pt x="921435" y="241056"/>
                </a:lnTo>
                <a:lnTo>
                  <a:pt x="933872" y="231265"/>
                </a:lnTo>
                <a:lnTo>
                  <a:pt x="946574" y="221740"/>
                </a:lnTo>
                <a:lnTo>
                  <a:pt x="959012" y="212214"/>
                </a:lnTo>
                <a:lnTo>
                  <a:pt x="971714" y="202953"/>
                </a:lnTo>
                <a:lnTo>
                  <a:pt x="984681" y="193956"/>
                </a:lnTo>
                <a:lnTo>
                  <a:pt x="997912" y="184959"/>
                </a:lnTo>
                <a:lnTo>
                  <a:pt x="1010879" y="176227"/>
                </a:lnTo>
                <a:close/>
                <a:moveTo>
                  <a:pt x="1833078" y="100550"/>
                </a:moveTo>
                <a:lnTo>
                  <a:pt x="1842869" y="108753"/>
                </a:lnTo>
                <a:lnTo>
                  <a:pt x="1852131" y="117220"/>
                </a:lnTo>
                <a:lnTo>
                  <a:pt x="1861922" y="125688"/>
                </a:lnTo>
                <a:lnTo>
                  <a:pt x="1871184" y="134420"/>
                </a:lnTo>
                <a:lnTo>
                  <a:pt x="1880182" y="143416"/>
                </a:lnTo>
                <a:lnTo>
                  <a:pt x="1889179" y="152413"/>
                </a:lnTo>
                <a:lnTo>
                  <a:pt x="1897912" y="161410"/>
                </a:lnTo>
                <a:lnTo>
                  <a:pt x="1906115" y="170671"/>
                </a:lnTo>
                <a:lnTo>
                  <a:pt x="1914583" y="179932"/>
                </a:lnTo>
                <a:lnTo>
                  <a:pt x="1923051" y="189458"/>
                </a:lnTo>
                <a:lnTo>
                  <a:pt x="1930990" y="199248"/>
                </a:lnTo>
                <a:lnTo>
                  <a:pt x="1938664" y="208774"/>
                </a:lnTo>
                <a:lnTo>
                  <a:pt x="1954277" y="228619"/>
                </a:lnTo>
                <a:lnTo>
                  <a:pt x="1968832" y="248729"/>
                </a:lnTo>
                <a:lnTo>
                  <a:pt x="1981005" y="266458"/>
                </a:lnTo>
                <a:lnTo>
                  <a:pt x="1992648" y="284187"/>
                </a:lnTo>
                <a:lnTo>
                  <a:pt x="2004027" y="302180"/>
                </a:lnTo>
                <a:lnTo>
                  <a:pt x="2015142" y="320173"/>
                </a:lnTo>
                <a:lnTo>
                  <a:pt x="2025727" y="338431"/>
                </a:lnTo>
                <a:lnTo>
                  <a:pt x="2036312" y="356953"/>
                </a:lnTo>
                <a:lnTo>
                  <a:pt x="2046103" y="375740"/>
                </a:lnTo>
                <a:lnTo>
                  <a:pt x="2056159" y="394263"/>
                </a:lnTo>
                <a:lnTo>
                  <a:pt x="2080240" y="400878"/>
                </a:lnTo>
                <a:lnTo>
                  <a:pt x="2104057" y="407493"/>
                </a:lnTo>
                <a:lnTo>
                  <a:pt x="2128403" y="414637"/>
                </a:lnTo>
                <a:lnTo>
                  <a:pt x="2152219" y="422046"/>
                </a:lnTo>
                <a:lnTo>
                  <a:pt x="2175771" y="429984"/>
                </a:lnTo>
                <a:lnTo>
                  <a:pt x="2199323" y="438187"/>
                </a:lnTo>
                <a:lnTo>
                  <a:pt x="2222875" y="446655"/>
                </a:lnTo>
                <a:lnTo>
                  <a:pt x="2246427" y="455387"/>
                </a:lnTo>
                <a:lnTo>
                  <a:pt x="2269714" y="464648"/>
                </a:lnTo>
                <a:lnTo>
                  <a:pt x="2292737" y="473909"/>
                </a:lnTo>
                <a:lnTo>
                  <a:pt x="2315759" y="483964"/>
                </a:lnTo>
                <a:lnTo>
                  <a:pt x="2338782" y="494019"/>
                </a:lnTo>
                <a:lnTo>
                  <a:pt x="2361275" y="504339"/>
                </a:lnTo>
                <a:lnTo>
                  <a:pt x="2384033" y="515188"/>
                </a:lnTo>
                <a:lnTo>
                  <a:pt x="2406262" y="526301"/>
                </a:lnTo>
                <a:lnTo>
                  <a:pt x="2428755" y="537944"/>
                </a:lnTo>
                <a:lnTo>
                  <a:pt x="2409967" y="513335"/>
                </a:lnTo>
                <a:lnTo>
                  <a:pt x="2391178" y="489256"/>
                </a:lnTo>
                <a:lnTo>
                  <a:pt x="2371860" y="465177"/>
                </a:lnTo>
                <a:lnTo>
                  <a:pt x="2351749" y="441892"/>
                </a:lnTo>
                <a:lnTo>
                  <a:pt x="2331108" y="419136"/>
                </a:lnTo>
                <a:lnTo>
                  <a:pt x="2310202" y="396644"/>
                </a:lnTo>
                <a:lnTo>
                  <a:pt x="2288767" y="374946"/>
                </a:lnTo>
                <a:lnTo>
                  <a:pt x="2277917" y="364098"/>
                </a:lnTo>
                <a:lnTo>
                  <a:pt x="2266803" y="353513"/>
                </a:lnTo>
                <a:lnTo>
                  <a:pt x="2255424" y="342929"/>
                </a:lnTo>
                <a:lnTo>
                  <a:pt x="2244045" y="332874"/>
                </a:lnTo>
                <a:lnTo>
                  <a:pt x="2232666" y="322555"/>
                </a:lnTo>
                <a:lnTo>
                  <a:pt x="2221022" y="312764"/>
                </a:lnTo>
                <a:lnTo>
                  <a:pt x="2209379" y="302709"/>
                </a:lnTo>
                <a:lnTo>
                  <a:pt x="2197470" y="293183"/>
                </a:lnTo>
                <a:lnTo>
                  <a:pt x="2185298" y="283393"/>
                </a:lnTo>
                <a:lnTo>
                  <a:pt x="2173654" y="274132"/>
                </a:lnTo>
                <a:lnTo>
                  <a:pt x="2161216" y="264870"/>
                </a:lnTo>
                <a:lnTo>
                  <a:pt x="2148779" y="255874"/>
                </a:lnTo>
                <a:lnTo>
                  <a:pt x="2136341" y="246877"/>
                </a:lnTo>
                <a:lnTo>
                  <a:pt x="2123904" y="238145"/>
                </a:lnTo>
                <a:lnTo>
                  <a:pt x="2111202" y="229942"/>
                </a:lnTo>
                <a:lnTo>
                  <a:pt x="2098500" y="221475"/>
                </a:lnTo>
                <a:lnTo>
                  <a:pt x="2085533" y="213272"/>
                </a:lnTo>
                <a:lnTo>
                  <a:pt x="2072566" y="205334"/>
                </a:lnTo>
                <a:lnTo>
                  <a:pt x="2058276" y="196867"/>
                </a:lnTo>
                <a:lnTo>
                  <a:pt x="2043986" y="188929"/>
                </a:lnTo>
                <a:lnTo>
                  <a:pt x="2029696" y="180726"/>
                </a:lnTo>
                <a:lnTo>
                  <a:pt x="2015142" y="173317"/>
                </a:lnTo>
                <a:lnTo>
                  <a:pt x="2000587" y="165908"/>
                </a:lnTo>
                <a:lnTo>
                  <a:pt x="1986033" y="158499"/>
                </a:lnTo>
                <a:lnTo>
                  <a:pt x="1970949" y="151619"/>
                </a:lnTo>
                <a:lnTo>
                  <a:pt x="1956130" y="144739"/>
                </a:lnTo>
                <a:lnTo>
                  <a:pt x="1941046" y="138653"/>
                </a:lnTo>
                <a:lnTo>
                  <a:pt x="1925698" y="132568"/>
                </a:lnTo>
                <a:lnTo>
                  <a:pt x="1910614" y="126217"/>
                </a:lnTo>
                <a:lnTo>
                  <a:pt x="1895265" y="120660"/>
                </a:lnTo>
                <a:lnTo>
                  <a:pt x="1879917" y="115368"/>
                </a:lnTo>
                <a:lnTo>
                  <a:pt x="1864304" y="110076"/>
                </a:lnTo>
                <a:lnTo>
                  <a:pt x="1848426" y="105049"/>
                </a:lnTo>
                <a:lnTo>
                  <a:pt x="1833078" y="100550"/>
                </a:lnTo>
                <a:close/>
                <a:moveTo>
                  <a:pt x="1323934" y="100550"/>
                </a:moveTo>
                <a:lnTo>
                  <a:pt x="1308056" y="105049"/>
                </a:lnTo>
                <a:lnTo>
                  <a:pt x="1292443" y="110076"/>
                </a:lnTo>
                <a:lnTo>
                  <a:pt x="1277095" y="115368"/>
                </a:lnTo>
                <a:lnTo>
                  <a:pt x="1261482" y="120660"/>
                </a:lnTo>
                <a:lnTo>
                  <a:pt x="1246398" y="126217"/>
                </a:lnTo>
                <a:lnTo>
                  <a:pt x="1230785" y="132568"/>
                </a:lnTo>
                <a:lnTo>
                  <a:pt x="1215966" y="138653"/>
                </a:lnTo>
                <a:lnTo>
                  <a:pt x="1200617" y="144739"/>
                </a:lnTo>
                <a:lnTo>
                  <a:pt x="1185798" y="151619"/>
                </a:lnTo>
                <a:lnTo>
                  <a:pt x="1170979" y="158499"/>
                </a:lnTo>
                <a:lnTo>
                  <a:pt x="1156160" y="165643"/>
                </a:lnTo>
                <a:lnTo>
                  <a:pt x="1141340" y="173052"/>
                </a:lnTo>
                <a:lnTo>
                  <a:pt x="1127315" y="180726"/>
                </a:lnTo>
                <a:lnTo>
                  <a:pt x="1112496" y="188929"/>
                </a:lnTo>
                <a:lnTo>
                  <a:pt x="1098206" y="196867"/>
                </a:lnTo>
                <a:lnTo>
                  <a:pt x="1084445" y="205334"/>
                </a:lnTo>
                <a:lnTo>
                  <a:pt x="1072273" y="212743"/>
                </a:lnTo>
                <a:lnTo>
                  <a:pt x="1060100" y="220417"/>
                </a:lnTo>
                <a:lnTo>
                  <a:pt x="1048191" y="228355"/>
                </a:lnTo>
                <a:lnTo>
                  <a:pt x="1036283" y="236028"/>
                </a:lnTo>
                <a:lnTo>
                  <a:pt x="1012731" y="252434"/>
                </a:lnTo>
                <a:lnTo>
                  <a:pt x="989709" y="269104"/>
                </a:lnTo>
                <a:lnTo>
                  <a:pt x="967215" y="286568"/>
                </a:lnTo>
                <a:lnTo>
                  <a:pt x="944987" y="304561"/>
                </a:lnTo>
                <a:lnTo>
                  <a:pt x="923287" y="323084"/>
                </a:lnTo>
                <a:lnTo>
                  <a:pt x="901852" y="342400"/>
                </a:lnTo>
                <a:lnTo>
                  <a:pt x="881211" y="361981"/>
                </a:lnTo>
                <a:lnTo>
                  <a:pt x="860570" y="381826"/>
                </a:lnTo>
                <a:lnTo>
                  <a:pt x="840459" y="402730"/>
                </a:lnTo>
                <a:lnTo>
                  <a:pt x="821405" y="423369"/>
                </a:lnTo>
                <a:lnTo>
                  <a:pt x="802087" y="444802"/>
                </a:lnTo>
                <a:lnTo>
                  <a:pt x="783564" y="466765"/>
                </a:lnTo>
                <a:lnTo>
                  <a:pt x="765040" y="488727"/>
                </a:lnTo>
                <a:lnTo>
                  <a:pt x="747574" y="511483"/>
                </a:lnTo>
                <a:lnTo>
                  <a:pt x="769274" y="501163"/>
                </a:lnTo>
                <a:lnTo>
                  <a:pt x="790973" y="491373"/>
                </a:lnTo>
                <a:lnTo>
                  <a:pt x="812673" y="481583"/>
                </a:lnTo>
                <a:lnTo>
                  <a:pt x="834372" y="472321"/>
                </a:lnTo>
                <a:lnTo>
                  <a:pt x="856601" y="463325"/>
                </a:lnTo>
                <a:lnTo>
                  <a:pt x="878565" y="454593"/>
                </a:lnTo>
                <a:lnTo>
                  <a:pt x="901058" y="446390"/>
                </a:lnTo>
                <a:lnTo>
                  <a:pt x="923287" y="438187"/>
                </a:lnTo>
                <a:lnTo>
                  <a:pt x="945780" y="430514"/>
                </a:lnTo>
                <a:lnTo>
                  <a:pt x="968274" y="423105"/>
                </a:lnTo>
                <a:lnTo>
                  <a:pt x="991032" y="415960"/>
                </a:lnTo>
                <a:lnTo>
                  <a:pt x="1014054" y="409081"/>
                </a:lnTo>
                <a:lnTo>
                  <a:pt x="1036812" y="402201"/>
                </a:lnTo>
                <a:lnTo>
                  <a:pt x="1059835" y="396115"/>
                </a:lnTo>
                <a:lnTo>
                  <a:pt x="1082858" y="390294"/>
                </a:lnTo>
                <a:lnTo>
                  <a:pt x="1106145" y="384737"/>
                </a:lnTo>
                <a:lnTo>
                  <a:pt x="1115142" y="367008"/>
                </a:lnTo>
                <a:lnTo>
                  <a:pt x="1124669" y="349544"/>
                </a:lnTo>
                <a:lnTo>
                  <a:pt x="1134725" y="332610"/>
                </a:lnTo>
                <a:lnTo>
                  <a:pt x="1144516" y="315410"/>
                </a:lnTo>
                <a:lnTo>
                  <a:pt x="1155101" y="298740"/>
                </a:lnTo>
                <a:lnTo>
                  <a:pt x="1165686" y="282070"/>
                </a:lnTo>
                <a:lnTo>
                  <a:pt x="1176536" y="265135"/>
                </a:lnTo>
                <a:lnTo>
                  <a:pt x="1187915" y="248729"/>
                </a:lnTo>
                <a:lnTo>
                  <a:pt x="1202469" y="228619"/>
                </a:lnTo>
                <a:lnTo>
                  <a:pt x="1218083" y="208774"/>
                </a:lnTo>
                <a:lnTo>
                  <a:pt x="1225757" y="199248"/>
                </a:lnTo>
                <a:lnTo>
                  <a:pt x="1233960" y="189458"/>
                </a:lnTo>
                <a:lnTo>
                  <a:pt x="1242164" y="179932"/>
                </a:lnTo>
                <a:lnTo>
                  <a:pt x="1250632" y="170671"/>
                </a:lnTo>
                <a:lnTo>
                  <a:pt x="1259100" y="161410"/>
                </a:lnTo>
                <a:lnTo>
                  <a:pt x="1267833" y="151884"/>
                </a:lnTo>
                <a:lnTo>
                  <a:pt x="1276830" y="142887"/>
                </a:lnTo>
                <a:lnTo>
                  <a:pt x="1285827" y="134420"/>
                </a:lnTo>
                <a:lnTo>
                  <a:pt x="1295089" y="125688"/>
                </a:lnTo>
                <a:lnTo>
                  <a:pt x="1304351" y="116956"/>
                </a:lnTo>
                <a:lnTo>
                  <a:pt x="1313878" y="108753"/>
                </a:lnTo>
                <a:lnTo>
                  <a:pt x="1323934" y="100550"/>
                </a:lnTo>
                <a:close/>
                <a:moveTo>
                  <a:pt x="1610526" y="66681"/>
                </a:moveTo>
                <a:lnTo>
                  <a:pt x="1610526" y="331816"/>
                </a:lnTo>
                <a:lnTo>
                  <a:pt x="1633284" y="332610"/>
                </a:lnTo>
                <a:lnTo>
                  <a:pt x="1656042" y="333403"/>
                </a:lnTo>
                <a:lnTo>
                  <a:pt x="1678800" y="334726"/>
                </a:lnTo>
                <a:lnTo>
                  <a:pt x="1701558" y="336049"/>
                </a:lnTo>
                <a:lnTo>
                  <a:pt x="1724051" y="337902"/>
                </a:lnTo>
                <a:lnTo>
                  <a:pt x="1746809" y="339754"/>
                </a:lnTo>
                <a:lnTo>
                  <a:pt x="1769303" y="341871"/>
                </a:lnTo>
                <a:lnTo>
                  <a:pt x="1792061" y="344252"/>
                </a:lnTo>
                <a:lnTo>
                  <a:pt x="1814554" y="347163"/>
                </a:lnTo>
                <a:lnTo>
                  <a:pt x="1837312" y="350074"/>
                </a:lnTo>
                <a:lnTo>
                  <a:pt x="1859541" y="353513"/>
                </a:lnTo>
                <a:lnTo>
                  <a:pt x="1882299" y="356953"/>
                </a:lnTo>
                <a:lnTo>
                  <a:pt x="1904527" y="360658"/>
                </a:lnTo>
                <a:lnTo>
                  <a:pt x="1927285" y="364891"/>
                </a:lnTo>
                <a:lnTo>
                  <a:pt x="1949514" y="369390"/>
                </a:lnTo>
                <a:lnTo>
                  <a:pt x="1971743" y="373888"/>
                </a:lnTo>
                <a:lnTo>
                  <a:pt x="1958511" y="351397"/>
                </a:lnTo>
                <a:lnTo>
                  <a:pt x="1945015" y="329434"/>
                </a:lnTo>
                <a:lnTo>
                  <a:pt x="1930990" y="307472"/>
                </a:lnTo>
                <a:lnTo>
                  <a:pt x="1916171" y="286039"/>
                </a:lnTo>
                <a:lnTo>
                  <a:pt x="1908497" y="275190"/>
                </a:lnTo>
                <a:lnTo>
                  <a:pt x="1900293" y="264341"/>
                </a:lnTo>
                <a:lnTo>
                  <a:pt x="1891825" y="253492"/>
                </a:lnTo>
                <a:lnTo>
                  <a:pt x="1883622" y="242908"/>
                </a:lnTo>
                <a:lnTo>
                  <a:pt x="1874889" y="232324"/>
                </a:lnTo>
                <a:lnTo>
                  <a:pt x="1866156" y="222004"/>
                </a:lnTo>
                <a:lnTo>
                  <a:pt x="1857159" y="211949"/>
                </a:lnTo>
                <a:lnTo>
                  <a:pt x="1848162" y="201894"/>
                </a:lnTo>
                <a:lnTo>
                  <a:pt x="1838900" y="192368"/>
                </a:lnTo>
                <a:lnTo>
                  <a:pt x="1829638" y="183107"/>
                </a:lnTo>
                <a:lnTo>
                  <a:pt x="1819846" y="173581"/>
                </a:lnTo>
                <a:lnTo>
                  <a:pt x="1810055" y="164585"/>
                </a:lnTo>
                <a:lnTo>
                  <a:pt x="1799999" y="156117"/>
                </a:lnTo>
                <a:lnTo>
                  <a:pt x="1789944" y="147650"/>
                </a:lnTo>
                <a:lnTo>
                  <a:pt x="1779358" y="139183"/>
                </a:lnTo>
                <a:lnTo>
                  <a:pt x="1768773" y="131509"/>
                </a:lnTo>
                <a:lnTo>
                  <a:pt x="1759776" y="125423"/>
                </a:lnTo>
                <a:lnTo>
                  <a:pt x="1750514" y="119073"/>
                </a:lnTo>
                <a:lnTo>
                  <a:pt x="1741252" y="113251"/>
                </a:lnTo>
                <a:lnTo>
                  <a:pt x="1731725" y="107959"/>
                </a:lnTo>
                <a:lnTo>
                  <a:pt x="1722199" y="102667"/>
                </a:lnTo>
                <a:lnTo>
                  <a:pt x="1712672" y="97640"/>
                </a:lnTo>
                <a:lnTo>
                  <a:pt x="1702616" y="93141"/>
                </a:lnTo>
                <a:lnTo>
                  <a:pt x="1692825" y="88643"/>
                </a:lnTo>
                <a:lnTo>
                  <a:pt x="1682769" y="84674"/>
                </a:lnTo>
                <a:lnTo>
                  <a:pt x="1672978" y="80969"/>
                </a:lnTo>
                <a:lnTo>
                  <a:pt x="1662657" y="77530"/>
                </a:lnTo>
                <a:lnTo>
                  <a:pt x="1652337" y="74883"/>
                </a:lnTo>
                <a:lnTo>
                  <a:pt x="1641752" y="72237"/>
                </a:lnTo>
                <a:lnTo>
                  <a:pt x="1631696" y="69856"/>
                </a:lnTo>
                <a:lnTo>
                  <a:pt x="1621111" y="68004"/>
                </a:lnTo>
                <a:lnTo>
                  <a:pt x="1610526" y="66681"/>
                </a:lnTo>
                <a:close/>
                <a:moveTo>
                  <a:pt x="1546221" y="66681"/>
                </a:moveTo>
                <a:lnTo>
                  <a:pt x="1535901" y="68004"/>
                </a:lnTo>
                <a:lnTo>
                  <a:pt x="1525316" y="69856"/>
                </a:lnTo>
                <a:lnTo>
                  <a:pt x="1514730" y="72237"/>
                </a:lnTo>
                <a:lnTo>
                  <a:pt x="1504410" y="74883"/>
                </a:lnTo>
                <a:lnTo>
                  <a:pt x="1494089" y="77530"/>
                </a:lnTo>
                <a:lnTo>
                  <a:pt x="1484034" y="80969"/>
                </a:lnTo>
                <a:lnTo>
                  <a:pt x="1473978" y="84674"/>
                </a:lnTo>
                <a:lnTo>
                  <a:pt x="1463922" y="88643"/>
                </a:lnTo>
                <a:lnTo>
                  <a:pt x="1453866" y="93141"/>
                </a:lnTo>
                <a:lnTo>
                  <a:pt x="1444339" y="97640"/>
                </a:lnTo>
                <a:lnTo>
                  <a:pt x="1434548" y="102667"/>
                </a:lnTo>
                <a:lnTo>
                  <a:pt x="1425022" y="107959"/>
                </a:lnTo>
                <a:lnTo>
                  <a:pt x="1415495" y="113251"/>
                </a:lnTo>
                <a:lnTo>
                  <a:pt x="1405968" y="119073"/>
                </a:lnTo>
                <a:lnTo>
                  <a:pt x="1396971" y="125423"/>
                </a:lnTo>
                <a:lnTo>
                  <a:pt x="1387974" y="131509"/>
                </a:lnTo>
                <a:lnTo>
                  <a:pt x="1377653" y="139183"/>
                </a:lnTo>
                <a:lnTo>
                  <a:pt x="1367068" y="147650"/>
                </a:lnTo>
                <a:lnTo>
                  <a:pt x="1356748" y="156117"/>
                </a:lnTo>
                <a:lnTo>
                  <a:pt x="1346956" y="164585"/>
                </a:lnTo>
                <a:lnTo>
                  <a:pt x="1336900" y="173581"/>
                </a:lnTo>
                <a:lnTo>
                  <a:pt x="1327374" y="183107"/>
                </a:lnTo>
                <a:lnTo>
                  <a:pt x="1318112" y="192368"/>
                </a:lnTo>
                <a:lnTo>
                  <a:pt x="1308585" y="201894"/>
                </a:lnTo>
                <a:lnTo>
                  <a:pt x="1299323" y="211949"/>
                </a:lnTo>
                <a:lnTo>
                  <a:pt x="1290591" y="222004"/>
                </a:lnTo>
                <a:lnTo>
                  <a:pt x="1281593" y="232324"/>
                </a:lnTo>
                <a:lnTo>
                  <a:pt x="1273390" y="242908"/>
                </a:lnTo>
                <a:lnTo>
                  <a:pt x="1264922" y="253492"/>
                </a:lnTo>
                <a:lnTo>
                  <a:pt x="1256454" y="264341"/>
                </a:lnTo>
                <a:lnTo>
                  <a:pt x="1248515" y="275190"/>
                </a:lnTo>
                <a:lnTo>
                  <a:pt x="1240311" y="286039"/>
                </a:lnTo>
                <a:lnTo>
                  <a:pt x="1227080" y="305620"/>
                </a:lnTo>
                <a:lnTo>
                  <a:pt x="1214113" y="325730"/>
                </a:lnTo>
                <a:lnTo>
                  <a:pt x="1201676" y="345840"/>
                </a:lnTo>
                <a:lnTo>
                  <a:pt x="1189503" y="366214"/>
                </a:lnTo>
                <a:lnTo>
                  <a:pt x="1211467" y="362245"/>
                </a:lnTo>
                <a:lnTo>
                  <a:pt x="1233696" y="358541"/>
                </a:lnTo>
                <a:lnTo>
                  <a:pt x="1255924" y="354836"/>
                </a:lnTo>
                <a:lnTo>
                  <a:pt x="1277888" y="351397"/>
                </a:lnTo>
                <a:lnTo>
                  <a:pt x="1300382" y="348221"/>
                </a:lnTo>
                <a:lnTo>
                  <a:pt x="1322611" y="345575"/>
                </a:lnTo>
                <a:lnTo>
                  <a:pt x="1345104" y="342929"/>
                </a:lnTo>
                <a:lnTo>
                  <a:pt x="1367333" y="340548"/>
                </a:lnTo>
                <a:lnTo>
                  <a:pt x="1389561" y="338695"/>
                </a:lnTo>
                <a:lnTo>
                  <a:pt x="1412055" y="336843"/>
                </a:lnTo>
                <a:lnTo>
                  <a:pt x="1434284" y="335256"/>
                </a:lnTo>
                <a:lnTo>
                  <a:pt x="1456777" y="333933"/>
                </a:lnTo>
                <a:lnTo>
                  <a:pt x="1479006" y="332874"/>
                </a:lnTo>
                <a:lnTo>
                  <a:pt x="1501234" y="332080"/>
                </a:lnTo>
                <a:lnTo>
                  <a:pt x="1523728" y="331551"/>
                </a:lnTo>
                <a:lnTo>
                  <a:pt x="1546221" y="331286"/>
                </a:lnTo>
                <a:lnTo>
                  <a:pt x="1546221" y="66681"/>
                </a:lnTo>
                <a:close/>
                <a:moveTo>
                  <a:pt x="1578241" y="0"/>
                </a:moveTo>
                <a:lnTo>
                  <a:pt x="1578506" y="0"/>
                </a:lnTo>
                <a:lnTo>
                  <a:pt x="1597559" y="265"/>
                </a:lnTo>
                <a:lnTo>
                  <a:pt x="1616877" y="529"/>
                </a:lnTo>
                <a:lnTo>
                  <a:pt x="1635930" y="1323"/>
                </a:lnTo>
                <a:lnTo>
                  <a:pt x="1655248" y="1852"/>
                </a:lnTo>
                <a:lnTo>
                  <a:pt x="1674036" y="3175"/>
                </a:lnTo>
                <a:lnTo>
                  <a:pt x="1693354" y="4234"/>
                </a:lnTo>
                <a:lnTo>
                  <a:pt x="1712408" y="5821"/>
                </a:lnTo>
                <a:lnTo>
                  <a:pt x="1731461" y="7409"/>
                </a:lnTo>
                <a:lnTo>
                  <a:pt x="1750514" y="9526"/>
                </a:lnTo>
                <a:lnTo>
                  <a:pt x="1769567" y="11907"/>
                </a:lnTo>
                <a:lnTo>
                  <a:pt x="1788620" y="14289"/>
                </a:lnTo>
                <a:lnTo>
                  <a:pt x="1807674" y="16935"/>
                </a:lnTo>
                <a:lnTo>
                  <a:pt x="1826462" y="19845"/>
                </a:lnTo>
                <a:lnTo>
                  <a:pt x="1845515" y="23021"/>
                </a:lnTo>
                <a:lnTo>
                  <a:pt x="1864304" y="26461"/>
                </a:lnTo>
                <a:lnTo>
                  <a:pt x="1883357" y="30165"/>
                </a:lnTo>
                <a:lnTo>
                  <a:pt x="1901881" y="33870"/>
                </a:lnTo>
                <a:lnTo>
                  <a:pt x="1920405" y="37839"/>
                </a:lnTo>
                <a:lnTo>
                  <a:pt x="1939458" y="42072"/>
                </a:lnTo>
                <a:lnTo>
                  <a:pt x="1957982" y="46571"/>
                </a:lnTo>
                <a:lnTo>
                  <a:pt x="1976242" y="51598"/>
                </a:lnTo>
                <a:lnTo>
                  <a:pt x="1995030" y="56361"/>
                </a:lnTo>
                <a:lnTo>
                  <a:pt x="2013554" y="61653"/>
                </a:lnTo>
                <a:lnTo>
                  <a:pt x="2031813" y="66945"/>
                </a:lnTo>
                <a:lnTo>
                  <a:pt x="2050073" y="72502"/>
                </a:lnTo>
                <a:lnTo>
                  <a:pt x="2068332" y="78588"/>
                </a:lnTo>
                <a:lnTo>
                  <a:pt x="2086327" y="84674"/>
                </a:lnTo>
                <a:lnTo>
                  <a:pt x="2104321" y="91289"/>
                </a:lnTo>
                <a:lnTo>
                  <a:pt x="2122316" y="97640"/>
                </a:lnTo>
                <a:lnTo>
                  <a:pt x="2140311" y="104519"/>
                </a:lnTo>
                <a:lnTo>
                  <a:pt x="2158306" y="111399"/>
                </a:lnTo>
                <a:lnTo>
                  <a:pt x="2176036" y="118808"/>
                </a:lnTo>
                <a:lnTo>
                  <a:pt x="2193766" y="126217"/>
                </a:lnTo>
                <a:lnTo>
                  <a:pt x="2211231" y="133626"/>
                </a:lnTo>
                <a:lnTo>
                  <a:pt x="2228961" y="141829"/>
                </a:lnTo>
                <a:lnTo>
                  <a:pt x="2246162" y="149767"/>
                </a:lnTo>
                <a:lnTo>
                  <a:pt x="2263363" y="158234"/>
                </a:lnTo>
                <a:lnTo>
                  <a:pt x="2280564" y="166437"/>
                </a:lnTo>
                <a:lnTo>
                  <a:pt x="2297764" y="175169"/>
                </a:lnTo>
                <a:lnTo>
                  <a:pt x="2314436" y="184166"/>
                </a:lnTo>
                <a:lnTo>
                  <a:pt x="2331637" y="193427"/>
                </a:lnTo>
                <a:lnTo>
                  <a:pt x="2348308" y="202953"/>
                </a:lnTo>
                <a:lnTo>
                  <a:pt x="2364715" y="212478"/>
                </a:lnTo>
                <a:lnTo>
                  <a:pt x="2381122" y="222004"/>
                </a:lnTo>
                <a:lnTo>
                  <a:pt x="2397529" y="232059"/>
                </a:lnTo>
                <a:lnTo>
                  <a:pt x="2413671" y="242114"/>
                </a:lnTo>
                <a:lnTo>
                  <a:pt x="2429814" y="252434"/>
                </a:lnTo>
                <a:lnTo>
                  <a:pt x="2445956" y="263018"/>
                </a:lnTo>
                <a:lnTo>
                  <a:pt x="2461834" y="273867"/>
                </a:lnTo>
                <a:lnTo>
                  <a:pt x="2477711" y="284716"/>
                </a:lnTo>
                <a:lnTo>
                  <a:pt x="2493060" y="295829"/>
                </a:lnTo>
                <a:lnTo>
                  <a:pt x="2508673" y="307472"/>
                </a:lnTo>
                <a:lnTo>
                  <a:pt x="2523757" y="318850"/>
                </a:lnTo>
                <a:lnTo>
                  <a:pt x="2539105" y="330757"/>
                </a:lnTo>
                <a:lnTo>
                  <a:pt x="2553924" y="342400"/>
                </a:lnTo>
                <a:lnTo>
                  <a:pt x="2568743" y="354572"/>
                </a:lnTo>
                <a:lnTo>
                  <a:pt x="2583827" y="366744"/>
                </a:lnTo>
                <a:lnTo>
                  <a:pt x="2598382" y="378916"/>
                </a:lnTo>
                <a:lnTo>
                  <a:pt x="2612672" y="391881"/>
                </a:lnTo>
                <a:lnTo>
                  <a:pt x="2626962" y="404582"/>
                </a:lnTo>
                <a:lnTo>
                  <a:pt x="2641251" y="417548"/>
                </a:lnTo>
                <a:lnTo>
                  <a:pt x="2655012" y="430514"/>
                </a:lnTo>
                <a:lnTo>
                  <a:pt x="2668773" y="443744"/>
                </a:lnTo>
                <a:lnTo>
                  <a:pt x="2682533" y="457503"/>
                </a:lnTo>
                <a:lnTo>
                  <a:pt x="2696029" y="471263"/>
                </a:lnTo>
                <a:lnTo>
                  <a:pt x="2709525" y="484758"/>
                </a:lnTo>
                <a:lnTo>
                  <a:pt x="2722492" y="498782"/>
                </a:lnTo>
                <a:lnTo>
                  <a:pt x="2735459" y="513071"/>
                </a:lnTo>
                <a:lnTo>
                  <a:pt x="2748161" y="527359"/>
                </a:lnTo>
                <a:lnTo>
                  <a:pt x="2760863" y="541648"/>
                </a:lnTo>
                <a:lnTo>
                  <a:pt x="2773301" y="556201"/>
                </a:lnTo>
                <a:lnTo>
                  <a:pt x="2785474" y="571019"/>
                </a:lnTo>
                <a:lnTo>
                  <a:pt x="2797382" y="585837"/>
                </a:lnTo>
                <a:lnTo>
                  <a:pt x="2809290" y="600920"/>
                </a:lnTo>
                <a:lnTo>
                  <a:pt x="2821198" y="616002"/>
                </a:lnTo>
                <a:lnTo>
                  <a:pt x="2832577" y="631085"/>
                </a:lnTo>
                <a:lnTo>
                  <a:pt x="2843956" y="646697"/>
                </a:lnTo>
                <a:lnTo>
                  <a:pt x="2855335" y="662573"/>
                </a:lnTo>
                <a:lnTo>
                  <a:pt x="2866185" y="677920"/>
                </a:lnTo>
                <a:lnTo>
                  <a:pt x="2877035" y="693796"/>
                </a:lnTo>
                <a:lnTo>
                  <a:pt x="2887355" y="709937"/>
                </a:lnTo>
                <a:lnTo>
                  <a:pt x="2897676" y="726078"/>
                </a:lnTo>
                <a:lnTo>
                  <a:pt x="2907996" y="742219"/>
                </a:lnTo>
                <a:lnTo>
                  <a:pt x="2917788" y="758625"/>
                </a:lnTo>
                <a:lnTo>
                  <a:pt x="2927579" y="775030"/>
                </a:lnTo>
                <a:lnTo>
                  <a:pt x="2937106" y="791965"/>
                </a:lnTo>
                <a:lnTo>
                  <a:pt x="2946367" y="808635"/>
                </a:lnTo>
                <a:lnTo>
                  <a:pt x="2955629" y="825306"/>
                </a:lnTo>
                <a:lnTo>
                  <a:pt x="2964627" y="842240"/>
                </a:lnTo>
                <a:lnTo>
                  <a:pt x="2973360" y="859175"/>
                </a:lnTo>
                <a:lnTo>
                  <a:pt x="2981828" y="876639"/>
                </a:lnTo>
                <a:lnTo>
                  <a:pt x="2990296" y="893574"/>
                </a:lnTo>
                <a:lnTo>
                  <a:pt x="2998235" y="911038"/>
                </a:lnTo>
                <a:lnTo>
                  <a:pt x="3006173" y="928766"/>
                </a:lnTo>
                <a:lnTo>
                  <a:pt x="3013848" y="945966"/>
                </a:lnTo>
                <a:lnTo>
                  <a:pt x="3021257" y="963694"/>
                </a:lnTo>
                <a:lnTo>
                  <a:pt x="3028667" y="981423"/>
                </a:lnTo>
                <a:lnTo>
                  <a:pt x="3035547" y="999416"/>
                </a:lnTo>
                <a:lnTo>
                  <a:pt x="3042163" y="1017409"/>
                </a:lnTo>
                <a:lnTo>
                  <a:pt x="3049043" y="1035403"/>
                </a:lnTo>
                <a:lnTo>
                  <a:pt x="3055394" y="1053396"/>
                </a:lnTo>
                <a:lnTo>
                  <a:pt x="3061481" y="1071654"/>
                </a:lnTo>
                <a:lnTo>
                  <a:pt x="3067302" y="1089647"/>
                </a:lnTo>
                <a:lnTo>
                  <a:pt x="3073124" y="1107905"/>
                </a:lnTo>
                <a:lnTo>
                  <a:pt x="3078152" y="1126427"/>
                </a:lnTo>
                <a:lnTo>
                  <a:pt x="3083445" y="1144949"/>
                </a:lnTo>
                <a:lnTo>
                  <a:pt x="3088473" y="1163472"/>
                </a:lnTo>
                <a:lnTo>
                  <a:pt x="3093501" y="1181994"/>
                </a:lnTo>
                <a:lnTo>
                  <a:pt x="3097735" y="1200781"/>
                </a:lnTo>
                <a:lnTo>
                  <a:pt x="3102233" y="1219304"/>
                </a:lnTo>
                <a:lnTo>
                  <a:pt x="3106203" y="1237826"/>
                </a:lnTo>
                <a:lnTo>
                  <a:pt x="3110172" y="1256878"/>
                </a:lnTo>
                <a:lnTo>
                  <a:pt x="3113612" y="1275400"/>
                </a:lnTo>
                <a:lnTo>
                  <a:pt x="3117053" y="1294452"/>
                </a:lnTo>
                <a:lnTo>
                  <a:pt x="3120228" y="1313239"/>
                </a:lnTo>
                <a:lnTo>
                  <a:pt x="3123139" y="1332290"/>
                </a:lnTo>
                <a:lnTo>
                  <a:pt x="3125785" y="1351077"/>
                </a:lnTo>
                <a:lnTo>
                  <a:pt x="3128167" y="1370394"/>
                </a:lnTo>
                <a:lnTo>
                  <a:pt x="3130284" y="1389181"/>
                </a:lnTo>
                <a:lnTo>
                  <a:pt x="3132666" y="1408497"/>
                </a:lnTo>
                <a:lnTo>
                  <a:pt x="3134253" y="1427548"/>
                </a:lnTo>
                <a:lnTo>
                  <a:pt x="3135576" y="1446600"/>
                </a:lnTo>
                <a:lnTo>
                  <a:pt x="3136900" y="1465652"/>
                </a:lnTo>
                <a:lnTo>
                  <a:pt x="3138223" y="1484703"/>
                </a:lnTo>
                <a:lnTo>
                  <a:pt x="3138752" y="1504019"/>
                </a:lnTo>
                <a:lnTo>
                  <a:pt x="3139281" y="1523071"/>
                </a:lnTo>
                <a:lnTo>
                  <a:pt x="3139811" y="1542123"/>
                </a:lnTo>
                <a:lnTo>
                  <a:pt x="3140075" y="1561439"/>
                </a:lnTo>
                <a:lnTo>
                  <a:pt x="3139811" y="1580755"/>
                </a:lnTo>
                <a:lnTo>
                  <a:pt x="3139281" y="1599542"/>
                </a:lnTo>
                <a:lnTo>
                  <a:pt x="3138752" y="1618858"/>
                </a:lnTo>
                <a:lnTo>
                  <a:pt x="3138223" y="1637910"/>
                </a:lnTo>
                <a:lnTo>
                  <a:pt x="3136900" y="1656962"/>
                </a:lnTo>
                <a:lnTo>
                  <a:pt x="3135576" y="1676278"/>
                </a:lnTo>
                <a:lnTo>
                  <a:pt x="3134253" y="1695329"/>
                </a:lnTo>
                <a:lnTo>
                  <a:pt x="3132666" y="1714381"/>
                </a:lnTo>
                <a:lnTo>
                  <a:pt x="3130284" y="1733697"/>
                </a:lnTo>
                <a:lnTo>
                  <a:pt x="3128167" y="1752484"/>
                </a:lnTo>
                <a:lnTo>
                  <a:pt x="3125785" y="1771536"/>
                </a:lnTo>
                <a:lnTo>
                  <a:pt x="3123139" y="1790323"/>
                </a:lnTo>
                <a:lnTo>
                  <a:pt x="3120228" y="1809375"/>
                </a:lnTo>
                <a:lnTo>
                  <a:pt x="3117053" y="1828162"/>
                </a:lnTo>
                <a:lnTo>
                  <a:pt x="3113612" y="1847213"/>
                </a:lnTo>
                <a:lnTo>
                  <a:pt x="3110172" y="1866000"/>
                </a:lnTo>
                <a:lnTo>
                  <a:pt x="3106203" y="1884523"/>
                </a:lnTo>
                <a:lnTo>
                  <a:pt x="3102233" y="1903574"/>
                </a:lnTo>
                <a:lnTo>
                  <a:pt x="3097735" y="1922097"/>
                </a:lnTo>
                <a:lnTo>
                  <a:pt x="3093501" y="1940884"/>
                </a:lnTo>
                <a:lnTo>
                  <a:pt x="3088473" y="1959406"/>
                </a:lnTo>
                <a:lnTo>
                  <a:pt x="3083445" y="1977664"/>
                </a:lnTo>
                <a:lnTo>
                  <a:pt x="3078152" y="1996186"/>
                </a:lnTo>
                <a:lnTo>
                  <a:pt x="3073124" y="2014709"/>
                </a:lnTo>
                <a:lnTo>
                  <a:pt x="3067302" y="2032966"/>
                </a:lnTo>
                <a:lnTo>
                  <a:pt x="3061481" y="2051224"/>
                </a:lnTo>
                <a:lnTo>
                  <a:pt x="3055394" y="2069482"/>
                </a:lnTo>
                <a:lnTo>
                  <a:pt x="3049043" y="2087475"/>
                </a:lnTo>
                <a:lnTo>
                  <a:pt x="3042163" y="2105469"/>
                </a:lnTo>
                <a:lnTo>
                  <a:pt x="3035547" y="2123462"/>
                </a:lnTo>
                <a:lnTo>
                  <a:pt x="3028667" y="2141190"/>
                </a:lnTo>
                <a:lnTo>
                  <a:pt x="3021257" y="2158919"/>
                </a:lnTo>
                <a:lnTo>
                  <a:pt x="3013848" y="2176383"/>
                </a:lnTo>
                <a:lnTo>
                  <a:pt x="3006173" y="2194111"/>
                </a:lnTo>
                <a:lnTo>
                  <a:pt x="2998235" y="2211575"/>
                </a:lnTo>
                <a:lnTo>
                  <a:pt x="2990296" y="2229039"/>
                </a:lnTo>
                <a:lnTo>
                  <a:pt x="2981828" y="2246239"/>
                </a:lnTo>
                <a:lnTo>
                  <a:pt x="2973360" y="2263438"/>
                </a:lnTo>
                <a:lnTo>
                  <a:pt x="2964627" y="2280373"/>
                </a:lnTo>
                <a:lnTo>
                  <a:pt x="2955629" y="2297572"/>
                </a:lnTo>
                <a:lnTo>
                  <a:pt x="2946367" y="2314242"/>
                </a:lnTo>
                <a:lnTo>
                  <a:pt x="2937106" y="2330913"/>
                </a:lnTo>
                <a:lnTo>
                  <a:pt x="2927579" y="2347583"/>
                </a:lnTo>
                <a:lnTo>
                  <a:pt x="2917788" y="2364253"/>
                </a:lnTo>
                <a:lnTo>
                  <a:pt x="2907996" y="2380394"/>
                </a:lnTo>
                <a:lnTo>
                  <a:pt x="2897676" y="2396800"/>
                </a:lnTo>
                <a:lnTo>
                  <a:pt x="2887355" y="2412940"/>
                </a:lnTo>
                <a:lnTo>
                  <a:pt x="2877035" y="2428552"/>
                </a:lnTo>
                <a:lnTo>
                  <a:pt x="2866185" y="2444429"/>
                </a:lnTo>
                <a:lnTo>
                  <a:pt x="2855335" y="2460305"/>
                </a:lnTo>
                <a:lnTo>
                  <a:pt x="2843956" y="2475917"/>
                </a:lnTo>
                <a:lnTo>
                  <a:pt x="2832577" y="2491264"/>
                </a:lnTo>
                <a:lnTo>
                  <a:pt x="2821198" y="2506876"/>
                </a:lnTo>
                <a:lnTo>
                  <a:pt x="2809290" y="2521958"/>
                </a:lnTo>
                <a:lnTo>
                  <a:pt x="2797382" y="2537041"/>
                </a:lnTo>
                <a:lnTo>
                  <a:pt x="2785474" y="2551859"/>
                </a:lnTo>
                <a:lnTo>
                  <a:pt x="2773301" y="2566412"/>
                </a:lnTo>
                <a:lnTo>
                  <a:pt x="2760863" y="2580965"/>
                </a:lnTo>
                <a:lnTo>
                  <a:pt x="2748161" y="2595518"/>
                </a:lnTo>
                <a:lnTo>
                  <a:pt x="2735459" y="2609807"/>
                </a:lnTo>
                <a:lnTo>
                  <a:pt x="2722492" y="2623831"/>
                </a:lnTo>
                <a:lnTo>
                  <a:pt x="2709525" y="2637855"/>
                </a:lnTo>
                <a:lnTo>
                  <a:pt x="2696029" y="2651615"/>
                </a:lnTo>
                <a:lnTo>
                  <a:pt x="2682533" y="2665374"/>
                </a:lnTo>
                <a:lnTo>
                  <a:pt x="2668773" y="2678605"/>
                </a:lnTo>
                <a:lnTo>
                  <a:pt x="2655012" y="2692100"/>
                </a:lnTo>
                <a:lnTo>
                  <a:pt x="2641251" y="2705065"/>
                </a:lnTo>
                <a:lnTo>
                  <a:pt x="2626962" y="2718031"/>
                </a:lnTo>
                <a:lnTo>
                  <a:pt x="2612672" y="2730732"/>
                </a:lnTo>
                <a:lnTo>
                  <a:pt x="2598382" y="2743433"/>
                </a:lnTo>
                <a:lnTo>
                  <a:pt x="2583827" y="2755870"/>
                </a:lnTo>
                <a:lnTo>
                  <a:pt x="2568743" y="2768306"/>
                </a:lnTo>
                <a:lnTo>
                  <a:pt x="2553924" y="2780478"/>
                </a:lnTo>
                <a:lnTo>
                  <a:pt x="2539105" y="2792121"/>
                </a:lnTo>
                <a:lnTo>
                  <a:pt x="2523757" y="2804028"/>
                </a:lnTo>
                <a:lnTo>
                  <a:pt x="2508673" y="2815406"/>
                </a:lnTo>
                <a:lnTo>
                  <a:pt x="2493060" y="2826519"/>
                </a:lnTo>
                <a:lnTo>
                  <a:pt x="2477711" y="2837897"/>
                </a:lnTo>
                <a:lnTo>
                  <a:pt x="2461834" y="2848746"/>
                </a:lnTo>
                <a:lnTo>
                  <a:pt x="2445956" y="2859595"/>
                </a:lnTo>
                <a:lnTo>
                  <a:pt x="2429814" y="2869915"/>
                </a:lnTo>
                <a:lnTo>
                  <a:pt x="2413671" y="2880499"/>
                </a:lnTo>
                <a:lnTo>
                  <a:pt x="2397529" y="2890554"/>
                </a:lnTo>
                <a:lnTo>
                  <a:pt x="2381122" y="2900874"/>
                </a:lnTo>
                <a:lnTo>
                  <a:pt x="2364715" y="2910399"/>
                </a:lnTo>
                <a:lnTo>
                  <a:pt x="2348308" y="2919925"/>
                </a:lnTo>
                <a:lnTo>
                  <a:pt x="2331637" y="2929186"/>
                </a:lnTo>
                <a:lnTo>
                  <a:pt x="2314436" y="2938712"/>
                </a:lnTo>
                <a:lnTo>
                  <a:pt x="2297764" y="2947180"/>
                </a:lnTo>
                <a:lnTo>
                  <a:pt x="2280564" y="2956176"/>
                </a:lnTo>
                <a:lnTo>
                  <a:pt x="2263363" y="2964644"/>
                </a:lnTo>
                <a:lnTo>
                  <a:pt x="2246162" y="2973111"/>
                </a:lnTo>
                <a:lnTo>
                  <a:pt x="2228961" y="2981049"/>
                </a:lnTo>
                <a:lnTo>
                  <a:pt x="2211231" y="2988723"/>
                </a:lnTo>
                <a:lnTo>
                  <a:pt x="2193766" y="2996661"/>
                </a:lnTo>
                <a:lnTo>
                  <a:pt x="2176036" y="3004070"/>
                </a:lnTo>
                <a:lnTo>
                  <a:pt x="2158306" y="3011214"/>
                </a:lnTo>
                <a:lnTo>
                  <a:pt x="2140311" y="3018359"/>
                </a:lnTo>
                <a:lnTo>
                  <a:pt x="2122316" y="3025238"/>
                </a:lnTo>
                <a:lnTo>
                  <a:pt x="2104321" y="3031589"/>
                </a:lnTo>
                <a:lnTo>
                  <a:pt x="2086327" y="3038204"/>
                </a:lnTo>
                <a:lnTo>
                  <a:pt x="2068332" y="3044025"/>
                </a:lnTo>
                <a:lnTo>
                  <a:pt x="2050073" y="3049847"/>
                </a:lnTo>
                <a:lnTo>
                  <a:pt x="2031813" y="3055403"/>
                </a:lnTo>
                <a:lnTo>
                  <a:pt x="2013554" y="3061225"/>
                </a:lnTo>
                <a:lnTo>
                  <a:pt x="1995030" y="3066517"/>
                </a:lnTo>
                <a:lnTo>
                  <a:pt x="1976242" y="3071280"/>
                </a:lnTo>
                <a:lnTo>
                  <a:pt x="1957982" y="3076043"/>
                </a:lnTo>
                <a:lnTo>
                  <a:pt x="1939458" y="3080541"/>
                </a:lnTo>
                <a:lnTo>
                  <a:pt x="1920405" y="3085039"/>
                </a:lnTo>
                <a:lnTo>
                  <a:pt x="1901881" y="3089008"/>
                </a:lnTo>
                <a:lnTo>
                  <a:pt x="1883357" y="3092713"/>
                </a:lnTo>
                <a:lnTo>
                  <a:pt x="1864304" y="3096417"/>
                </a:lnTo>
                <a:lnTo>
                  <a:pt x="1845515" y="3099857"/>
                </a:lnTo>
                <a:lnTo>
                  <a:pt x="1826462" y="3103032"/>
                </a:lnTo>
                <a:lnTo>
                  <a:pt x="1807674" y="3105678"/>
                </a:lnTo>
                <a:lnTo>
                  <a:pt x="1788620" y="3108589"/>
                </a:lnTo>
                <a:lnTo>
                  <a:pt x="1769567" y="3110971"/>
                </a:lnTo>
                <a:lnTo>
                  <a:pt x="1750514" y="3113352"/>
                </a:lnTo>
                <a:lnTo>
                  <a:pt x="1731461" y="3115204"/>
                </a:lnTo>
                <a:lnTo>
                  <a:pt x="1712408" y="3117057"/>
                </a:lnTo>
                <a:lnTo>
                  <a:pt x="1693354" y="3118380"/>
                </a:lnTo>
                <a:lnTo>
                  <a:pt x="1674036" y="3119703"/>
                </a:lnTo>
                <a:lnTo>
                  <a:pt x="1655248" y="3120761"/>
                </a:lnTo>
                <a:lnTo>
                  <a:pt x="1635930" y="3121555"/>
                </a:lnTo>
                <a:lnTo>
                  <a:pt x="1616877" y="3122349"/>
                </a:lnTo>
                <a:lnTo>
                  <a:pt x="1597559" y="3122613"/>
                </a:lnTo>
                <a:lnTo>
                  <a:pt x="1578506" y="3122613"/>
                </a:lnTo>
                <a:lnTo>
                  <a:pt x="1578241" y="3122613"/>
                </a:lnTo>
                <a:lnTo>
                  <a:pt x="1558923" y="3122613"/>
                </a:lnTo>
                <a:lnTo>
                  <a:pt x="1540135" y="3122349"/>
                </a:lnTo>
                <a:lnTo>
                  <a:pt x="1520817" y="3121555"/>
                </a:lnTo>
                <a:lnTo>
                  <a:pt x="1501764" y="3120761"/>
                </a:lnTo>
                <a:lnTo>
                  <a:pt x="1482710" y="3119703"/>
                </a:lnTo>
                <a:lnTo>
                  <a:pt x="1463393" y="3118380"/>
                </a:lnTo>
                <a:lnTo>
                  <a:pt x="1444339" y="3117057"/>
                </a:lnTo>
                <a:lnTo>
                  <a:pt x="1425286" y="3115204"/>
                </a:lnTo>
                <a:lnTo>
                  <a:pt x="1405968" y="3113352"/>
                </a:lnTo>
                <a:lnTo>
                  <a:pt x="1387180" y="3110971"/>
                </a:lnTo>
                <a:lnTo>
                  <a:pt x="1368127" y="3108589"/>
                </a:lnTo>
                <a:lnTo>
                  <a:pt x="1349338" y="3105678"/>
                </a:lnTo>
                <a:lnTo>
                  <a:pt x="1330285" y="3103032"/>
                </a:lnTo>
                <a:lnTo>
                  <a:pt x="1311496" y="3099857"/>
                </a:lnTo>
                <a:lnTo>
                  <a:pt x="1292443" y="3096417"/>
                </a:lnTo>
                <a:lnTo>
                  <a:pt x="1273654" y="3092713"/>
                </a:lnTo>
                <a:lnTo>
                  <a:pt x="1255130" y="3089008"/>
                </a:lnTo>
                <a:lnTo>
                  <a:pt x="1236077" y="3085039"/>
                </a:lnTo>
                <a:lnTo>
                  <a:pt x="1217553" y="3080541"/>
                </a:lnTo>
                <a:lnTo>
                  <a:pt x="1198765" y="3076043"/>
                </a:lnTo>
                <a:lnTo>
                  <a:pt x="1180241" y="3071280"/>
                </a:lnTo>
                <a:lnTo>
                  <a:pt x="1161981" y="3066517"/>
                </a:lnTo>
                <a:lnTo>
                  <a:pt x="1143193" y="3061225"/>
                </a:lnTo>
                <a:lnTo>
                  <a:pt x="1124934" y="3055933"/>
                </a:lnTo>
                <a:lnTo>
                  <a:pt x="1106674" y="3049847"/>
                </a:lnTo>
                <a:lnTo>
                  <a:pt x="1088415" y="3044025"/>
                </a:lnTo>
                <a:lnTo>
                  <a:pt x="1070156" y="3038204"/>
                </a:lnTo>
                <a:lnTo>
                  <a:pt x="1052161" y="3031589"/>
                </a:lnTo>
                <a:lnTo>
                  <a:pt x="1034166" y="3025238"/>
                </a:lnTo>
                <a:lnTo>
                  <a:pt x="1016171" y="3018359"/>
                </a:lnTo>
                <a:lnTo>
                  <a:pt x="998441" y="3011214"/>
                </a:lnTo>
                <a:lnTo>
                  <a:pt x="980711" y="3004070"/>
                </a:lnTo>
                <a:lnTo>
                  <a:pt x="962981" y="2996661"/>
                </a:lnTo>
                <a:lnTo>
                  <a:pt x="945516" y="2988723"/>
                </a:lnTo>
                <a:lnTo>
                  <a:pt x="928050" y="2981049"/>
                </a:lnTo>
                <a:lnTo>
                  <a:pt x="910585" y="2973111"/>
                </a:lnTo>
                <a:lnTo>
                  <a:pt x="893384" y="2964644"/>
                </a:lnTo>
                <a:lnTo>
                  <a:pt x="876183" y="2956176"/>
                </a:lnTo>
                <a:lnTo>
                  <a:pt x="859247" y="2947180"/>
                </a:lnTo>
                <a:lnTo>
                  <a:pt x="842046" y="2938712"/>
                </a:lnTo>
                <a:lnTo>
                  <a:pt x="825375" y="2929186"/>
                </a:lnTo>
                <a:lnTo>
                  <a:pt x="808703" y="2919925"/>
                </a:lnTo>
                <a:lnTo>
                  <a:pt x="791767" y="2910399"/>
                </a:lnTo>
                <a:lnTo>
                  <a:pt x="775360" y="2900874"/>
                </a:lnTo>
                <a:lnTo>
                  <a:pt x="759218" y="2890554"/>
                </a:lnTo>
                <a:lnTo>
                  <a:pt x="742811" y="2880499"/>
                </a:lnTo>
                <a:lnTo>
                  <a:pt x="726669" y="2869915"/>
                </a:lnTo>
                <a:lnTo>
                  <a:pt x="710791" y="2859595"/>
                </a:lnTo>
                <a:lnTo>
                  <a:pt x="694913" y="2848746"/>
                </a:lnTo>
                <a:lnTo>
                  <a:pt x="679300" y="2837897"/>
                </a:lnTo>
                <a:lnTo>
                  <a:pt x="663687" y="2826519"/>
                </a:lnTo>
                <a:lnTo>
                  <a:pt x="648074" y="2815406"/>
                </a:lnTo>
                <a:lnTo>
                  <a:pt x="632726" y="2804028"/>
                </a:lnTo>
                <a:lnTo>
                  <a:pt x="617377" y="2792121"/>
                </a:lnTo>
                <a:lnTo>
                  <a:pt x="602558" y="2780478"/>
                </a:lnTo>
                <a:lnTo>
                  <a:pt x="587739" y="2768306"/>
                </a:lnTo>
                <a:lnTo>
                  <a:pt x="573184" y="2755870"/>
                </a:lnTo>
                <a:lnTo>
                  <a:pt x="558630" y="2743433"/>
                </a:lnTo>
                <a:lnTo>
                  <a:pt x="543811" y="2730732"/>
                </a:lnTo>
                <a:lnTo>
                  <a:pt x="529785" y="2718031"/>
                </a:lnTo>
                <a:lnTo>
                  <a:pt x="515760" y="2705065"/>
                </a:lnTo>
                <a:lnTo>
                  <a:pt x="501735" y="2692100"/>
                </a:lnTo>
                <a:lnTo>
                  <a:pt x="487710" y="2678605"/>
                </a:lnTo>
                <a:lnTo>
                  <a:pt x="474213" y="2665374"/>
                </a:lnTo>
                <a:lnTo>
                  <a:pt x="460717" y="2651615"/>
                </a:lnTo>
                <a:lnTo>
                  <a:pt x="447486" y="2637855"/>
                </a:lnTo>
                <a:lnTo>
                  <a:pt x="434519" y="2623831"/>
                </a:lnTo>
                <a:lnTo>
                  <a:pt x="421288" y="2609807"/>
                </a:lnTo>
                <a:lnTo>
                  <a:pt x="408586" y="2595518"/>
                </a:lnTo>
                <a:lnTo>
                  <a:pt x="395884" y="2580965"/>
                </a:lnTo>
                <a:lnTo>
                  <a:pt x="383446" y="2566412"/>
                </a:lnTo>
                <a:lnTo>
                  <a:pt x="371008" y="2551859"/>
                </a:lnTo>
                <a:lnTo>
                  <a:pt x="359100" y="2537041"/>
                </a:lnTo>
                <a:lnTo>
                  <a:pt x="347192" y="2521958"/>
                </a:lnTo>
                <a:lnTo>
                  <a:pt x="335548" y="2506876"/>
                </a:lnTo>
                <a:lnTo>
                  <a:pt x="323905" y="2491264"/>
                </a:lnTo>
                <a:lnTo>
                  <a:pt x="312790" y="2475917"/>
                </a:lnTo>
                <a:lnTo>
                  <a:pt x="301676" y="2460305"/>
                </a:lnTo>
                <a:lnTo>
                  <a:pt x="290826" y="2444429"/>
                </a:lnTo>
                <a:lnTo>
                  <a:pt x="279976" y="2428552"/>
                </a:lnTo>
                <a:lnTo>
                  <a:pt x="269391" y="2412940"/>
                </a:lnTo>
                <a:lnTo>
                  <a:pt x="258806" y="2396800"/>
                </a:lnTo>
                <a:lnTo>
                  <a:pt x="249015" y="2380394"/>
                </a:lnTo>
                <a:lnTo>
                  <a:pt x="238959" y="2364253"/>
                </a:lnTo>
                <a:lnTo>
                  <a:pt x="229168" y="2347583"/>
                </a:lnTo>
                <a:lnTo>
                  <a:pt x="219377" y="2330913"/>
                </a:lnTo>
                <a:lnTo>
                  <a:pt x="210115" y="2314242"/>
                </a:lnTo>
                <a:lnTo>
                  <a:pt x="201117" y="2297572"/>
                </a:lnTo>
                <a:lnTo>
                  <a:pt x="192120" y="2280373"/>
                </a:lnTo>
                <a:lnTo>
                  <a:pt x="183387" y="2263438"/>
                </a:lnTo>
                <a:lnTo>
                  <a:pt x="174655" y="2246239"/>
                </a:lnTo>
                <a:lnTo>
                  <a:pt x="166451" y="2229039"/>
                </a:lnTo>
                <a:lnTo>
                  <a:pt x="158248" y="2211575"/>
                </a:lnTo>
                <a:lnTo>
                  <a:pt x="150573" y="2194111"/>
                </a:lnTo>
                <a:lnTo>
                  <a:pt x="142899" y="2176383"/>
                </a:lnTo>
                <a:lnTo>
                  <a:pt x="135490" y="2158919"/>
                </a:lnTo>
                <a:lnTo>
                  <a:pt x="127815" y="2140132"/>
                </a:lnTo>
                <a:lnTo>
                  <a:pt x="120406" y="2121609"/>
                </a:lnTo>
                <a:lnTo>
                  <a:pt x="113261" y="2102558"/>
                </a:lnTo>
                <a:lnTo>
                  <a:pt x="106381" y="2083506"/>
                </a:lnTo>
                <a:lnTo>
                  <a:pt x="99765" y="2064455"/>
                </a:lnTo>
                <a:lnTo>
                  <a:pt x="93414" y="2045403"/>
                </a:lnTo>
                <a:lnTo>
                  <a:pt x="87327" y="2026087"/>
                </a:lnTo>
                <a:lnTo>
                  <a:pt x="81770" y="2006770"/>
                </a:lnTo>
                <a:lnTo>
                  <a:pt x="76213" y="1987190"/>
                </a:lnTo>
                <a:lnTo>
                  <a:pt x="70391" y="1968138"/>
                </a:lnTo>
                <a:lnTo>
                  <a:pt x="65628" y="1948557"/>
                </a:lnTo>
                <a:lnTo>
                  <a:pt x="60600" y="1928976"/>
                </a:lnTo>
                <a:lnTo>
                  <a:pt x="56366" y="1909131"/>
                </a:lnTo>
                <a:lnTo>
                  <a:pt x="51867" y="1889550"/>
                </a:lnTo>
                <a:lnTo>
                  <a:pt x="47633" y="1869705"/>
                </a:lnTo>
                <a:lnTo>
                  <a:pt x="43928" y="1849859"/>
                </a:lnTo>
                <a:lnTo>
                  <a:pt x="38636" y="1832131"/>
                </a:lnTo>
                <a:lnTo>
                  <a:pt x="33873" y="1814931"/>
                </a:lnTo>
                <a:lnTo>
                  <a:pt x="29374" y="1796938"/>
                </a:lnTo>
                <a:lnTo>
                  <a:pt x="24875" y="1779209"/>
                </a:lnTo>
                <a:lnTo>
                  <a:pt x="21170" y="1761481"/>
                </a:lnTo>
                <a:lnTo>
                  <a:pt x="17466" y="1743488"/>
                </a:lnTo>
                <a:lnTo>
                  <a:pt x="14025" y="1725495"/>
                </a:lnTo>
                <a:lnTo>
                  <a:pt x="11379" y="1707237"/>
                </a:lnTo>
                <a:lnTo>
                  <a:pt x="8733" y="1689244"/>
                </a:lnTo>
                <a:lnTo>
                  <a:pt x="6351" y="1671250"/>
                </a:lnTo>
                <a:lnTo>
                  <a:pt x="4499" y="1652993"/>
                </a:lnTo>
                <a:lnTo>
                  <a:pt x="2911" y="1634735"/>
                </a:lnTo>
                <a:lnTo>
                  <a:pt x="1588" y="1616212"/>
                </a:lnTo>
                <a:lnTo>
                  <a:pt x="794" y="1597955"/>
                </a:lnTo>
                <a:lnTo>
                  <a:pt x="529" y="1579697"/>
                </a:lnTo>
                <a:lnTo>
                  <a:pt x="0" y="1561439"/>
                </a:lnTo>
                <a:lnTo>
                  <a:pt x="529" y="1543181"/>
                </a:lnTo>
                <a:lnTo>
                  <a:pt x="794" y="1524923"/>
                </a:lnTo>
                <a:lnTo>
                  <a:pt x="1588" y="1506401"/>
                </a:lnTo>
                <a:lnTo>
                  <a:pt x="2911" y="1488143"/>
                </a:lnTo>
                <a:lnTo>
                  <a:pt x="4499" y="1469885"/>
                </a:lnTo>
                <a:lnTo>
                  <a:pt x="6351" y="1451892"/>
                </a:lnTo>
                <a:lnTo>
                  <a:pt x="8733" y="1433634"/>
                </a:lnTo>
                <a:lnTo>
                  <a:pt x="11379" y="1415641"/>
                </a:lnTo>
                <a:lnTo>
                  <a:pt x="14290" y="1397383"/>
                </a:lnTo>
                <a:lnTo>
                  <a:pt x="17466" y="1379390"/>
                </a:lnTo>
                <a:lnTo>
                  <a:pt x="21170" y="1361662"/>
                </a:lnTo>
                <a:lnTo>
                  <a:pt x="24875" y="1343668"/>
                </a:lnTo>
                <a:lnTo>
                  <a:pt x="29374" y="1325940"/>
                </a:lnTo>
                <a:lnTo>
                  <a:pt x="33873" y="1308211"/>
                </a:lnTo>
                <a:lnTo>
                  <a:pt x="38636" y="1290747"/>
                </a:lnTo>
                <a:lnTo>
                  <a:pt x="43928" y="1273019"/>
                </a:lnTo>
                <a:lnTo>
                  <a:pt x="47633" y="1253173"/>
                </a:lnTo>
                <a:lnTo>
                  <a:pt x="51603" y="1233592"/>
                </a:lnTo>
                <a:lnTo>
                  <a:pt x="55837" y="1213747"/>
                </a:lnTo>
                <a:lnTo>
                  <a:pt x="60600" y="1194166"/>
                </a:lnTo>
                <a:lnTo>
                  <a:pt x="65628" y="1174321"/>
                </a:lnTo>
                <a:lnTo>
                  <a:pt x="70391" y="1154740"/>
                </a:lnTo>
                <a:lnTo>
                  <a:pt x="75684" y="1135424"/>
                </a:lnTo>
                <a:lnTo>
                  <a:pt x="81506" y="1116107"/>
                </a:lnTo>
                <a:lnTo>
                  <a:pt x="87327" y="1096791"/>
                </a:lnTo>
                <a:lnTo>
                  <a:pt x="93414" y="1077475"/>
                </a:lnTo>
                <a:lnTo>
                  <a:pt x="99765" y="1058423"/>
                </a:lnTo>
                <a:lnTo>
                  <a:pt x="106381" y="1039107"/>
                </a:lnTo>
                <a:lnTo>
                  <a:pt x="113261" y="1020055"/>
                </a:lnTo>
                <a:lnTo>
                  <a:pt x="120406" y="1001268"/>
                </a:lnTo>
                <a:lnTo>
                  <a:pt x="127551" y="982746"/>
                </a:lnTo>
                <a:lnTo>
                  <a:pt x="135490" y="963694"/>
                </a:lnTo>
                <a:lnTo>
                  <a:pt x="142899" y="945966"/>
                </a:lnTo>
                <a:lnTo>
                  <a:pt x="150573" y="928766"/>
                </a:lnTo>
                <a:lnTo>
                  <a:pt x="158248" y="911038"/>
                </a:lnTo>
                <a:lnTo>
                  <a:pt x="166451" y="893574"/>
                </a:lnTo>
                <a:lnTo>
                  <a:pt x="174655" y="876639"/>
                </a:lnTo>
                <a:lnTo>
                  <a:pt x="183387" y="859175"/>
                </a:lnTo>
                <a:lnTo>
                  <a:pt x="192120" y="842240"/>
                </a:lnTo>
                <a:lnTo>
                  <a:pt x="201117" y="825306"/>
                </a:lnTo>
                <a:lnTo>
                  <a:pt x="210115" y="808635"/>
                </a:lnTo>
                <a:lnTo>
                  <a:pt x="219377" y="791965"/>
                </a:lnTo>
                <a:lnTo>
                  <a:pt x="229168" y="775030"/>
                </a:lnTo>
                <a:lnTo>
                  <a:pt x="238959" y="758625"/>
                </a:lnTo>
                <a:lnTo>
                  <a:pt x="249015" y="742219"/>
                </a:lnTo>
                <a:lnTo>
                  <a:pt x="258806" y="726078"/>
                </a:lnTo>
                <a:lnTo>
                  <a:pt x="269391" y="709937"/>
                </a:lnTo>
                <a:lnTo>
                  <a:pt x="279976" y="693796"/>
                </a:lnTo>
                <a:lnTo>
                  <a:pt x="290826" y="677920"/>
                </a:lnTo>
                <a:lnTo>
                  <a:pt x="301676" y="662573"/>
                </a:lnTo>
                <a:lnTo>
                  <a:pt x="312790" y="646697"/>
                </a:lnTo>
                <a:lnTo>
                  <a:pt x="323905" y="631085"/>
                </a:lnTo>
                <a:lnTo>
                  <a:pt x="335548" y="616002"/>
                </a:lnTo>
                <a:lnTo>
                  <a:pt x="347192" y="600920"/>
                </a:lnTo>
                <a:lnTo>
                  <a:pt x="359100" y="585837"/>
                </a:lnTo>
                <a:lnTo>
                  <a:pt x="371008" y="571019"/>
                </a:lnTo>
                <a:lnTo>
                  <a:pt x="383446" y="556201"/>
                </a:lnTo>
                <a:lnTo>
                  <a:pt x="395884" y="541648"/>
                </a:lnTo>
                <a:lnTo>
                  <a:pt x="408586" y="527359"/>
                </a:lnTo>
                <a:lnTo>
                  <a:pt x="421288" y="513071"/>
                </a:lnTo>
                <a:lnTo>
                  <a:pt x="434519" y="498782"/>
                </a:lnTo>
                <a:lnTo>
                  <a:pt x="447486" y="484758"/>
                </a:lnTo>
                <a:lnTo>
                  <a:pt x="460717" y="471263"/>
                </a:lnTo>
                <a:lnTo>
                  <a:pt x="474213" y="457503"/>
                </a:lnTo>
                <a:lnTo>
                  <a:pt x="487710" y="443744"/>
                </a:lnTo>
                <a:lnTo>
                  <a:pt x="501735" y="430514"/>
                </a:lnTo>
                <a:lnTo>
                  <a:pt x="515760" y="417548"/>
                </a:lnTo>
                <a:lnTo>
                  <a:pt x="529785" y="404582"/>
                </a:lnTo>
                <a:lnTo>
                  <a:pt x="543811" y="391881"/>
                </a:lnTo>
                <a:lnTo>
                  <a:pt x="558630" y="378916"/>
                </a:lnTo>
                <a:lnTo>
                  <a:pt x="573184" y="366744"/>
                </a:lnTo>
                <a:lnTo>
                  <a:pt x="587739" y="354572"/>
                </a:lnTo>
                <a:lnTo>
                  <a:pt x="602558" y="342400"/>
                </a:lnTo>
                <a:lnTo>
                  <a:pt x="617377" y="330757"/>
                </a:lnTo>
                <a:lnTo>
                  <a:pt x="632726" y="318850"/>
                </a:lnTo>
                <a:lnTo>
                  <a:pt x="648074" y="307472"/>
                </a:lnTo>
                <a:lnTo>
                  <a:pt x="663687" y="295829"/>
                </a:lnTo>
                <a:lnTo>
                  <a:pt x="679300" y="284716"/>
                </a:lnTo>
                <a:lnTo>
                  <a:pt x="694913" y="273867"/>
                </a:lnTo>
                <a:lnTo>
                  <a:pt x="710791" y="263018"/>
                </a:lnTo>
                <a:lnTo>
                  <a:pt x="726669" y="252434"/>
                </a:lnTo>
                <a:lnTo>
                  <a:pt x="742811" y="242114"/>
                </a:lnTo>
                <a:lnTo>
                  <a:pt x="759218" y="232059"/>
                </a:lnTo>
                <a:lnTo>
                  <a:pt x="775360" y="222004"/>
                </a:lnTo>
                <a:lnTo>
                  <a:pt x="791767" y="212478"/>
                </a:lnTo>
                <a:lnTo>
                  <a:pt x="808703" y="202953"/>
                </a:lnTo>
                <a:lnTo>
                  <a:pt x="825375" y="193427"/>
                </a:lnTo>
                <a:lnTo>
                  <a:pt x="842046" y="184166"/>
                </a:lnTo>
                <a:lnTo>
                  <a:pt x="859247" y="175169"/>
                </a:lnTo>
                <a:lnTo>
                  <a:pt x="876183" y="166437"/>
                </a:lnTo>
                <a:lnTo>
                  <a:pt x="893384" y="158234"/>
                </a:lnTo>
                <a:lnTo>
                  <a:pt x="910585" y="149767"/>
                </a:lnTo>
                <a:lnTo>
                  <a:pt x="928050" y="141829"/>
                </a:lnTo>
                <a:lnTo>
                  <a:pt x="945516" y="133626"/>
                </a:lnTo>
                <a:lnTo>
                  <a:pt x="962981" y="126217"/>
                </a:lnTo>
                <a:lnTo>
                  <a:pt x="980711" y="118808"/>
                </a:lnTo>
                <a:lnTo>
                  <a:pt x="998441" y="111399"/>
                </a:lnTo>
                <a:lnTo>
                  <a:pt x="1016171" y="104519"/>
                </a:lnTo>
                <a:lnTo>
                  <a:pt x="1034166" y="97640"/>
                </a:lnTo>
                <a:lnTo>
                  <a:pt x="1052161" y="91289"/>
                </a:lnTo>
                <a:lnTo>
                  <a:pt x="1070156" y="84674"/>
                </a:lnTo>
                <a:lnTo>
                  <a:pt x="1088415" y="78588"/>
                </a:lnTo>
                <a:lnTo>
                  <a:pt x="1106674" y="72502"/>
                </a:lnTo>
                <a:lnTo>
                  <a:pt x="1124934" y="66945"/>
                </a:lnTo>
                <a:lnTo>
                  <a:pt x="1143193" y="61653"/>
                </a:lnTo>
                <a:lnTo>
                  <a:pt x="1161981" y="56361"/>
                </a:lnTo>
                <a:lnTo>
                  <a:pt x="1180241" y="51598"/>
                </a:lnTo>
                <a:lnTo>
                  <a:pt x="1198765" y="46571"/>
                </a:lnTo>
                <a:lnTo>
                  <a:pt x="1217553" y="42072"/>
                </a:lnTo>
                <a:lnTo>
                  <a:pt x="1236077" y="37839"/>
                </a:lnTo>
                <a:lnTo>
                  <a:pt x="1255130" y="33870"/>
                </a:lnTo>
                <a:lnTo>
                  <a:pt x="1273654" y="30165"/>
                </a:lnTo>
                <a:lnTo>
                  <a:pt x="1292443" y="26461"/>
                </a:lnTo>
                <a:lnTo>
                  <a:pt x="1311496" y="23021"/>
                </a:lnTo>
                <a:lnTo>
                  <a:pt x="1330285" y="19845"/>
                </a:lnTo>
                <a:lnTo>
                  <a:pt x="1349338" y="16670"/>
                </a:lnTo>
                <a:lnTo>
                  <a:pt x="1368127" y="14289"/>
                </a:lnTo>
                <a:lnTo>
                  <a:pt x="1387180" y="11907"/>
                </a:lnTo>
                <a:lnTo>
                  <a:pt x="1405968" y="9526"/>
                </a:lnTo>
                <a:lnTo>
                  <a:pt x="1425286" y="7409"/>
                </a:lnTo>
                <a:lnTo>
                  <a:pt x="1444339" y="5821"/>
                </a:lnTo>
                <a:lnTo>
                  <a:pt x="1463393" y="4234"/>
                </a:lnTo>
                <a:lnTo>
                  <a:pt x="1482710" y="3175"/>
                </a:lnTo>
                <a:lnTo>
                  <a:pt x="1501764" y="1852"/>
                </a:lnTo>
                <a:lnTo>
                  <a:pt x="1520817" y="1323"/>
                </a:lnTo>
                <a:lnTo>
                  <a:pt x="1540135" y="529"/>
                </a:lnTo>
                <a:lnTo>
                  <a:pt x="1558923" y="265"/>
                </a:lnTo>
                <a:lnTo>
                  <a:pt x="157824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806380"/>
      </p:ext>
    </p:extLst>
  </p:cSld>
  <p:clrMapOvr>
    <a:masterClrMapping/>
  </p:clrMapOvr>
  <p:transition spd="med" advClick="0" advTm="15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75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  <p:bldP spid="17" grpId="0"/>
      <p:bldP spid="25" grpId="0" animBg="1"/>
      <p:bldP spid="27" grpId="0" animBg="1"/>
      <p:bldP spid="28" grpId="0" animBg="1"/>
      <p:bldP spid="2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ight Arrow 8"/>
          <p:cNvSpPr/>
          <p:nvPr/>
        </p:nvSpPr>
        <p:spPr>
          <a:xfrm>
            <a:off x="7284035" y="2876107"/>
            <a:ext cx="2292830" cy="1105786"/>
          </a:xfrm>
          <a:custGeom>
            <a:avLst/>
            <a:gdLst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42530 w 2274966"/>
              <a:gd name="connsiteY0" fmla="*/ 227029 h 1105786"/>
              <a:gd name="connsiteX1" fmla="*/ 1573809 w 2274966"/>
              <a:gd name="connsiteY1" fmla="*/ 227029 h 1105786"/>
              <a:gd name="connsiteX2" fmla="*/ 1573809 w 2274966"/>
              <a:gd name="connsiteY2" fmla="*/ 0 h 1105786"/>
              <a:gd name="connsiteX3" fmla="*/ 2274966 w 2274966"/>
              <a:gd name="connsiteY3" fmla="*/ 552893 h 1105786"/>
              <a:gd name="connsiteX4" fmla="*/ 1573809 w 2274966"/>
              <a:gd name="connsiteY4" fmla="*/ 1105786 h 1105786"/>
              <a:gd name="connsiteX5" fmla="*/ 1573809 w 2274966"/>
              <a:gd name="connsiteY5" fmla="*/ 878757 h 1105786"/>
              <a:gd name="connsiteX6" fmla="*/ 42530 w 2274966"/>
              <a:gd name="connsiteY6" fmla="*/ 878757 h 1105786"/>
              <a:gd name="connsiteX7" fmla="*/ 42530 w 2274966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830" h="1105786">
                <a:moveTo>
                  <a:pt x="60394" y="227029"/>
                </a:moveTo>
                <a:cubicBezTo>
                  <a:pt x="592085" y="88806"/>
                  <a:pt x="1006819" y="407782"/>
                  <a:pt x="1591673" y="227029"/>
                </a:cubicBezTo>
                <a:lnTo>
                  <a:pt x="1591673" y="0"/>
                </a:lnTo>
                <a:cubicBezTo>
                  <a:pt x="1867922" y="354419"/>
                  <a:pt x="2059111" y="368595"/>
                  <a:pt x="2292830" y="552893"/>
                </a:cubicBezTo>
                <a:cubicBezTo>
                  <a:pt x="2059111" y="737191"/>
                  <a:pt x="1761597" y="878958"/>
                  <a:pt x="1591673" y="1105786"/>
                </a:cubicBezTo>
                <a:lnTo>
                  <a:pt x="1591673" y="878757"/>
                </a:lnTo>
                <a:cubicBezTo>
                  <a:pt x="1113145" y="666106"/>
                  <a:pt x="538922" y="1038246"/>
                  <a:pt x="60394" y="878757"/>
                </a:cubicBezTo>
                <a:cubicBezTo>
                  <a:pt x="-35299" y="640249"/>
                  <a:pt x="-3402" y="444272"/>
                  <a:pt x="60394" y="227029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ight Arrow 8"/>
          <p:cNvSpPr/>
          <p:nvPr/>
        </p:nvSpPr>
        <p:spPr>
          <a:xfrm>
            <a:off x="5727735" y="2876107"/>
            <a:ext cx="2292830" cy="1105786"/>
          </a:xfrm>
          <a:custGeom>
            <a:avLst/>
            <a:gdLst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42530 w 2274966"/>
              <a:gd name="connsiteY0" fmla="*/ 227029 h 1105786"/>
              <a:gd name="connsiteX1" fmla="*/ 1573809 w 2274966"/>
              <a:gd name="connsiteY1" fmla="*/ 227029 h 1105786"/>
              <a:gd name="connsiteX2" fmla="*/ 1573809 w 2274966"/>
              <a:gd name="connsiteY2" fmla="*/ 0 h 1105786"/>
              <a:gd name="connsiteX3" fmla="*/ 2274966 w 2274966"/>
              <a:gd name="connsiteY3" fmla="*/ 552893 h 1105786"/>
              <a:gd name="connsiteX4" fmla="*/ 1573809 w 2274966"/>
              <a:gd name="connsiteY4" fmla="*/ 1105786 h 1105786"/>
              <a:gd name="connsiteX5" fmla="*/ 1573809 w 2274966"/>
              <a:gd name="connsiteY5" fmla="*/ 878757 h 1105786"/>
              <a:gd name="connsiteX6" fmla="*/ 42530 w 2274966"/>
              <a:gd name="connsiteY6" fmla="*/ 878757 h 1105786"/>
              <a:gd name="connsiteX7" fmla="*/ 42530 w 2274966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830" h="1105786">
                <a:moveTo>
                  <a:pt x="60394" y="227029"/>
                </a:moveTo>
                <a:cubicBezTo>
                  <a:pt x="592085" y="88806"/>
                  <a:pt x="1006819" y="407782"/>
                  <a:pt x="1591673" y="227029"/>
                </a:cubicBezTo>
                <a:lnTo>
                  <a:pt x="1591673" y="0"/>
                </a:lnTo>
                <a:cubicBezTo>
                  <a:pt x="1867922" y="354419"/>
                  <a:pt x="2059111" y="368595"/>
                  <a:pt x="2292830" y="552893"/>
                </a:cubicBezTo>
                <a:cubicBezTo>
                  <a:pt x="2059111" y="737191"/>
                  <a:pt x="1761597" y="878958"/>
                  <a:pt x="1591673" y="1105786"/>
                </a:cubicBezTo>
                <a:lnTo>
                  <a:pt x="1591673" y="878757"/>
                </a:lnTo>
                <a:cubicBezTo>
                  <a:pt x="1113145" y="666106"/>
                  <a:pt x="538922" y="1038246"/>
                  <a:pt x="60394" y="878757"/>
                </a:cubicBezTo>
                <a:cubicBezTo>
                  <a:pt x="-35299" y="640249"/>
                  <a:pt x="-3402" y="444272"/>
                  <a:pt x="60394" y="22702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ight Arrow 8"/>
          <p:cNvSpPr/>
          <p:nvPr/>
        </p:nvSpPr>
        <p:spPr>
          <a:xfrm>
            <a:off x="4171435" y="2876107"/>
            <a:ext cx="2292830" cy="1105786"/>
          </a:xfrm>
          <a:custGeom>
            <a:avLst/>
            <a:gdLst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42530 w 2274966"/>
              <a:gd name="connsiteY0" fmla="*/ 227029 h 1105786"/>
              <a:gd name="connsiteX1" fmla="*/ 1573809 w 2274966"/>
              <a:gd name="connsiteY1" fmla="*/ 227029 h 1105786"/>
              <a:gd name="connsiteX2" fmla="*/ 1573809 w 2274966"/>
              <a:gd name="connsiteY2" fmla="*/ 0 h 1105786"/>
              <a:gd name="connsiteX3" fmla="*/ 2274966 w 2274966"/>
              <a:gd name="connsiteY3" fmla="*/ 552893 h 1105786"/>
              <a:gd name="connsiteX4" fmla="*/ 1573809 w 2274966"/>
              <a:gd name="connsiteY4" fmla="*/ 1105786 h 1105786"/>
              <a:gd name="connsiteX5" fmla="*/ 1573809 w 2274966"/>
              <a:gd name="connsiteY5" fmla="*/ 878757 h 1105786"/>
              <a:gd name="connsiteX6" fmla="*/ 42530 w 2274966"/>
              <a:gd name="connsiteY6" fmla="*/ 878757 h 1105786"/>
              <a:gd name="connsiteX7" fmla="*/ 42530 w 2274966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830" h="1105786">
                <a:moveTo>
                  <a:pt x="60394" y="227029"/>
                </a:moveTo>
                <a:cubicBezTo>
                  <a:pt x="592085" y="88806"/>
                  <a:pt x="1006819" y="407782"/>
                  <a:pt x="1591673" y="227029"/>
                </a:cubicBezTo>
                <a:lnTo>
                  <a:pt x="1591673" y="0"/>
                </a:lnTo>
                <a:cubicBezTo>
                  <a:pt x="1867922" y="354419"/>
                  <a:pt x="2059111" y="368595"/>
                  <a:pt x="2292830" y="552893"/>
                </a:cubicBezTo>
                <a:cubicBezTo>
                  <a:pt x="2059111" y="737191"/>
                  <a:pt x="1761597" y="878958"/>
                  <a:pt x="1591673" y="1105786"/>
                </a:cubicBezTo>
                <a:lnTo>
                  <a:pt x="1591673" y="878757"/>
                </a:lnTo>
                <a:cubicBezTo>
                  <a:pt x="1113145" y="666106"/>
                  <a:pt x="538922" y="1038246"/>
                  <a:pt x="60394" y="878757"/>
                </a:cubicBezTo>
                <a:cubicBezTo>
                  <a:pt x="-35299" y="640249"/>
                  <a:pt x="-3402" y="444272"/>
                  <a:pt x="60394" y="227029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2615135" y="2876107"/>
            <a:ext cx="2292830" cy="1105786"/>
          </a:xfrm>
          <a:custGeom>
            <a:avLst/>
            <a:gdLst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42530 w 2274966"/>
              <a:gd name="connsiteY0" fmla="*/ 227029 h 1105786"/>
              <a:gd name="connsiteX1" fmla="*/ 1573809 w 2274966"/>
              <a:gd name="connsiteY1" fmla="*/ 227029 h 1105786"/>
              <a:gd name="connsiteX2" fmla="*/ 1573809 w 2274966"/>
              <a:gd name="connsiteY2" fmla="*/ 0 h 1105786"/>
              <a:gd name="connsiteX3" fmla="*/ 2274966 w 2274966"/>
              <a:gd name="connsiteY3" fmla="*/ 552893 h 1105786"/>
              <a:gd name="connsiteX4" fmla="*/ 1573809 w 2274966"/>
              <a:gd name="connsiteY4" fmla="*/ 1105786 h 1105786"/>
              <a:gd name="connsiteX5" fmla="*/ 1573809 w 2274966"/>
              <a:gd name="connsiteY5" fmla="*/ 878757 h 1105786"/>
              <a:gd name="connsiteX6" fmla="*/ 42530 w 2274966"/>
              <a:gd name="connsiteY6" fmla="*/ 878757 h 1105786"/>
              <a:gd name="connsiteX7" fmla="*/ 42530 w 2274966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830" h="1105786">
                <a:moveTo>
                  <a:pt x="60394" y="227029"/>
                </a:moveTo>
                <a:cubicBezTo>
                  <a:pt x="592085" y="88806"/>
                  <a:pt x="1006819" y="407782"/>
                  <a:pt x="1591673" y="227029"/>
                </a:cubicBezTo>
                <a:lnTo>
                  <a:pt x="1591673" y="0"/>
                </a:lnTo>
                <a:cubicBezTo>
                  <a:pt x="1867922" y="354419"/>
                  <a:pt x="2059111" y="368595"/>
                  <a:pt x="2292830" y="552893"/>
                </a:cubicBezTo>
                <a:cubicBezTo>
                  <a:pt x="2059111" y="737191"/>
                  <a:pt x="1761597" y="878958"/>
                  <a:pt x="1591673" y="1105786"/>
                </a:cubicBezTo>
                <a:lnTo>
                  <a:pt x="1591673" y="878757"/>
                </a:lnTo>
                <a:cubicBezTo>
                  <a:pt x="1113145" y="666106"/>
                  <a:pt x="538922" y="1038246"/>
                  <a:pt x="60394" y="878757"/>
                </a:cubicBezTo>
                <a:cubicBezTo>
                  <a:pt x="-35299" y="640249"/>
                  <a:pt x="-3402" y="444272"/>
                  <a:pt x="60394" y="22702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42707" y="327511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75501" y="3275110"/>
            <a:ext cx="9028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31000" y="3275109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082595" y="3275109"/>
            <a:ext cx="9028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059280" y="3976450"/>
            <a:ext cx="474273" cy="861490"/>
            <a:chOff x="3059280" y="3976450"/>
            <a:chExt cx="474273" cy="861490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3533553" y="3976450"/>
              <a:ext cx="0" cy="850604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3059280" y="4837940"/>
              <a:ext cx="474273" cy="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8426146" y="3976450"/>
            <a:ext cx="486190" cy="861490"/>
            <a:chOff x="8426146" y="3976450"/>
            <a:chExt cx="486190" cy="861490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8426146" y="3976450"/>
              <a:ext cx="0" cy="850604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8438063" y="4837940"/>
              <a:ext cx="474273" cy="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6584450" y="1828674"/>
            <a:ext cx="474273" cy="850604"/>
            <a:chOff x="6584450" y="1828674"/>
            <a:chExt cx="474273" cy="850604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6584450" y="1828674"/>
              <a:ext cx="0" cy="850604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6584450" y="1828674"/>
              <a:ext cx="474273" cy="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707327" y="1839306"/>
            <a:ext cx="474273" cy="850604"/>
            <a:chOff x="4707327" y="1839306"/>
            <a:chExt cx="474273" cy="850604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5181600" y="1839306"/>
              <a:ext cx="0" cy="850604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4707327" y="1839306"/>
              <a:ext cx="474273" cy="0"/>
            </a:xfrm>
            <a:prstGeom prst="line">
              <a:avLst/>
            </a:prstGeom>
            <a:ln>
              <a:solidFill>
                <a:srgbClr val="7F8C8D"/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1"/>
          <p:cNvSpPr txBox="1"/>
          <p:nvPr/>
        </p:nvSpPr>
        <p:spPr>
          <a:xfrm>
            <a:off x="1044366" y="4721761"/>
            <a:ext cx="19181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2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r"/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006208" y="4721761"/>
            <a:ext cx="19181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200" b="1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284035" y="1738034"/>
            <a:ext cx="19181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2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562043" y="1738034"/>
            <a:ext cx="19181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200" b="1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r"/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504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switch dir="r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2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3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2" presetClass="entr" presetSubtype="8" fill="hold" grpId="0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7" dur="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8" dur="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0" presetID="2" presetClass="entr" presetSubtype="8" fill="hold" grpId="0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2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3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1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1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1" grpId="0" animBg="1"/>
          <p:bldP spid="10" grpId="0" animBg="1"/>
          <p:bldP spid="9" grpId="0" animBg="1"/>
          <p:bldP spid="14" grpId="0"/>
          <p:bldP spid="15" grpId="0"/>
          <p:bldP spid="16" grpId="0"/>
          <p:bldP spid="17" grpId="0"/>
          <p:bldP spid="42" grpId="0"/>
          <p:bldP spid="43" grpId="0"/>
          <p:bldP spid="44" grpId="0"/>
          <p:bldP spid="4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1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1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1" grpId="0" animBg="1"/>
          <p:bldP spid="10" grpId="0" animBg="1"/>
          <p:bldP spid="9" grpId="0" animBg="1"/>
          <p:bldP spid="14" grpId="0"/>
          <p:bldP spid="15" grpId="0"/>
          <p:bldP spid="16" grpId="0"/>
          <p:bldP spid="17" grpId="0"/>
          <p:bldP spid="42" grpId="0"/>
          <p:bldP spid="43" grpId="0"/>
          <p:bldP spid="44" grpId="0"/>
          <p:bldP spid="45" grpId="0"/>
        </p:bldLst>
      </p:timing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79023" y="2147977"/>
            <a:ext cx="1573618" cy="1573618"/>
            <a:chOff x="1179023" y="2147977"/>
            <a:chExt cx="1573618" cy="1573618"/>
          </a:xfrm>
        </p:grpSpPr>
        <p:sp>
          <p:nvSpPr>
            <p:cNvPr id="13" name="Oval 12"/>
            <p:cNvSpPr/>
            <p:nvPr/>
          </p:nvSpPr>
          <p:spPr>
            <a:xfrm>
              <a:off x="1179023" y="2147977"/>
              <a:ext cx="1573618" cy="1573618"/>
            </a:xfrm>
            <a:prstGeom prst="ellipse">
              <a:avLst/>
            </a:prstGeom>
            <a:noFill/>
            <a:ln w="101600" cap="rnd" cmpd="sng">
              <a:solidFill>
                <a:schemeClr val="bg1">
                  <a:lumMod val="85000"/>
                </a:schemeClr>
              </a:solidFill>
              <a:prstDash val="sysDot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1378004" y="2346958"/>
              <a:ext cx="1175657" cy="117565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80%</a:t>
              </a:r>
            </a:p>
            <a:p>
              <a:pPr algn="ctr"/>
              <a:r>
                <a:rPr lang="zh-CN" altLang="en-US" sz="10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添加标题</a:t>
              </a:r>
              <a:endParaRPr lang="en-US" sz="10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5" name="Arc 14"/>
            <p:cNvSpPr/>
            <p:nvPr/>
          </p:nvSpPr>
          <p:spPr>
            <a:xfrm>
              <a:off x="1179023" y="2147977"/>
              <a:ext cx="1573618" cy="1573618"/>
            </a:xfrm>
            <a:prstGeom prst="arc">
              <a:avLst>
                <a:gd name="adj1" fmla="val 16018236"/>
                <a:gd name="adj2" fmla="val 9832525"/>
              </a:avLst>
            </a:prstGeom>
            <a:noFill/>
            <a:ln w="101600" cap="rnd" cmpd="sng">
              <a:solidFill>
                <a:schemeClr val="accent6"/>
              </a:solidFill>
              <a:prstDash val="sysDot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932469" y="2147977"/>
            <a:ext cx="1573618" cy="1573618"/>
            <a:chOff x="3932469" y="2147977"/>
            <a:chExt cx="1573618" cy="1573618"/>
          </a:xfrm>
        </p:grpSpPr>
        <p:sp>
          <p:nvSpPr>
            <p:cNvPr id="19" name="Oval 18"/>
            <p:cNvSpPr/>
            <p:nvPr/>
          </p:nvSpPr>
          <p:spPr>
            <a:xfrm>
              <a:off x="3932469" y="2147977"/>
              <a:ext cx="1573618" cy="1573618"/>
            </a:xfrm>
            <a:prstGeom prst="ellipse">
              <a:avLst/>
            </a:prstGeom>
            <a:noFill/>
            <a:ln w="101600" cap="rnd" cmpd="sng">
              <a:solidFill>
                <a:schemeClr val="bg1">
                  <a:lumMod val="85000"/>
                </a:schemeClr>
              </a:solidFill>
              <a:prstDash val="sysDot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4131450" y="2346958"/>
              <a:ext cx="1175657" cy="117565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50%</a:t>
              </a:r>
            </a:p>
            <a:p>
              <a:pPr algn="ctr"/>
              <a:r>
                <a:rPr lang="zh-CN" altLang="en-US" sz="10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添加标题</a:t>
              </a:r>
              <a:endParaRPr lang="en-US" sz="10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1" name="Arc 20"/>
            <p:cNvSpPr/>
            <p:nvPr/>
          </p:nvSpPr>
          <p:spPr>
            <a:xfrm>
              <a:off x="3932469" y="2147977"/>
              <a:ext cx="1573618" cy="1573618"/>
            </a:xfrm>
            <a:prstGeom prst="arc">
              <a:avLst>
                <a:gd name="adj1" fmla="val 16018236"/>
                <a:gd name="adj2" fmla="val 5788795"/>
              </a:avLst>
            </a:prstGeom>
            <a:noFill/>
            <a:ln w="101600" cap="rnd" cmpd="sng">
              <a:solidFill>
                <a:schemeClr val="tx1">
                  <a:lumMod val="65000"/>
                  <a:lumOff val="35000"/>
                </a:schemeClr>
              </a:solidFill>
              <a:prstDash val="sysDot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685915" y="2147977"/>
            <a:ext cx="1573618" cy="1573618"/>
            <a:chOff x="6685915" y="2147977"/>
            <a:chExt cx="1573618" cy="1573618"/>
          </a:xfrm>
        </p:grpSpPr>
        <p:sp>
          <p:nvSpPr>
            <p:cNvPr id="23" name="Oval 22"/>
            <p:cNvSpPr/>
            <p:nvPr/>
          </p:nvSpPr>
          <p:spPr>
            <a:xfrm>
              <a:off x="6685915" y="2147977"/>
              <a:ext cx="1573618" cy="1573618"/>
            </a:xfrm>
            <a:prstGeom prst="ellipse">
              <a:avLst/>
            </a:prstGeom>
            <a:noFill/>
            <a:ln w="101600" cap="rnd" cmpd="sng">
              <a:solidFill>
                <a:schemeClr val="bg1">
                  <a:lumMod val="85000"/>
                </a:schemeClr>
              </a:solidFill>
              <a:prstDash val="sysDot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6884896" y="2346958"/>
              <a:ext cx="1175657" cy="117565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45%</a:t>
              </a:r>
            </a:p>
            <a:p>
              <a:pPr algn="ctr"/>
              <a:r>
                <a:rPr lang="zh-CN" altLang="en-US" sz="10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添加标题</a:t>
              </a:r>
              <a:endParaRPr lang="en-US" sz="10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5" name="Arc 24"/>
            <p:cNvSpPr/>
            <p:nvPr/>
          </p:nvSpPr>
          <p:spPr>
            <a:xfrm>
              <a:off x="6685915" y="2147977"/>
              <a:ext cx="1573618" cy="1573618"/>
            </a:xfrm>
            <a:prstGeom prst="arc">
              <a:avLst>
                <a:gd name="adj1" fmla="val 16018236"/>
                <a:gd name="adj2" fmla="val 3132458"/>
              </a:avLst>
            </a:prstGeom>
            <a:noFill/>
            <a:ln w="101600" cap="rnd" cmpd="sng">
              <a:solidFill>
                <a:schemeClr val="accent6"/>
              </a:solidFill>
              <a:prstDash val="sysDot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439362" y="2147977"/>
            <a:ext cx="1573618" cy="1573618"/>
            <a:chOff x="9439362" y="2147977"/>
            <a:chExt cx="1573618" cy="1573618"/>
          </a:xfrm>
        </p:grpSpPr>
        <p:sp>
          <p:nvSpPr>
            <p:cNvPr id="27" name="Oval 26"/>
            <p:cNvSpPr/>
            <p:nvPr/>
          </p:nvSpPr>
          <p:spPr>
            <a:xfrm>
              <a:off x="9439362" y="2147977"/>
              <a:ext cx="1573618" cy="1573618"/>
            </a:xfrm>
            <a:prstGeom prst="ellipse">
              <a:avLst/>
            </a:prstGeom>
            <a:noFill/>
            <a:ln w="101600" cap="rnd" cmpd="sng">
              <a:solidFill>
                <a:schemeClr val="bg1">
                  <a:lumMod val="85000"/>
                </a:schemeClr>
              </a:solidFill>
              <a:prstDash val="sysDot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9638343" y="2346958"/>
              <a:ext cx="1175657" cy="117565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90%</a:t>
              </a:r>
            </a:p>
            <a:p>
              <a:pPr algn="ctr"/>
              <a:r>
                <a:rPr lang="zh-CN" altLang="en-US" sz="10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添加标题</a:t>
              </a:r>
              <a:endParaRPr lang="en-US" sz="10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9" name="Arc 28"/>
            <p:cNvSpPr/>
            <p:nvPr/>
          </p:nvSpPr>
          <p:spPr>
            <a:xfrm>
              <a:off x="9439362" y="2147977"/>
              <a:ext cx="1573618" cy="1573618"/>
            </a:xfrm>
            <a:prstGeom prst="arc">
              <a:avLst>
                <a:gd name="adj1" fmla="val 16018236"/>
                <a:gd name="adj2" fmla="val 13285852"/>
              </a:avLst>
            </a:prstGeom>
            <a:noFill/>
            <a:ln w="101600" cap="rnd" cmpd="sng">
              <a:solidFill>
                <a:schemeClr val="tx1">
                  <a:lumMod val="65000"/>
                  <a:lumOff val="35000"/>
                </a:schemeClr>
              </a:solidFill>
              <a:prstDash val="sysDot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868309" y="4236978"/>
            <a:ext cx="21950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20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ctr"/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21755" y="4236978"/>
            <a:ext cx="21950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2000" b="1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ctr"/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375201" y="4236978"/>
            <a:ext cx="21950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20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ctr"/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128647" y="4236978"/>
            <a:ext cx="21950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2000" b="1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ctr"/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16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flip dir="r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93392" y="1865080"/>
            <a:ext cx="1573618" cy="1573618"/>
            <a:chOff x="1193392" y="1865080"/>
            <a:chExt cx="1573618" cy="1573618"/>
          </a:xfrm>
        </p:grpSpPr>
        <p:sp>
          <p:nvSpPr>
            <p:cNvPr id="8" name="Oval 7"/>
            <p:cNvSpPr/>
            <p:nvPr/>
          </p:nvSpPr>
          <p:spPr>
            <a:xfrm>
              <a:off x="1193392" y="1865080"/>
              <a:ext cx="1573618" cy="1573618"/>
            </a:xfrm>
            <a:prstGeom prst="ellipse">
              <a:avLst/>
            </a:prstGeom>
            <a:noFill/>
            <a:ln w="101600" cap="sq" cmpd="sng">
              <a:solidFill>
                <a:schemeClr val="bg1">
                  <a:lumMod val="85000"/>
                </a:schemeClr>
              </a:solidFill>
              <a:prstDash val="sysDash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392373" y="2064061"/>
              <a:ext cx="1175657" cy="117565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</a:t>
              </a:r>
              <a:endParaRPr lang="en-US"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0" name="Arc 9"/>
            <p:cNvSpPr/>
            <p:nvPr/>
          </p:nvSpPr>
          <p:spPr>
            <a:xfrm>
              <a:off x="1193392" y="1865080"/>
              <a:ext cx="1573618" cy="1573618"/>
            </a:xfrm>
            <a:prstGeom prst="arc">
              <a:avLst>
                <a:gd name="adj1" fmla="val 16018236"/>
                <a:gd name="adj2" fmla="val 9832525"/>
              </a:avLst>
            </a:prstGeom>
            <a:noFill/>
            <a:ln w="101600" cap="sq" cmpd="sng">
              <a:solidFill>
                <a:schemeClr val="accent6"/>
              </a:solidFill>
              <a:prstDash val="sysDash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193392" y="4152435"/>
            <a:ext cx="1573618" cy="1573618"/>
            <a:chOff x="1193392" y="4152435"/>
            <a:chExt cx="1573618" cy="1573618"/>
          </a:xfrm>
        </p:grpSpPr>
        <p:sp>
          <p:nvSpPr>
            <p:cNvPr id="11" name="Oval 10"/>
            <p:cNvSpPr/>
            <p:nvPr/>
          </p:nvSpPr>
          <p:spPr>
            <a:xfrm>
              <a:off x="1193392" y="4152435"/>
              <a:ext cx="1573618" cy="1573618"/>
            </a:xfrm>
            <a:prstGeom prst="ellipse">
              <a:avLst/>
            </a:prstGeom>
            <a:noFill/>
            <a:ln w="101600" cap="sq" cmpd="sng">
              <a:solidFill>
                <a:schemeClr val="bg1">
                  <a:lumMod val="85000"/>
                </a:schemeClr>
              </a:solidFill>
              <a:prstDash val="sysDash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1392373" y="4351416"/>
              <a:ext cx="1175657" cy="117565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zh-CN" altLang="en-US" sz="2000" b="1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</a:t>
              </a:r>
              <a:endParaRPr lang="en-US" altLang="zh-CN" sz="2000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3" name="Arc 12"/>
            <p:cNvSpPr/>
            <p:nvPr/>
          </p:nvSpPr>
          <p:spPr>
            <a:xfrm>
              <a:off x="1193392" y="4152435"/>
              <a:ext cx="1573618" cy="1573618"/>
            </a:xfrm>
            <a:prstGeom prst="arc">
              <a:avLst>
                <a:gd name="adj1" fmla="val 16018236"/>
                <a:gd name="adj2" fmla="val 13332288"/>
              </a:avLst>
            </a:prstGeom>
            <a:noFill/>
            <a:ln w="101600" cap="sq" cmpd="sng">
              <a:solidFill>
                <a:schemeClr val="tx1">
                  <a:lumMod val="65000"/>
                  <a:lumOff val="35000"/>
                </a:schemeClr>
              </a:solidFill>
              <a:prstDash val="sysDash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230537" y="1865080"/>
            <a:ext cx="1573618" cy="1573618"/>
            <a:chOff x="6230537" y="1865080"/>
            <a:chExt cx="1573618" cy="1573618"/>
          </a:xfrm>
        </p:grpSpPr>
        <p:sp>
          <p:nvSpPr>
            <p:cNvPr id="14" name="Oval 13"/>
            <p:cNvSpPr/>
            <p:nvPr/>
          </p:nvSpPr>
          <p:spPr>
            <a:xfrm>
              <a:off x="6230537" y="1865080"/>
              <a:ext cx="1573618" cy="1573618"/>
            </a:xfrm>
            <a:prstGeom prst="ellipse">
              <a:avLst/>
            </a:prstGeom>
            <a:noFill/>
            <a:ln w="101600" cap="sq" cmpd="sng">
              <a:solidFill>
                <a:schemeClr val="bg1">
                  <a:lumMod val="85000"/>
                </a:schemeClr>
              </a:solidFill>
              <a:prstDash val="sysDash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6429518" y="2064061"/>
              <a:ext cx="1175657" cy="117565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zh-CN" altLang="en-US" sz="2000" b="1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</a:t>
              </a:r>
              <a:endParaRPr lang="en-US" altLang="zh-CN" sz="2000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6" name="Arc 15"/>
            <p:cNvSpPr/>
            <p:nvPr/>
          </p:nvSpPr>
          <p:spPr>
            <a:xfrm>
              <a:off x="6230537" y="1865080"/>
              <a:ext cx="1573618" cy="1573618"/>
            </a:xfrm>
            <a:prstGeom prst="arc">
              <a:avLst>
                <a:gd name="adj1" fmla="val 16018236"/>
                <a:gd name="adj2" fmla="val 1720885"/>
              </a:avLst>
            </a:prstGeom>
            <a:noFill/>
            <a:ln w="101600" cap="sq" cmpd="sng">
              <a:solidFill>
                <a:schemeClr val="tx1">
                  <a:lumMod val="65000"/>
                  <a:lumOff val="35000"/>
                </a:schemeClr>
              </a:solidFill>
              <a:prstDash val="sysDash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230537" y="4152435"/>
            <a:ext cx="1573618" cy="1573618"/>
            <a:chOff x="6230537" y="4152435"/>
            <a:chExt cx="1573618" cy="1573618"/>
          </a:xfrm>
        </p:grpSpPr>
        <p:sp>
          <p:nvSpPr>
            <p:cNvPr id="17" name="Oval 16"/>
            <p:cNvSpPr/>
            <p:nvPr/>
          </p:nvSpPr>
          <p:spPr>
            <a:xfrm>
              <a:off x="6230537" y="4152435"/>
              <a:ext cx="1573618" cy="1573618"/>
            </a:xfrm>
            <a:prstGeom prst="ellipse">
              <a:avLst/>
            </a:prstGeom>
            <a:noFill/>
            <a:ln w="101600" cap="sq" cmpd="sng">
              <a:solidFill>
                <a:schemeClr val="bg1">
                  <a:lumMod val="85000"/>
                </a:schemeClr>
              </a:solidFill>
              <a:prstDash val="sysDash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429518" y="4351416"/>
              <a:ext cx="1175657" cy="117565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zh-CN" altLang="en-US" sz="2000" b="1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</a:t>
              </a:r>
              <a:endParaRPr lang="en-US" altLang="zh-CN" sz="2000" b="1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9" name="Arc 18"/>
            <p:cNvSpPr/>
            <p:nvPr/>
          </p:nvSpPr>
          <p:spPr>
            <a:xfrm>
              <a:off x="6230537" y="4152435"/>
              <a:ext cx="1573618" cy="1573618"/>
            </a:xfrm>
            <a:prstGeom prst="arc">
              <a:avLst>
                <a:gd name="adj1" fmla="val 16018236"/>
                <a:gd name="adj2" fmla="val 3035"/>
              </a:avLst>
            </a:prstGeom>
            <a:noFill/>
            <a:ln w="101600" cap="sq" cmpd="sng">
              <a:solidFill>
                <a:schemeClr val="accent6"/>
              </a:solidFill>
              <a:prstDash val="sysDash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994483" y="2159446"/>
            <a:ext cx="3065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85% </a:t>
            </a:r>
            <a:r>
              <a:rPr lang="zh-CN" altLang="en-US" sz="10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28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03136" y="2159445"/>
            <a:ext cx="3065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45% </a:t>
            </a:r>
            <a:r>
              <a:rPr lang="zh-CN" altLang="en-US" sz="10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2800" b="1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92736" y="4446801"/>
            <a:ext cx="3065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95% </a:t>
            </a:r>
            <a:r>
              <a:rPr lang="zh-CN" altLang="en-US" sz="10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2800" b="1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003136" y="4446800"/>
            <a:ext cx="3065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35% </a:t>
            </a:r>
            <a:r>
              <a:rPr lang="zh-CN" altLang="en-US" sz="10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28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9726"/>
      </p:ext>
    </p:extLst>
  </p:cSld>
  <p:clrMapOvr>
    <a:masterClrMapping/>
  </p:clrMapOvr>
  <p:transition spd="slow" advClick="0" advTm="15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5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521438" y="1892773"/>
            <a:ext cx="5665520" cy="4082976"/>
            <a:chOff x="3445254" y="1950523"/>
            <a:chExt cx="5665520" cy="4082976"/>
          </a:xfrm>
        </p:grpSpPr>
        <p:sp>
          <p:nvSpPr>
            <p:cNvPr id="8" name="Freeform 7"/>
            <p:cNvSpPr/>
            <p:nvPr/>
          </p:nvSpPr>
          <p:spPr>
            <a:xfrm>
              <a:off x="5573463" y="5002188"/>
              <a:ext cx="1064006" cy="1031311"/>
            </a:xfrm>
            <a:custGeom>
              <a:avLst/>
              <a:gdLst>
                <a:gd name="connsiteX0" fmla="*/ 55291 w 1064006"/>
                <a:gd name="connsiteY0" fmla="*/ 0 h 1188564"/>
                <a:gd name="connsiteX1" fmla="*/ 1008717 w 1064006"/>
                <a:gd name="connsiteY1" fmla="*/ 0 h 1188564"/>
                <a:gd name="connsiteX2" fmla="*/ 1005879 w 1064006"/>
                <a:gd name="connsiteY2" fmla="*/ 198055 h 1188564"/>
                <a:gd name="connsiteX3" fmla="*/ 1025324 w 1064006"/>
                <a:gd name="connsiteY3" fmla="*/ 201981 h 1188564"/>
                <a:gd name="connsiteX4" fmla="*/ 1064006 w 1064006"/>
                <a:gd name="connsiteY4" fmla="*/ 260338 h 1188564"/>
                <a:gd name="connsiteX5" fmla="*/ 1025324 w 1064006"/>
                <a:gd name="connsiteY5" fmla="*/ 318695 h 1188564"/>
                <a:gd name="connsiteX6" fmla="*/ 1004089 w 1064006"/>
                <a:gd name="connsiteY6" fmla="*/ 322982 h 1188564"/>
                <a:gd name="connsiteX7" fmla="*/ 1003464 w 1064006"/>
                <a:gd name="connsiteY7" fmla="*/ 366582 h 1188564"/>
                <a:gd name="connsiteX8" fmla="*/ 1025324 w 1064006"/>
                <a:gd name="connsiteY8" fmla="*/ 370996 h 1188564"/>
                <a:gd name="connsiteX9" fmla="*/ 1064006 w 1064006"/>
                <a:gd name="connsiteY9" fmla="*/ 429353 h 1188564"/>
                <a:gd name="connsiteX10" fmla="*/ 1025324 w 1064006"/>
                <a:gd name="connsiteY10" fmla="*/ 487710 h 1188564"/>
                <a:gd name="connsiteX11" fmla="*/ 1001659 w 1064006"/>
                <a:gd name="connsiteY11" fmla="*/ 492487 h 1188564"/>
                <a:gd name="connsiteX12" fmla="*/ 1001049 w 1064006"/>
                <a:gd name="connsiteY12" fmla="*/ 535111 h 1188564"/>
                <a:gd name="connsiteX13" fmla="*/ 1025324 w 1064006"/>
                <a:gd name="connsiteY13" fmla="*/ 540012 h 1188564"/>
                <a:gd name="connsiteX14" fmla="*/ 1064006 w 1064006"/>
                <a:gd name="connsiteY14" fmla="*/ 598369 h 1188564"/>
                <a:gd name="connsiteX15" fmla="*/ 1000672 w 1064006"/>
                <a:gd name="connsiteY15" fmla="*/ 661703 h 1188564"/>
                <a:gd name="connsiteX16" fmla="*/ 999234 w 1064006"/>
                <a:gd name="connsiteY16" fmla="*/ 661703 h 1188564"/>
                <a:gd name="connsiteX17" fmla="*/ 998628 w 1064006"/>
                <a:gd name="connsiteY17" fmla="*/ 704051 h 1188564"/>
                <a:gd name="connsiteX18" fmla="*/ 1000672 w 1064006"/>
                <a:gd name="connsiteY18" fmla="*/ 704051 h 1188564"/>
                <a:gd name="connsiteX19" fmla="*/ 1064006 w 1064006"/>
                <a:gd name="connsiteY19" fmla="*/ 767385 h 1188564"/>
                <a:gd name="connsiteX20" fmla="*/ 1000672 w 1064006"/>
                <a:gd name="connsiteY20" fmla="*/ 830719 h 1188564"/>
                <a:gd name="connsiteX21" fmla="*/ 961543 w 1064006"/>
                <a:gd name="connsiteY21" fmla="*/ 830719 h 1188564"/>
                <a:gd name="connsiteX22" fmla="*/ 960691 w 1064006"/>
                <a:gd name="connsiteY22" fmla="*/ 839174 h 1188564"/>
                <a:gd name="connsiteX23" fmla="*/ 532003 w 1064006"/>
                <a:gd name="connsiteY23" fmla="*/ 1188564 h 1188564"/>
                <a:gd name="connsiteX24" fmla="*/ 103315 w 1064006"/>
                <a:gd name="connsiteY24" fmla="*/ 839174 h 1188564"/>
                <a:gd name="connsiteX25" fmla="*/ 102463 w 1064006"/>
                <a:gd name="connsiteY25" fmla="*/ 830719 h 1188564"/>
                <a:gd name="connsiteX26" fmla="*/ 63334 w 1064006"/>
                <a:gd name="connsiteY26" fmla="*/ 830719 h 1188564"/>
                <a:gd name="connsiteX27" fmla="*/ 0 w 1064006"/>
                <a:gd name="connsiteY27" fmla="*/ 767385 h 1188564"/>
                <a:gd name="connsiteX28" fmla="*/ 63334 w 1064006"/>
                <a:gd name="connsiteY28" fmla="*/ 704051 h 1188564"/>
                <a:gd name="connsiteX29" fmla="*/ 65381 w 1064006"/>
                <a:gd name="connsiteY29" fmla="*/ 704051 h 1188564"/>
                <a:gd name="connsiteX30" fmla="*/ 64774 w 1064006"/>
                <a:gd name="connsiteY30" fmla="*/ 661703 h 1188564"/>
                <a:gd name="connsiteX31" fmla="*/ 63334 w 1064006"/>
                <a:gd name="connsiteY31" fmla="*/ 661703 h 1188564"/>
                <a:gd name="connsiteX32" fmla="*/ 0 w 1064006"/>
                <a:gd name="connsiteY32" fmla="*/ 598369 h 1188564"/>
                <a:gd name="connsiteX33" fmla="*/ 38682 w 1064006"/>
                <a:gd name="connsiteY33" fmla="*/ 540012 h 1188564"/>
                <a:gd name="connsiteX34" fmla="*/ 62960 w 1064006"/>
                <a:gd name="connsiteY34" fmla="*/ 535110 h 1188564"/>
                <a:gd name="connsiteX35" fmla="*/ 62349 w 1064006"/>
                <a:gd name="connsiteY35" fmla="*/ 492488 h 1188564"/>
                <a:gd name="connsiteX36" fmla="*/ 38682 w 1064006"/>
                <a:gd name="connsiteY36" fmla="*/ 487710 h 1188564"/>
                <a:gd name="connsiteX37" fmla="*/ 0 w 1064006"/>
                <a:gd name="connsiteY37" fmla="*/ 429353 h 1188564"/>
                <a:gd name="connsiteX38" fmla="*/ 38682 w 1064006"/>
                <a:gd name="connsiteY38" fmla="*/ 370996 h 1188564"/>
                <a:gd name="connsiteX39" fmla="*/ 60544 w 1064006"/>
                <a:gd name="connsiteY39" fmla="*/ 366582 h 1188564"/>
                <a:gd name="connsiteX40" fmla="*/ 59920 w 1064006"/>
                <a:gd name="connsiteY40" fmla="*/ 322982 h 1188564"/>
                <a:gd name="connsiteX41" fmla="*/ 38682 w 1064006"/>
                <a:gd name="connsiteY41" fmla="*/ 318695 h 1188564"/>
                <a:gd name="connsiteX42" fmla="*/ 0 w 1064006"/>
                <a:gd name="connsiteY42" fmla="*/ 260338 h 1188564"/>
                <a:gd name="connsiteX43" fmla="*/ 38682 w 1064006"/>
                <a:gd name="connsiteY43" fmla="*/ 201981 h 1188564"/>
                <a:gd name="connsiteX44" fmla="*/ 58129 w 1064006"/>
                <a:gd name="connsiteY44" fmla="*/ 198055 h 1188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064006" h="1188564">
                  <a:moveTo>
                    <a:pt x="55291" y="0"/>
                  </a:moveTo>
                  <a:lnTo>
                    <a:pt x="1008717" y="0"/>
                  </a:lnTo>
                  <a:lnTo>
                    <a:pt x="1005879" y="198055"/>
                  </a:lnTo>
                  <a:lnTo>
                    <a:pt x="1025324" y="201981"/>
                  </a:lnTo>
                  <a:cubicBezTo>
                    <a:pt x="1048056" y="211596"/>
                    <a:pt x="1064006" y="234104"/>
                    <a:pt x="1064006" y="260338"/>
                  </a:cubicBezTo>
                  <a:cubicBezTo>
                    <a:pt x="1064006" y="286571"/>
                    <a:pt x="1048056" y="309080"/>
                    <a:pt x="1025324" y="318695"/>
                  </a:cubicBezTo>
                  <a:lnTo>
                    <a:pt x="1004089" y="322982"/>
                  </a:lnTo>
                  <a:lnTo>
                    <a:pt x="1003464" y="366582"/>
                  </a:lnTo>
                  <a:lnTo>
                    <a:pt x="1025324" y="370996"/>
                  </a:lnTo>
                  <a:cubicBezTo>
                    <a:pt x="1048056" y="380611"/>
                    <a:pt x="1064006" y="403119"/>
                    <a:pt x="1064006" y="429353"/>
                  </a:cubicBezTo>
                  <a:cubicBezTo>
                    <a:pt x="1064006" y="455586"/>
                    <a:pt x="1048056" y="478095"/>
                    <a:pt x="1025324" y="487710"/>
                  </a:cubicBezTo>
                  <a:lnTo>
                    <a:pt x="1001659" y="492487"/>
                  </a:lnTo>
                  <a:lnTo>
                    <a:pt x="1001049" y="535111"/>
                  </a:lnTo>
                  <a:lnTo>
                    <a:pt x="1025324" y="540012"/>
                  </a:lnTo>
                  <a:cubicBezTo>
                    <a:pt x="1048056" y="549627"/>
                    <a:pt x="1064006" y="572135"/>
                    <a:pt x="1064006" y="598369"/>
                  </a:cubicBezTo>
                  <a:cubicBezTo>
                    <a:pt x="1064006" y="633347"/>
                    <a:pt x="1035650" y="661703"/>
                    <a:pt x="1000672" y="661703"/>
                  </a:cubicBezTo>
                  <a:lnTo>
                    <a:pt x="999234" y="661703"/>
                  </a:lnTo>
                  <a:lnTo>
                    <a:pt x="998628" y="704051"/>
                  </a:lnTo>
                  <a:lnTo>
                    <a:pt x="1000672" y="704051"/>
                  </a:lnTo>
                  <a:cubicBezTo>
                    <a:pt x="1035650" y="704051"/>
                    <a:pt x="1064006" y="732407"/>
                    <a:pt x="1064006" y="767385"/>
                  </a:cubicBezTo>
                  <a:cubicBezTo>
                    <a:pt x="1064006" y="802363"/>
                    <a:pt x="1035650" y="830719"/>
                    <a:pt x="1000672" y="830719"/>
                  </a:cubicBezTo>
                  <a:lnTo>
                    <a:pt x="961543" y="830719"/>
                  </a:lnTo>
                  <a:lnTo>
                    <a:pt x="960691" y="839174"/>
                  </a:lnTo>
                  <a:cubicBezTo>
                    <a:pt x="919889" y="1038571"/>
                    <a:pt x="743463" y="1188564"/>
                    <a:pt x="532003" y="1188564"/>
                  </a:cubicBezTo>
                  <a:cubicBezTo>
                    <a:pt x="320544" y="1188564"/>
                    <a:pt x="144118" y="1038571"/>
                    <a:pt x="103315" y="839174"/>
                  </a:cubicBezTo>
                  <a:lnTo>
                    <a:pt x="102463" y="830719"/>
                  </a:lnTo>
                  <a:lnTo>
                    <a:pt x="63334" y="830719"/>
                  </a:lnTo>
                  <a:cubicBezTo>
                    <a:pt x="28356" y="830719"/>
                    <a:pt x="0" y="802363"/>
                    <a:pt x="0" y="767385"/>
                  </a:cubicBezTo>
                  <a:cubicBezTo>
                    <a:pt x="0" y="732407"/>
                    <a:pt x="28356" y="704051"/>
                    <a:pt x="63334" y="704051"/>
                  </a:cubicBezTo>
                  <a:lnTo>
                    <a:pt x="65381" y="704051"/>
                  </a:lnTo>
                  <a:lnTo>
                    <a:pt x="64774" y="661703"/>
                  </a:lnTo>
                  <a:lnTo>
                    <a:pt x="63334" y="661703"/>
                  </a:lnTo>
                  <a:cubicBezTo>
                    <a:pt x="28356" y="661703"/>
                    <a:pt x="0" y="633347"/>
                    <a:pt x="0" y="598369"/>
                  </a:cubicBezTo>
                  <a:cubicBezTo>
                    <a:pt x="0" y="572135"/>
                    <a:pt x="15950" y="549627"/>
                    <a:pt x="38682" y="540012"/>
                  </a:cubicBezTo>
                  <a:lnTo>
                    <a:pt x="62960" y="535110"/>
                  </a:lnTo>
                  <a:lnTo>
                    <a:pt x="62349" y="492488"/>
                  </a:lnTo>
                  <a:lnTo>
                    <a:pt x="38682" y="487710"/>
                  </a:lnTo>
                  <a:cubicBezTo>
                    <a:pt x="15950" y="478095"/>
                    <a:pt x="0" y="455586"/>
                    <a:pt x="0" y="429353"/>
                  </a:cubicBezTo>
                  <a:cubicBezTo>
                    <a:pt x="0" y="403119"/>
                    <a:pt x="15950" y="380611"/>
                    <a:pt x="38682" y="370996"/>
                  </a:cubicBezTo>
                  <a:lnTo>
                    <a:pt x="60544" y="366582"/>
                  </a:lnTo>
                  <a:lnTo>
                    <a:pt x="59920" y="322982"/>
                  </a:lnTo>
                  <a:lnTo>
                    <a:pt x="38682" y="318695"/>
                  </a:lnTo>
                  <a:cubicBezTo>
                    <a:pt x="15950" y="309080"/>
                    <a:pt x="0" y="286571"/>
                    <a:pt x="0" y="260338"/>
                  </a:cubicBezTo>
                  <a:cubicBezTo>
                    <a:pt x="0" y="234104"/>
                    <a:pt x="15950" y="211596"/>
                    <a:pt x="38682" y="201981"/>
                  </a:cubicBezTo>
                  <a:lnTo>
                    <a:pt x="58129" y="19805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5565170" y="4685095"/>
              <a:ext cx="191394" cy="19139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6460527" y="4685095"/>
              <a:ext cx="139249" cy="13924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031082" y="4719684"/>
              <a:ext cx="139249" cy="13924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3719621" y="4591481"/>
              <a:ext cx="191394" cy="19139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4941995" y="3666654"/>
              <a:ext cx="191394" cy="191394"/>
            </a:xfrm>
            <a:prstGeom prst="ellipse">
              <a:avLst/>
            </a:prstGeom>
            <a:solidFill>
              <a:srgbClr val="7F8C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3445254" y="2260814"/>
              <a:ext cx="191394" cy="19139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5171166" y="2306907"/>
              <a:ext cx="191394" cy="19139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5667938" y="1982610"/>
              <a:ext cx="191394" cy="19139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6265553" y="1950523"/>
              <a:ext cx="191394" cy="19139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906377" y="2356818"/>
              <a:ext cx="191394" cy="19139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8919380" y="2958537"/>
              <a:ext cx="191394" cy="19139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7089045" y="3622813"/>
              <a:ext cx="191394" cy="19139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7920183" y="4685095"/>
              <a:ext cx="139249" cy="13924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5765119" y="4105225"/>
              <a:ext cx="139249" cy="13924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5507064" y="2958421"/>
              <a:ext cx="295957" cy="295957"/>
            </a:xfrm>
            <a:prstGeom prst="ellipse">
              <a:avLst/>
            </a:prstGeom>
            <a:solidFill>
              <a:srgbClr val="7F8C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6101976" y="3564513"/>
              <a:ext cx="432576" cy="432576"/>
            </a:xfrm>
            <a:prstGeom prst="ellipse">
              <a:avLst/>
            </a:prstGeom>
            <a:solidFill>
              <a:srgbClr val="7F8C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5817672" y="3425264"/>
              <a:ext cx="139249" cy="13924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5347686" y="3477876"/>
              <a:ext cx="139249" cy="13924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6097298" y="2422987"/>
              <a:ext cx="139249" cy="13924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6297191" y="2780727"/>
              <a:ext cx="191394" cy="19139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6751402" y="3286482"/>
              <a:ext cx="191394" cy="19139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5518144" y="2425323"/>
              <a:ext cx="295957" cy="29595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6222001" y="3255579"/>
              <a:ext cx="139249" cy="13924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32" name="Straight Connector 31"/>
            <p:cNvCxnSpPr>
              <a:stCxn id="9" idx="6"/>
              <a:endCxn id="11" idx="2"/>
            </p:cNvCxnSpPr>
            <p:nvPr/>
          </p:nvCxnSpPr>
          <p:spPr>
            <a:xfrm>
              <a:off x="5756564" y="4780792"/>
              <a:ext cx="274518" cy="851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11" idx="6"/>
              <a:endCxn id="10" idx="2"/>
            </p:cNvCxnSpPr>
            <p:nvPr/>
          </p:nvCxnSpPr>
          <p:spPr>
            <a:xfrm flipV="1">
              <a:off x="6170331" y="4754720"/>
              <a:ext cx="290196" cy="3458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stCxn id="10" idx="7"/>
              <a:endCxn id="21" idx="3"/>
            </p:cNvCxnSpPr>
            <p:nvPr/>
          </p:nvCxnSpPr>
          <p:spPr>
            <a:xfrm>
              <a:off x="6579383" y="4705488"/>
              <a:ext cx="1361193" cy="9846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21" idx="7"/>
              <a:endCxn id="20" idx="3"/>
            </p:cNvCxnSpPr>
            <p:nvPr/>
          </p:nvCxnSpPr>
          <p:spPr>
            <a:xfrm flipH="1" flipV="1">
              <a:off x="7117074" y="3786178"/>
              <a:ext cx="921965" cy="91931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20" idx="0"/>
              <a:endCxn id="19" idx="4"/>
            </p:cNvCxnSpPr>
            <p:nvPr/>
          </p:nvCxnSpPr>
          <p:spPr>
            <a:xfrm flipV="1">
              <a:off x="7184742" y="3149931"/>
              <a:ext cx="1830335" cy="47288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19" idx="0"/>
              <a:endCxn id="18" idx="5"/>
            </p:cNvCxnSpPr>
            <p:nvPr/>
          </p:nvCxnSpPr>
          <p:spPr>
            <a:xfrm flipH="1" flipV="1">
              <a:off x="7069742" y="2520183"/>
              <a:ext cx="1945335" cy="438354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>
              <a:stCxn id="18" idx="1"/>
              <a:endCxn id="17" idx="6"/>
            </p:cNvCxnSpPr>
            <p:nvPr/>
          </p:nvCxnSpPr>
          <p:spPr>
            <a:xfrm flipH="1" flipV="1">
              <a:off x="6456947" y="2046220"/>
              <a:ext cx="477459" cy="33862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>
              <a:stCxn id="17" idx="2"/>
              <a:endCxn id="16" idx="6"/>
            </p:cNvCxnSpPr>
            <p:nvPr/>
          </p:nvCxnSpPr>
          <p:spPr>
            <a:xfrm flipH="1">
              <a:off x="5859332" y="2046220"/>
              <a:ext cx="406221" cy="3208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stCxn id="16" idx="2"/>
              <a:endCxn id="15" idx="7"/>
            </p:cNvCxnSpPr>
            <p:nvPr/>
          </p:nvCxnSpPr>
          <p:spPr>
            <a:xfrm flipH="1">
              <a:off x="5334531" y="2078307"/>
              <a:ext cx="333407" cy="25662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stCxn id="15" idx="3"/>
              <a:endCxn id="14" idx="0"/>
            </p:cNvCxnSpPr>
            <p:nvPr/>
          </p:nvCxnSpPr>
          <p:spPr>
            <a:xfrm flipH="1" flipV="1">
              <a:off x="3540951" y="2260814"/>
              <a:ext cx="1658244" cy="20945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>
              <a:stCxn id="14" idx="4"/>
              <a:endCxn id="13" idx="0"/>
            </p:cNvCxnSpPr>
            <p:nvPr/>
          </p:nvCxnSpPr>
          <p:spPr>
            <a:xfrm>
              <a:off x="3540951" y="2452208"/>
              <a:ext cx="1496741" cy="121444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13" idx="5"/>
              <a:endCxn id="12" idx="1"/>
            </p:cNvCxnSpPr>
            <p:nvPr/>
          </p:nvCxnSpPr>
          <p:spPr>
            <a:xfrm flipH="1">
              <a:off x="3747650" y="3830019"/>
              <a:ext cx="1357710" cy="78949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stCxn id="12" idx="4"/>
              <a:endCxn id="9" idx="1"/>
            </p:cNvCxnSpPr>
            <p:nvPr/>
          </p:nvCxnSpPr>
          <p:spPr>
            <a:xfrm flipV="1">
              <a:off x="3815318" y="4713124"/>
              <a:ext cx="1777881" cy="6975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stCxn id="9" idx="7"/>
              <a:endCxn id="22" idx="4"/>
            </p:cNvCxnSpPr>
            <p:nvPr/>
          </p:nvCxnSpPr>
          <p:spPr>
            <a:xfrm flipV="1">
              <a:off x="5728535" y="4244474"/>
              <a:ext cx="106209" cy="46865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>
              <a:stCxn id="22" idx="6"/>
              <a:endCxn id="21" idx="2"/>
            </p:cNvCxnSpPr>
            <p:nvPr/>
          </p:nvCxnSpPr>
          <p:spPr>
            <a:xfrm>
              <a:off x="5904368" y="4174850"/>
              <a:ext cx="2015815" cy="57987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stCxn id="22" idx="5"/>
              <a:endCxn id="11" idx="0"/>
            </p:cNvCxnSpPr>
            <p:nvPr/>
          </p:nvCxnSpPr>
          <p:spPr>
            <a:xfrm>
              <a:off x="5883975" y="4224081"/>
              <a:ext cx="216732" cy="49560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>
              <a:stCxn id="10" idx="1"/>
              <a:endCxn id="22" idx="5"/>
            </p:cNvCxnSpPr>
            <p:nvPr/>
          </p:nvCxnSpPr>
          <p:spPr>
            <a:xfrm flipH="1" flipV="1">
              <a:off x="5883975" y="4224081"/>
              <a:ext cx="596945" cy="48140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>
              <a:stCxn id="22" idx="1"/>
              <a:endCxn id="26" idx="5"/>
            </p:cNvCxnSpPr>
            <p:nvPr/>
          </p:nvCxnSpPr>
          <p:spPr>
            <a:xfrm flipH="1" flipV="1">
              <a:off x="5466542" y="3596732"/>
              <a:ext cx="318970" cy="52888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stCxn id="12" idx="7"/>
              <a:endCxn id="22" idx="2"/>
            </p:cNvCxnSpPr>
            <p:nvPr/>
          </p:nvCxnSpPr>
          <p:spPr>
            <a:xfrm flipV="1">
              <a:off x="3882986" y="4174850"/>
              <a:ext cx="1882133" cy="44466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26" idx="3"/>
              <a:endCxn id="13" idx="7"/>
            </p:cNvCxnSpPr>
            <p:nvPr/>
          </p:nvCxnSpPr>
          <p:spPr>
            <a:xfrm flipH="1">
              <a:off x="5105360" y="3596732"/>
              <a:ext cx="262719" cy="9795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12" idx="0"/>
              <a:endCxn id="26" idx="4"/>
            </p:cNvCxnSpPr>
            <p:nvPr/>
          </p:nvCxnSpPr>
          <p:spPr>
            <a:xfrm flipV="1">
              <a:off x="3815318" y="3617125"/>
              <a:ext cx="1601993" cy="974356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26" idx="0"/>
              <a:endCxn id="15" idx="4"/>
            </p:cNvCxnSpPr>
            <p:nvPr/>
          </p:nvCxnSpPr>
          <p:spPr>
            <a:xfrm flipH="1" flipV="1">
              <a:off x="5266863" y="2498301"/>
              <a:ext cx="150448" cy="979575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stCxn id="26" idx="1"/>
              <a:endCxn id="14" idx="6"/>
            </p:cNvCxnSpPr>
            <p:nvPr/>
          </p:nvCxnSpPr>
          <p:spPr>
            <a:xfrm flipH="1" flipV="1">
              <a:off x="3636648" y="2356511"/>
              <a:ext cx="1731431" cy="114175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>
              <a:stCxn id="15" idx="6"/>
              <a:endCxn id="30" idx="1"/>
            </p:cNvCxnSpPr>
            <p:nvPr/>
          </p:nvCxnSpPr>
          <p:spPr>
            <a:xfrm>
              <a:off x="5362560" y="2402604"/>
              <a:ext cx="198926" cy="6606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>
              <a:stCxn id="30" idx="4"/>
              <a:endCxn id="23" idx="0"/>
            </p:cNvCxnSpPr>
            <p:nvPr/>
          </p:nvCxnSpPr>
          <p:spPr>
            <a:xfrm flipH="1">
              <a:off x="5655043" y="2721280"/>
              <a:ext cx="11080" cy="23714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>
              <a:stCxn id="23" idx="5"/>
              <a:endCxn id="25" idx="1"/>
            </p:cNvCxnSpPr>
            <p:nvPr/>
          </p:nvCxnSpPr>
          <p:spPr>
            <a:xfrm>
              <a:off x="5759679" y="3211036"/>
              <a:ext cx="78386" cy="23462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>
              <a:stCxn id="25" idx="5"/>
              <a:endCxn id="24" idx="1"/>
            </p:cNvCxnSpPr>
            <p:nvPr/>
          </p:nvCxnSpPr>
          <p:spPr>
            <a:xfrm>
              <a:off x="5936528" y="3544120"/>
              <a:ext cx="228797" cy="8374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>
              <a:stCxn id="24" idx="5"/>
              <a:endCxn id="21" idx="1"/>
            </p:cNvCxnSpPr>
            <p:nvPr/>
          </p:nvCxnSpPr>
          <p:spPr>
            <a:xfrm>
              <a:off x="6471203" y="3933740"/>
              <a:ext cx="1469373" cy="77174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>
              <a:stCxn id="24" idx="3"/>
              <a:endCxn id="22" idx="7"/>
            </p:cNvCxnSpPr>
            <p:nvPr/>
          </p:nvCxnSpPr>
          <p:spPr>
            <a:xfrm flipH="1">
              <a:off x="5883975" y="3933740"/>
              <a:ext cx="281350" cy="19187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>
              <a:stCxn id="25" idx="3"/>
              <a:endCxn id="26" idx="6"/>
            </p:cNvCxnSpPr>
            <p:nvPr/>
          </p:nvCxnSpPr>
          <p:spPr>
            <a:xfrm flipH="1">
              <a:off x="5486935" y="3544120"/>
              <a:ext cx="351130" cy="3381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>
              <a:stCxn id="23" idx="3"/>
              <a:endCxn id="26" idx="7"/>
            </p:cNvCxnSpPr>
            <p:nvPr/>
          </p:nvCxnSpPr>
          <p:spPr>
            <a:xfrm flipH="1">
              <a:off x="5466542" y="3211036"/>
              <a:ext cx="83864" cy="28723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>
              <a:stCxn id="23" idx="7"/>
              <a:endCxn id="27" idx="3"/>
            </p:cNvCxnSpPr>
            <p:nvPr/>
          </p:nvCxnSpPr>
          <p:spPr>
            <a:xfrm flipV="1">
              <a:off x="5759679" y="2541843"/>
              <a:ext cx="358012" cy="45992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>
              <a:stCxn id="27" idx="7"/>
              <a:endCxn id="17" idx="3"/>
            </p:cNvCxnSpPr>
            <p:nvPr/>
          </p:nvCxnSpPr>
          <p:spPr>
            <a:xfrm flipV="1">
              <a:off x="6216154" y="2113888"/>
              <a:ext cx="77428" cy="32949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>
              <a:stCxn id="30" idx="7"/>
              <a:endCxn id="17" idx="3"/>
            </p:cNvCxnSpPr>
            <p:nvPr/>
          </p:nvCxnSpPr>
          <p:spPr>
            <a:xfrm flipV="1">
              <a:off x="5770759" y="2113888"/>
              <a:ext cx="522823" cy="354777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>
              <a:stCxn id="16" idx="5"/>
              <a:endCxn id="27" idx="1"/>
            </p:cNvCxnSpPr>
            <p:nvPr/>
          </p:nvCxnSpPr>
          <p:spPr>
            <a:xfrm>
              <a:off x="5831303" y="2145975"/>
              <a:ext cx="286388" cy="297405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>
              <a:stCxn id="28" idx="7"/>
              <a:endCxn id="18" idx="3"/>
            </p:cNvCxnSpPr>
            <p:nvPr/>
          </p:nvCxnSpPr>
          <p:spPr>
            <a:xfrm flipV="1">
              <a:off x="6460556" y="2520183"/>
              <a:ext cx="473850" cy="28857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>
              <a:stCxn id="28" idx="0"/>
              <a:endCxn id="17" idx="4"/>
            </p:cNvCxnSpPr>
            <p:nvPr/>
          </p:nvCxnSpPr>
          <p:spPr>
            <a:xfrm flipH="1" flipV="1">
              <a:off x="6361250" y="2141917"/>
              <a:ext cx="31638" cy="63881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>
              <a:stCxn id="28" idx="1"/>
              <a:endCxn id="27" idx="5"/>
            </p:cNvCxnSpPr>
            <p:nvPr/>
          </p:nvCxnSpPr>
          <p:spPr>
            <a:xfrm flipH="1" flipV="1">
              <a:off x="6216154" y="2541843"/>
              <a:ext cx="109066" cy="26691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stCxn id="31" idx="0"/>
              <a:endCxn id="28" idx="4"/>
            </p:cNvCxnSpPr>
            <p:nvPr/>
          </p:nvCxnSpPr>
          <p:spPr>
            <a:xfrm flipV="1">
              <a:off x="6291626" y="2972121"/>
              <a:ext cx="101262" cy="28345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stCxn id="31" idx="4"/>
              <a:endCxn id="24" idx="0"/>
            </p:cNvCxnSpPr>
            <p:nvPr/>
          </p:nvCxnSpPr>
          <p:spPr>
            <a:xfrm>
              <a:off x="6291626" y="3394828"/>
              <a:ext cx="26638" cy="169685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31" idx="1"/>
              <a:endCxn id="23" idx="6"/>
            </p:cNvCxnSpPr>
            <p:nvPr/>
          </p:nvCxnSpPr>
          <p:spPr>
            <a:xfrm flipH="1" flipV="1">
              <a:off x="5803021" y="3106400"/>
              <a:ext cx="439373" cy="169572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stCxn id="24" idx="7"/>
              <a:endCxn id="29" idx="3"/>
            </p:cNvCxnSpPr>
            <p:nvPr/>
          </p:nvCxnSpPr>
          <p:spPr>
            <a:xfrm flipV="1">
              <a:off x="6471203" y="3449847"/>
              <a:ext cx="308228" cy="178015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>
              <a:stCxn id="29" idx="0"/>
              <a:endCxn id="18" idx="4"/>
            </p:cNvCxnSpPr>
            <p:nvPr/>
          </p:nvCxnSpPr>
          <p:spPr>
            <a:xfrm flipV="1">
              <a:off x="6847099" y="2548212"/>
              <a:ext cx="154975" cy="73827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>
              <a:stCxn id="29" idx="1"/>
              <a:endCxn id="28" idx="5"/>
            </p:cNvCxnSpPr>
            <p:nvPr/>
          </p:nvCxnSpPr>
          <p:spPr>
            <a:xfrm flipH="1" flipV="1">
              <a:off x="6460556" y="2944092"/>
              <a:ext cx="318875" cy="37041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>
              <a:stCxn id="29" idx="7"/>
              <a:endCxn id="19" idx="3"/>
            </p:cNvCxnSpPr>
            <p:nvPr/>
          </p:nvCxnSpPr>
          <p:spPr>
            <a:xfrm flipV="1">
              <a:off x="6914767" y="3121902"/>
              <a:ext cx="2032642" cy="19260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stCxn id="29" idx="5"/>
              <a:endCxn id="20" idx="1"/>
            </p:cNvCxnSpPr>
            <p:nvPr/>
          </p:nvCxnSpPr>
          <p:spPr>
            <a:xfrm>
              <a:off x="6914767" y="3449847"/>
              <a:ext cx="202307" cy="200995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>
              <a:stCxn id="21" idx="0"/>
              <a:endCxn id="29" idx="4"/>
            </p:cNvCxnSpPr>
            <p:nvPr/>
          </p:nvCxnSpPr>
          <p:spPr>
            <a:xfrm flipH="1" flipV="1">
              <a:off x="6847099" y="3477876"/>
              <a:ext cx="1142709" cy="120721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9344076" y="2636528"/>
            <a:ext cx="788947" cy="788947"/>
            <a:chOff x="9344076" y="2636528"/>
            <a:chExt cx="788947" cy="788947"/>
          </a:xfrm>
        </p:grpSpPr>
        <p:sp>
          <p:nvSpPr>
            <p:cNvPr id="104" name="Oval 103"/>
            <p:cNvSpPr/>
            <p:nvPr/>
          </p:nvSpPr>
          <p:spPr>
            <a:xfrm>
              <a:off x="9344076" y="2636528"/>
              <a:ext cx="788712" cy="788712"/>
            </a:xfrm>
            <a:prstGeom prst="ellipse">
              <a:avLst/>
            </a:prstGeom>
            <a:noFill/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85%</a:t>
              </a:r>
            </a:p>
          </p:txBody>
        </p:sp>
        <p:sp>
          <p:nvSpPr>
            <p:cNvPr id="105" name="Arc 104"/>
            <p:cNvSpPr/>
            <p:nvPr/>
          </p:nvSpPr>
          <p:spPr>
            <a:xfrm>
              <a:off x="9344076" y="2636528"/>
              <a:ext cx="788947" cy="788947"/>
            </a:xfrm>
            <a:prstGeom prst="arc">
              <a:avLst>
                <a:gd name="adj1" fmla="val 16200000"/>
                <a:gd name="adj2" fmla="val 11287514"/>
              </a:avLst>
            </a:prstGeom>
            <a:ln w="63500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8287216" y="4335659"/>
            <a:ext cx="808878" cy="796803"/>
            <a:chOff x="8176241" y="4348872"/>
            <a:chExt cx="808878" cy="796803"/>
          </a:xfrm>
        </p:grpSpPr>
        <p:sp>
          <p:nvSpPr>
            <p:cNvPr id="106" name="Oval 105"/>
            <p:cNvSpPr/>
            <p:nvPr/>
          </p:nvSpPr>
          <p:spPr>
            <a:xfrm>
              <a:off x="8176241" y="4356963"/>
              <a:ext cx="788712" cy="788712"/>
            </a:xfrm>
            <a:prstGeom prst="ellipse">
              <a:avLst/>
            </a:prstGeom>
            <a:noFill/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45%</a:t>
              </a:r>
            </a:p>
          </p:txBody>
        </p:sp>
        <p:sp>
          <p:nvSpPr>
            <p:cNvPr id="107" name="Arc 106"/>
            <p:cNvSpPr/>
            <p:nvPr/>
          </p:nvSpPr>
          <p:spPr>
            <a:xfrm>
              <a:off x="8196172" y="4348872"/>
              <a:ext cx="788947" cy="788947"/>
            </a:xfrm>
            <a:prstGeom prst="arc">
              <a:avLst>
                <a:gd name="adj1" fmla="val 16200000"/>
                <a:gd name="adj2" fmla="val 2741040"/>
              </a:avLst>
            </a:prstGeom>
            <a:ln w="635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734219" y="4429870"/>
            <a:ext cx="788947" cy="788947"/>
            <a:chOff x="2734219" y="4429870"/>
            <a:chExt cx="788947" cy="788947"/>
          </a:xfrm>
        </p:grpSpPr>
        <p:sp>
          <p:nvSpPr>
            <p:cNvPr id="108" name="Oval 107"/>
            <p:cNvSpPr/>
            <p:nvPr/>
          </p:nvSpPr>
          <p:spPr>
            <a:xfrm>
              <a:off x="2734430" y="4430081"/>
              <a:ext cx="788712" cy="788712"/>
            </a:xfrm>
            <a:prstGeom prst="ellipse">
              <a:avLst/>
            </a:prstGeom>
            <a:noFill/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55%</a:t>
              </a:r>
            </a:p>
          </p:txBody>
        </p:sp>
        <p:sp>
          <p:nvSpPr>
            <p:cNvPr id="109" name="Arc 108"/>
            <p:cNvSpPr/>
            <p:nvPr/>
          </p:nvSpPr>
          <p:spPr>
            <a:xfrm>
              <a:off x="2734219" y="4429870"/>
              <a:ext cx="788947" cy="788947"/>
            </a:xfrm>
            <a:prstGeom prst="arc">
              <a:avLst>
                <a:gd name="adj1" fmla="val 16200000"/>
                <a:gd name="adj2" fmla="val 6919661"/>
              </a:avLst>
            </a:prstGeom>
            <a:ln w="63500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537328" y="1975306"/>
            <a:ext cx="800080" cy="788947"/>
            <a:chOff x="2461315" y="2008130"/>
            <a:chExt cx="800080" cy="788947"/>
          </a:xfrm>
        </p:grpSpPr>
        <p:sp>
          <p:nvSpPr>
            <p:cNvPr id="110" name="Oval 109"/>
            <p:cNvSpPr/>
            <p:nvPr/>
          </p:nvSpPr>
          <p:spPr>
            <a:xfrm>
              <a:off x="2461315" y="2008365"/>
              <a:ext cx="788712" cy="788712"/>
            </a:xfrm>
            <a:prstGeom prst="ellipse">
              <a:avLst/>
            </a:prstGeom>
            <a:noFill/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95%</a:t>
              </a:r>
            </a:p>
          </p:txBody>
        </p:sp>
        <p:sp>
          <p:nvSpPr>
            <p:cNvPr id="111" name="Arc 110"/>
            <p:cNvSpPr/>
            <p:nvPr/>
          </p:nvSpPr>
          <p:spPr>
            <a:xfrm>
              <a:off x="2472448" y="2008130"/>
              <a:ext cx="788947" cy="788947"/>
            </a:xfrm>
            <a:prstGeom prst="arc">
              <a:avLst>
                <a:gd name="adj1" fmla="val 16200000"/>
                <a:gd name="adj2" fmla="val 13702784"/>
              </a:avLst>
            </a:prstGeom>
            <a:ln w="635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2" name="TextBox 111"/>
          <p:cNvSpPr txBox="1"/>
          <p:nvPr/>
        </p:nvSpPr>
        <p:spPr>
          <a:xfrm>
            <a:off x="10183147" y="2849588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155376" y="4648903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1555897" y="2211348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1754388" y="4737989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9257023" y="3627862"/>
            <a:ext cx="16077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8296079" y="5316000"/>
            <a:ext cx="16077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1766710" y="5383810"/>
            <a:ext cx="16077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1766710" y="2929246"/>
            <a:ext cx="16077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23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500">
        <p14:prism dir="u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2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"/>
                            </p:stCondLst>
                            <p:childTnLst>
                              <p:par>
                                <p:cTn id="5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250"/>
                            </p:stCondLst>
                            <p:childTnLst>
                              <p:par>
                                <p:cTn id="6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5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2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28"/>
          <p:cNvSpPr/>
          <p:nvPr/>
        </p:nvSpPr>
        <p:spPr>
          <a:xfrm>
            <a:off x="5725614" y="1680650"/>
            <a:ext cx="222479" cy="223836"/>
          </a:xfrm>
          <a:custGeom>
            <a:avLst/>
            <a:gdLst>
              <a:gd name="connsiteX0" fmla="*/ 0 w 222479"/>
              <a:gd name="connsiteY0" fmla="*/ 0 h 223836"/>
              <a:gd name="connsiteX1" fmla="*/ 222479 w 222479"/>
              <a:gd name="connsiteY1" fmla="*/ 223836 h 223836"/>
              <a:gd name="connsiteX2" fmla="*/ 0 w 222479"/>
              <a:gd name="connsiteY2" fmla="*/ 2707 h 223836"/>
              <a:gd name="connsiteX3" fmla="*/ 0 w 222479"/>
              <a:gd name="connsiteY3" fmla="*/ 0 h 223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479" h="223836">
                <a:moveTo>
                  <a:pt x="0" y="0"/>
                </a:moveTo>
                <a:lnTo>
                  <a:pt x="222479" y="223836"/>
                </a:lnTo>
                <a:lnTo>
                  <a:pt x="0" y="2707"/>
                </a:lnTo>
                <a:lnTo>
                  <a:pt x="0" y="0"/>
                </a:lnTo>
                <a:close/>
              </a:path>
            </a:pathLst>
          </a:custGeom>
          <a:solidFill>
            <a:srgbClr val="B737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5948093" y="1904486"/>
            <a:ext cx="223835" cy="222478"/>
          </a:xfrm>
          <a:custGeom>
            <a:avLst/>
            <a:gdLst>
              <a:gd name="connsiteX0" fmla="*/ 0 w 223835"/>
              <a:gd name="connsiteY0" fmla="*/ 0 h 222478"/>
              <a:gd name="connsiteX1" fmla="*/ 223835 w 223835"/>
              <a:gd name="connsiteY1" fmla="*/ 222478 h 222478"/>
              <a:gd name="connsiteX2" fmla="*/ 221129 w 223835"/>
              <a:gd name="connsiteY2" fmla="*/ 222478 h 222478"/>
              <a:gd name="connsiteX3" fmla="*/ 0 w 223835"/>
              <a:gd name="connsiteY3" fmla="*/ 0 h 22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835" h="222478">
                <a:moveTo>
                  <a:pt x="0" y="0"/>
                </a:moveTo>
                <a:lnTo>
                  <a:pt x="223835" y="222478"/>
                </a:lnTo>
                <a:lnTo>
                  <a:pt x="221129" y="222478"/>
                </a:lnTo>
                <a:lnTo>
                  <a:pt x="0" y="0"/>
                </a:lnTo>
                <a:close/>
              </a:path>
            </a:pathLst>
          </a:custGeom>
          <a:solidFill>
            <a:srgbClr val="B737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970001" y="2746482"/>
            <a:ext cx="2245179" cy="2247872"/>
            <a:chOff x="4970001" y="2746482"/>
            <a:chExt cx="2245179" cy="2247872"/>
          </a:xfrm>
        </p:grpSpPr>
        <p:sp>
          <p:nvSpPr>
            <p:cNvPr id="34" name="Freeform 33"/>
            <p:cNvSpPr/>
            <p:nvPr/>
          </p:nvSpPr>
          <p:spPr>
            <a:xfrm>
              <a:off x="5948093" y="3476794"/>
              <a:ext cx="223835" cy="222479"/>
            </a:xfrm>
            <a:custGeom>
              <a:avLst/>
              <a:gdLst>
                <a:gd name="connsiteX0" fmla="*/ 221129 w 223835"/>
                <a:gd name="connsiteY0" fmla="*/ 0 h 222479"/>
                <a:gd name="connsiteX1" fmla="*/ 223835 w 223835"/>
                <a:gd name="connsiteY1" fmla="*/ 0 h 222479"/>
                <a:gd name="connsiteX2" fmla="*/ 0 w 223835"/>
                <a:gd name="connsiteY2" fmla="*/ 222479 h 222479"/>
                <a:gd name="connsiteX3" fmla="*/ 221129 w 223835"/>
                <a:gd name="connsiteY3" fmla="*/ 0 h 222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835" h="222479">
                  <a:moveTo>
                    <a:pt x="221129" y="0"/>
                  </a:moveTo>
                  <a:lnTo>
                    <a:pt x="223835" y="0"/>
                  </a:lnTo>
                  <a:lnTo>
                    <a:pt x="0" y="222479"/>
                  </a:lnTo>
                  <a:lnTo>
                    <a:pt x="221129" y="0"/>
                  </a:lnTo>
                  <a:close/>
                </a:path>
              </a:pathLst>
            </a:custGeom>
            <a:solidFill>
              <a:srgbClr val="B73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/>
            <p:nvPr/>
          </p:nvSpPr>
          <p:spPr>
            <a:xfrm>
              <a:off x="5725614" y="3699273"/>
              <a:ext cx="222479" cy="223835"/>
            </a:xfrm>
            <a:custGeom>
              <a:avLst/>
              <a:gdLst>
                <a:gd name="connsiteX0" fmla="*/ 222479 w 222479"/>
                <a:gd name="connsiteY0" fmla="*/ 0 h 223835"/>
                <a:gd name="connsiteX1" fmla="*/ 0 w 222479"/>
                <a:gd name="connsiteY1" fmla="*/ 223835 h 223835"/>
                <a:gd name="connsiteX2" fmla="*/ 0 w 222479"/>
                <a:gd name="connsiteY2" fmla="*/ 221129 h 223835"/>
                <a:gd name="connsiteX3" fmla="*/ 222479 w 222479"/>
                <a:gd name="connsiteY3" fmla="*/ 0 h 223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479" h="223835">
                  <a:moveTo>
                    <a:pt x="222479" y="0"/>
                  </a:moveTo>
                  <a:lnTo>
                    <a:pt x="0" y="223835"/>
                  </a:lnTo>
                  <a:lnTo>
                    <a:pt x="0" y="221129"/>
                  </a:lnTo>
                  <a:lnTo>
                    <a:pt x="222479" y="0"/>
                  </a:lnTo>
                  <a:close/>
                </a:path>
              </a:pathLst>
            </a:custGeom>
            <a:solidFill>
              <a:srgbClr val="B73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Freeform 85"/>
            <p:cNvSpPr/>
            <p:nvPr/>
          </p:nvSpPr>
          <p:spPr>
            <a:xfrm>
              <a:off x="5660102" y="2757788"/>
              <a:ext cx="446314" cy="446314"/>
            </a:xfrm>
            <a:custGeom>
              <a:avLst/>
              <a:gdLst>
                <a:gd name="connsiteX0" fmla="*/ 0 w 446314"/>
                <a:gd name="connsiteY0" fmla="*/ 0 h 446314"/>
                <a:gd name="connsiteX1" fmla="*/ 446314 w 446314"/>
                <a:gd name="connsiteY1" fmla="*/ 0 h 446314"/>
                <a:gd name="connsiteX2" fmla="*/ 446314 w 446314"/>
                <a:gd name="connsiteY2" fmla="*/ 446314 h 446314"/>
                <a:gd name="connsiteX3" fmla="*/ 0 w 446314"/>
                <a:gd name="connsiteY3" fmla="*/ 446314 h 446314"/>
                <a:gd name="connsiteX4" fmla="*/ 0 w 446314"/>
                <a:gd name="connsiteY4" fmla="*/ 0 h 446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314" h="446314">
                  <a:moveTo>
                    <a:pt x="0" y="0"/>
                  </a:moveTo>
                  <a:lnTo>
                    <a:pt x="446314" y="0"/>
                  </a:lnTo>
                  <a:lnTo>
                    <a:pt x="446314" y="446314"/>
                  </a:lnTo>
                  <a:lnTo>
                    <a:pt x="0" y="4463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/>
            <p:nvPr/>
          </p:nvSpPr>
          <p:spPr>
            <a:xfrm>
              <a:off x="6088879" y="4545333"/>
              <a:ext cx="446314" cy="446314"/>
            </a:xfrm>
            <a:custGeom>
              <a:avLst/>
              <a:gdLst>
                <a:gd name="connsiteX0" fmla="*/ 0 w 446314"/>
                <a:gd name="connsiteY0" fmla="*/ 0 h 446314"/>
                <a:gd name="connsiteX1" fmla="*/ 446314 w 446314"/>
                <a:gd name="connsiteY1" fmla="*/ 0 h 446314"/>
                <a:gd name="connsiteX2" fmla="*/ 446314 w 446314"/>
                <a:gd name="connsiteY2" fmla="*/ 446314 h 446314"/>
                <a:gd name="connsiteX3" fmla="*/ 0 w 446314"/>
                <a:gd name="connsiteY3" fmla="*/ 446314 h 446314"/>
                <a:gd name="connsiteX4" fmla="*/ 0 w 446314"/>
                <a:gd name="connsiteY4" fmla="*/ 0 h 446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314" h="446314">
                  <a:moveTo>
                    <a:pt x="0" y="0"/>
                  </a:moveTo>
                  <a:lnTo>
                    <a:pt x="446314" y="0"/>
                  </a:lnTo>
                  <a:lnTo>
                    <a:pt x="446314" y="446314"/>
                  </a:lnTo>
                  <a:lnTo>
                    <a:pt x="0" y="4463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/>
            <p:nvPr/>
          </p:nvSpPr>
          <p:spPr>
            <a:xfrm>
              <a:off x="4984510" y="2757788"/>
              <a:ext cx="675592" cy="446315"/>
            </a:xfrm>
            <a:custGeom>
              <a:avLst/>
              <a:gdLst>
                <a:gd name="connsiteX0" fmla="*/ 449036 w 675592"/>
                <a:gd name="connsiteY0" fmla="*/ 0 h 446315"/>
                <a:gd name="connsiteX1" fmla="*/ 675592 w 675592"/>
                <a:gd name="connsiteY1" fmla="*/ 0 h 446315"/>
                <a:gd name="connsiteX2" fmla="*/ 675592 w 675592"/>
                <a:gd name="connsiteY2" fmla="*/ 446314 h 446315"/>
                <a:gd name="connsiteX3" fmla="*/ 443592 w 675592"/>
                <a:gd name="connsiteY3" fmla="*/ 446314 h 446315"/>
                <a:gd name="connsiteX4" fmla="*/ 443592 w 675592"/>
                <a:gd name="connsiteY4" fmla="*/ 446315 h 446315"/>
                <a:gd name="connsiteX5" fmla="*/ 443591 w 675592"/>
                <a:gd name="connsiteY5" fmla="*/ 446315 h 446315"/>
                <a:gd name="connsiteX6" fmla="*/ 443591 w 675592"/>
                <a:gd name="connsiteY6" fmla="*/ 446314 h 446315"/>
                <a:gd name="connsiteX7" fmla="*/ 0 w 675592"/>
                <a:gd name="connsiteY7" fmla="*/ 446314 h 446315"/>
                <a:gd name="connsiteX8" fmla="*/ 443592 w 675592"/>
                <a:gd name="connsiteY8" fmla="*/ 5412 h 446315"/>
                <a:gd name="connsiteX9" fmla="*/ 443592 w 675592"/>
                <a:gd name="connsiteY9" fmla="*/ 5411 h 446315"/>
                <a:gd name="connsiteX10" fmla="*/ 449036 w 675592"/>
                <a:gd name="connsiteY10" fmla="*/ 0 h 446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75592" h="446315">
                  <a:moveTo>
                    <a:pt x="449036" y="0"/>
                  </a:moveTo>
                  <a:lnTo>
                    <a:pt x="675592" y="0"/>
                  </a:lnTo>
                  <a:lnTo>
                    <a:pt x="675592" y="446314"/>
                  </a:lnTo>
                  <a:lnTo>
                    <a:pt x="443592" y="446314"/>
                  </a:lnTo>
                  <a:lnTo>
                    <a:pt x="443592" y="446315"/>
                  </a:lnTo>
                  <a:lnTo>
                    <a:pt x="443591" y="446315"/>
                  </a:lnTo>
                  <a:lnTo>
                    <a:pt x="443591" y="446314"/>
                  </a:lnTo>
                  <a:lnTo>
                    <a:pt x="0" y="446314"/>
                  </a:lnTo>
                  <a:lnTo>
                    <a:pt x="443592" y="5412"/>
                  </a:lnTo>
                  <a:lnTo>
                    <a:pt x="443592" y="5411"/>
                  </a:lnTo>
                  <a:lnTo>
                    <a:pt x="449036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77"/>
            <p:cNvSpPr/>
            <p:nvPr/>
          </p:nvSpPr>
          <p:spPr>
            <a:xfrm>
              <a:off x="6094630" y="2749189"/>
              <a:ext cx="1120550" cy="1003423"/>
            </a:xfrm>
            <a:custGeom>
              <a:avLst/>
              <a:gdLst>
                <a:gd name="connsiteX0" fmla="*/ 0 w 1120550"/>
                <a:gd name="connsiteY0" fmla="*/ 0 h 1003423"/>
                <a:gd name="connsiteX1" fmla="*/ 671513 w 1120550"/>
                <a:gd name="connsiteY1" fmla="*/ 0 h 1003423"/>
                <a:gd name="connsiteX2" fmla="*/ 674236 w 1120550"/>
                <a:gd name="connsiteY2" fmla="*/ 2707 h 1003423"/>
                <a:gd name="connsiteX3" fmla="*/ 674236 w 1120550"/>
                <a:gd name="connsiteY3" fmla="*/ 2708 h 1003423"/>
                <a:gd name="connsiteX4" fmla="*/ 896715 w 1120550"/>
                <a:gd name="connsiteY4" fmla="*/ 223837 h 1003423"/>
                <a:gd name="connsiteX5" fmla="*/ 1117843 w 1120550"/>
                <a:gd name="connsiteY5" fmla="*/ 446314 h 1003423"/>
                <a:gd name="connsiteX6" fmla="*/ 1117844 w 1120550"/>
                <a:gd name="connsiteY6" fmla="*/ 446314 h 1003423"/>
                <a:gd name="connsiteX7" fmla="*/ 1120550 w 1120550"/>
                <a:gd name="connsiteY7" fmla="*/ 449037 h 1003423"/>
                <a:gd name="connsiteX8" fmla="*/ 1120550 w 1120550"/>
                <a:gd name="connsiteY8" fmla="*/ 1003423 h 1003423"/>
                <a:gd name="connsiteX9" fmla="*/ 674236 w 1120550"/>
                <a:gd name="connsiteY9" fmla="*/ 1003423 h 1003423"/>
                <a:gd name="connsiteX10" fmla="*/ 674236 w 1120550"/>
                <a:gd name="connsiteY10" fmla="*/ 446315 h 1003423"/>
                <a:gd name="connsiteX11" fmla="*/ 674236 w 1120550"/>
                <a:gd name="connsiteY11" fmla="*/ 446314 h 1003423"/>
                <a:gd name="connsiteX12" fmla="*/ 0 w 1120550"/>
                <a:gd name="connsiteY12" fmla="*/ 446314 h 1003423"/>
                <a:gd name="connsiteX13" fmla="*/ 0 w 1120550"/>
                <a:gd name="connsiteY13" fmla="*/ 0 h 1003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20550" h="1003423">
                  <a:moveTo>
                    <a:pt x="0" y="0"/>
                  </a:moveTo>
                  <a:lnTo>
                    <a:pt x="671513" y="0"/>
                  </a:lnTo>
                  <a:lnTo>
                    <a:pt x="674236" y="2707"/>
                  </a:lnTo>
                  <a:lnTo>
                    <a:pt x="674236" y="2708"/>
                  </a:lnTo>
                  <a:lnTo>
                    <a:pt x="896715" y="223837"/>
                  </a:lnTo>
                  <a:lnTo>
                    <a:pt x="1117843" y="446314"/>
                  </a:lnTo>
                  <a:lnTo>
                    <a:pt x="1117844" y="446314"/>
                  </a:lnTo>
                  <a:lnTo>
                    <a:pt x="1120550" y="449037"/>
                  </a:lnTo>
                  <a:lnTo>
                    <a:pt x="1120550" y="1003423"/>
                  </a:lnTo>
                  <a:lnTo>
                    <a:pt x="674236" y="1003423"/>
                  </a:lnTo>
                  <a:lnTo>
                    <a:pt x="674236" y="446315"/>
                  </a:lnTo>
                  <a:lnTo>
                    <a:pt x="674236" y="446314"/>
                  </a:lnTo>
                  <a:lnTo>
                    <a:pt x="0" y="4463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Freeform 76"/>
            <p:cNvSpPr/>
            <p:nvPr/>
          </p:nvSpPr>
          <p:spPr>
            <a:xfrm>
              <a:off x="4981787" y="2757789"/>
              <a:ext cx="446314" cy="729501"/>
            </a:xfrm>
            <a:custGeom>
              <a:avLst/>
              <a:gdLst>
                <a:gd name="connsiteX0" fmla="*/ 446314 w 446314"/>
                <a:gd name="connsiteY0" fmla="*/ 0 h 729501"/>
                <a:gd name="connsiteX1" fmla="*/ 446314 w 446314"/>
                <a:gd name="connsiteY1" fmla="*/ 5410 h 729501"/>
                <a:gd name="connsiteX2" fmla="*/ 2721 w 446314"/>
                <a:gd name="connsiteY2" fmla="*/ 446313 h 729501"/>
                <a:gd name="connsiteX3" fmla="*/ 2723 w 446314"/>
                <a:gd name="connsiteY3" fmla="*/ 446313 h 729501"/>
                <a:gd name="connsiteX4" fmla="*/ 2722 w 446314"/>
                <a:gd name="connsiteY4" fmla="*/ 446314 h 729501"/>
                <a:gd name="connsiteX5" fmla="*/ 446314 w 446314"/>
                <a:gd name="connsiteY5" fmla="*/ 446314 h 729501"/>
                <a:gd name="connsiteX6" fmla="*/ 446314 w 446314"/>
                <a:gd name="connsiteY6" fmla="*/ 729501 h 729501"/>
                <a:gd name="connsiteX7" fmla="*/ 0 w 446314"/>
                <a:gd name="connsiteY7" fmla="*/ 729501 h 729501"/>
                <a:gd name="connsiteX8" fmla="*/ 0 w 446314"/>
                <a:gd name="connsiteY8" fmla="*/ 449037 h 729501"/>
                <a:gd name="connsiteX9" fmla="*/ 446314 w 446314"/>
                <a:gd name="connsiteY9" fmla="*/ 0 h 729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6314" h="729501">
                  <a:moveTo>
                    <a:pt x="446314" y="0"/>
                  </a:moveTo>
                  <a:lnTo>
                    <a:pt x="446314" y="5410"/>
                  </a:lnTo>
                  <a:lnTo>
                    <a:pt x="2721" y="446313"/>
                  </a:lnTo>
                  <a:lnTo>
                    <a:pt x="2723" y="446313"/>
                  </a:lnTo>
                  <a:lnTo>
                    <a:pt x="2722" y="446314"/>
                  </a:lnTo>
                  <a:lnTo>
                    <a:pt x="446314" y="446314"/>
                  </a:lnTo>
                  <a:lnTo>
                    <a:pt x="446314" y="729501"/>
                  </a:lnTo>
                  <a:lnTo>
                    <a:pt x="0" y="729501"/>
                  </a:lnTo>
                  <a:lnTo>
                    <a:pt x="0" y="449037"/>
                  </a:lnTo>
                  <a:lnTo>
                    <a:pt x="44631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Freeform 70"/>
            <p:cNvSpPr/>
            <p:nvPr/>
          </p:nvSpPr>
          <p:spPr>
            <a:xfrm>
              <a:off x="4970001" y="3925005"/>
              <a:ext cx="446314" cy="1066642"/>
            </a:xfrm>
            <a:custGeom>
              <a:avLst/>
              <a:gdLst>
                <a:gd name="connsiteX0" fmla="*/ 0 w 446314"/>
                <a:gd name="connsiteY0" fmla="*/ 0 h 1066642"/>
                <a:gd name="connsiteX1" fmla="*/ 446314 w 446314"/>
                <a:gd name="connsiteY1" fmla="*/ 0 h 1066642"/>
                <a:gd name="connsiteX2" fmla="*/ 446314 w 446314"/>
                <a:gd name="connsiteY2" fmla="*/ 620327 h 1066642"/>
                <a:gd name="connsiteX3" fmla="*/ 2721 w 446314"/>
                <a:gd name="connsiteY3" fmla="*/ 620327 h 1066642"/>
                <a:gd name="connsiteX4" fmla="*/ 2722 w 446314"/>
                <a:gd name="connsiteY4" fmla="*/ 620328 h 1066642"/>
                <a:gd name="connsiteX5" fmla="*/ 446314 w 446314"/>
                <a:gd name="connsiteY5" fmla="*/ 620328 h 1066642"/>
                <a:gd name="connsiteX6" fmla="*/ 446314 w 446314"/>
                <a:gd name="connsiteY6" fmla="*/ 1061230 h 1066642"/>
                <a:gd name="connsiteX7" fmla="*/ 446314 w 446314"/>
                <a:gd name="connsiteY7" fmla="*/ 1061231 h 1066642"/>
                <a:gd name="connsiteX8" fmla="*/ 446314 w 446314"/>
                <a:gd name="connsiteY8" fmla="*/ 1066642 h 1066642"/>
                <a:gd name="connsiteX9" fmla="*/ 0 w 446314"/>
                <a:gd name="connsiteY9" fmla="*/ 617605 h 1066642"/>
                <a:gd name="connsiteX10" fmla="*/ 0 w 446314"/>
                <a:gd name="connsiteY10" fmla="*/ 0 h 106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6314" h="1066642">
                  <a:moveTo>
                    <a:pt x="0" y="0"/>
                  </a:moveTo>
                  <a:lnTo>
                    <a:pt x="446314" y="0"/>
                  </a:lnTo>
                  <a:lnTo>
                    <a:pt x="446314" y="620327"/>
                  </a:lnTo>
                  <a:lnTo>
                    <a:pt x="2721" y="620327"/>
                  </a:lnTo>
                  <a:lnTo>
                    <a:pt x="2722" y="620328"/>
                  </a:lnTo>
                  <a:lnTo>
                    <a:pt x="446314" y="620328"/>
                  </a:lnTo>
                  <a:lnTo>
                    <a:pt x="446314" y="1061230"/>
                  </a:lnTo>
                  <a:lnTo>
                    <a:pt x="446314" y="1061231"/>
                  </a:lnTo>
                  <a:lnTo>
                    <a:pt x="446314" y="1066642"/>
                  </a:lnTo>
                  <a:lnTo>
                    <a:pt x="0" y="6176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Freeform 69"/>
            <p:cNvSpPr/>
            <p:nvPr/>
          </p:nvSpPr>
          <p:spPr>
            <a:xfrm>
              <a:off x="6535193" y="4198927"/>
              <a:ext cx="668792" cy="792720"/>
            </a:xfrm>
            <a:custGeom>
              <a:avLst/>
              <a:gdLst>
                <a:gd name="connsiteX0" fmla="*/ 222478 w 668792"/>
                <a:gd name="connsiteY0" fmla="*/ 0 h 792720"/>
                <a:gd name="connsiteX1" fmla="*/ 668792 w 668792"/>
                <a:gd name="connsiteY1" fmla="*/ 0 h 792720"/>
                <a:gd name="connsiteX2" fmla="*/ 668792 w 668792"/>
                <a:gd name="connsiteY2" fmla="*/ 343683 h 792720"/>
                <a:gd name="connsiteX3" fmla="*/ 666086 w 668792"/>
                <a:gd name="connsiteY3" fmla="*/ 346406 h 792720"/>
                <a:gd name="connsiteX4" fmla="*/ 444957 w 668792"/>
                <a:gd name="connsiteY4" fmla="*/ 568885 h 792720"/>
                <a:gd name="connsiteX5" fmla="*/ 222478 w 668792"/>
                <a:gd name="connsiteY5" fmla="*/ 790014 h 792720"/>
                <a:gd name="connsiteX6" fmla="*/ 219755 w 668792"/>
                <a:gd name="connsiteY6" fmla="*/ 792720 h 792720"/>
                <a:gd name="connsiteX7" fmla="*/ 0 w 668792"/>
                <a:gd name="connsiteY7" fmla="*/ 792720 h 792720"/>
                <a:gd name="connsiteX8" fmla="*/ 0 w 668792"/>
                <a:gd name="connsiteY8" fmla="*/ 346406 h 792720"/>
                <a:gd name="connsiteX9" fmla="*/ 222478 w 668792"/>
                <a:gd name="connsiteY9" fmla="*/ 346406 h 792720"/>
                <a:gd name="connsiteX10" fmla="*/ 222478 w 668792"/>
                <a:gd name="connsiteY10" fmla="*/ 0 h 792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68792" h="792720">
                  <a:moveTo>
                    <a:pt x="222478" y="0"/>
                  </a:moveTo>
                  <a:lnTo>
                    <a:pt x="668792" y="0"/>
                  </a:lnTo>
                  <a:lnTo>
                    <a:pt x="668792" y="343683"/>
                  </a:lnTo>
                  <a:lnTo>
                    <a:pt x="666086" y="346406"/>
                  </a:lnTo>
                  <a:lnTo>
                    <a:pt x="444957" y="568885"/>
                  </a:lnTo>
                  <a:lnTo>
                    <a:pt x="222478" y="790014"/>
                  </a:lnTo>
                  <a:lnTo>
                    <a:pt x="219755" y="792720"/>
                  </a:lnTo>
                  <a:lnTo>
                    <a:pt x="0" y="792720"/>
                  </a:lnTo>
                  <a:lnTo>
                    <a:pt x="0" y="346406"/>
                  </a:lnTo>
                  <a:lnTo>
                    <a:pt x="222478" y="346406"/>
                  </a:lnTo>
                  <a:lnTo>
                    <a:pt x="222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Freeform 68"/>
            <p:cNvSpPr/>
            <p:nvPr/>
          </p:nvSpPr>
          <p:spPr>
            <a:xfrm>
              <a:off x="5416316" y="4545332"/>
              <a:ext cx="683758" cy="446314"/>
            </a:xfrm>
            <a:custGeom>
              <a:avLst/>
              <a:gdLst>
                <a:gd name="connsiteX0" fmla="*/ 0 w 683758"/>
                <a:gd name="connsiteY0" fmla="*/ 0 h 446314"/>
                <a:gd name="connsiteX1" fmla="*/ 683758 w 683758"/>
                <a:gd name="connsiteY1" fmla="*/ 0 h 446314"/>
                <a:gd name="connsiteX2" fmla="*/ 683758 w 683758"/>
                <a:gd name="connsiteY2" fmla="*/ 446314 h 446314"/>
                <a:gd name="connsiteX3" fmla="*/ 5444 w 683758"/>
                <a:gd name="connsiteY3" fmla="*/ 446314 h 446314"/>
                <a:gd name="connsiteX4" fmla="*/ 0 w 683758"/>
                <a:gd name="connsiteY4" fmla="*/ 440903 h 446314"/>
                <a:gd name="connsiteX5" fmla="*/ 0 w 683758"/>
                <a:gd name="connsiteY5" fmla="*/ 0 h 446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3758" h="446314">
                  <a:moveTo>
                    <a:pt x="0" y="0"/>
                  </a:moveTo>
                  <a:lnTo>
                    <a:pt x="683758" y="0"/>
                  </a:lnTo>
                  <a:lnTo>
                    <a:pt x="683758" y="446314"/>
                  </a:lnTo>
                  <a:lnTo>
                    <a:pt x="5444" y="446314"/>
                  </a:lnTo>
                  <a:lnTo>
                    <a:pt x="0" y="4409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6768866" y="2749189"/>
              <a:ext cx="222479" cy="223836"/>
            </a:xfrm>
            <a:custGeom>
              <a:avLst/>
              <a:gdLst>
                <a:gd name="connsiteX0" fmla="*/ 0 w 222479"/>
                <a:gd name="connsiteY0" fmla="*/ 0 h 223836"/>
                <a:gd name="connsiteX1" fmla="*/ 222479 w 222479"/>
                <a:gd name="connsiteY1" fmla="*/ 223836 h 223836"/>
                <a:gd name="connsiteX2" fmla="*/ 0 w 222479"/>
                <a:gd name="connsiteY2" fmla="*/ 2707 h 223836"/>
                <a:gd name="connsiteX3" fmla="*/ 0 w 222479"/>
                <a:gd name="connsiteY3" fmla="*/ 0 h 223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479" h="223836">
                  <a:moveTo>
                    <a:pt x="0" y="0"/>
                  </a:moveTo>
                  <a:lnTo>
                    <a:pt x="222479" y="223836"/>
                  </a:lnTo>
                  <a:lnTo>
                    <a:pt x="0" y="27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3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6991345" y="2973025"/>
              <a:ext cx="223835" cy="222478"/>
            </a:xfrm>
            <a:custGeom>
              <a:avLst/>
              <a:gdLst>
                <a:gd name="connsiteX0" fmla="*/ 0 w 223835"/>
                <a:gd name="connsiteY0" fmla="*/ 0 h 222478"/>
                <a:gd name="connsiteX1" fmla="*/ 223835 w 223835"/>
                <a:gd name="connsiteY1" fmla="*/ 222478 h 222478"/>
                <a:gd name="connsiteX2" fmla="*/ 221129 w 223835"/>
                <a:gd name="connsiteY2" fmla="*/ 222478 h 222478"/>
                <a:gd name="connsiteX3" fmla="*/ 0 w 223835"/>
                <a:gd name="connsiteY3" fmla="*/ 0 h 22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835" h="222478">
                  <a:moveTo>
                    <a:pt x="0" y="0"/>
                  </a:moveTo>
                  <a:lnTo>
                    <a:pt x="223835" y="222478"/>
                  </a:lnTo>
                  <a:lnTo>
                    <a:pt x="221129" y="2224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3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Right Triangle 51"/>
            <p:cNvSpPr/>
            <p:nvPr/>
          </p:nvSpPr>
          <p:spPr>
            <a:xfrm flipH="1">
              <a:off x="6653538" y="2746482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Right Triangle 52"/>
            <p:cNvSpPr/>
            <p:nvPr/>
          </p:nvSpPr>
          <p:spPr>
            <a:xfrm rot="5400000" flipH="1">
              <a:off x="6922487" y="4261127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Right Triangle 53"/>
            <p:cNvSpPr/>
            <p:nvPr/>
          </p:nvSpPr>
          <p:spPr>
            <a:xfrm rot="16200000" flipH="1">
              <a:off x="5143899" y="3036579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Right Triangle 54"/>
            <p:cNvSpPr/>
            <p:nvPr/>
          </p:nvSpPr>
          <p:spPr>
            <a:xfrm flipV="1">
              <a:off x="5416316" y="4548040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943159" y="3749905"/>
            <a:ext cx="2247883" cy="2247872"/>
            <a:chOff x="7485495" y="3920401"/>
            <a:chExt cx="2247883" cy="2247872"/>
          </a:xfrm>
        </p:grpSpPr>
        <p:sp>
          <p:nvSpPr>
            <p:cNvPr id="83" name="Freeform 82"/>
            <p:cNvSpPr/>
            <p:nvPr/>
          </p:nvSpPr>
          <p:spPr>
            <a:xfrm>
              <a:off x="8156991" y="3923108"/>
              <a:ext cx="446314" cy="446314"/>
            </a:xfrm>
            <a:custGeom>
              <a:avLst/>
              <a:gdLst>
                <a:gd name="connsiteX0" fmla="*/ 0 w 446314"/>
                <a:gd name="connsiteY0" fmla="*/ 0 h 446314"/>
                <a:gd name="connsiteX1" fmla="*/ 446314 w 446314"/>
                <a:gd name="connsiteY1" fmla="*/ 0 h 446314"/>
                <a:gd name="connsiteX2" fmla="*/ 446314 w 446314"/>
                <a:gd name="connsiteY2" fmla="*/ 446314 h 446314"/>
                <a:gd name="connsiteX3" fmla="*/ 0 w 446314"/>
                <a:gd name="connsiteY3" fmla="*/ 446314 h 446314"/>
                <a:gd name="connsiteX4" fmla="*/ 0 w 446314"/>
                <a:gd name="connsiteY4" fmla="*/ 0 h 446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314" h="446314">
                  <a:moveTo>
                    <a:pt x="0" y="0"/>
                  </a:moveTo>
                  <a:lnTo>
                    <a:pt x="446314" y="0"/>
                  </a:lnTo>
                  <a:lnTo>
                    <a:pt x="446314" y="446314"/>
                  </a:lnTo>
                  <a:lnTo>
                    <a:pt x="0" y="4463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>
              <a:off x="7490922" y="3923108"/>
              <a:ext cx="666069" cy="446315"/>
            </a:xfrm>
            <a:custGeom>
              <a:avLst/>
              <a:gdLst>
                <a:gd name="connsiteX0" fmla="*/ 449036 w 666069"/>
                <a:gd name="connsiteY0" fmla="*/ 0 h 446315"/>
                <a:gd name="connsiteX1" fmla="*/ 666069 w 666069"/>
                <a:gd name="connsiteY1" fmla="*/ 0 h 446315"/>
                <a:gd name="connsiteX2" fmla="*/ 666069 w 666069"/>
                <a:gd name="connsiteY2" fmla="*/ 446314 h 446315"/>
                <a:gd name="connsiteX3" fmla="*/ 443592 w 666069"/>
                <a:gd name="connsiteY3" fmla="*/ 446314 h 446315"/>
                <a:gd name="connsiteX4" fmla="*/ 443592 w 666069"/>
                <a:gd name="connsiteY4" fmla="*/ 446315 h 446315"/>
                <a:gd name="connsiteX5" fmla="*/ 443591 w 666069"/>
                <a:gd name="connsiteY5" fmla="*/ 446315 h 446315"/>
                <a:gd name="connsiteX6" fmla="*/ 443591 w 666069"/>
                <a:gd name="connsiteY6" fmla="*/ 446314 h 446315"/>
                <a:gd name="connsiteX7" fmla="*/ 0 w 666069"/>
                <a:gd name="connsiteY7" fmla="*/ 446314 h 446315"/>
                <a:gd name="connsiteX8" fmla="*/ 443592 w 666069"/>
                <a:gd name="connsiteY8" fmla="*/ 5412 h 446315"/>
                <a:gd name="connsiteX9" fmla="*/ 443592 w 666069"/>
                <a:gd name="connsiteY9" fmla="*/ 5411 h 446315"/>
                <a:gd name="connsiteX10" fmla="*/ 449036 w 666069"/>
                <a:gd name="connsiteY10" fmla="*/ 0 h 446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66069" h="446315">
                  <a:moveTo>
                    <a:pt x="449036" y="0"/>
                  </a:moveTo>
                  <a:lnTo>
                    <a:pt x="666069" y="0"/>
                  </a:lnTo>
                  <a:lnTo>
                    <a:pt x="666069" y="446314"/>
                  </a:lnTo>
                  <a:lnTo>
                    <a:pt x="443592" y="446314"/>
                  </a:lnTo>
                  <a:lnTo>
                    <a:pt x="443592" y="446315"/>
                  </a:lnTo>
                  <a:lnTo>
                    <a:pt x="443591" y="446315"/>
                  </a:lnTo>
                  <a:lnTo>
                    <a:pt x="443591" y="446314"/>
                  </a:lnTo>
                  <a:lnTo>
                    <a:pt x="0" y="446314"/>
                  </a:lnTo>
                  <a:lnTo>
                    <a:pt x="443592" y="5412"/>
                  </a:lnTo>
                  <a:lnTo>
                    <a:pt x="443592" y="5411"/>
                  </a:lnTo>
                  <a:lnTo>
                    <a:pt x="44903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>
              <a:off x="7934514" y="3923108"/>
              <a:ext cx="1798864" cy="2242457"/>
            </a:xfrm>
            <a:custGeom>
              <a:avLst/>
              <a:gdLst>
                <a:gd name="connsiteX0" fmla="*/ 668791 w 1798864"/>
                <a:gd name="connsiteY0" fmla="*/ 0 h 2242457"/>
                <a:gd name="connsiteX1" fmla="*/ 1349827 w 1798864"/>
                <a:gd name="connsiteY1" fmla="*/ 0 h 2242457"/>
                <a:gd name="connsiteX2" fmla="*/ 1352550 w 1798864"/>
                <a:gd name="connsiteY2" fmla="*/ 2707 h 2242457"/>
                <a:gd name="connsiteX3" fmla="*/ 1352550 w 1798864"/>
                <a:gd name="connsiteY3" fmla="*/ 2708 h 2242457"/>
                <a:gd name="connsiteX4" fmla="*/ 1575029 w 1798864"/>
                <a:gd name="connsiteY4" fmla="*/ 223837 h 2242457"/>
                <a:gd name="connsiteX5" fmla="*/ 1796157 w 1798864"/>
                <a:gd name="connsiteY5" fmla="*/ 446314 h 2242457"/>
                <a:gd name="connsiteX6" fmla="*/ 1796158 w 1798864"/>
                <a:gd name="connsiteY6" fmla="*/ 446314 h 2242457"/>
                <a:gd name="connsiteX7" fmla="*/ 1798864 w 1798864"/>
                <a:gd name="connsiteY7" fmla="*/ 449037 h 2242457"/>
                <a:gd name="connsiteX8" fmla="*/ 1798864 w 1798864"/>
                <a:gd name="connsiteY8" fmla="*/ 1793420 h 2242457"/>
                <a:gd name="connsiteX9" fmla="*/ 1796158 w 1798864"/>
                <a:gd name="connsiteY9" fmla="*/ 1796143 h 2242457"/>
                <a:gd name="connsiteX10" fmla="*/ 1575029 w 1798864"/>
                <a:gd name="connsiteY10" fmla="*/ 2018622 h 2242457"/>
                <a:gd name="connsiteX11" fmla="*/ 1352550 w 1798864"/>
                <a:gd name="connsiteY11" fmla="*/ 2239751 h 2242457"/>
                <a:gd name="connsiteX12" fmla="*/ 1349827 w 1798864"/>
                <a:gd name="connsiteY12" fmla="*/ 2242457 h 2242457"/>
                <a:gd name="connsiteX13" fmla="*/ 5444 w 1798864"/>
                <a:gd name="connsiteY13" fmla="*/ 2242457 h 2242457"/>
                <a:gd name="connsiteX14" fmla="*/ 0 w 1798864"/>
                <a:gd name="connsiteY14" fmla="*/ 2237046 h 2242457"/>
                <a:gd name="connsiteX15" fmla="*/ 0 w 1798864"/>
                <a:gd name="connsiteY15" fmla="*/ 1796143 h 2242457"/>
                <a:gd name="connsiteX16" fmla="*/ 1352550 w 1798864"/>
                <a:gd name="connsiteY16" fmla="*/ 1796143 h 2242457"/>
                <a:gd name="connsiteX17" fmla="*/ 1352550 w 1798864"/>
                <a:gd name="connsiteY17" fmla="*/ 446315 h 2242457"/>
                <a:gd name="connsiteX18" fmla="*/ 1352550 w 1798864"/>
                <a:gd name="connsiteY18" fmla="*/ 446314 h 2242457"/>
                <a:gd name="connsiteX19" fmla="*/ 668791 w 1798864"/>
                <a:gd name="connsiteY19" fmla="*/ 446314 h 2242457"/>
                <a:gd name="connsiteX20" fmla="*/ 668791 w 1798864"/>
                <a:gd name="connsiteY20" fmla="*/ 0 h 2242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798864" h="2242457">
                  <a:moveTo>
                    <a:pt x="668791" y="0"/>
                  </a:moveTo>
                  <a:lnTo>
                    <a:pt x="1349827" y="0"/>
                  </a:lnTo>
                  <a:lnTo>
                    <a:pt x="1352550" y="2707"/>
                  </a:lnTo>
                  <a:lnTo>
                    <a:pt x="1352550" y="2708"/>
                  </a:lnTo>
                  <a:lnTo>
                    <a:pt x="1575029" y="223837"/>
                  </a:lnTo>
                  <a:lnTo>
                    <a:pt x="1796157" y="446314"/>
                  </a:lnTo>
                  <a:lnTo>
                    <a:pt x="1796158" y="446314"/>
                  </a:lnTo>
                  <a:lnTo>
                    <a:pt x="1798864" y="449037"/>
                  </a:lnTo>
                  <a:lnTo>
                    <a:pt x="1798864" y="1793420"/>
                  </a:lnTo>
                  <a:lnTo>
                    <a:pt x="1796158" y="1796143"/>
                  </a:lnTo>
                  <a:lnTo>
                    <a:pt x="1575029" y="2018622"/>
                  </a:lnTo>
                  <a:lnTo>
                    <a:pt x="1352550" y="2239751"/>
                  </a:lnTo>
                  <a:lnTo>
                    <a:pt x="1349827" y="2242457"/>
                  </a:lnTo>
                  <a:lnTo>
                    <a:pt x="5444" y="2242457"/>
                  </a:lnTo>
                  <a:lnTo>
                    <a:pt x="0" y="2237046"/>
                  </a:lnTo>
                  <a:lnTo>
                    <a:pt x="0" y="1796143"/>
                  </a:lnTo>
                  <a:lnTo>
                    <a:pt x="1352550" y="1796143"/>
                  </a:lnTo>
                  <a:lnTo>
                    <a:pt x="1352550" y="446315"/>
                  </a:lnTo>
                  <a:lnTo>
                    <a:pt x="1352550" y="446314"/>
                  </a:lnTo>
                  <a:lnTo>
                    <a:pt x="668791" y="446314"/>
                  </a:lnTo>
                  <a:lnTo>
                    <a:pt x="66879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Freeform 71"/>
            <p:cNvSpPr/>
            <p:nvPr/>
          </p:nvSpPr>
          <p:spPr>
            <a:xfrm>
              <a:off x="7488199" y="3923109"/>
              <a:ext cx="446314" cy="792719"/>
            </a:xfrm>
            <a:custGeom>
              <a:avLst/>
              <a:gdLst>
                <a:gd name="connsiteX0" fmla="*/ 446314 w 446314"/>
                <a:gd name="connsiteY0" fmla="*/ 0 h 792719"/>
                <a:gd name="connsiteX1" fmla="*/ 446314 w 446314"/>
                <a:gd name="connsiteY1" fmla="*/ 5410 h 792719"/>
                <a:gd name="connsiteX2" fmla="*/ 2721 w 446314"/>
                <a:gd name="connsiteY2" fmla="*/ 446313 h 792719"/>
                <a:gd name="connsiteX3" fmla="*/ 2723 w 446314"/>
                <a:gd name="connsiteY3" fmla="*/ 446313 h 792719"/>
                <a:gd name="connsiteX4" fmla="*/ 2722 w 446314"/>
                <a:gd name="connsiteY4" fmla="*/ 446314 h 792719"/>
                <a:gd name="connsiteX5" fmla="*/ 446314 w 446314"/>
                <a:gd name="connsiteY5" fmla="*/ 446314 h 792719"/>
                <a:gd name="connsiteX6" fmla="*/ 446314 w 446314"/>
                <a:gd name="connsiteY6" fmla="*/ 792719 h 792719"/>
                <a:gd name="connsiteX7" fmla="*/ 0 w 446314"/>
                <a:gd name="connsiteY7" fmla="*/ 792719 h 792719"/>
                <a:gd name="connsiteX8" fmla="*/ 0 w 446314"/>
                <a:gd name="connsiteY8" fmla="*/ 449037 h 792719"/>
                <a:gd name="connsiteX9" fmla="*/ 446314 w 446314"/>
                <a:gd name="connsiteY9" fmla="*/ 0 h 792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6314" h="792719">
                  <a:moveTo>
                    <a:pt x="446314" y="0"/>
                  </a:moveTo>
                  <a:lnTo>
                    <a:pt x="446314" y="5410"/>
                  </a:lnTo>
                  <a:lnTo>
                    <a:pt x="2721" y="446313"/>
                  </a:lnTo>
                  <a:lnTo>
                    <a:pt x="2723" y="446313"/>
                  </a:lnTo>
                  <a:lnTo>
                    <a:pt x="2722" y="446314"/>
                  </a:lnTo>
                  <a:lnTo>
                    <a:pt x="446314" y="446314"/>
                  </a:lnTo>
                  <a:lnTo>
                    <a:pt x="446314" y="792719"/>
                  </a:lnTo>
                  <a:lnTo>
                    <a:pt x="0" y="792719"/>
                  </a:lnTo>
                  <a:lnTo>
                    <a:pt x="0" y="449037"/>
                  </a:lnTo>
                  <a:lnTo>
                    <a:pt x="44631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>
              <a:off x="7488199" y="5162142"/>
              <a:ext cx="446314" cy="1003424"/>
            </a:xfrm>
            <a:custGeom>
              <a:avLst/>
              <a:gdLst>
                <a:gd name="connsiteX0" fmla="*/ 0 w 446314"/>
                <a:gd name="connsiteY0" fmla="*/ 0 h 1003424"/>
                <a:gd name="connsiteX1" fmla="*/ 446314 w 446314"/>
                <a:gd name="connsiteY1" fmla="*/ 0 h 1003424"/>
                <a:gd name="connsiteX2" fmla="*/ 446314 w 446314"/>
                <a:gd name="connsiteY2" fmla="*/ 557109 h 1003424"/>
                <a:gd name="connsiteX3" fmla="*/ 2721 w 446314"/>
                <a:gd name="connsiteY3" fmla="*/ 557109 h 1003424"/>
                <a:gd name="connsiteX4" fmla="*/ 2722 w 446314"/>
                <a:gd name="connsiteY4" fmla="*/ 557110 h 1003424"/>
                <a:gd name="connsiteX5" fmla="*/ 446314 w 446314"/>
                <a:gd name="connsiteY5" fmla="*/ 557110 h 1003424"/>
                <a:gd name="connsiteX6" fmla="*/ 446314 w 446314"/>
                <a:gd name="connsiteY6" fmla="*/ 998012 h 1003424"/>
                <a:gd name="connsiteX7" fmla="*/ 446314 w 446314"/>
                <a:gd name="connsiteY7" fmla="*/ 998013 h 1003424"/>
                <a:gd name="connsiteX8" fmla="*/ 446314 w 446314"/>
                <a:gd name="connsiteY8" fmla="*/ 1003424 h 1003424"/>
                <a:gd name="connsiteX9" fmla="*/ 0 w 446314"/>
                <a:gd name="connsiteY9" fmla="*/ 554387 h 1003424"/>
                <a:gd name="connsiteX10" fmla="*/ 0 w 446314"/>
                <a:gd name="connsiteY10" fmla="*/ 0 h 1003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6314" h="1003424">
                  <a:moveTo>
                    <a:pt x="0" y="0"/>
                  </a:moveTo>
                  <a:lnTo>
                    <a:pt x="446314" y="0"/>
                  </a:lnTo>
                  <a:lnTo>
                    <a:pt x="446314" y="557109"/>
                  </a:lnTo>
                  <a:lnTo>
                    <a:pt x="2721" y="557109"/>
                  </a:lnTo>
                  <a:lnTo>
                    <a:pt x="2722" y="557110"/>
                  </a:lnTo>
                  <a:lnTo>
                    <a:pt x="446314" y="557110"/>
                  </a:lnTo>
                  <a:lnTo>
                    <a:pt x="446314" y="998012"/>
                  </a:lnTo>
                  <a:lnTo>
                    <a:pt x="446314" y="998013"/>
                  </a:lnTo>
                  <a:lnTo>
                    <a:pt x="446314" y="1003424"/>
                  </a:lnTo>
                  <a:lnTo>
                    <a:pt x="0" y="5543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8379470" y="4715829"/>
              <a:ext cx="223835" cy="222479"/>
            </a:xfrm>
            <a:custGeom>
              <a:avLst/>
              <a:gdLst>
                <a:gd name="connsiteX0" fmla="*/ 221129 w 223835"/>
                <a:gd name="connsiteY0" fmla="*/ 0 h 222479"/>
                <a:gd name="connsiteX1" fmla="*/ 223835 w 223835"/>
                <a:gd name="connsiteY1" fmla="*/ 0 h 222479"/>
                <a:gd name="connsiteX2" fmla="*/ 0 w 223835"/>
                <a:gd name="connsiteY2" fmla="*/ 222479 h 222479"/>
                <a:gd name="connsiteX3" fmla="*/ 221129 w 223835"/>
                <a:gd name="connsiteY3" fmla="*/ 0 h 222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835" h="222479">
                  <a:moveTo>
                    <a:pt x="221129" y="0"/>
                  </a:moveTo>
                  <a:lnTo>
                    <a:pt x="223835" y="0"/>
                  </a:lnTo>
                  <a:lnTo>
                    <a:pt x="0" y="222479"/>
                  </a:lnTo>
                  <a:lnTo>
                    <a:pt x="221129" y="0"/>
                  </a:lnTo>
                  <a:close/>
                </a:path>
              </a:pathLst>
            </a:custGeom>
            <a:solidFill>
              <a:srgbClr val="B73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8156991" y="4938308"/>
              <a:ext cx="222479" cy="223835"/>
            </a:xfrm>
            <a:custGeom>
              <a:avLst/>
              <a:gdLst>
                <a:gd name="connsiteX0" fmla="*/ 222479 w 222479"/>
                <a:gd name="connsiteY0" fmla="*/ 0 h 223835"/>
                <a:gd name="connsiteX1" fmla="*/ 0 w 222479"/>
                <a:gd name="connsiteY1" fmla="*/ 223835 h 223835"/>
                <a:gd name="connsiteX2" fmla="*/ 0 w 222479"/>
                <a:gd name="connsiteY2" fmla="*/ 221129 h 223835"/>
                <a:gd name="connsiteX3" fmla="*/ 222479 w 222479"/>
                <a:gd name="connsiteY3" fmla="*/ 0 h 223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479" h="223835">
                  <a:moveTo>
                    <a:pt x="222479" y="0"/>
                  </a:moveTo>
                  <a:lnTo>
                    <a:pt x="0" y="223835"/>
                  </a:lnTo>
                  <a:lnTo>
                    <a:pt x="0" y="221129"/>
                  </a:lnTo>
                  <a:lnTo>
                    <a:pt x="222479" y="0"/>
                  </a:lnTo>
                  <a:close/>
                </a:path>
              </a:pathLst>
            </a:custGeom>
            <a:solidFill>
              <a:srgbClr val="B73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>
              <a:off x="9287064" y="3923108"/>
              <a:ext cx="222479" cy="223836"/>
            </a:xfrm>
            <a:custGeom>
              <a:avLst/>
              <a:gdLst>
                <a:gd name="connsiteX0" fmla="*/ 0 w 222479"/>
                <a:gd name="connsiteY0" fmla="*/ 0 h 223836"/>
                <a:gd name="connsiteX1" fmla="*/ 222479 w 222479"/>
                <a:gd name="connsiteY1" fmla="*/ 223836 h 223836"/>
                <a:gd name="connsiteX2" fmla="*/ 0 w 222479"/>
                <a:gd name="connsiteY2" fmla="*/ 2707 h 223836"/>
                <a:gd name="connsiteX3" fmla="*/ 0 w 222479"/>
                <a:gd name="connsiteY3" fmla="*/ 0 h 223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479" h="223836">
                  <a:moveTo>
                    <a:pt x="0" y="0"/>
                  </a:moveTo>
                  <a:lnTo>
                    <a:pt x="222479" y="223836"/>
                  </a:lnTo>
                  <a:lnTo>
                    <a:pt x="0" y="27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3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/>
            <p:nvPr/>
          </p:nvSpPr>
          <p:spPr>
            <a:xfrm>
              <a:off x="9509543" y="4146944"/>
              <a:ext cx="223835" cy="222478"/>
            </a:xfrm>
            <a:custGeom>
              <a:avLst/>
              <a:gdLst>
                <a:gd name="connsiteX0" fmla="*/ 0 w 223835"/>
                <a:gd name="connsiteY0" fmla="*/ 0 h 222478"/>
                <a:gd name="connsiteX1" fmla="*/ 223835 w 223835"/>
                <a:gd name="connsiteY1" fmla="*/ 222478 h 222478"/>
                <a:gd name="connsiteX2" fmla="*/ 221129 w 223835"/>
                <a:gd name="connsiteY2" fmla="*/ 222478 h 222478"/>
                <a:gd name="connsiteX3" fmla="*/ 0 w 223835"/>
                <a:gd name="connsiteY3" fmla="*/ 0 h 22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835" h="222478">
                  <a:moveTo>
                    <a:pt x="0" y="0"/>
                  </a:moveTo>
                  <a:lnTo>
                    <a:pt x="223835" y="222478"/>
                  </a:lnTo>
                  <a:lnTo>
                    <a:pt x="221129" y="2224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3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/>
            <p:nvPr/>
          </p:nvSpPr>
          <p:spPr>
            <a:xfrm>
              <a:off x="9509543" y="5719252"/>
              <a:ext cx="223835" cy="222479"/>
            </a:xfrm>
            <a:custGeom>
              <a:avLst/>
              <a:gdLst>
                <a:gd name="connsiteX0" fmla="*/ 221129 w 223835"/>
                <a:gd name="connsiteY0" fmla="*/ 0 h 222479"/>
                <a:gd name="connsiteX1" fmla="*/ 223835 w 223835"/>
                <a:gd name="connsiteY1" fmla="*/ 0 h 222479"/>
                <a:gd name="connsiteX2" fmla="*/ 0 w 223835"/>
                <a:gd name="connsiteY2" fmla="*/ 222479 h 222479"/>
                <a:gd name="connsiteX3" fmla="*/ 221129 w 223835"/>
                <a:gd name="connsiteY3" fmla="*/ 0 h 222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835" h="222479">
                  <a:moveTo>
                    <a:pt x="221129" y="0"/>
                  </a:moveTo>
                  <a:lnTo>
                    <a:pt x="223835" y="0"/>
                  </a:lnTo>
                  <a:lnTo>
                    <a:pt x="0" y="222479"/>
                  </a:lnTo>
                  <a:lnTo>
                    <a:pt x="221129" y="0"/>
                  </a:lnTo>
                  <a:close/>
                </a:path>
              </a:pathLst>
            </a:custGeom>
            <a:solidFill>
              <a:srgbClr val="B73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/>
            <p:nvPr/>
          </p:nvSpPr>
          <p:spPr>
            <a:xfrm>
              <a:off x="9287064" y="5941731"/>
              <a:ext cx="222479" cy="223835"/>
            </a:xfrm>
            <a:custGeom>
              <a:avLst/>
              <a:gdLst>
                <a:gd name="connsiteX0" fmla="*/ 222479 w 222479"/>
                <a:gd name="connsiteY0" fmla="*/ 0 h 223835"/>
                <a:gd name="connsiteX1" fmla="*/ 0 w 222479"/>
                <a:gd name="connsiteY1" fmla="*/ 223835 h 223835"/>
                <a:gd name="connsiteX2" fmla="*/ 0 w 222479"/>
                <a:gd name="connsiteY2" fmla="*/ 221129 h 223835"/>
                <a:gd name="connsiteX3" fmla="*/ 222479 w 222479"/>
                <a:gd name="connsiteY3" fmla="*/ 0 h 223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479" h="223835">
                  <a:moveTo>
                    <a:pt x="222479" y="0"/>
                  </a:moveTo>
                  <a:lnTo>
                    <a:pt x="0" y="223835"/>
                  </a:lnTo>
                  <a:lnTo>
                    <a:pt x="0" y="221129"/>
                  </a:lnTo>
                  <a:lnTo>
                    <a:pt x="222479" y="0"/>
                  </a:lnTo>
                  <a:close/>
                </a:path>
              </a:pathLst>
            </a:custGeom>
            <a:solidFill>
              <a:srgbClr val="B73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ight Triangle 63"/>
            <p:cNvSpPr/>
            <p:nvPr/>
          </p:nvSpPr>
          <p:spPr>
            <a:xfrm flipH="1">
              <a:off x="9171736" y="3920401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Right Triangle 64"/>
            <p:cNvSpPr/>
            <p:nvPr/>
          </p:nvSpPr>
          <p:spPr>
            <a:xfrm rot="5400000" flipH="1">
              <a:off x="9451880" y="5435045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Right Triangle 65"/>
            <p:cNvSpPr/>
            <p:nvPr/>
          </p:nvSpPr>
          <p:spPr>
            <a:xfrm rot="16200000" flipH="1">
              <a:off x="7650311" y="4201899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Right Triangle 66"/>
            <p:cNvSpPr/>
            <p:nvPr/>
          </p:nvSpPr>
          <p:spPr>
            <a:xfrm flipV="1">
              <a:off x="7934514" y="5721959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1529981" y="1679841"/>
            <a:ext cx="21101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2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848043" y="1741397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01</a:t>
            </a:r>
            <a:endParaRPr lang="en-US" sz="3200" b="1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533378" y="3395962"/>
            <a:ext cx="21101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200" b="1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851440" y="3457518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02</a:t>
            </a:r>
            <a:endParaRPr lang="en-US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525908" y="5235194"/>
            <a:ext cx="21101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2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843970" y="529675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03</a:t>
            </a:r>
            <a:endParaRPr lang="en-US" sz="3200" b="1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841951" y="1679841"/>
            <a:ext cx="26131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24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endParaRPr lang="en-US" sz="12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065492" y="1679841"/>
            <a:ext cx="2252648" cy="2247872"/>
            <a:chOff x="4506017" y="2072139"/>
            <a:chExt cx="2252648" cy="2247872"/>
          </a:xfrm>
        </p:grpSpPr>
        <p:sp>
          <p:nvSpPr>
            <p:cNvPr id="56" name="Freeform 42"/>
            <p:cNvSpPr/>
            <p:nvPr/>
          </p:nvSpPr>
          <p:spPr>
            <a:xfrm>
              <a:off x="4508721" y="2074847"/>
              <a:ext cx="446314" cy="2242457"/>
            </a:xfrm>
            <a:custGeom>
              <a:avLst/>
              <a:gdLst>
                <a:gd name="connsiteX0" fmla="*/ 446314 w 446314"/>
                <a:gd name="connsiteY0" fmla="*/ 0 h 2242457"/>
                <a:gd name="connsiteX1" fmla="*/ 446314 w 446314"/>
                <a:gd name="connsiteY1" fmla="*/ 5410 h 2242457"/>
                <a:gd name="connsiteX2" fmla="*/ 2721 w 446314"/>
                <a:gd name="connsiteY2" fmla="*/ 446313 h 2242457"/>
                <a:gd name="connsiteX3" fmla="*/ 446314 w 446314"/>
                <a:gd name="connsiteY3" fmla="*/ 446313 h 2242457"/>
                <a:gd name="connsiteX4" fmla="*/ 446314 w 446314"/>
                <a:gd name="connsiteY4" fmla="*/ 1796142 h 2242457"/>
                <a:gd name="connsiteX5" fmla="*/ 2721 w 446314"/>
                <a:gd name="connsiteY5" fmla="*/ 1796142 h 2242457"/>
                <a:gd name="connsiteX6" fmla="*/ 2722 w 446314"/>
                <a:gd name="connsiteY6" fmla="*/ 1796143 h 2242457"/>
                <a:gd name="connsiteX7" fmla="*/ 446314 w 446314"/>
                <a:gd name="connsiteY7" fmla="*/ 1796143 h 2242457"/>
                <a:gd name="connsiteX8" fmla="*/ 446314 w 446314"/>
                <a:gd name="connsiteY8" fmla="*/ 2237045 h 2242457"/>
                <a:gd name="connsiteX9" fmla="*/ 446314 w 446314"/>
                <a:gd name="connsiteY9" fmla="*/ 2237046 h 2242457"/>
                <a:gd name="connsiteX10" fmla="*/ 446314 w 446314"/>
                <a:gd name="connsiteY10" fmla="*/ 2242457 h 2242457"/>
                <a:gd name="connsiteX11" fmla="*/ 0 w 446314"/>
                <a:gd name="connsiteY11" fmla="*/ 1793420 h 2242457"/>
                <a:gd name="connsiteX12" fmla="*/ 0 w 446314"/>
                <a:gd name="connsiteY12" fmla="*/ 449037 h 2242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6314" h="2242457">
                  <a:moveTo>
                    <a:pt x="446314" y="0"/>
                  </a:moveTo>
                  <a:lnTo>
                    <a:pt x="446314" y="5410"/>
                  </a:lnTo>
                  <a:lnTo>
                    <a:pt x="2721" y="446313"/>
                  </a:lnTo>
                  <a:lnTo>
                    <a:pt x="446314" y="446313"/>
                  </a:lnTo>
                  <a:lnTo>
                    <a:pt x="446314" y="1796142"/>
                  </a:lnTo>
                  <a:lnTo>
                    <a:pt x="2721" y="1796142"/>
                  </a:lnTo>
                  <a:lnTo>
                    <a:pt x="2722" y="1796143"/>
                  </a:lnTo>
                  <a:lnTo>
                    <a:pt x="446314" y="1796143"/>
                  </a:lnTo>
                  <a:lnTo>
                    <a:pt x="446314" y="2237045"/>
                  </a:lnTo>
                  <a:lnTo>
                    <a:pt x="446314" y="2237046"/>
                  </a:lnTo>
                  <a:lnTo>
                    <a:pt x="446314" y="2242457"/>
                  </a:lnTo>
                  <a:lnTo>
                    <a:pt x="0" y="1793420"/>
                  </a:lnTo>
                  <a:lnTo>
                    <a:pt x="0" y="44903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39"/>
            <p:cNvSpPr/>
            <p:nvPr/>
          </p:nvSpPr>
          <p:spPr>
            <a:xfrm>
              <a:off x="4511443" y="2074846"/>
              <a:ext cx="1796143" cy="446315"/>
            </a:xfrm>
            <a:custGeom>
              <a:avLst/>
              <a:gdLst>
                <a:gd name="connsiteX0" fmla="*/ 449037 w 1796143"/>
                <a:gd name="connsiteY0" fmla="*/ 0 h 446315"/>
                <a:gd name="connsiteX1" fmla="*/ 1793420 w 1796143"/>
                <a:gd name="connsiteY1" fmla="*/ 0 h 446315"/>
                <a:gd name="connsiteX2" fmla="*/ 1796143 w 1796143"/>
                <a:gd name="connsiteY2" fmla="*/ 2707 h 446315"/>
                <a:gd name="connsiteX3" fmla="*/ 1796143 w 1796143"/>
                <a:gd name="connsiteY3" fmla="*/ 446314 h 446315"/>
                <a:gd name="connsiteX4" fmla="*/ 443593 w 1796143"/>
                <a:gd name="connsiteY4" fmla="*/ 446314 h 446315"/>
                <a:gd name="connsiteX5" fmla="*/ 443593 w 1796143"/>
                <a:gd name="connsiteY5" fmla="*/ 446315 h 446315"/>
                <a:gd name="connsiteX6" fmla="*/ 0 w 1796143"/>
                <a:gd name="connsiteY6" fmla="*/ 446315 h 446315"/>
                <a:gd name="connsiteX7" fmla="*/ 443593 w 1796143"/>
                <a:gd name="connsiteY7" fmla="*/ 5412 h 446315"/>
                <a:gd name="connsiteX8" fmla="*/ 443593 w 1796143"/>
                <a:gd name="connsiteY8" fmla="*/ 5411 h 446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6143" h="446315">
                  <a:moveTo>
                    <a:pt x="449037" y="0"/>
                  </a:moveTo>
                  <a:lnTo>
                    <a:pt x="1793420" y="0"/>
                  </a:lnTo>
                  <a:lnTo>
                    <a:pt x="1796143" y="2707"/>
                  </a:lnTo>
                  <a:lnTo>
                    <a:pt x="1796143" y="446314"/>
                  </a:lnTo>
                  <a:lnTo>
                    <a:pt x="443593" y="446314"/>
                  </a:lnTo>
                  <a:lnTo>
                    <a:pt x="443593" y="446315"/>
                  </a:lnTo>
                  <a:lnTo>
                    <a:pt x="0" y="446315"/>
                  </a:lnTo>
                  <a:lnTo>
                    <a:pt x="443593" y="5412"/>
                  </a:lnTo>
                  <a:lnTo>
                    <a:pt x="443593" y="541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28"/>
            <p:cNvSpPr/>
            <p:nvPr/>
          </p:nvSpPr>
          <p:spPr>
            <a:xfrm>
              <a:off x="6307586" y="2074846"/>
              <a:ext cx="222479" cy="223836"/>
            </a:xfrm>
            <a:custGeom>
              <a:avLst/>
              <a:gdLst>
                <a:gd name="connsiteX0" fmla="*/ 0 w 222479"/>
                <a:gd name="connsiteY0" fmla="*/ 0 h 223836"/>
                <a:gd name="connsiteX1" fmla="*/ 222479 w 222479"/>
                <a:gd name="connsiteY1" fmla="*/ 223836 h 223836"/>
                <a:gd name="connsiteX2" fmla="*/ 0 w 222479"/>
                <a:gd name="connsiteY2" fmla="*/ 2707 h 223836"/>
                <a:gd name="connsiteX3" fmla="*/ 0 w 222479"/>
                <a:gd name="connsiteY3" fmla="*/ 0 h 223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479" h="223836">
                  <a:moveTo>
                    <a:pt x="0" y="0"/>
                  </a:moveTo>
                  <a:lnTo>
                    <a:pt x="222479" y="223836"/>
                  </a:lnTo>
                  <a:lnTo>
                    <a:pt x="0" y="27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3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Freeform 30"/>
            <p:cNvSpPr/>
            <p:nvPr/>
          </p:nvSpPr>
          <p:spPr>
            <a:xfrm>
              <a:off x="6530065" y="2298682"/>
              <a:ext cx="223835" cy="222478"/>
            </a:xfrm>
            <a:custGeom>
              <a:avLst/>
              <a:gdLst>
                <a:gd name="connsiteX0" fmla="*/ 0 w 223835"/>
                <a:gd name="connsiteY0" fmla="*/ 0 h 222478"/>
                <a:gd name="connsiteX1" fmla="*/ 223835 w 223835"/>
                <a:gd name="connsiteY1" fmla="*/ 222478 h 222478"/>
                <a:gd name="connsiteX2" fmla="*/ 221129 w 223835"/>
                <a:gd name="connsiteY2" fmla="*/ 222478 h 222478"/>
                <a:gd name="connsiteX3" fmla="*/ 0 w 223835"/>
                <a:gd name="connsiteY3" fmla="*/ 0 h 22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835" h="222478">
                  <a:moveTo>
                    <a:pt x="0" y="0"/>
                  </a:moveTo>
                  <a:lnTo>
                    <a:pt x="223835" y="222478"/>
                  </a:lnTo>
                  <a:lnTo>
                    <a:pt x="221129" y="2224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3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33"/>
            <p:cNvSpPr/>
            <p:nvPr/>
          </p:nvSpPr>
          <p:spPr>
            <a:xfrm>
              <a:off x="6530065" y="3870990"/>
              <a:ext cx="223835" cy="222479"/>
            </a:xfrm>
            <a:custGeom>
              <a:avLst/>
              <a:gdLst>
                <a:gd name="connsiteX0" fmla="*/ 221129 w 223835"/>
                <a:gd name="connsiteY0" fmla="*/ 0 h 222479"/>
                <a:gd name="connsiteX1" fmla="*/ 223835 w 223835"/>
                <a:gd name="connsiteY1" fmla="*/ 0 h 222479"/>
                <a:gd name="connsiteX2" fmla="*/ 0 w 223835"/>
                <a:gd name="connsiteY2" fmla="*/ 222479 h 222479"/>
                <a:gd name="connsiteX3" fmla="*/ 221129 w 223835"/>
                <a:gd name="connsiteY3" fmla="*/ 0 h 222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835" h="222479">
                  <a:moveTo>
                    <a:pt x="221129" y="0"/>
                  </a:moveTo>
                  <a:lnTo>
                    <a:pt x="223835" y="0"/>
                  </a:lnTo>
                  <a:lnTo>
                    <a:pt x="0" y="222479"/>
                  </a:lnTo>
                  <a:lnTo>
                    <a:pt x="221129" y="0"/>
                  </a:lnTo>
                  <a:close/>
                </a:path>
              </a:pathLst>
            </a:custGeom>
            <a:solidFill>
              <a:srgbClr val="B73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Freeform 34"/>
            <p:cNvSpPr/>
            <p:nvPr/>
          </p:nvSpPr>
          <p:spPr>
            <a:xfrm>
              <a:off x="6307586" y="4093469"/>
              <a:ext cx="222479" cy="223835"/>
            </a:xfrm>
            <a:custGeom>
              <a:avLst/>
              <a:gdLst>
                <a:gd name="connsiteX0" fmla="*/ 222479 w 222479"/>
                <a:gd name="connsiteY0" fmla="*/ 0 h 223835"/>
                <a:gd name="connsiteX1" fmla="*/ 0 w 222479"/>
                <a:gd name="connsiteY1" fmla="*/ 223835 h 223835"/>
                <a:gd name="connsiteX2" fmla="*/ 0 w 222479"/>
                <a:gd name="connsiteY2" fmla="*/ 221129 h 223835"/>
                <a:gd name="connsiteX3" fmla="*/ 222479 w 222479"/>
                <a:gd name="connsiteY3" fmla="*/ 0 h 223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479" h="223835">
                  <a:moveTo>
                    <a:pt x="222479" y="0"/>
                  </a:moveTo>
                  <a:lnTo>
                    <a:pt x="0" y="223835"/>
                  </a:lnTo>
                  <a:lnTo>
                    <a:pt x="0" y="221129"/>
                  </a:lnTo>
                  <a:lnTo>
                    <a:pt x="222479" y="0"/>
                  </a:lnTo>
                  <a:close/>
                </a:path>
              </a:pathLst>
            </a:custGeom>
            <a:solidFill>
              <a:srgbClr val="B73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Right Triangle 35"/>
            <p:cNvSpPr/>
            <p:nvPr/>
          </p:nvSpPr>
          <p:spPr>
            <a:xfrm flipH="1">
              <a:off x="6192258" y="2072139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Right Triangle 36"/>
            <p:cNvSpPr/>
            <p:nvPr/>
          </p:nvSpPr>
          <p:spPr>
            <a:xfrm rot="5400000" flipH="1">
              <a:off x="6472402" y="3586783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8" name="Right Triangle 37"/>
            <p:cNvSpPr/>
            <p:nvPr/>
          </p:nvSpPr>
          <p:spPr>
            <a:xfrm rot="16200000" flipH="1">
              <a:off x="4670833" y="2353637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Right Triangle 38"/>
            <p:cNvSpPr/>
            <p:nvPr/>
          </p:nvSpPr>
          <p:spPr>
            <a:xfrm flipV="1">
              <a:off x="4955036" y="3873697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0" name="Freeform 83"/>
            <p:cNvSpPr/>
            <p:nvPr/>
          </p:nvSpPr>
          <p:spPr>
            <a:xfrm>
              <a:off x="5629271" y="3870989"/>
              <a:ext cx="446314" cy="446314"/>
            </a:xfrm>
            <a:custGeom>
              <a:avLst/>
              <a:gdLst>
                <a:gd name="connsiteX0" fmla="*/ 0 w 446314"/>
                <a:gd name="connsiteY0" fmla="*/ 0 h 446314"/>
                <a:gd name="connsiteX1" fmla="*/ 446314 w 446314"/>
                <a:gd name="connsiteY1" fmla="*/ 0 h 446314"/>
                <a:gd name="connsiteX2" fmla="*/ 446314 w 446314"/>
                <a:gd name="connsiteY2" fmla="*/ 446314 h 446314"/>
                <a:gd name="connsiteX3" fmla="*/ 0 w 446314"/>
                <a:gd name="connsiteY3" fmla="*/ 446314 h 446314"/>
                <a:gd name="connsiteX4" fmla="*/ 0 w 446314"/>
                <a:gd name="connsiteY4" fmla="*/ 0 h 446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314" h="446314">
                  <a:moveTo>
                    <a:pt x="0" y="0"/>
                  </a:moveTo>
                  <a:lnTo>
                    <a:pt x="446314" y="0"/>
                  </a:lnTo>
                  <a:lnTo>
                    <a:pt x="446314" y="446314"/>
                  </a:lnTo>
                  <a:lnTo>
                    <a:pt x="0" y="4463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1" name="Freeform 79"/>
            <p:cNvSpPr/>
            <p:nvPr/>
          </p:nvSpPr>
          <p:spPr>
            <a:xfrm>
              <a:off x="6307586" y="2077554"/>
              <a:ext cx="446314" cy="1063933"/>
            </a:xfrm>
            <a:custGeom>
              <a:avLst/>
              <a:gdLst>
                <a:gd name="connsiteX0" fmla="*/ 0 w 446314"/>
                <a:gd name="connsiteY0" fmla="*/ 0 h 1063933"/>
                <a:gd name="connsiteX1" fmla="*/ 222479 w 446314"/>
                <a:gd name="connsiteY1" fmla="*/ 221129 h 1063933"/>
                <a:gd name="connsiteX2" fmla="*/ 443607 w 446314"/>
                <a:gd name="connsiteY2" fmla="*/ 443606 h 1063933"/>
                <a:gd name="connsiteX3" fmla="*/ 443608 w 446314"/>
                <a:gd name="connsiteY3" fmla="*/ 443606 h 1063933"/>
                <a:gd name="connsiteX4" fmla="*/ 446314 w 446314"/>
                <a:gd name="connsiteY4" fmla="*/ 446329 h 1063933"/>
                <a:gd name="connsiteX5" fmla="*/ 446314 w 446314"/>
                <a:gd name="connsiteY5" fmla="*/ 1063933 h 1063933"/>
                <a:gd name="connsiteX6" fmla="*/ 0 w 446314"/>
                <a:gd name="connsiteY6" fmla="*/ 1063933 h 1063933"/>
                <a:gd name="connsiteX7" fmla="*/ 0 w 446314"/>
                <a:gd name="connsiteY7" fmla="*/ 443607 h 1063933"/>
                <a:gd name="connsiteX8" fmla="*/ 0 w 446314"/>
                <a:gd name="connsiteY8" fmla="*/ 443606 h 1063933"/>
                <a:gd name="connsiteX9" fmla="*/ 0 w 446314"/>
                <a:gd name="connsiteY9" fmla="*/ 0 h 1063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6314" h="1063933">
                  <a:moveTo>
                    <a:pt x="0" y="0"/>
                  </a:moveTo>
                  <a:lnTo>
                    <a:pt x="222479" y="221129"/>
                  </a:lnTo>
                  <a:lnTo>
                    <a:pt x="443607" y="443606"/>
                  </a:lnTo>
                  <a:lnTo>
                    <a:pt x="443608" y="443606"/>
                  </a:lnTo>
                  <a:lnTo>
                    <a:pt x="446314" y="446329"/>
                  </a:lnTo>
                  <a:lnTo>
                    <a:pt x="446314" y="1063933"/>
                  </a:lnTo>
                  <a:lnTo>
                    <a:pt x="0" y="1063933"/>
                  </a:lnTo>
                  <a:lnTo>
                    <a:pt x="0" y="443607"/>
                  </a:lnTo>
                  <a:lnTo>
                    <a:pt x="0" y="44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Freeform 75"/>
            <p:cNvSpPr/>
            <p:nvPr/>
          </p:nvSpPr>
          <p:spPr>
            <a:xfrm>
              <a:off x="6075585" y="3587801"/>
              <a:ext cx="678315" cy="729502"/>
            </a:xfrm>
            <a:custGeom>
              <a:avLst/>
              <a:gdLst>
                <a:gd name="connsiteX0" fmla="*/ 232001 w 678315"/>
                <a:gd name="connsiteY0" fmla="*/ 0 h 729502"/>
                <a:gd name="connsiteX1" fmla="*/ 678315 w 678315"/>
                <a:gd name="connsiteY1" fmla="*/ 0 h 729502"/>
                <a:gd name="connsiteX2" fmla="*/ 678315 w 678315"/>
                <a:gd name="connsiteY2" fmla="*/ 280465 h 729502"/>
                <a:gd name="connsiteX3" fmla="*/ 675609 w 678315"/>
                <a:gd name="connsiteY3" fmla="*/ 283188 h 729502"/>
                <a:gd name="connsiteX4" fmla="*/ 454480 w 678315"/>
                <a:gd name="connsiteY4" fmla="*/ 505667 h 729502"/>
                <a:gd name="connsiteX5" fmla="*/ 232001 w 678315"/>
                <a:gd name="connsiteY5" fmla="*/ 726796 h 729502"/>
                <a:gd name="connsiteX6" fmla="*/ 229278 w 678315"/>
                <a:gd name="connsiteY6" fmla="*/ 729502 h 729502"/>
                <a:gd name="connsiteX7" fmla="*/ 0 w 678315"/>
                <a:gd name="connsiteY7" fmla="*/ 729502 h 729502"/>
                <a:gd name="connsiteX8" fmla="*/ 0 w 678315"/>
                <a:gd name="connsiteY8" fmla="*/ 283188 h 729502"/>
                <a:gd name="connsiteX9" fmla="*/ 232001 w 678315"/>
                <a:gd name="connsiteY9" fmla="*/ 283188 h 729502"/>
                <a:gd name="connsiteX10" fmla="*/ 232001 w 678315"/>
                <a:gd name="connsiteY10" fmla="*/ 0 h 72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78315" h="729502">
                  <a:moveTo>
                    <a:pt x="232001" y="0"/>
                  </a:moveTo>
                  <a:lnTo>
                    <a:pt x="678315" y="0"/>
                  </a:lnTo>
                  <a:lnTo>
                    <a:pt x="678315" y="280465"/>
                  </a:lnTo>
                  <a:lnTo>
                    <a:pt x="675609" y="283188"/>
                  </a:lnTo>
                  <a:lnTo>
                    <a:pt x="454480" y="505667"/>
                  </a:lnTo>
                  <a:lnTo>
                    <a:pt x="232001" y="726796"/>
                  </a:lnTo>
                  <a:lnTo>
                    <a:pt x="229278" y="729502"/>
                  </a:lnTo>
                  <a:lnTo>
                    <a:pt x="0" y="729502"/>
                  </a:lnTo>
                  <a:lnTo>
                    <a:pt x="0" y="283188"/>
                  </a:lnTo>
                  <a:lnTo>
                    <a:pt x="232001" y="283188"/>
                  </a:lnTo>
                  <a:lnTo>
                    <a:pt x="23200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Freeform 74"/>
            <p:cNvSpPr/>
            <p:nvPr/>
          </p:nvSpPr>
          <p:spPr>
            <a:xfrm>
              <a:off x="4955036" y="3870989"/>
              <a:ext cx="674235" cy="446314"/>
            </a:xfrm>
            <a:custGeom>
              <a:avLst/>
              <a:gdLst>
                <a:gd name="connsiteX0" fmla="*/ 0 w 674235"/>
                <a:gd name="connsiteY0" fmla="*/ 0 h 446314"/>
                <a:gd name="connsiteX1" fmla="*/ 674235 w 674235"/>
                <a:gd name="connsiteY1" fmla="*/ 0 h 446314"/>
                <a:gd name="connsiteX2" fmla="*/ 674235 w 674235"/>
                <a:gd name="connsiteY2" fmla="*/ 446314 h 446314"/>
                <a:gd name="connsiteX3" fmla="*/ 5444 w 674235"/>
                <a:gd name="connsiteY3" fmla="*/ 446314 h 446314"/>
                <a:gd name="connsiteX4" fmla="*/ 0 w 674235"/>
                <a:gd name="connsiteY4" fmla="*/ 440903 h 446314"/>
                <a:gd name="connsiteX5" fmla="*/ 0 w 674235"/>
                <a:gd name="connsiteY5" fmla="*/ 0 h 446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4235" h="446314">
                  <a:moveTo>
                    <a:pt x="0" y="0"/>
                  </a:moveTo>
                  <a:lnTo>
                    <a:pt x="674235" y="0"/>
                  </a:lnTo>
                  <a:lnTo>
                    <a:pt x="674235" y="446314"/>
                  </a:lnTo>
                  <a:lnTo>
                    <a:pt x="5444" y="446314"/>
                  </a:lnTo>
                  <a:lnTo>
                    <a:pt x="0" y="4409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" name="Right Triangle 86"/>
            <p:cNvSpPr/>
            <p:nvPr/>
          </p:nvSpPr>
          <p:spPr>
            <a:xfrm rot="5400000" flipH="1">
              <a:off x="6477167" y="3578532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Right Triangle 87"/>
            <p:cNvSpPr/>
            <p:nvPr/>
          </p:nvSpPr>
          <p:spPr>
            <a:xfrm flipV="1">
              <a:off x="4944159" y="3870989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8662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500">
        <p14:prism isInverted="1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91" grpId="0"/>
      <p:bldP spid="92" grpId="0"/>
      <p:bldP spid="93" grpId="0"/>
      <p:bldP spid="94" grpId="0"/>
      <p:bldP spid="95" grpId="0"/>
      <p:bldP spid="9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607442" y="1977656"/>
            <a:ext cx="2977116" cy="2977116"/>
            <a:chOff x="4607442" y="1977656"/>
            <a:chExt cx="2977116" cy="2977116"/>
          </a:xfrm>
        </p:grpSpPr>
        <p:sp>
          <p:nvSpPr>
            <p:cNvPr id="8" name="Oval 7"/>
            <p:cNvSpPr/>
            <p:nvPr/>
          </p:nvSpPr>
          <p:spPr>
            <a:xfrm>
              <a:off x="4607442" y="1977656"/>
              <a:ext cx="2977116" cy="2977116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4789968" y="2160182"/>
              <a:ext cx="2612065" cy="2612065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971288" y="2341502"/>
              <a:ext cx="2249424" cy="2249424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154168" y="2524382"/>
              <a:ext cx="1883664" cy="1883664"/>
            </a:xfrm>
            <a:prstGeom prst="ellipse">
              <a:avLst/>
            </a:prstGeom>
            <a:noFill/>
            <a:ln w="127000" cap="rnd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Arc 11"/>
            <p:cNvSpPr/>
            <p:nvPr/>
          </p:nvSpPr>
          <p:spPr>
            <a:xfrm>
              <a:off x="4607442" y="1977656"/>
              <a:ext cx="2977116" cy="2977116"/>
            </a:xfrm>
            <a:prstGeom prst="arc">
              <a:avLst>
                <a:gd name="adj1" fmla="val 16200000"/>
                <a:gd name="adj2" fmla="val 21257035"/>
              </a:avLst>
            </a:prstGeom>
            <a:noFill/>
            <a:ln w="127000" cap="rnd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Arc 12"/>
            <p:cNvSpPr/>
            <p:nvPr/>
          </p:nvSpPr>
          <p:spPr>
            <a:xfrm>
              <a:off x="4789968" y="2160181"/>
              <a:ext cx="2612065" cy="2612065"/>
            </a:xfrm>
            <a:prstGeom prst="arc">
              <a:avLst>
                <a:gd name="adj1" fmla="val 16200000"/>
                <a:gd name="adj2" fmla="val 2624571"/>
              </a:avLst>
            </a:prstGeom>
            <a:noFill/>
            <a:ln w="127000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Arc 13"/>
            <p:cNvSpPr/>
            <p:nvPr/>
          </p:nvSpPr>
          <p:spPr>
            <a:xfrm>
              <a:off x="4971288" y="2341502"/>
              <a:ext cx="2249424" cy="2249424"/>
            </a:xfrm>
            <a:prstGeom prst="arc">
              <a:avLst>
                <a:gd name="adj1" fmla="val 16200000"/>
                <a:gd name="adj2" fmla="val 8081276"/>
              </a:avLst>
            </a:prstGeom>
            <a:noFill/>
            <a:ln w="127000" cap="rnd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Arc 14"/>
            <p:cNvSpPr/>
            <p:nvPr/>
          </p:nvSpPr>
          <p:spPr>
            <a:xfrm>
              <a:off x="5154168" y="2524382"/>
              <a:ext cx="1883664" cy="1883664"/>
            </a:xfrm>
            <a:prstGeom prst="arc">
              <a:avLst>
                <a:gd name="adj1" fmla="val 16200000"/>
                <a:gd name="adj2" fmla="val 12374596"/>
              </a:avLst>
            </a:prstGeom>
            <a:noFill/>
            <a:ln w="127000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334467" y="3050714"/>
            <a:ext cx="152306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2400" b="1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ctr"/>
            <a:r>
              <a:rPr lang="zh-CN" alt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您的内容打在这里。</a:t>
            </a:r>
            <a:endParaRPr lang="en-US" sz="14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7584558" y="3333307"/>
            <a:ext cx="1280160" cy="0"/>
          </a:xfrm>
          <a:prstGeom prst="line">
            <a:avLst/>
          </a:prstGeom>
          <a:ln>
            <a:solidFill>
              <a:srgbClr val="7F8C8D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037832" y="4408046"/>
            <a:ext cx="1828800" cy="0"/>
          </a:xfrm>
          <a:prstGeom prst="line">
            <a:avLst/>
          </a:prstGeom>
          <a:ln>
            <a:solidFill>
              <a:srgbClr val="7F8C8D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012575" y="4214544"/>
            <a:ext cx="1280160" cy="0"/>
          </a:xfrm>
          <a:prstGeom prst="line">
            <a:avLst/>
          </a:prstGeom>
          <a:ln>
            <a:solidFill>
              <a:srgbClr val="7F8C8D"/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967362" y="3050714"/>
            <a:ext cx="1280160" cy="0"/>
          </a:xfrm>
          <a:prstGeom prst="line">
            <a:avLst/>
          </a:prstGeom>
          <a:ln>
            <a:solidFill>
              <a:srgbClr val="7F8C8D"/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962183" y="3163186"/>
            <a:ext cx="223035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962183" y="4251759"/>
            <a:ext cx="223035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45565" y="2906054"/>
            <a:ext cx="2230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r"/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45565" y="4076490"/>
            <a:ext cx="2230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r"/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23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1500">
        <p14:doors dir="vert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3" grpId="0"/>
      <p:bldP spid="34" grpId="0"/>
      <p:bldP spid="35" grpId="0"/>
      <p:bldP spid="3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5119626" y="1855492"/>
            <a:ext cx="1952749" cy="1952749"/>
          </a:xfrm>
          <a:custGeom>
            <a:avLst/>
            <a:gdLst>
              <a:gd name="connsiteX0" fmla="*/ 0 w 2709333"/>
              <a:gd name="connsiteY0" fmla="*/ 2709333 h 2709333"/>
              <a:gd name="connsiteX1" fmla="*/ 1354667 w 2709333"/>
              <a:gd name="connsiteY1" fmla="*/ 0 h 2709333"/>
              <a:gd name="connsiteX2" fmla="*/ 2709333 w 2709333"/>
              <a:gd name="connsiteY2" fmla="*/ 2709333 h 2709333"/>
              <a:gd name="connsiteX3" fmla="*/ 0 w 2709333"/>
              <a:gd name="connsiteY3" fmla="*/ 2709333 h 2709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9333" h="2709333">
                <a:moveTo>
                  <a:pt x="0" y="2709333"/>
                </a:moveTo>
                <a:lnTo>
                  <a:pt x="1354667" y="0"/>
                </a:lnTo>
                <a:lnTo>
                  <a:pt x="2709333" y="2709333"/>
                </a:lnTo>
                <a:lnTo>
                  <a:pt x="0" y="270933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18303" tIns="1495637" rIns="818303" bIns="140970" numCol="1" spcCol="1270" anchor="ctr" anchorCtr="0">
            <a:noAutofit/>
          </a:bodyPr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700" kern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4143251" y="3808241"/>
            <a:ext cx="1952749" cy="1952749"/>
          </a:xfrm>
          <a:custGeom>
            <a:avLst/>
            <a:gdLst>
              <a:gd name="connsiteX0" fmla="*/ 0 w 2709333"/>
              <a:gd name="connsiteY0" fmla="*/ 2709333 h 2709333"/>
              <a:gd name="connsiteX1" fmla="*/ 1354667 w 2709333"/>
              <a:gd name="connsiteY1" fmla="*/ 0 h 2709333"/>
              <a:gd name="connsiteX2" fmla="*/ 2709333 w 2709333"/>
              <a:gd name="connsiteY2" fmla="*/ 2709333 h 2709333"/>
              <a:gd name="connsiteX3" fmla="*/ 0 w 2709333"/>
              <a:gd name="connsiteY3" fmla="*/ 2709333 h 2709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9333" h="2709333">
                <a:moveTo>
                  <a:pt x="0" y="2709333"/>
                </a:moveTo>
                <a:lnTo>
                  <a:pt x="1354667" y="0"/>
                </a:lnTo>
                <a:lnTo>
                  <a:pt x="2709333" y="2709333"/>
                </a:lnTo>
                <a:lnTo>
                  <a:pt x="0" y="270933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18303" tIns="1495637" rIns="818303" bIns="140970" numCol="1" spcCol="1270" anchor="ctr" anchorCtr="0">
            <a:noAutofit/>
          </a:bodyPr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700" kern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5119626" y="3808240"/>
            <a:ext cx="1952749" cy="1952749"/>
          </a:xfrm>
          <a:custGeom>
            <a:avLst/>
            <a:gdLst>
              <a:gd name="connsiteX0" fmla="*/ 0 w 2709333"/>
              <a:gd name="connsiteY0" fmla="*/ 2709333 h 2709333"/>
              <a:gd name="connsiteX1" fmla="*/ 1354667 w 2709333"/>
              <a:gd name="connsiteY1" fmla="*/ 0 h 2709333"/>
              <a:gd name="connsiteX2" fmla="*/ 2709333 w 2709333"/>
              <a:gd name="connsiteY2" fmla="*/ 2709333 h 2709333"/>
              <a:gd name="connsiteX3" fmla="*/ 0 w 2709333"/>
              <a:gd name="connsiteY3" fmla="*/ 2709333 h 2709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9333" h="2709333">
                <a:moveTo>
                  <a:pt x="2709333" y="0"/>
                </a:moveTo>
                <a:lnTo>
                  <a:pt x="1354666" y="2709333"/>
                </a:lnTo>
                <a:lnTo>
                  <a:pt x="0" y="0"/>
                </a:lnTo>
                <a:lnTo>
                  <a:pt x="2709333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18303" tIns="140971" rIns="818303" bIns="1495637" numCol="1" spcCol="1270" anchor="ctr" anchorCtr="0">
            <a:noAutofit/>
          </a:bodyPr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700" kern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6096000" y="3808241"/>
            <a:ext cx="1952749" cy="1952749"/>
          </a:xfrm>
          <a:custGeom>
            <a:avLst/>
            <a:gdLst>
              <a:gd name="connsiteX0" fmla="*/ 0 w 2709333"/>
              <a:gd name="connsiteY0" fmla="*/ 2709333 h 2709333"/>
              <a:gd name="connsiteX1" fmla="*/ 1354667 w 2709333"/>
              <a:gd name="connsiteY1" fmla="*/ 0 h 2709333"/>
              <a:gd name="connsiteX2" fmla="*/ 2709333 w 2709333"/>
              <a:gd name="connsiteY2" fmla="*/ 2709333 h 2709333"/>
              <a:gd name="connsiteX3" fmla="*/ 0 w 2709333"/>
              <a:gd name="connsiteY3" fmla="*/ 2709333 h 2709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9333" h="2709333">
                <a:moveTo>
                  <a:pt x="0" y="2709333"/>
                </a:moveTo>
                <a:lnTo>
                  <a:pt x="1354667" y="0"/>
                </a:lnTo>
                <a:lnTo>
                  <a:pt x="2709333" y="2709333"/>
                </a:lnTo>
                <a:lnTo>
                  <a:pt x="0" y="270933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18303" tIns="1495637" rIns="818303" bIns="140970" numCol="1" spcCol="1270" anchor="ctr" anchorCtr="0">
            <a:noAutofit/>
          </a:bodyPr>
          <a:lstStyle/>
          <a:p>
            <a:pPr lvl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700" kern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53736" y="4148581"/>
            <a:ext cx="1274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cxnSp>
        <p:nvCxnSpPr>
          <p:cNvPr id="16" name="Straight Connector 15"/>
          <p:cNvCxnSpPr>
            <a:stCxn id="10" idx="2"/>
          </p:cNvCxnSpPr>
          <p:nvPr/>
        </p:nvCxnSpPr>
        <p:spPr>
          <a:xfrm flipV="1">
            <a:off x="7072375" y="3808240"/>
            <a:ext cx="2018462" cy="1"/>
          </a:xfrm>
          <a:prstGeom prst="line">
            <a:avLst/>
          </a:prstGeom>
          <a:ln>
            <a:solidFill>
              <a:srgbClr val="7F8C8D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3101163" y="3808240"/>
            <a:ext cx="2018462" cy="1"/>
          </a:xfrm>
          <a:prstGeom prst="line">
            <a:avLst/>
          </a:prstGeom>
          <a:ln>
            <a:solidFill>
              <a:srgbClr val="7F8C8D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470721" y="3976474"/>
            <a:ext cx="28068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4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0017" y="3976474"/>
            <a:ext cx="28068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r"/>
            <a:r>
              <a:rPr lang="zh-CN" alt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4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89218" y="349615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56079" y="350146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470721" y="2097783"/>
            <a:ext cx="788947" cy="788947"/>
            <a:chOff x="8470721" y="2097783"/>
            <a:chExt cx="788947" cy="788947"/>
          </a:xfrm>
        </p:grpSpPr>
        <p:sp>
          <p:nvSpPr>
            <p:cNvPr id="23" name="Oval 22"/>
            <p:cNvSpPr/>
            <p:nvPr/>
          </p:nvSpPr>
          <p:spPr>
            <a:xfrm>
              <a:off x="8470932" y="2097994"/>
              <a:ext cx="788712" cy="788712"/>
            </a:xfrm>
            <a:prstGeom prst="ellipse">
              <a:avLst/>
            </a:prstGeom>
            <a:noFill/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85%</a:t>
              </a:r>
            </a:p>
          </p:txBody>
        </p:sp>
        <p:sp>
          <p:nvSpPr>
            <p:cNvPr id="24" name="Arc 23"/>
            <p:cNvSpPr/>
            <p:nvPr/>
          </p:nvSpPr>
          <p:spPr>
            <a:xfrm>
              <a:off x="8470721" y="2097783"/>
              <a:ext cx="788947" cy="788947"/>
            </a:xfrm>
            <a:prstGeom prst="arc">
              <a:avLst>
                <a:gd name="adj1" fmla="val 16200000"/>
                <a:gd name="adj2" fmla="val 11287514"/>
              </a:avLst>
            </a:prstGeom>
            <a:ln w="63500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9417150" y="232672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947949" y="2094601"/>
            <a:ext cx="788947" cy="788947"/>
            <a:chOff x="2947949" y="2094601"/>
            <a:chExt cx="788947" cy="788947"/>
          </a:xfrm>
        </p:grpSpPr>
        <p:sp>
          <p:nvSpPr>
            <p:cNvPr id="26" name="Oval 25"/>
            <p:cNvSpPr/>
            <p:nvPr/>
          </p:nvSpPr>
          <p:spPr>
            <a:xfrm>
              <a:off x="2948160" y="2094812"/>
              <a:ext cx="788712" cy="788712"/>
            </a:xfrm>
            <a:prstGeom prst="ellipse">
              <a:avLst/>
            </a:prstGeom>
            <a:noFill/>
            <a:ln w="635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85%</a:t>
              </a:r>
            </a:p>
          </p:txBody>
        </p:sp>
        <p:sp>
          <p:nvSpPr>
            <p:cNvPr id="27" name="Arc 26"/>
            <p:cNvSpPr/>
            <p:nvPr/>
          </p:nvSpPr>
          <p:spPr>
            <a:xfrm>
              <a:off x="2947949" y="2094601"/>
              <a:ext cx="788947" cy="788947"/>
            </a:xfrm>
            <a:prstGeom prst="arc">
              <a:avLst>
                <a:gd name="adj1" fmla="val 16200000"/>
                <a:gd name="adj2" fmla="val 1106041"/>
              </a:avLst>
            </a:prstGeom>
            <a:ln w="635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887656" y="232672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45080" y="2638809"/>
            <a:ext cx="2045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417150" y="2638809"/>
            <a:ext cx="2045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785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switch dir="r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3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47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6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5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5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37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450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450" decel="100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2" grpId="0" animBg="1"/>
          <p:bldP spid="13" grpId="0" animBg="1"/>
          <p:bldP spid="14" grpId="0"/>
          <p:bldP spid="18" grpId="0"/>
          <p:bldP spid="19" grpId="0"/>
          <p:bldP spid="20" grpId="0"/>
          <p:bldP spid="21" grpId="0"/>
          <p:bldP spid="25" grpId="0"/>
          <p:bldP spid="28" grpId="0"/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3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47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6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5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5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37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450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450" decel="100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2" grpId="0" animBg="1"/>
          <p:bldP spid="13" grpId="0" animBg="1"/>
          <p:bldP spid="14" grpId="0"/>
          <p:bldP spid="18" grpId="0"/>
          <p:bldP spid="19" grpId="0"/>
          <p:bldP spid="20" grpId="0"/>
          <p:bldP spid="21" grpId="0"/>
          <p:bldP spid="25" grpId="0"/>
          <p:bldP spid="28" grpId="0"/>
          <p:bldP spid="29" grpId="0"/>
          <p:bldP spid="30" grpId="0"/>
        </p:bldLst>
      </p:timing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lock Arc 6"/>
          <p:cNvSpPr/>
          <p:nvPr/>
        </p:nvSpPr>
        <p:spPr>
          <a:xfrm>
            <a:off x="4164197" y="1940453"/>
            <a:ext cx="1424243" cy="1424244"/>
          </a:xfrm>
          <a:prstGeom prst="blockArc">
            <a:avLst>
              <a:gd name="adj1" fmla="val 10800000"/>
              <a:gd name="adj2" fmla="val 5445255"/>
              <a:gd name="adj3" fmla="val 14593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Block Arc 7"/>
          <p:cNvSpPr/>
          <p:nvPr/>
        </p:nvSpPr>
        <p:spPr>
          <a:xfrm rot="10800000">
            <a:off x="4164198" y="3152205"/>
            <a:ext cx="1424243" cy="1424244"/>
          </a:xfrm>
          <a:prstGeom prst="blockArc">
            <a:avLst>
              <a:gd name="adj1" fmla="val 10800000"/>
              <a:gd name="adj2" fmla="val 5445255"/>
              <a:gd name="adj3" fmla="val 14593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Block Arc 8"/>
          <p:cNvSpPr/>
          <p:nvPr/>
        </p:nvSpPr>
        <p:spPr>
          <a:xfrm>
            <a:off x="5388301" y="3161052"/>
            <a:ext cx="1424243" cy="1424244"/>
          </a:xfrm>
          <a:prstGeom prst="blockArc">
            <a:avLst>
              <a:gd name="adj1" fmla="val 10800000"/>
              <a:gd name="adj2" fmla="val 5445255"/>
              <a:gd name="adj3" fmla="val 14593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Block Arc 9"/>
          <p:cNvSpPr/>
          <p:nvPr/>
        </p:nvSpPr>
        <p:spPr>
          <a:xfrm rot="10800000">
            <a:off x="5388302" y="4382923"/>
            <a:ext cx="1424243" cy="1424244"/>
          </a:xfrm>
          <a:prstGeom prst="blockArc">
            <a:avLst>
              <a:gd name="adj1" fmla="val 10800000"/>
              <a:gd name="adj2" fmla="val 5445255"/>
              <a:gd name="adj3" fmla="val 14593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Block Arc 10"/>
          <p:cNvSpPr/>
          <p:nvPr/>
        </p:nvSpPr>
        <p:spPr>
          <a:xfrm>
            <a:off x="6603560" y="4391769"/>
            <a:ext cx="1424243" cy="1424244"/>
          </a:xfrm>
          <a:prstGeom prst="blockArc">
            <a:avLst>
              <a:gd name="adj1" fmla="val 10800000"/>
              <a:gd name="adj2" fmla="val 5445255"/>
              <a:gd name="adj3" fmla="val 14593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540162" y="2316418"/>
            <a:ext cx="672313" cy="67231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</a:t>
            </a:r>
            <a:endParaRPr lang="en-US" sz="2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544584" y="3528170"/>
            <a:ext cx="672313" cy="67231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</a:t>
            </a:r>
            <a:endParaRPr lang="en-US" sz="2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768688" y="3537016"/>
            <a:ext cx="672313" cy="67231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</a:t>
            </a:r>
            <a:endParaRPr lang="en-US" sz="2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68688" y="4767734"/>
            <a:ext cx="672313" cy="67231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</a:t>
            </a:r>
            <a:endParaRPr lang="en-US" sz="2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75104" y="4758887"/>
            <a:ext cx="672313" cy="67231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E</a:t>
            </a:r>
            <a:endParaRPr lang="en-US" sz="2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53752" y="2358756"/>
            <a:ext cx="27846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点击添加标题</a:t>
            </a:r>
          </a:p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60168" y="3580784"/>
            <a:ext cx="27846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9371" y="4811502"/>
            <a:ext cx="27846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94099" y="3571938"/>
            <a:ext cx="27231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b="1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r"/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53684" y="4811502"/>
            <a:ext cx="27231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b="1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r"/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061035"/>
      </p:ext>
    </p:extLst>
  </p:cSld>
  <p:clrMapOvr>
    <a:masterClrMapping/>
  </p:clrMapOvr>
  <p:transition spd="slow" advClick="0" advTm="15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5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5802425" y="1878008"/>
            <a:ext cx="1282183" cy="1473772"/>
          </a:xfrm>
          <a:custGeom>
            <a:avLst/>
            <a:gdLst>
              <a:gd name="connsiteX0" fmla="*/ 0 w 1473772"/>
              <a:gd name="connsiteY0" fmla="*/ 641091 h 1282182"/>
              <a:gd name="connsiteX1" fmla="*/ 320546 w 1473772"/>
              <a:gd name="connsiteY1" fmla="*/ 0 h 1282182"/>
              <a:gd name="connsiteX2" fmla="*/ 1153227 w 1473772"/>
              <a:gd name="connsiteY2" fmla="*/ 0 h 1282182"/>
              <a:gd name="connsiteX3" fmla="*/ 1473772 w 1473772"/>
              <a:gd name="connsiteY3" fmla="*/ 641091 h 1282182"/>
              <a:gd name="connsiteX4" fmla="*/ 1153227 w 1473772"/>
              <a:gd name="connsiteY4" fmla="*/ 1282182 h 1282182"/>
              <a:gd name="connsiteX5" fmla="*/ 320546 w 1473772"/>
              <a:gd name="connsiteY5" fmla="*/ 1282182 h 1282182"/>
              <a:gd name="connsiteX6" fmla="*/ 0 w 1473772"/>
              <a:gd name="connsiteY6" fmla="*/ 641091 h 1282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3772" h="1282182">
                <a:moveTo>
                  <a:pt x="736886" y="0"/>
                </a:moveTo>
                <a:lnTo>
                  <a:pt x="1473772" y="278875"/>
                </a:lnTo>
                <a:lnTo>
                  <a:pt x="1473772" y="1003308"/>
                </a:lnTo>
                <a:lnTo>
                  <a:pt x="736886" y="1282182"/>
                </a:lnTo>
                <a:lnTo>
                  <a:pt x="0" y="1003308"/>
                </a:lnTo>
                <a:lnTo>
                  <a:pt x="0" y="278875"/>
                </a:lnTo>
                <a:lnTo>
                  <a:pt x="736886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91247" tIns="321103" rIns="291248" bIns="321103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35%</a:t>
            </a:r>
            <a:endParaRPr lang="en-US" sz="2400" b="1" kern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4417668" y="1878008"/>
            <a:ext cx="1282182" cy="1473772"/>
          </a:xfrm>
          <a:custGeom>
            <a:avLst/>
            <a:gdLst>
              <a:gd name="connsiteX0" fmla="*/ 0 w 1473772"/>
              <a:gd name="connsiteY0" fmla="*/ 641091 h 1282182"/>
              <a:gd name="connsiteX1" fmla="*/ 320546 w 1473772"/>
              <a:gd name="connsiteY1" fmla="*/ 0 h 1282182"/>
              <a:gd name="connsiteX2" fmla="*/ 1153227 w 1473772"/>
              <a:gd name="connsiteY2" fmla="*/ 0 h 1282182"/>
              <a:gd name="connsiteX3" fmla="*/ 1473772 w 1473772"/>
              <a:gd name="connsiteY3" fmla="*/ 641091 h 1282182"/>
              <a:gd name="connsiteX4" fmla="*/ 1153227 w 1473772"/>
              <a:gd name="connsiteY4" fmla="*/ 1282182 h 1282182"/>
              <a:gd name="connsiteX5" fmla="*/ 320546 w 1473772"/>
              <a:gd name="connsiteY5" fmla="*/ 1282182 h 1282182"/>
              <a:gd name="connsiteX6" fmla="*/ 0 w 1473772"/>
              <a:gd name="connsiteY6" fmla="*/ 641091 h 1282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3772" h="1282182">
                <a:moveTo>
                  <a:pt x="736886" y="0"/>
                </a:moveTo>
                <a:lnTo>
                  <a:pt x="1473772" y="278875"/>
                </a:lnTo>
                <a:lnTo>
                  <a:pt x="1473772" y="1003308"/>
                </a:lnTo>
                <a:lnTo>
                  <a:pt x="736886" y="1282182"/>
                </a:lnTo>
                <a:lnTo>
                  <a:pt x="0" y="1003308"/>
                </a:lnTo>
                <a:lnTo>
                  <a:pt x="0" y="278875"/>
                </a:lnTo>
                <a:lnTo>
                  <a:pt x="736886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9807" tIns="229663" rIns="199807" bIns="229663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60%</a:t>
            </a:r>
            <a:endParaRPr lang="en-US" sz="2400" b="1" kern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5107394" y="3128947"/>
            <a:ext cx="1282182" cy="1473772"/>
          </a:xfrm>
          <a:custGeom>
            <a:avLst/>
            <a:gdLst>
              <a:gd name="connsiteX0" fmla="*/ 0 w 1473772"/>
              <a:gd name="connsiteY0" fmla="*/ 641091 h 1282182"/>
              <a:gd name="connsiteX1" fmla="*/ 320546 w 1473772"/>
              <a:gd name="connsiteY1" fmla="*/ 0 h 1282182"/>
              <a:gd name="connsiteX2" fmla="*/ 1153227 w 1473772"/>
              <a:gd name="connsiteY2" fmla="*/ 0 h 1282182"/>
              <a:gd name="connsiteX3" fmla="*/ 1473772 w 1473772"/>
              <a:gd name="connsiteY3" fmla="*/ 641091 h 1282182"/>
              <a:gd name="connsiteX4" fmla="*/ 1153227 w 1473772"/>
              <a:gd name="connsiteY4" fmla="*/ 1282182 h 1282182"/>
              <a:gd name="connsiteX5" fmla="*/ 320546 w 1473772"/>
              <a:gd name="connsiteY5" fmla="*/ 1282182 h 1282182"/>
              <a:gd name="connsiteX6" fmla="*/ 0 w 1473772"/>
              <a:gd name="connsiteY6" fmla="*/ 641091 h 1282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3772" h="1282182">
                <a:moveTo>
                  <a:pt x="736886" y="0"/>
                </a:moveTo>
                <a:lnTo>
                  <a:pt x="1473772" y="278875"/>
                </a:lnTo>
                <a:lnTo>
                  <a:pt x="1473772" y="1003308"/>
                </a:lnTo>
                <a:lnTo>
                  <a:pt x="736886" y="1282182"/>
                </a:lnTo>
                <a:lnTo>
                  <a:pt x="0" y="1003308"/>
                </a:lnTo>
                <a:lnTo>
                  <a:pt x="0" y="278875"/>
                </a:lnTo>
                <a:lnTo>
                  <a:pt x="736886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91247" tIns="321103" rIns="291247" bIns="321103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50%</a:t>
            </a:r>
            <a:endParaRPr lang="en-US" sz="2400" b="1" kern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6492151" y="3128947"/>
            <a:ext cx="1282182" cy="1473772"/>
          </a:xfrm>
          <a:custGeom>
            <a:avLst/>
            <a:gdLst>
              <a:gd name="connsiteX0" fmla="*/ 0 w 1473772"/>
              <a:gd name="connsiteY0" fmla="*/ 641091 h 1282182"/>
              <a:gd name="connsiteX1" fmla="*/ 320546 w 1473772"/>
              <a:gd name="connsiteY1" fmla="*/ 0 h 1282182"/>
              <a:gd name="connsiteX2" fmla="*/ 1153227 w 1473772"/>
              <a:gd name="connsiteY2" fmla="*/ 0 h 1282182"/>
              <a:gd name="connsiteX3" fmla="*/ 1473772 w 1473772"/>
              <a:gd name="connsiteY3" fmla="*/ 641091 h 1282182"/>
              <a:gd name="connsiteX4" fmla="*/ 1153227 w 1473772"/>
              <a:gd name="connsiteY4" fmla="*/ 1282182 h 1282182"/>
              <a:gd name="connsiteX5" fmla="*/ 320546 w 1473772"/>
              <a:gd name="connsiteY5" fmla="*/ 1282182 h 1282182"/>
              <a:gd name="connsiteX6" fmla="*/ 0 w 1473772"/>
              <a:gd name="connsiteY6" fmla="*/ 641091 h 1282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3772" h="1282182">
                <a:moveTo>
                  <a:pt x="736886" y="0"/>
                </a:moveTo>
                <a:lnTo>
                  <a:pt x="1473772" y="278875"/>
                </a:lnTo>
                <a:lnTo>
                  <a:pt x="1473772" y="1003308"/>
                </a:lnTo>
                <a:lnTo>
                  <a:pt x="736886" y="1282182"/>
                </a:lnTo>
                <a:lnTo>
                  <a:pt x="0" y="1003308"/>
                </a:lnTo>
                <a:lnTo>
                  <a:pt x="0" y="278875"/>
                </a:lnTo>
                <a:lnTo>
                  <a:pt x="736886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9807" tIns="229663" rIns="199807" bIns="229663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60%</a:t>
            </a:r>
            <a:endParaRPr lang="en-US" sz="2400" b="1" kern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5802425" y="4379885"/>
            <a:ext cx="1282183" cy="1473773"/>
          </a:xfrm>
          <a:custGeom>
            <a:avLst/>
            <a:gdLst>
              <a:gd name="connsiteX0" fmla="*/ 0 w 1473772"/>
              <a:gd name="connsiteY0" fmla="*/ 641091 h 1282182"/>
              <a:gd name="connsiteX1" fmla="*/ 320546 w 1473772"/>
              <a:gd name="connsiteY1" fmla="*/ 0 h 1282182"/>
              <a:gd name="connsiteX2" fmla="*/ 1153227 w 1473772"/>
              <a:gd name="connsiteY2" fmla="*/ 0 h 1282182"/>
              <a:gd name="connsiteX3" fmla="*/ 1473772 w 1473772"/>
              <a:gd name="connsiteY3" fmla="*/ 641091 h 1282182"/>
              <a:gd name="connsiteX4" fmla="*/ 1153227 w 1473772"/>
              <a:gd name="connsiteY4" fmla="*/ 1282182 h 1282182"/>
              <a:gd name="connsiteX5" fmla="*/ 320546 w 1473772"/>
              <a:gd name="connsiteY5" fmla="*/ 1282182 h 1282182"/>
              <a:gd name="connsiteX6" fmla="*/ 0 w 1473772"/>
              <a:gd name="connsiteY6" fmla="*/ 641091 h 1282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3772" h="1282182">
                <a:moveTo>
                  <a:pt x="736886" y="0"/>
                </a:moveTo>
                <a:lnTo>
                  <a:pt x="1473772" y="278875"/>
                </a:lnTo>
                <a:lnTo>
                  <a:pt x="1473772" y="1003308"/>
                </a:lnTo>
                <a:lnTo>
                  <a:pt x="736886" y="1282182"/>
                </a:lnTo>
                <a:lnTo>
                  <a:pt x="0" y="1003308"/>
                </a:lnTo>
                <a:lnTo>
                  <a:pt x="0" y="278875"/>
                </a:lnTo>
                <a:lnTo>
                  <a:pt x="736886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91247" tIns="321103" rIns="291248" bIns="321104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35%</a:t>
            </a:r>
            <a:endParaRPr lang="en-US" sz="2400" b="1" kern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4417668" y="4379885"/>
            <a:ext cx="1282182" cy="1473772"/>
          </a:xfrm>
          <a:custGeom>
            <a:avLst/>
            <a:gdLst>
              <a:gd name="connsiteX0" fmla="*/ 0 w 1473772"/>
              <a:gd name="connsiteY0" fmla="*/ 641091 h 1282182"/>
              <a:gd name="connsiteX1" fmla="*/ 320546 w 1473772"/>
              <a:gd name="connsiteY1" fmla="*/ 0 h 1282182"/>
              <a:gd name="connsiteX2" fmla="*/ 1153227 w 1473772"/>
              <a:gd name="connsiteY2" fmla="*/ 0 h 1282182"/>
              <a:gd name="connsiteX3" fmla="*/ 1473772 w 1473772"/>
              <a:gd name="connsiteY3" fmla="*/ 641091 h 1282182"/>
              <a:gd name="connsiteX4" fmla="*/ 1153227 w 1473772"/>
              <a:gd name="connsiteY4" fmla="*/ 1282182 h 1282182"/>
              <a:gd name="connsiteX5" fmla="*/ 320546 w 1473772"/>
              <a:gd name="connsiteY5" fmla="*/ 1282182 h 1282182"/>
              <a:gd name="connsiteX6" fmla="*/ 0 w 1473772"/>
              <a:gd name="connsiteY6" fmla="*/ 641091 h 1282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3772" h="1282182">
                <a:moveTo>
                  <a:pt x="736886" y="0"/>
                </a:moveTo>
                <a:lnTo>
                  <a:pt x="1473772" y="278875"/>
                </a:lnTo>
                <a:lnTo>
                  <a:pt x="1473772" y="1003308"/>
                </a:lnTo>
                <a:lnTo>
                  <a:pt x="736886" y="1282182"/>
                </a:lnTo>
                <a:lnTo>
                  <a:pt x="0" y="1003308"/>
                </a:lnTo>
                <a:lnTo>
                  <a:pt x="0" y="278875"/>
                </a:lnTo>
                <a:lnTo>
                  <a:pt x="736886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9807" tIns="229663" rIns="199807" bIns="229663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80</a:t>
            </a:r>
            <a:endParaRPr lang="en-US" sz="2400" b="1" kern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7123693" y="2614894"/>
            <a:ext cx="1751048" cy="0"/>
          </a:xfrm>
          <a:prstGeom prst="line">
            <a:avLst/>
          </a:prstGeom>
          <a:ln w="3175">
            <a:solidFill>
              <a:srgbClr val="7F8C8D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123693" y="5116771"/>
            <a:ext cx="1751048" cy="0"/>
          </a:xfrm>
          <a:prstGeom prst="line">
            <a:avLst/>
          </a:prstGeom>
          <a:ln w="3175">
            <a:solidFill>
              <a:srgbClr val="7F8C8D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804155" y="3865833"/>
            <a:ext cx="1751048" cy="0"/>
          </a:xfrm>
          <a:prstGeom prst="line">
            <a:avLst/>
          </a:prstGeom>
          <a:ln w="3175">
            <a:solidFill>
              <a:srgbClr val="7F8C8D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2577161" y="2614894"/>
            <a:ext cx="1751048" cy="0"/>
          </a:xfrm>
          <a:prstGeom prst="line">
            <a:avLst/>
          </a:prstGeom>
          <a:ln w="3175">
            <a:solidFill>
              <a:srgbClr val="7F8C8D"/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307711" y="3865833"/>
            <a:ext cx="1751048" cy="0"/>
          </a:xfrm>
          <a:prstGeom prst="line">
            <a:avLst/>
          </a:prstGeom>
          <a:ln w="3175">
            <a:solidFill>
              <a:srgbClr val="7F8C8D"/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636797" y="5116771"/>
            <a:ext cx="1751048" cy="0"/>
          </a:xfrm>
          <a:prstGeom prst="line">
            <a:avLst/>
          </a:prstGeom>
          <a:ln w="3175">
            <a:solidFill>
              <a:srgbClr val="7F8C8D"/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233318" y="229427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altLang="zh-CN" sz="1400" b="1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713299" y="357554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altLang="zh-CN" sz="1400" b="1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121907" y="481720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altLang="zh-CN" sz="1400" b="1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577161" y="2332462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07711" y="3583399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36797" y="483433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676233" y="2691264"/>
            <a:ext cx="18117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999217" y="3971673"/>
            <a:ext cx="19595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421469" y="5247742"/>
            <a:ext cx="19217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230453" y="2682757"/>
            <a:ext cx="204694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840955" y="3926450"/>
            <a:ext cx="19363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230453" y="5199094"/>
            <a:ext cx="19868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34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500">
        <p14:gallery dir="l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5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25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1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5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125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125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5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125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5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125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45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45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45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45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45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45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7" grpId="0" animBg="1"/>
      <p:bldP spid="17" grpId="1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5452161" y="2818211"/>
            <a:ext cx="1670994" cy="1062166"/>
          </a:xfrm>
          <a:custGeom>
            <a:avLst/>
            <a:gdLst>
              <a:gd name="connsiteX0" fmla="*/ 1680519 w 1680519"/>
              <a:gd name="connsiteY0" fmla="*/ 1081216 h 1081216"/>
              <a:gd name="connsiteX1" fmla="*/ 0 w 1680519"/>
              <a:gd name="connsiteY1" fmla="*/ 376881 h 1081216"/>
              <a:gd name="connsiteX2" fmla="*/ 222422 w 1680519"/>
              <a:gd name="connsiteY2" fmla="*/ 0 h 1081216"/>
              <a:gd name="connsiteX3" fmla="*/ 1383957 w 1680519"/>
              <a:gd name="connsiteY3" fmla="*/ 574589 h 1081216"/>
              <a:gd name="connsiteX4" fmla="*/ 1680519 w 1680519"/>
              <a:gd name="connsiteY4" fmla="*/ 1081216 h 1081216"/>
              <a:gd name="connsiteX0" fmla="*/ 1680519 w 1680519"/>
              <a:gd name="connsiteY0" fmla="*/ 1043116 h 1043116"/>
              <a:gd name="connsiteX1" fmla="*/ 0 w 1680519"/>
              <a:gd name="connsiteY1" fmla="*/ 338781 h 1043116"/>
              <a:gd name="connsiteX2" fmla="*/ 298622 w 1680519"/>
              <a:gd name="connsiteY2" fmla="*/ 0 h 1043116"/>
              <a:gd name="connsiteX3" fmla="*/ 1383957 w 1680519"/>
              <a:gd name="connsiteY3" fmla="*/ 536489 h 1043116"/>
              <a:gd name="connsiteX4" fmla="*/ 1680519 w 1680519"/>
              <a:gd name="connsiteY4" fmla="*/ 1043116 h 1043116"/>
              <a:gd name="connsiteX0" fmla="*/ 1680519 w 1680519"/>
              <a:gd name="connsiteY0" fmla="*/ 1043116 h 1043116"/>
              <a:gd name="connsiteX1" fmla="*/ 0 w 1680519"/>
              <a:gd name="connsiteY1" fmla="*/ 338781 h 1043116"/>
              <a:gd name="connsiteX2" fmla="*/ 298622 w 1680519"/>
              <a:gd name="connsiteY2" fmla="*/ 0 h 1043116"/>
              <a:gd name="connsiteX3" fmla="*/ 1383957 w 1680519"/>
              <a:gd name="connsiteY3" fmla="*/ 536489 h 1043116"/>
              <a:gd name="connsiteX4" fmla="*/ 1680519 w 1680519"/>
              <a:gd name="connsiteY4" fmla="*/ 1043116 h 1043116"/>
              <a:gd name="connsiteX0" fmla="*/ 1680519 w 1680519"/>
              <a:gd name="connsiteY0" fmla="*/ 1055816 h 1055816"/>
              <a:gd name="connsiteX1" fmla="*/ 0 w 1680519"/>
              <a:gd name="connsiteY1" fmla="*/ 351481 h 1055816"/>
              <a:gd name="connsiteX2" fmla="*/ 279572 w 1680519"/>
              <a:gd name="connsiteY2" fmla="*/ 0 h 1055816"/>
              <a:gd name="connsiteX3" fmla="*/ 1383957 w 1680519"/>
              <a:gd name="connsiteY3" fmla="*/ 549189 h 1055816"/>
              <a:gd name="connsiteX4" fmla="*/ 1680519 w 1680519"/>
              <a:gd name="connsiteY4" fmla="*/ 1055816 h 1055816"/>
              <a:gd name="connsiteX0" fmla="*/ 1680519 w 1680519"/>
              <a:gd name="connsiteY0" fmla="*/ 1055816 h 1055816"/>
              <a:gd name="connsiteX1" fmla="*/ 0 w 1680519"/>
              <a:gd name="connsiteY1" fmla="*/ 351481 h 1055816"/>
              <a:gd name="connsiteX2" fmla="*/ 279572 w 1680519"/>
              <a:gd name="connsiteY2" fmla="*/ 0 h 1055816"/>
              <a:gd name="connsiteX3" fmla="*/ 1383957 w 1680519"/>
              <a:gd name="connsiteY3" fmla="*/ 549189 h 1055816"/>
              <a:gd name="connsiteX4" fmla="*/ 1680519 w 1680519"/>
              <a:gd name="connsiteY4" fmla="*/ 1055816 h 1055816"/>
              <a:gd name="connsiteX0" fmla="*/ 1690044 w 1690044"/>
              <a:gd name="connsiteY0" fmla="*/ 1055816 h 1055816"/>
              <a:gd name="connsiteX1" fmla="*/ 0 w 1690044"/>
              <a:gd name="connsiteY1" fmla="*/ 351481 h 1055816"/>
              <a:gd name="connsiteX2" fmla="*/ 289097 w 1690044"/>
              <a:gd name="connsiteY2" fmla="*/ 0 h 1055816"/>
              <a:gd name="connsiteX3" fmla="*/ 1393482 w 1690044"/>
              <a:gd name="connsiteY3" fmla="*/ 549189 h 1055816"/>
              <a:gd name="connsiteX4" fmla="*/ 1690044 w 1690044"/>
              <a:gd name="connsiteY4" fmla="*/ 1055816 h 1055816"/>
              <a:gd name="connsiteX0" fmla="*/ 1690044 w 1690044"/>
              <a:gd name="connsiteY0" fmla="*/ 1055816 h 1055816"/>
              <a:gd name="connsiteX1" fmla="*/ 0 w 1690044"/>
              <a:gd name="connsiteY1" fmla="*/ 351481 h 1055816"/>
              <a:gd name="connsiteX2" fmla="*/ 289097 w 1690044"/>
              <a:gd name="connsiteY2" fmla="*/ 0 h 1055816"/>
              <a:gd name="connsiteX3" fmla="*/ 1393482 w 1690044"/>
              <a:gd name="connsiteY3" fmla="*/ 549189 h 1055816"/>
              <a:gd name="connsiteX4" fmla="*/ 1690044 w 1690044"/>
              <a:gd name="connsiteY4" fmla="*/ 1055816 h 1055816"/>
              <a:gd name="connsiteX0" fmla="*/ 1670994 w 1670994"/>
              <a:gd name="connsiteY0" fmla="*/ 1062166 h 1062166"/>
              <a:gd name="connsiteX1" fmla="*/ 0 w 1670994"/>
              <a:gd name="connsiteY1" fmla="*/ 351481 h 1062166"/>
              <a:gd name="connsiteX2" fmla="*/ 289097 w 1670994"/>
              <a:gd name="connsiteY2" fmla="*/ 0 h 1062166"/>
              <a:gd name="connsiteX3" fmla="*/ 1393482 w 1670994"/>
              <a:gd name="connsiteY3" fmla="*/ 549189 h 1062166"/>
              <a:gd name="connsiteX4" fmla="*/ 1670994 w 1670994"/>
              <a:gd name="connsiteY4" fmla="*/ 1062166 h 1062166"/>
              <a:gd name="connsiteX0" fmla="*/ 1670994 w 1670994"/>
              <a:gd name="connsiteY0" fmla="*/ 1062166 h 1062166"/>
              <a:gd name="connsiteX1" fmla="*/ 0 w 1670994"/>
              <a:gd name="connsiteY1" fmla="*/ 351481 h 1062166"/>
              <a:gd name="connsiteX2" fmla="*/ 289097 w 1670994"/>
              <a:gd name="connsiteY2" fmla="*/ 0 h 1062166"/>
              <a:gd name="connsiteX3" fmla="*/ 1393482 w 1670994"/>
              <a:gd name="connsiteY3" fmla="*/ 549189 h 1062166"/>
              <a:gd name="connsiteX4" fmla="*/ 1670994 w 1670994"/>
              <a:gd name="connsiteY4" fmla="*/ 1062166 h 1062166"/>
              <a:gd name="connsiteX0" fmla="*/ 1670994 w 1670994"/>
              <a:gd name="connsiteY0" fmla="*/ 1062166 h 1062166"/>
              <a:gd name="connsiteX1" fmla="*/ 0 w 1670994"/>
              <a:gd name="connsiteY1" fmla="*/ 351481 h 1062166"/>
              <a:gd name="connsiteX2" fmla="*/ 289097 w 1670994"/>
              <a:gd name="connsiteY2" fmla="*/ 0 h 1062166"/>
              <a:gd name="connsiteX3" fmla="*/ 1399832 w 1670994"/>
              <a:gd name="connsiteY3" fmla="*/ 552364 h 1062166"/>
              <a:gd name="connsiteX4" fmla="*/ 1670994 w 1670994"/>
              <a:gd name="connsiteY4" fmla="*/ 1062166 h 106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0994" h="1062166">
                <a:moveTo>
                  <a:pt x="1670994" y="1062166"/>
                </a:moveTo>
                <a:lnTo>
                  <a:pt x="0" y="351481"/>
                </a:lnTo>
                <a:cubicBezTo>
                  <a:pt x="143991" y="254429"/>
                  <a:pt x="227656" y="157377"/>
                  <a:pt x="289097" y="0"/>
                </a:cubicBezTo>
                <a:lnTo>
                  <a:pt x="1399832" y="552364"/>
                </a:lnTo>
                <a:cubicBezTo>
                  <a:pt x="1498686" y="721240"/>
                  <a:pt x="1489590" y="899640"/>
                  <a:pt x="1670994" y="1062166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5452589" y="2065822"/>
            <a:ext cx="1286823" cy="1109330"/>
          </a:xfrm>
          <a:custGeom>
            <a:avLst/>
            <a:gdLst>
              <a:gd name="connsiteX0" fmla="*/ 643411 w 1286823"/>
              <a:gd name="connsiteY0" fmla="*/ 0 h 1109330"/>
              <a:gd name="connsiteX1" fmla="*/ 1286823 w 1286823"/>
              <a:gd name="connsiteY1" fmla="*/ 1109330 h 1109330"/>
              <a:gd name="connsiteX2" fmla="*/ 0 w 1286823"/>
              <a:gd name="connsiteY2" fmla="*/ 1109330 h 1109330"/>
              <a:gd name="connsiteX3" fmla="*/ 643411 w 1286823"/>
              <a:gd name="connsiteY3" fmla="*/ 0 h 1109330"/>
              <a:gd name="connsiteX0" fmla="*/ 643411 w 1286823"/>
              <a:gd name="connsiteY0" fmla="*/ 0 h 1109330"/>
              <a:gd name="connsiteX1" fmla="*/ 1286823 w 1286823"/>
              <a:gd name="connsiteY1" fmla="*/ 1109330 h 1109330"/>
              <a:gd name="connsiteX2" fmla="*/ 0 w 1286823"/>
              <a:gd name="connsiteY2" fmla="*/ 1109330 h 1109330"/>
              <a:gd name="connsiteX3" fmla="*/ 643411 w 1286823"/>
              <a:gd name="connsiteY3" fmla="*/ 0 h 1109330"/>
              <a:gd name="connsiteX0" fmla="*/ 643411 w 1286823"/>
              <a:gd name="connsiteY0" fmla="*/ 0 h 1109330"/>
              <a:gd name="connsiteX1" fmla="*/ 1286823 w 1286823"/>
              <a:gd name="connsiteY1" fmla="*/ 1109330 h 1109330"/>
              <a:gd name="connsiteX2" fmla="*/ 0 w 1286823"/>
              <a:gd name="connsiteY2" fmla="*/ 1109330 h 1109330"/>
              <a:gd name="connsiteX3" fmla="*/ 643411 w 1286823"/>
              <a:gd name="connsiteY3" fmla="*/ 0 h 1109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6823" h="1109330">
                <a:moveTo>
                  <a:pt x="643411" y="0"/>
                </a:moveTo>
                <a:cubicBezTo>
                  <a:pt x="857882" y="369777"/>
                  <a:pt x="966026" y="813981"/>
                  <a:pt x="1286823" y="1109330"/>
                </a:cubicBezTo>
                <a:lnTo>
                  <a:pt x="0" y="1109330"/>
                </a:lnTo>
                <a:cubicBezTo>
                  <a:pt x="320796" y="867144"/>
                  <a:pt x="428941" y="369777"/>
                  <a:pt x="643411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5047735" y="3367400"/>
            <a:ext cx="2508422" cy="1229498"/>
          </a:xfrm>
          <a:custGeom>
            <a:avLst/>
            <a:gdLst>
              <a:gd name="connsiteX0" fmla="*/ 2508422 w 2508422"/>
              <a:gd name="connsiteY0" fmla="*/ 1229498 h 1229498"/>
              <a:gd name="connsiteX1" fmla="*/ 0 w 2508422"/>
              <a:gd name="connsiteY1" fmla="*/ 512806 h 1229498"/>
              <a:gd name="connsiteX2" fmla="*/ 296562 w 2508422"/>
              <a:gd name="connsiteY2" fmla="*/ 0 h 1229498"/>
              <a:gd name="connsiteX3" fmla="*/ 2211860 w 2508422"/>
              <a:gd name="connsiteY3" fmla="*/ 710514 h 1229498"/>
              <a:gd name="connsiteX4" fmla="*/ 2508422 w 2508422"/>
              <a:gd name="connsiteY4" fmla="*/ 1229498 h 1229498"/>
              <a:gd name="connsiteX0" fmla="*/ 2508422 w 2508422"/>
              <a:gd name="connsiteY0" fmla="*/ 1229498 h 1229498"/>
              <a:gd name="connsiteX1" fmla="*/ 0 w 2508422"/>
              <a:gd name="connsiteY1" fmla="*/ 512806 h 1229498"/>
              <a:gd name="connsiteX2" fmla="*/ 296562 w 2508422"/>
              <a:gd name="connsiteY2" fmla="*/ 0 h 1229498"/>
              <a:gd name="connsiteX3" fmla="*/ 2211860 w 2508422"/>
              <a:gd name="connsiteY3" fmla="*/ 710514 h 1229498"/>
              <a:gd name="connsiteX4" fmla="*/ 2508422 w 2508422"/>
              <a:gd name="connsiteY4" fmla="*/ 1229498 h 1229498"/>
              <a:gd name="connsiteX0" fmla="*/ 2508422 w 2508422"/>
              <a:gd name="connsiteY0" fmla="*/ 1229498 h 1229498"/>
              <a:gd name="connsiteX1" fmla="*/ 0 w 2508422"/>
              <a:gd name="connsiteY1" fmla="*/ 512806 h 1229498"/>
              <a:gd name="connsiteX2" fmla="*/ 296562 w 2508422"/>
              <a:gd name="connsiteY2" fmla="*/ 0 h 1229498"/>
              <a:gd name="connsiteX3" fmla="*/ 2211860 w 2508422"/>
              <a:gd name="connsiteY3" fmla="*/ 710514 h 1229498"/>
              <a:gd name="connsiteX4" fmla="*/ 2508422 w 2508422"/>
              <a:gd name="connsiteY4" fmla="*/ 1229498 h 1229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8422" h="1229498">
                <a:moveTo>
                  <a:pt x="2508422" y="1229498"/>
                </a:moveTo>
                <a:lnTo>
                  <a:pt x="0" y="512806"/>
                </a:lnTo>
                <a:cubicBezTo>
                  <a:pt x="232204" y="392671"/>
                  <a:pt x="197708" y="170935"/>
                  <a:pt x="296562" y="0"/>
                </a:cubicBezTo>
                <a:lnTo>
                  <a:pt x="2211860" y="710514"/>
                </a:lnTo>
                <a:cubicBezTo>
                  <a:pt x="2310714" y="883509"/>
                  <a:pt x="2333368" y="1100953"/>
                  <a:pt x="2508422" y="1229498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5039921" y="3361222"/>
            <a:ext cx="2112158" cy="525426"/>
          </a:xfrm>
          <a:custGeom>
            <a:avLst/>
            <a:gdLst>
              <a:gd name="connsiteX0" fmla="*/ 304747 w 2112158"/>
              <a:gd name="connsiteY0" fmla="*/ 0 h 525426"/>
              <a:gd name="connsiteX1" fmla="*/ 1807411 w 2112158"/>
              <a:gd name="connsiteY1" fmla="*/ 0 h 525426"/>
              <a:gd name="connsiteX2" fmla="*/ 2112158 w 2112158"/>
              <a:gd name="connsiteY2" fmla="*/ 525426 h 525426"/>
              <a:gd name="connsiteX3" fmla="*/ 0 w 2112158"/>
              <a:gd name="connsiteY3" fmla="*/ 525426 h 525426"/>
              <a:gd name="connsiteX4" fmla="*/ 304747 w 2112158"/>
              <a:gd name="connsiteY4" fmla="*/ 0 h 525426"/>
              <a:gd name="connsiteX0" fmla="*/ 304747 w 2112158"/>
              <a:gd name="connsiteY0" fmla="*/ 0 h 525426"/>
              <a:gd name="connsiteX1" fmla="*/ 1807411 w 2112158"/>
              <a:gd name="connsiteY1" fmla="*/ 0 h 525426"/>
              <a:gd name="connsiteX2" fmla="*/ 2112158 w 2112158"/>
              <a:gd name="connsiteY2" fmla="*/ 525426 h 525426"/>
              <a:gd name="connsiteX3" fmla="*/ 0 w 2112158"/>
              <a:gd name="connsiteY3" fmla="*/ 525426 h 525426"/>
              <a:gd name="connsiteX4" fmla="*/ 304747 w 2112158"/>
              <a:gd name="connsiteY4" fmla="*/ 0 h 525426"/>
              <a:gd name="connsiteX0" fmla="*/ 304747 w 2112158"/>
              <a:gd name="connsiteY0" fmla="*/ 0 h 525426"/>
              <a:gd name="connsiteX1" fmla="*/ 1807411 w 2112158"/>
              <a:gd name="connsiteY1" fmla="*/ 0 h 525426"/>
              <a:gd name="connsiteX2" fmla="*/ 2112158 w 2112158"/>
              <a:gd name="connsiteY2" fmla="*/ 525426 h 525426"/>
              <a:gd name="connsiteX3" fmla="*/ 0 w 2112158"/>
              <a:gd name="connsiteY3" fmla="*/ 525426 h 525426"/>
              <a:gd name="connsiteX4" fmla="*/ 304747 w 2112158"/>
              <a:gd name="connsiteY4" fmla="*/ 0 h 525426"/>
              <a:gd name="connsiteX0" fmla="*/ 304747 w 2112158"/>
              <a:gd name="connsiteY0" fmla="*/ 0 h 525426"/>
              <a:gd name="connsiteX1" fmla="*/ 1807411 w 2112158"/>
              <a:gd name="connsiteY1" fmla="*/ 0 h 525426"/>
              <a:gd name="connsiteX2" fmla="*/ 2112158 w 2112158"/>
              <a:gd name="connsiteY2" fmla="*/ 525426 h 525426"/>
              <a:gd name="connsiteX3" fmla="*/ 0 w 2112158"/>
              <a:gd name="connsiteY3" fmla="*/ 525426 h 525426"/>
              <a:gd name="connsiteX4" fmla="*/ 304747 w 2112158"/>
              <a:gd name="connsiteY4" fmla="*/ 0 h 525426"/>
              <a:gd name="connsiteX0" fmla="*/ 304747 w 2112158"/>
              <a:gd name="connsiteY0" fmla="*/ 0 h 525426"/>
              <a:gd name="connsiteX1" fmla="*/ 1807411 w 2112158"/>
              <a:gd name="connsiteY1" fmla="*/ 0 h 525426"/>
              <a:gd name="connsiteX2" fmla="*/ 2112158 w 2112158"/>
              <a:gd name="connsiteY2" fmla="*/ 525426 h 525426"/>
              <a:gd name="connsiteX3" fmla="*/ 0 w 2112158"/>
              <a:gd name="connsiteY3" fmla="*/ 525426 h 525426"/>
              <a:gd name="connsiteX4" fmla="*/ 304747 w 2112158"/>
              <a:gd name="connsiteY4" fmla="*/ 0 h 525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2158" h="525426">
                <a:moveTo>
                  <a:pt x="304747" y="0"/>
                </a:moveTo>
                <a:cubicBezTo>
                  <a:pt x="816268" y="85060"/>
                  <a:pt x="1306523" y="0"/>
                  <a:pt x="1807411" y="0"/>
                </a:cubicBezTo>
                <a:cubicBezTo>
                  <a:pt x="1908993" y="175142"/>
                  <a:pt x="1914883" y="392814"/>
                  <a:pt x="2112158" y="525426"/>
                </a:cubicBezTo>
                <a:lnTo>
                  <a:pt x="0" y="525426"/>
                </a:lnTo>
                <a:cubicBezTo>
                  <a:pt x="239805" y="382181"/>
                  <a:pt x="203165" y="175142"/>
                  <a:pt x="30474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4621427" y="4077914"/>
            <a:ext cx="3558746" cy="1594022"/>
          </a:xfrm>
          <a:custGeom>
            <a:avLst/>
            <a:gdLst>
              <a:gd name="connsiteX0" fmla="*/ 3558746 w 3558746"/>
              <a:gd name="connsiteY0" fmla="*/ 1594022 h 1594022"/>
              <a:gd name="connsiteX1" fmla="*/ 0 w 3558746"/>
              <a:gd name="connsiteY1" fmla="*/ 525162 h 1594022"/>
              <a:gd name="connsiteX2" fmla="*/ 308919 w 3558746"/>
              <a:gd name="connsiteY2" fmla="*/ 0 h 1594022"/>
              <a:gd name="connsiteX3" fmla="*/ 3052119 w 3558746"/>
              <a:gd name="connsiteY3" fmla="*/ 716692 h 1594022"/>
              <a:gd name="connsiteX4" fmla="*/ 3558746 w 3558746"/>
              <a:gd name="connsiteY4" fmla="*/ 1594022 h 1594022"/>
              <a:gd name="connsiteX0" fmla="*/ 3558746 w 3558746"/>
              <a:gd name="connsiteY0" fmla="*/ 1594022 h 1594022"/>
              <a:gd name="connsiteX1" fmla="*/ 0 w 3558746"/>
              <a:gd name="connsiteY1" fmla="*/ 525162 h 1594022"/>
              <a:gd name="connsiteX2" fmla="*/ 308919 w 3558746"/>
              <a:gd name="connsiteY2" fmla="*/ 0 h 1594022"/>
              <a:gd name="connsiteX3" fmla="*/ 3052119 w 3558746"/>
              <a:gd name="connsiteY3" fmla="*/ 716692 h 1594022"/>
              <a:gd name="connsiteX4" fmla="*/ 3558746 w 3558746"/>
              <a:gd name="connsiteY4" fmla="*/ 1594022 h 1594022"/>
              <a:gd name="connsiteX0" fmla="*/ 3558746 w 3558746"/>
              <a:gd name="connsiteY0" fmla="*/ 1594022 h 1594022"/>
              <a:gd name="connsiteX1" fmla="*/ 0 w 3558746"/>
              <a:gd name="connsiteY1" fmla="*/ 525162 h 1594022"/>
              <a:gd name="connsiteX2" fmla="*/ 308919 w 3558746"/>
              <a:gd name="connsiteY2" fmla="*/ 0 h 1594022"/>
              <a:gd name="connsiteX3" fmla="*/ 3052119 w 3558746"/>
              <a:gd name="connsiteY3" fmla="*/ 716692 h 1594022"/>
              <a:gd name="connsiteX4" fmla="*/ 3558746 w 3558746"/>
              <a:gd name="connsiteY4" fmla="*/ 1594022 h 1594022"/>
              <a:gd name="connsiteX0" fmla="*/ 3558746 w 3558746"/>
              <a:gd name="connsiteY0" fmla="*/ 1594022 h 1594022"/>
              <a:gd name="connsiteX1" fmla="*/ 0 w 3558746"/>
              <a:gd name="connsiteY1" fmla="*/ 525162 h 1594022"/>
              <a:gd name="connsiteX2" fmla="*/ 308919 w 3558746"/>
              <a:gd name="connsiteY2" fmla="*/ 0 h 1594022"/>
              <a:gd name="connsiteX3" fmla="*/ 3052119 w 3558746"/>
              <a:gd name="connsiteY3" fmla="*/ 716692 h 1594022"/>
              <a:gd name="connsiteX4" fmla="*/ 3558746 w 3558746"/>
              <a:gd name="connsiteY4" fmla="*/ 1594022 h 1594022"/>
              <a:gd name="connsiteX0" fmla="*/ 3558746 w 3558746"/>
              <a:gd name="connsiteY0" fmla="*/ 1594022 h 1594022"/>
              <a:gd name="connsiteX1" fmla="*/ 0 w 3558746"/>
              <a:gd name="connsiteY1" fmla="*/ 525162 h 1594022"/>
              <a:gd name="connsiteX2" fmla="*/ 327969 w 3558746"/>
              <a:gd name="connsiteY2" fmla="*/ 0 h 1594022"/>
              <a:gd name="connsiteX3" fmla="*/ 3052119 w 3558746"/>
              <a:gd name="connsiteY3" fmla="*/ 716692 h 1594022"/>
              <a:gd name="connsiteX4" fmla="*/ 3558746 w 3558746"/>
              <a:gd name="connsiteY4" fmla="*/ 1594022 h 1594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8746" h="1594022">
                <a:moveTo>
                  <a:pt x="3558746" y="1594022"/>
                </a:moveTo>
                <a:lnTo>
                  <a:pt x="0" y="525162"/>
                </a:lnTo>
                <a:cubicBezTo>
                  <a:pt x="128373" y="350108"/>
                  <a:pt x="301196" y="219504"/>
                  <a:pt x="327969" y="0"/>
                </a:cubicBezTo>
                <a:lnTo>
                  <a:pt x="3052119" y="716692"/>
                </a:lnTo>
                <a:lnTo>
                  <a:pt x="3558746" y="159402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4624170" y="4042664"/>
            <a:ext cx="2943661" cy="560797"/>
          </a:xfrm>
          <a:custGeom>
            <a:avLst/>
            <a:gdLst>
              <a:gd name="connsiteX0" fmla="*/ 307831 w 2943661"/>
              <a:gd name="connsiteY0" fmla="*/ 0 h 530743"/>
              <a:gd name="connsiteX1" fmla="*/ 2635830 w 2943661"/>
              <a:gd name="connsiteY1" fmla="*/ 0 h 530743"/>
              <a:gd name="connsiteX2" fmla="*/ 2943661 w 2943661"/>
              <a:gd name="connsiteY2" fmla="*/ 530743 h 530743"/>
              <a:gd name="connsiteX3" fmla="*/ 0 w 2943661"/>
              <a:gd name="connsiteY3" fmla="*/ 530743 h 530743"/>
              <a:gd name="connsiteX4" fmla="*/ 307831 w 2943661"/>
              <a:gd name="connsiteY4" fmla="*/ 0 h 530743"/>
              <a:gd name="connsiteX0" fmla="*/ 307831 w 2943661"/>
              <a:gd name="connsiteY0" fmla="*/ 0 h 530743"/>
              <a:gd name="connsiteX1" fmla="*/ 2635830 w 2943661"/>
              <a:gd name="connsiteY1" fmla="*/ 0 h 530743"/>
              <a:gd name="connsiteX2" fmla="*/ 2943661 w 2943661"/>
              <a:gd name="connsiteY2" fmla="*/ 530743 h 530743"/>
              <a:gd name="connsiteX3" fmla="*/ 0 w 2943661"/>
              <a:gd name="connsiteY3" fmla="*/ 530743 h 530743"/>
              <a:gd name="connsiteX4" fmla="*/ 307831 w 2943661"/>
              <a:gd name="connsiteY4" fmla="*/ 0 h 530743"/>
              <a:gd name="connsiteX0" fmla="*/ 307831 w 2943661"/>
              <a:gd name="connsiteY0" fmla="*/ 0 h 530743"/>
              <a:gd name="connsiteX1" fmla="*/ 2635830 w 2943661"/>
              <a:gd name="connsiteY1" fmla="*/ 0 h 530743"/>
              <a:gd name="connsiteX2" fmla="*/ 2943661 w 2943661"/>
              <a:gd name="connsiteY2" fmla="*/ 530743 h 530743"/>
              <a:gd name="connsiteX3" fmla="*/ 0 w 2943661"/>
              <a:gd name="connsiteY3" fmla="*/ 530743 h 530743"/>
              <a:gd name="connsiteX4" fmla="*/ 307831 w 2943661"/>
              <a:gd name="connsiteY4" fmla="*/ 0 h 530743"/>
              <a:gd name="connsiteX0" fmla="*/ 307831 w 2943661"/>
              <a:gd name="connsiteY0" fmla="*/ 42530 h 573273"/>
              <a:gd name="connsiteX1" fmla="*/ 2635830 w 2943661"/>
              <a:gd name="connsiteY1" fmla="*/ 42530 h 573273"/>
              <a:gd name="connsiteX2" fmla="*/ 2943661 w 2943661"/>
              <a:gd name="connsiteY2" fmla="*/ 573273 h 573273"/>
              <a:gd name="connsiteX3" fmla="*/ 0 w 2943661"/>
              <a:gd name="connsiteY3" fmla="*/ 573273 h 573273"/>
              <a:gd name="connsiteX4" fmla="*/ 307831 w 2943661"/>
              <a:gd name="connsiteY4" fmla="*/ 42530 h 573273"/>
              <a:gd name="connsiteX0" fmla="*/ 307831 w 2943661"/>
              <a:gd name="connsiteY0" fmla="*/ 30054 h 560797"/>
              <a:gd name="connsiteX1" fmla="*/ 2635830 w 2943661"/>
              <a:gd name="connsiteY1" fmla="*/ 30054 h 560797"/>
              <a:gd name="connsiteX2" fmla="*/ 2943661 w 2943661"/>
              <a:gd name="connsiteY2" fmla="*/ 560797 h 560797"/>
              <a:gd name="connsiteX3" fmla="*/ 0 w 2943661"/>
              <a:gd name="connsiteY3" fmla="*/ 560797 h 560797"/>
              <a:gd name="connsiteX4" fmla="*/ 307831 w 2943661"/>
              <a:gd name="connsiteY4" fmla="*/ 30054 h 560797"/>
              <a:gd name="connsiteX0" fmla="*/ 307831 w 2943661"/>
              <a:gd name="connsiteY0" fmla="*/ 30054 h 560797"/>
              <a:gd name="connsiteX1" fmla="*/ 2635830 w 2943661"/>
              <a:gd name="connsiteY1" fmla="*/ 30054 h 560797"/>
              <a:gd name="connsiteX2" fmla="*/ 2943661 w 2943661"/>
              <a:gd name="connsiteY2" fmla="*/ 560797 h 560797"/>
              <a:gd name="connsiteX3" fmla="*/ 0 w 2943661"/>
              <a:gd name="connsiteY3" fmla="*/ 560797 h 560797"/>
              <a:gd name="connsiteX4" fmla="*/ 307831 w 2943661"/>
              <a:gd name="connsiteY4" fmla="*/ 30054 h 560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3661" h="560797">
                <a:moveTo>
                  <a:pt x="307831" y="30054"/>
                </a:moveTo>
                <a:cubicBezTo>
                  <a:pt x="1073198" y="104482"/>
                  <a:pt x="1817300" y="-65639"/>
                  <a:pt x="2635830" y="30054"/>
                </a:cubicBezTo>
                <a:cubicBezTo>
                  <a:pt x="2738440" y="206968"/>
                  <a:pt x="2755991" y="405148"/>
                  <a:pt x="2943661" y="560797"/>
                </a:cubicBezTo>
                <a:cubicBezTo>
                  <a:pt x="1973073" y="475737"/>
                  <a:pt x="981220" y="560797"/>
                  <a:pt x="0" y="560797"/>
                </a:cubicBezTo>
                <a:cubicBezTo>
                  <a:pt x="102610" y="383883"/>
                  <a:pt x="269017" y="228233"/>
                  <a:pt x="307831" y="3005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996690" y="4735703"/>
            <a:ext cx="4198620" cy="949619"/>
          </a:xfrm>
          <a:custGeom>
            <a:avLst/>
            <a:gdLst>
              <a:gd name="connsiteX0" fmla="*/ 519559 w 4198620"/>
              <a:gd name="connsiteY0" fmla="*/ 0 h 895791"/>
              <a:gd name="connsiteX1" fmla="*/ 3679061 w 4198620"/>
              <a:gd name="connsiteY1" fmla="*/ 0 h 895791"/>
              <a:gd name="connsiteX2" fmla="*/ 4198620 w 4198620"/>
              <a:gd name="connsiteY2" fmla="*/ 895791 h 895791"/>
              <a:gd name="connsiteX3" fmla="*/ 0 w 4198620"/>
              <a:gd name="connsiteY3" fmla="*/ 895791 h 895791"/>
              <a:gd name="connsiteX4" fmla="*/ 519559 w 4198620"/>
              <a:gd name="connsiteY4" fmla="*/ 0 h 895791"/>
              <a:gd name="connsiteX0" fmla="*/ 519559 w 4198620"/>
              <a:gd name="connsiteY0" fmla="*/ 0 h 895791"/>
              <a:gd name="connsiteX1" fmla="*/ 3679061 w 4198620"/>
              <a:gd name="connsiteY1" fmla="*/ 0 h 895791"/>
              <a:gd name="connsiteX2" fmla="*/ 4198620 w 4198620"/>
              <a:gd name="connsiteY2" fmla="*/ 895791 h 895791"/>
              <a:gd name="connsiteX3" fmla="*/ 0 w 4198620"/>
              <a:gd name="connsiteY3" fmla="*/ 895791 h 895791"/>
              <a:gd name="connsiteX4" fmla="*/ 519559 w 4198620"/>
              <a:gd name="connsiteY4" fmla="*/ 0 h 895791"/>
              <a:gd name="connsiteX0" fmla="*/ 519559 w 4198620"/>
              <a:gd name="connsiteY0" fmla="*/ 70883 h 966674"/>
              <a:gd name="connsiteX1" fmla="*/ 3679061 w 4198620"/>
              <a:gd name="connsiteY1" fmla="*/ 70883 h 966674"/>
              <a:gd name="connsiteX2" fmla="*/ 4198620 w 4198620"/>
              <a:gd name="connsiteY2" fmla="*/ 966674 h 966674"/>
              <a:gd name="connsiteX3" fmla="*/ 0 w 4198620"/>
              <a:gd name="connsiteY3" fmla="*/ 966674 h 966674"/>
              <a:gd name="connsiteX4" fmla="*/ 519559 w 4198620"/>
              <a:gd name="connsiteY4" fmla="*/ 70883 h 966674"/>
              <a:gd name="connsiteX0" fmla="*/ 519559 w 4198620"/>
              <a:gd name="connsiteY0" fmla="*/ 53828 h 949619"/>
              <a:gd name="connsiteX1" fmla="*/ 3679061 w 4198620"/>
              <a:gd name="connsiteY1" fmla="*/ 53828 h 949619"/>
              <a:gd name="connsiteX2" fmla="*/ 4198620 w 4198620"/>
              <a:gd name="connsiteY2" fmla="*/ 949619 h 949619"/>
              <a:gd name="connsiteX3" fmla="*/ 0 w 4198620"/>
              <a:gd name="connsiteY3" fmla="*/ 949619 h 949619"/>
              <a:gd name="connsiteX4" fmla="*/ 519559 w 4198620"/>
              <a:gd name="connsiteY4" fmla="*/ 53828 h 949619"/>
              <a:gd name="connsiteX0" fmla="*/ 519559 w 4198620"/>
              <a:gd name="connsiteY0" fmla="*/ 53828 h 949619"/>
              <a:gd name="connsiteX1" fmla="*/ 3679061 w 4198620"/>
              <a:gd name="connsiteY1" fmla="*/ 53828 h 949619"/>
              <a:gd name="connsiteX2" fmla="*/ 4198620 w 4198620"/>
              <a:gd name="connsiteY2" fmla="*/ 949619 h 949619"/>
              <a:gd name="connsiteX3" fmla="*/ 0 w 4198620"/>
              <a:gd name="connsiteY3" fmla="*/ 949619 h 949619"/>
              <a:gd name="connsiteX4" fmla="*/ 519559 w 4198620"/>
              <a:gd name="connsiteY4" fmla="*/ 53828 h 949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8620" h="949619">
                <a:moveTo>
                  <a:pt x="519559" y="53828"/>
                </a:moveTo>
                <a:cubicBezTo>
                  <a:pt x="1572726" y="149521"/>
                  <a:pt x="2604629" y="-105660"/>
                  <a:pt x="3679061" y="53828"/>
                </a:cubicBezTo>
                <a:lnTo>
                  <a:pt x="4198620" y="949619"/>
                </a:lnTo>
                <a:cubicBezTo>
                  <a:pt x="2777814" y="747600"/>
                  <a:pt x="1399540" y="949619"/>
                  <a:pt x="0" y="949619"/>
                </a:cubicBezTo>
                <a:cubicBezTo>
                  <a:pt x="258246" y="672287"/>
                  <a:pt x="346373" y="352425"/>
                  <a:pt x="519559" y="5382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55815" y="508353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28568" y="418420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86885" y="347004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 b="1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82974" y="2734693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</a:t>
            </a:r>
            <a:r>
              <a:rPr lang="zh-CN" altLang="en-US" sz="1200" b="1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标题</a:t>
            </a:r>
            <a:endParaRPr lang="zh-CN" altLang="en-US" sz="1200" b="1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914400" y="2099936"/>
            <a:ext cx="499730" cy="49973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en-US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37201" y="2057414"/>
            <a:ext cx="24594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6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1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1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1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914400" y="3371865"/>
            <a:ext cx="499730" cy="49973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en-US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37201" y="3329343"/>
            <a:ext cx="24594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600" b="1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1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1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1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10777870" y="2099936"/>
            <a:ext cx="499730" cy="49973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en-US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195310" y="2057413"/>
            <a:ext cx="245949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600" b="1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r"/>
            <a:r>
              <a:rPr lang="zh-CN" altLang="en-US" sz="11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1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1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10777870" y="3375842"/>
            <a:ext cx="499730" cy="49973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endParaRPr lang="en-US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03124" y="3333319"/>
            <a:ext cx="245167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6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r"/>
            <a:r>
              <a:rPr lang="zh-CN" altLang="en-US" sz="11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1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1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914400" y="4643794"/>
            <a:ext cx="499730" cy="49973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en-US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37201" y="4601272"/>
            <a:ext cx="24594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600" b="1" smtClean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1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1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1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10777870" y="4651748"/>
            <a:ext cx="499730" cy="49973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</a:t>
            </a:r>
            <a:endParaRPr lang="en-US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320135" y="4609225"/>
            <a:ext cx="2334665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600" b="1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algn="r"/>
            <a:r>
              <a:rPr lang="zh-CN" altLang="en-US" sz="11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1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1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01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1500">
        <p14:flythrough dir="out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455110" y="6470567"/>
            <a:ext cx="1205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Page Number </a:t>
            </a:r>
            <a:r>
              <a: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10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9741" y="1909588"/>
            <a:ext cx="529198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点击添加文本</a:t>
            </a:r>
            <a:endParaRPr lang="en-US" sz="3600" smtClean="0">
              <a:solidFill>
                <a:srgbClr val="E74C3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r>
              <a:rPr lang="zh-CN" altLang="en-US" sz="11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您的内容打在这里，或通过复制文本后在此选择粘贴，并选择只保留文字。您的内容打在这里，或通过复制文本后在此选择粘贴，并选择只保留文字</a:t>
            </a:r>
            <a:r>
              <a:rPr lang="zh-CN" altLang="en-US" sz="11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Arc 16"/>
          <p:cNvSpPr/>
          <p:nvPr/>
        </p:nvSpPr>
        <p:spPr>
          <a:xfrm>
            <a:off x="935645" y="3338558"/>
            <a:ext cx="1084521" cy="1084521"/>
          </a:xfrm>
          <a:prstGeom prst="arc">
            <a:avLst>
              <a:gd name="adj1" fmla="val 16200000"/>
              <a:gd name="adj2" fmla="val 11870190"/>
            </a:avLst>
          </a:prstGeom>
          <a:noFill/>
          <a:ln w="63500" cap="rnd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Arc 17"/>
          <p:cNvSpPr/>
          <p:nvPr/>
        </p:nvSpPr>
        <p:spPr>
          <a:xfrm>
            <a:off x="2381211" y="3338558"/>
            <a:ext cx="1084521" cy="1084521"/>
          </a:xfrm>
          <a:prstGeom prst="arc">
            <a:avLst>
              <a:gd name="adj1" fmla="val 16200000"/>
              <a:gd name="adj2" fmla="val 6515323"/>
            </a:avLst>
          </a:prstGeom>
          <a:noFill/>
          <a:ln w="63500" cap="rnd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Arc 18"/>
          <p:cNvSpPr/>
          <p:nvPr/>
        </p:nvSpPr>
        <p:spPr>
          <a:xfrm>
            <a:off x="5292297" y="3338558"/>
            <a:ext cx="1084521" cy="1084521"/>
          </a:xfrm>
          <a:prstGeom prst="arc">
            <a:avLst>
              <a:gd name="adj1" fmla="val 16200000"/>
              <a:gd name="adj2" fmla="val 9420199"/>
            </a:avLst>
          </a:prstGeom>
          <a:noFill/>
          <a:ln w="63500" cap="rnd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54739" y="369615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85%</a:t>
            </a:r>
            <a:endParaRPr lang="en-US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600305" y="369615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60%</a:t>
            </a:r>
            <a:endParaRPr lang="en-US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11391" y="369615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75%</a:t>
            </a:r>
            <a:endParaRPr lang="en-US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77795" y="464953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</a:t>
            </a:r>
            <a:r>
              <a:rPr lang="zh-CN" altLang="en-US" sz="1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en-US" altLang="zh-CN" sz="1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523360" y="464953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en-US" altLang="zh-CN" sz="1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18138" y="464953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en-US" altLang="zh-CN" sz="1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Arc 25"/>
          <p:cNvSpPr/>
          <p:nvPr/>
        </p:nvSpPr>
        <p:spPr>
          <a:xfrm>
            <a:off x="3821058" y="3338558"/>
            <a:ext cx="1084521" cy="1084521"/>
          </a:xfrm>
          <a:prstGeom prst="arc">
            <a:avLst>
              <a:gd name="adj1" fmla="val 16200000"/>
              <a:gd name="adj2" fmla="val 13410861"/>
            </a:avLst>
          </a:prstGeom>
          <a:noFill/>
          <a:ln w="63500" cap="rnd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40152" y="369615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90%</a:t>
            </a:r>
            <a:endParaRPr lang="en-US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63209" y="464953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en-US" altLang="zh-CN" sz="1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71802" y="0"/>
            <a:ext cx="4920198" cy="685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42152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1500">
        <p14:reveal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 animBg="1"/>
      <p:bldP spid="27" grpId="0"/>
      <p:bldP spid="2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 rot="5400000">
            <a:off x="3906308" y="2967583"/>
            <a:ext cx="1795462" cy="1381125"/>
          </a:xfrm>
          <a:custGeom>
            <a:avLst/>
            <a:gdLst>
              <a:gd name="connsiteX0" fmla="*/ 1795462 w 1795462"/>
              <a:gd name="connsiteY0" fmla="*/ 1381125 h 1381125"/>
              <a:gd name="connsiteX1" fmla="*/ 0 w 1795462"/>
              <a:gd name="connsiteY1" fmla="*/ 514350 h 1381125"/>
              <a:gd name="connsiteX2" fmla="*/ 0 w 1795462"/>
              <a:gd name="connsiteY2" fmla="*/ 0 h 1381125"/>
              <a:gd name="connsiteX3" fmla="*/ 1790700 w 1795462"/>
              <a:gd name="connsiteY3" fmla="*/ 862013 h 1381125"/>
              <a:gd name="connsiteX4" fmla="*/ 1795462 w 1795462"/>
              <a:gd name="connsiteY4" fmla="*/ 1381125 h 1381125"/>
              <a:gd name="connsiteX0" fmla="*/ 1795462 w 1795462"/>
              <a:gd name="connsiteY0" fmla="*/ 1381125 h 1381125"/>
              <a:gd name="connsiteX1" fmla="*/ 0 w 1795462"/>
              <a:gd name="connsiteY1" fmla="*/ 514350 h 1381125"/>
              <a:gd name="connsiteX2" fmla="*/ 0 w 1795462"/>
              <a:gd name="connsiteY2" fmla="*/ 0 h 1381125"/>
              <a:gd name="connsiteX3" fmla="*/ 1790700 w 1795462"/>
              <a:gd name="connsiteY3" fmla="*/ 866776 h 1381125"/>
              <a:gd name="connsiteX4" fmla="*/ 1795462 w 1795462"/>
              <a:gd name="connsiteY4" fmla="*/ 1381125 h 1381125"/>
              <a:gd name="connsiteX0" fmla="*/ 1795462 w 1795462"/>
              <a:gd name="connsiteY0" fmla="*/ 1381125 h 1381125"/>
              <a:gd name="connsiteX1" fmla="*/ 3 w 1795462"/>
              <a:gd name="connsiteY1" fmla="*/ 519113 h 1381125"/>
              <a:gd name="connsiteX2" fmla="*/ 0 w 1795462"/>
              <a:gd name="connsiteY2" fmla="*/ 0 h 1381125"/>
              <a:gd name="connsiteX3" fmla="*/ 1790700 w 1795462"/>
              <a:gd name="connsiteY3" fmla="*/ 866776 h 1381125"/>
              <a:gd name="connsiteX4" fmla="*/ 1795462 w 1795462"/>
              <a:gd name="connsiteY4" fmla="*/ 1381125 h 138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5462" h="1381125">
                <a:moveTo>
                  <a:pt x="1795462" y="1381125"/>
                </a:moveTo>
                <a:lnTo>
                  <a:pt x="3" y="519113"/>
                </a:lnTo>
                <a:cubicBezTo>
                  <a:pt x="2" y="346075"/>
                  <a:pt x="1" y="173038"/>
                  <a:pt x="0" y="0"/>
                </a:cubicBezTo>
                <a:lnTo>
                  <a:pt x="1790700" y="866776"/>
                </a:lnTo>
                <a:cubicBezTo>
                  <a:pt x="1792287" y="1039813"/>
                  <a:pt x="1793875" y="1208088"/>
                  <a:pt x="1795462" y="1381125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/>
          <p:nvPr/>
        </p:nvSpPr>
        <p:spPr>
          <a:xfrm rot="5400000">
            <a:off x="4442089" y="2998539"/>
            <a:ext cx="2452687" cy="1385888"/>
          </a:xfrm>
          <a:custGeom>
            <a:avLst/>
            <a:gdLst>
              <a:gd name="connsiteX0" fmla="*/ 2452687 w 2452687"/>
              <a:gd name="connsiteY0" fmla="*/ 1385888 h 1385888"/>
              <a:gd name="connsiteX1" fmla="*/ 0 w 2452687"/>
              <a:gd name="connsiteY1" fmla="*/ 514350 h 1385888"/>
              <a:gd name="connsiteX2" fmla="*/ 0 w 2452687"/>
              <a:gd name="connsiteY2" fmla="*/ 0 h 1385888"/>
              <a:gd name="connsiteX3" fmla="*/ 2447925 w 2452687"/>
              <a:gd name="connsiteY3" fmla="*/ 866775 h 1385888"/>
              <a:gd name="connsiteX4" fmla="*/ 2452687 w 2452687"/>
              <a:gd name="connsiteY4" fmla="*/ 1385888 h 1385888"/>
              <a:gd name="connsiteX0" fmla="*/ 2452687 w 2452687"/>
              <a:gd name="connsiteY0" fmla="*/ 1385888 h 1385888"/>
              <a:gd name="connsiteX1" fmla="*/ 2384 w 2452687"/>
              <a:gd name="connsiteY1" fmla="*/ 528637 h 1385888"/>
              <a:gd name="connsiteX2" fmla="*/ 0 w 2452687"/>
              <a:gd name="connsiteY2" fmla="*/ 0 h 1385888"/>
              <a:gd name="connsiteX3" fmla="*/ 2447925 w 2452687"/>
              <a:gd name="connsiteY3" fmla="*/ 866775 h 1385888"/>
              <a:gd name="connsiteX4" fmla="*/ 2452687 w 2452687"/>
              <a:gd name="connsiteY4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2687" h="1385888">
                <a:moveTo>
                  <a:pt x="2452687" y="1385888"/>
                </a:moveTo>
                <a:lnTo>
                  <a:pt x="2384" y="528637"/>
                </a:lnTo>
                <a:cubicBezTo>
                  <a:pt x="1589" y="352425"/>
                  <a:pt x="795" y="176212"/>
                  <a:pt x="0" y="0"/>
                </a:cubicBezTo>
                <a:lnTo>
                  <a:pt x="2447925" y="866775"/>
                </a:lnTo>
                <a:cubicBezTo>
                  <a:pt x="2449512" y="1038225"/>
                  <a:pt x="2451100" y="1209675"/>
                  <a:pt x="2452687" y="1385888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/>
          <p:nvPr/>
        </p:nvSpPr>
        <p:spPr>
          <a:xfrm rot="5400000">
            <a:off x="6482311" y="3335348"/>
            <a:ext cx="1800223" cy="1381125"/>
          </a:xfrm>
          <a:custGeom>
            <a:avLst/>
            <a:gdLst>
              <a:gd name="connsiteX0" fmla="*/ 1795462 w 1795462"/>
              <a:gd name="connsiteY0" fmla="*/ 1381125 h 1381125"/>
              <a:gd name="connsiteX1" fmla="*/ 0 w 1795462"/>
              <a:gd name="connsiteY1" fmla="*/ 514350 h 1381125"/>
              <a:gd name="connsiteX2" fmla="*/ 0 w 1795462"/>
              <a:gd name="connsiteY2" fmla="*/ 0 h 1381125"/>
              <a:gd name="connsiteX3" fmla="*/ 1790700 w 1795462"/>
              <a:gd name="connsiteY3" fmla="*/ 862013 h 1381125"/>
              <a:gd name="connsiteX4" fmla="*/ 1795462 w 1795462"/>
              <a:gd name="connsiteY4" fmla="*/ 1381125 h 1381125"/>
              <a:gd name="connsiteX0" fmla="*/ 1795462 w 1795462"/>
              <a:gd name="connsiteY0" fmla="*/ 1381125 h 1381125"/>
              <a:gd name="connsiteX1" fmla="*/ 0 w 1795462"/>
              <a:gd name="connsiteY1" fmla="*/ 514350 h 1381125"/>
              <a:gd name="connsiteX2" fmla="*/ 0 w 1795462"/>
              <a:gd name="connsiteY2" fmla="*/ 0 h 1381125"/>
              <a:gd name="connsiteX3" fmla="*/ 1790700 w 1795462"/>
              <a:gd name="connsiteY3" fmla="*/ 866776 h 1381125"/>
              <a:gd name="connsiteX4" fmla="*/ 1795462 w 1795462"/>
              <a:gd name="connsiteY4" fmla="*/ 1381125 h 1381125"/>
              <a:gd name="connsiteX0" fmla="*/ 1800223 w 1800223"/>
              <a:gd name="connsiteY0" fmla="*/ 1381125 h 1381125"/>
              <a:gd name="connsiteX1" fmla="*/ 0 w 1800223"/>
              <a:gd name="connsiteY1" fmla="*/ 514350 h 1381125"/>
              <a:gd name="connsiteX2" fmla="*/ 4761 w 1800223"/>
              <a:gd name="connsiteY2" fmla="*/ 0 h 1381125"/>
              <a:gd name="connsiteX3" fmla="*/ 1795461 w 1800223"/>
              <a:gd name="connsiteY3" fmla="*/ 866776 h 1381125"/>
              <a:gd name="connsiteX4" fmla="*/ 1800223 w 1800223"/>
              <a:gd name="connsiteY4" fmla="*/ 1381125 h 1381125"/>
              <a:gd name="connsiteX0" fmla="*/ 1800223 w 1800223"/>
              <a:gd name="connsiteY0" fmla="*/ 1381125 h 1381125"/>
              <a:gd name="connsiteX1" fmla="*/ 0 w 1800223"/>
              <a:gd name="connsiteY1" fmla="*/ 514350 h 1381125"/>
              <a:gd name="connsiteX2" fmla="*/ 2380 w 1800223"/>
              <a:gd name="connsiteY2" fmla="*/ 0 h 1381125"/>
              <a:gd name="connsiteX3" fmla="*/ 1795461 w 1800223"/>
              <a:gd name="connsiteY3" fmla="*/ 866776 h 1381125"/>
              <a:gd name="connsiteX4" fmla="*/ 1800223 w 1800223"/>
              <a:gd name="connsiteY4" fmla="*/ 1381125 h 138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223" h="1381125">
                <a:moveTo>
                  <a:pt x="1800223" y="1381125"/>
                </a:moveTo>
                <a:lnTo>
                  <a:pt x="0" y="514350"/>
                </a:lnTo>
                <a:cubicBezTo>
                  <a:pt x="793" y="342900"/>
                  <a:pt x="1587" y="171450"/>
                  <a:pt x="2380" y="0"/>
                </a:cubicBezTo>
                <a:lnTo>
                  <a:pt x="1795461" y="866776"/>
                </a:lnTo>
                <a:cubicBezTo>
                  <a:pt x="1797048" y="1039813"/>
                  <a:pt x="1798636" y="1208088"/>
                  <a:pt x="1800223" y="1381125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9"/>
          <p:cNvSpPr/>
          <p:nvPr/>
        </p:nvSpPr>
        <p:spPr>
          <a:xfrm rot="5400000">
            <a:off x="5299164" y="3293814"/>
            <a:ext cx="2452687" cy="1385888"/>
          </a:xfrm>
          <a:custGeom>
            <a:avLst/>
            <a:gdLst>
              <a:gd name="connsiteX0" fmla="*/ 2452687 w 2452687"/>
              <a:gd name="connsiteY0" fmla="*/ 1385888 h 1385888"/>
              <a:gd name="connsiteX1" fmla="*/ 0 w 2452687"/>
              <a:gd name="connsiteY1" fmla="*/ 514350 h 1385888"/>
              <a:gd name="connsiteX2" fmla="*/ 0 w 2452687"/>
              <a:gd name="connsiteY2" fmla="*/ 0 h 1385888"/>
              <a:gd name="connsiteX3" fmla="*/ 2447925 w 2452687"/>
              <a:gd name="connsiteY3" fmla="*/ 866775 h 1385888"/>
              <a:gd name="connsiteX4" fmla="*/ 2452687 w 2452687"/>
              <a:gd name="connsiteY4" fmla="*/ 1385888 h 1385888"/>
              <a:gd name="connsiteX0" fmla="*/ 2452687 w 2452687"/>
              <a:gd name="connsiteY0" fmla="*/ 1385888 h 1385888"/>
              <a:gd name="connsiteX1" fmla="*/ 3 w 2452687"/>
              <a:gd name="connsiteY1" fmla="*/ 521494 h 1385888"/>
              <a:gd name="connsiteX2" fmla="*/ 0 w 2452687"/>
              <a:gd name="connsiteY2" fmla="*/ 0 h 1385888"/>
              <a:gd name="connsiteX3" fmla="*/ 2447925 w 2452687"/>
              <a:gd name="connsiteY3" fmla="*/ 866775 h 1385888"/>
              <a:gd name="connsiteX4" fmla="*/ 2452687 w 2452687"/>
              <a:gd name="connsiteY4" fmla="*/ 1385888 h 1385888"/>
              <a:gd name="connsiteX0" fmla="*/ 2452687 w 2452687"/>
              <a:gd name="connsiteY0" fmla="*/ 1385888 h 1385888"/>
              <a:gd name="connsiteX1" fmla="*/ 6 w 2452687"/>
              <a:gd name="connsiteY1" fmla="*/ 523875 h 1385888"/>
              <a:gd name="connsiteX2" fmla="*/ 0 w 2452687"/>
              <a:gd name="connsiteY2" fmla="*/ 0 h 1385888"/>
              <a:gd name="connsiteX3" fmla="*/ 2447925 w 2452687"/>
              <a:gd name="connsiteY3" fmla="*/ 866775 h 1385888"/>
              <a:gd name="connsiteX4" fmla="*/ 2452687 w 2452687"/>
              <a:gd name="connsiteY4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2687" h="1385888">
                <a:moveTo>
                  <a:pt x="2452687" y="1385888"/>
                </a:moveTo>
                <a:lnTo>
                  <a:pt x="6" y="523875"/>
                </a:lnTo>
                <a:cubicBezTo>
                  <a:pt x="5" y="350044"/>
                  <a:pt x="1" y="173831"/>
                  <a:pt x="0" y="0"/>
                </a:cubicBezTo>
                <a:lnTo>
                  <a:pt x="2447925" y="866775"/>
                </a:lnTo>
                <a:cubicBezTo>
                  <a:pt x="2449512" y="1038225"/>
                  <a:pt x="2451100" y="1209675"/>
                  <a:pt x="2452687" y="1385888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 rot="5400000">
            <a:off x="4721706" y="3575653"/>
            <a:ext cx="2748585" cy="5263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 rot="5400000">
            <a:off x="5872716" y="3578345"/>
            <a:ext cx="2169042" cy="52631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40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altLang="zh-CN" sz="14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 rot="5400000">
            <a:off x="4150240" y="3578345"/>
            <a:ext cx="2169042" cy="52631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smtClean="0"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1400"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 rot="5400000">
            <a:off x="7100778" y="3578345"/>
            <a:ext cx="1435395" cy="5263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40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altLang="zh-CN" sz="14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 rot="5400000">
            <a:off x="3655826" y="3578345"/>
            <a:ext cx="1435395" cy="5263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40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altLang="zh-CN" sz="14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84937" y="1826555"/>
            <a:ext cx="1541721" cy="830934"/>
            <a:chOff x="3684937" y="1826555"/>
            <a:chExt cx="1541721" cy="830934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5226658" y="1834529"/>
              <a:ext cx="0" cy="82296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3684937" y="1826555"/>
              <a:ext cx="1541721" cy="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6963063" y="1834529"/>
            <a:ext cx="1552607" cy="822960"/>
            <a:chOff x="6963063" y="1834529"/>
            <a:chExt cx="1552607" cy="822960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6963063" y="1834529"/>
              <a:ext cx="0" cy="82296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973949" y="1840005"/>
              <a:ext cx="1541721" cy="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7794170" y="4653587"/>
            <a:ext cx="1551706" cy="822960"/>
            <a:chOff x="7794170" y="4653587"/>
            <a:chExt cx="1551706" cy="822960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7794170" y="4653587"/>
              <a:ext cx="0" cy="82296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7804155" y="5476547"/>
              <a:ext cx="1541721" cy="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2802580" y="4653587"/>
            <a:ext cx="1541721" cy="822960"/>
            <a:chOff x="2802580" y="4653587"/>
            <a:chExt cx="1541721" cy="822960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4344301" y="4653587"/>
              <a:ext cx="0" cy="82296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2802580" y="5476547"/>
              <a:ext cx="1541721" cy="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8699468" y="1672888"/>
            <a:ext cx="493484" cy="4086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03</a:t>
            </a:r>
            <a:endParaRPr 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270745" y="1600200"/>
            <a:ext cx="18106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565766" y="5285790"/>
            <a:ext cx="493484" cy="408623"/>
          </a:xfrm>
          <a:prstGeom prst="round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04</a:t>
            </a:r>
            <a:endParaRPr 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137043" y="5199548"/>
            <a:ext cx="16868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086192" y="5272235"/>
            <a:ext cx="493484" cy="408623"/>
          </a:xfrm>
          <a:prstGeom prst="round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01</a:t>
            </a:r>
            <a:endParaRPr 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89300" y="5199547"/>
            <a:ext cx="16114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014625" y="1672888"/>
            <a:ext cx="493484" cy="4086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02</a:t>
            </a:r>
            <a:endParaRPr 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122630" y="1600200"/>
            <a:ext cx="179026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78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flip dir="r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125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5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125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5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125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5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125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38" grpId="0" animBg="1"/>
      <p:bldP spid="38" grpId="1" animBg="1"/>
      <p:bldP spid="39" grpId="0"/>
      <p:bldP spid="40" grpId="0" animBg="1"/>
      <p:bldP spid="40" grpId="1" animBg="1"/>
      <p:bldP spid="41" grpId="0"/>
      <p:bldP spid="42" grpId="0" animBg="1"/>
      <p:bldP spid="42" grpId="1" animBg="1"/>
      <p:bldP spid="43" grpId="0"/>
      <p:bldP spid="44" grpId="0" animBg="1"/>
      <p:bldP spid="44" grpId="1" animBg="1"/>
      <p:bldP spid="4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51898" y="2027781"/>
            <a:ext cx="4288205" cy="3801520"/>
            <a:chOff x="3951898" y="2027781"/>
            <a:chExt cx="4288205" cy="3801520"/>
          </a:xfrm>
        </p:grpSpPr>
        <p:sp>
          <p:nvSpPr>
            <p:cNvPr id="8" name="Freeform 7"/>
            <p:cNvSpPr/>
            <p:nvPr/>
          </p:nvSpPr>
          <p:spPr>
            <a:xfrm>
              <a:off x="5798818" y="2534404"/>
              <a:ext cx="189703" cy="189703"/>
            </a:xfrm>
            <a:custGeom>
              <a:avLst/>
              <a:gdLst>
                <a:gd name="connsiteX0" fmla="*/ 0 w 281763"/>
                <a:gd name="connsiteY0" fmla="*/ 0 h 281763"/>
                <a:gd name="connsiteX1" fmla="*/ 281763 w 281763"/>
                <a:gd name="connsiteY1" fmla="*/ 0 h 281763"/>
                <a:gd name="connsiteX2" fmla="*/ 281763 w 281763"/>
                <a:gd name="connsiteY2" fmla="*/ 281763 h 281763"/>
                <a:gd name="connsiteX3" fmla="*/ 0 w 281763"/>
                <a:gd name="connsiteY3" fmla="*/ 281763 h 281763"/>
                <a:gd name="connsiteX4" fmla="*/ 0 w 281763"/>
                <a:gd name="connsiteY4" fmla="*/ 0 h 281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1763" h="281763">
                  <a:moveTo>
                    <a:pt x="0" y="0"/>
                  </a:moveTo>
                  <a:lnTo>
                    <a:pt x="281763" y="0"/>
                  </a:lnTo>
                  <a:lnTo>
                    <a:pt x="281763" y="281763"/>
                  </a:lnTo>
                  <a:lnTo>
                    <a:pt x="0" y="2817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6203479" y="3105154"/>
              <a:ext cx="189703" cy="189703"/>
            </a:xfrm>
            <a:custGeom>
              <a:avLst/>
              <a:gdLst>
                <a:gd name="connsiteX0" fmla="*/ 0 w 281763"/>
                <a:gd name="connsiteY0" fmla="*/ 0 h 281763"/>
                <a:gd name="connsiteX1" fmla="*/ 281763 w 281763"/>
                <a:gd name="connsiteY1" fmla="*/ 0 h 281763"/>
                <a:gd name="connsiteX2" fmla="*/ 281763 w 281763"/>
                <a:gd name="connsiteY2" fmla="*/ 281763 h 281763"/>
                <a:gd name="connsiteX3" fmla="*/ 0 w 281763"/>
                <a:gd name="connsiteY3" fmla="*/ 281763 h 281763"/>
                <a:gd name="connsiteX4" fmla="*/ 0 w 281763"/>
                <a:gd name="connsiteY4" fmla="*/ 0 h 281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1763" h="281763">
                  <a:moveTo>
                    <a:pt x="0" y="0"/>
                  </a:moveTo>
                  <a:lnTo>
                    <a:pt x="281763" y="0"/>
                  </a:lnTo>
                  <a:lnTo>
                    <a:pt x="281763" y="281763"/>
                  </a:lnTo>
                  <a:lnTo>
                    <a:pt x="0" y="2817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6203479" y="3295001"/>
              <a:ext cx="189703" cy="189703"/>
            </a:xfrm>
            <a:custGeom>
              <a:avLst/>
              <a:gdLst>
                <a:gd name="connsiteX0" fmla="*/ 0 w 281763"/>
                <a:gd name="connsiteY0" fmla="*/ 0 h 281763"/>
                <a:gd name="connsiteX1" fmla="*/ 281763 w 281763"/>
                <a:gd name="connsiteY1" fmla="*/ 0 h 281763"/>
                <a:gd name="connsiteX2" fmla="*/ 281763 w 281763"/>
                <a:gd name="connsiteY2" fmla="*/ 281763 h 281763"/>
                <a:gd name="connsiteX3" fmla="*/ 0 w 281763"/>
                <a:gd name="connsiteY3" fmla="*/ 281763 h 281763"/>
                <a:gd name="connsiteX4" fmla="*/ 0 w 281763"/>
                <a:gd name="connsiteY4" fmla="*/ 0 h 281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1763" h="281763">
                  <a:moveTo>
                    <a:pt x="0" y="0"/>
                  </a:moveTo>
                  <a:lnTo>
                    <a:pt x="281763" y="0"/>
                  </a:lnTo>
                  <a:lnTo>
                    <a:pt x="281763" y="281763"/>
                  </a:lnTo>
                  <a:lnTo>
                    <a:pt x="0" y="2817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5450234" y="3611772"/>
              <a:ext cx="189703" cy="189705"/>
            </a:xfrm>
            <a:custGeom>
              <a:avLst/>
              <a:gdLst>
                <a:gd name="connsiteX0" fmla="*/ 0 w 281763"/>
                <a:gd name="connsiteY0" fmla="*/ 0 h 281766"/>
                <a:gd name="connsiteX1" fmla="*/ 281763 w 281763"/>
                <a:gd name="connsiteY1" fmla="*/ 0 h 281766"/>
                <a:gd name="connsiteX2" fmla="*/ 281763 w 281763"/>
                <a:gd name="connsiteY2" fmla="*/ 281766 h 281766"/>
                <a:gd name="connsiteX3" fmla="*/ 0 w 281763"/>
                <a:gd name="connsiteY3" fmla="*/ 281766 h 281766"/>
                <a:gd name="connsiteX4" fmla="*/ 0 w 281763"/>
                <a:gd name="connsiteY4" fmla="*/ 0 h 281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1763" h="281766">
                  <a:moveTo>
                    <a:pt x="0" y="0"/>
                  </a:moveTo>
                  <a:lnTo>
                    <a:pt x="281763" y="0"/>
                  </a:lnTo>
                  <a:lnTo>
                    <a:pt x="281763" y="281766"/>
                  </a:lnTo>
                  <a:lnTo>
                    <a:pt x="0" y="2817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6577716" y="4055602"/>
              <a:ext cx="189703" cy="189705"/>
            </a:xfrm>
            <a:custGeom>
              <a:avLst/>
              <a:gdLst>
                <a:gd name="connsiteX0" fmla="*/ 0 w 281763"/>
                <a:gd name="connsiteY0" fmla="*/ 0 h 281766"/>
                <a:gd name="connsiteX1" fmla="*/ 281763 w 281763"/>
                <a:gd name="connsiteY1" fmla="*/ 0 h 281766"/>
                <a:gd name="connsiteX2" fmla="*/ 281763 w 281763"/>
                <a:gd name="connsiteY2" fmla="*/ 281766 h 281766"/>
                <a:gd name="connsiteX3" fmla="*/ 0 w 281763"/>
                <a:gd name="connsiteY3" fmla="*/ 281766 h 281766"/>
                <a:gd name="connsiteX4" fmla="*/ 0 w 281763"/>
                <a:gd name="connsiteY4" fmla="*/ 0 h 281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1763" h="281766">
                  <a:moveTo>
                    <a:pt x="0" y="0"/>
                  </a:moveTo>
                  <a:lnTo>
                    <a:pt x="281763" y="0"/>
                  </a:lnTo>
                  <a:lnTo>
                    <a:pt x="281763" y="281766"/>
                  </a:lnTo>
                  <a:lnTo>
                    <a:pt x="0" y="2817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5798818" y="4372371"/>
              <a:ext cx="189703" cy="189703"/>
            </a:xfrm>
            <a:custGeom>
              <a:avLst/>
              <a:gdLst>
                <a:gd name="connsiteX0" fmla="*/ 0 w 281763"/>
                <a:gd name="connsiteY0" fmla="*/ 0 h 281763"/>
                <a:gd name="connsiteX1" fmla="*/ 281763 w 281763"/>
                <a:gd name="connsiteY1" fmla="*/ 0 h 281763"/>
                <a:gd name="connsiteX2" fmla="*/ 281763 w 281763"/>
                <a:gd name="connsiteY2" fmla="*/ 281763 h 281763"/>
                <a:gd name="connsiteX3" fmla="*/ 0 w 281763"/>
                <a:gd name="connsiteY3" fmla="*/ 281763 h 281763"/>
                <a:gd name="connsiteX4" fmla="*/ 0 w 281763"/>
                <a:gd name="connsiteY4" fmla="*/ 0 h 281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1763" h="281763">
                  <a:moveTo>
                    <a:pt x="0" y="0"/>
                  </a:moveTo>
                  <a:lnTo>
                    <a:pt x="281763" y="0"/>
                  </a:lnTo>
                  <a:lnTo>
                    <a:pt x="281763" y="281763"/>
                  </a:lnTo>
                  <a:lnTo>
                    <a:pt x="0" y="2817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5798818" y="4562226"/>
              <a:ext cx="189703" cy="189703"/>
            </a:xfrm>
            <a:custGeom>
              <a:avLst/>
              <a:gdLst>
                <a:gd name="connsiteX0" fmla="*/ 0 w 281763"/>
                <a:gd name="connsiteY0" fmla="*/ 0 h 281763"/>
                <a:gd name="connsiteX1" fmla="*/ 281763 w 281763"/>
                <a:gd name="connsiteY1" fmla="*/ 0 h 281763"/>
                <a:gd name="connsiteX2" fmla="*/ 281763 w 281763"/>
                <a:gd name="connsiteY2" fmla="*/ 281763 h 281763"/>
                <a:gd name="connsiteX3" fmla="*/ 0 w 281763"/>
                <a:gd name="connsiteY3" fmla="*/ 281763 h 281763"/>
                <a:gd name="connsiteX4" fmla="*/ 0 w 281763"/>
                <a:gd name="connsiteY4" fmla="*/ 0 h 281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1763" h="281763">
                  <a:moveTo>
                    <a:pt x="0" y="0"/>
                  </a:moveTo>
                  <a:lnTo>
                    <a:pt x="281763" y="0"/>
                  </a:lnTo>
                  <a:lnTo>
                    <a:pt x="281763" y="281763"/>
                  </a:lnTo>
                  <a:lnTo>
                    <a:pt x="0" y="2817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6203479" y="5132975"/>
              <a:ext cx="189703" cy="189703"/>
            </a:xfrm>
            <a:custGeom>
              <a:avLst/>
              <a:gdLst>
                <a:gd name="connsiteX0" fmla="*/ 0 w 281763"/>
                <a:gd name="connsiteY0" fmla="*/ 0 h 281763"/>
                <a:gd name="connsiteX1" fmla="*/ 281763 w 281763"/>
                <a:gd name="connsiteY1" fmla="*/ 0 h 281763"/>
                <a:gd name="connsiteX2" fmla="*/ 281763 w 281763"/>
                <a:gd name="connsiteY2" fmla="*/ 281763 h 281763"/>
                <a:gd name="connsiteX3" fmla="*/ 0 w 281763"/>
                <a:gd name="connsiteY3" fmla="*/ 281763 h 281763"/>
                <a:gd name="connsiteX4" fmla="*/ 0 w 281763"/>
                <a:gd name="connsiteY4" fmla="*/ 0 h 281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1763" h="281763">
                  <a:moveTo>
                    <a:pt x="0" y="0"/>
                  </a:moveTo>
                  <a:lnTo>
                    <a:pt x="281763" y="0"/>
                  </a:lnTo>
                  <a:lnTo>
                    <a:pt x="281763" y="281763"/>
                  </a:lnTo>
                  <a:lnTo>
                    <a:pt x="0" y="2817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5798818" y="2027781"/>
              <a:ext cx="2441285" cy="1267076"/>
            </a:xfrm>
            <a:custGeom>
              <a:avLst/>
              <a:gdLst>
                <a:gd name="connsiteX0" fmla="*/ 901848 w 3625999"/>
                <a:gd name="connsiteY0" fmla="*/ 0 h 1881967"/>
                <a:gd name="connsiteX1" fmla="*/ 2617173 w 3625999"/>
                <a:gd name="connsiteY1" fmla="*/ 0 h 1881967"/>
                <a:gd name="connsiteX2" fmla="*/ 2617173 w 3625999"/>
                <a:gd name="connsiteY2" fmla="*/ 4 h 1881967"/>
                <a:gd name="connsiteX3" fmla="*/ 3338412 w 3625999"/>
                <a:gd name="connsiteY3" fmla="*/ 4 h 1881967"/>
                <a:gd name="connsiteX4" fmla="*/ 3344236 w 3625999"/>
                <a:gd name="connsiteY4" fmla="*/ 6701 h 1881967"/>
                <a:gd name="connsiteX5" fmla="*/ 3344236 w 3625999"/>
                <a:gd name="connsiteY5" fmla="*/ 4 h 1881967"/>
                <a:gd name="connsiteX6" fmla="*/ 3625999 w 3625999"/>
                <a:gd name="connsiteY6" fmla="*/ 245059 h 1881967"/>
                <a:gd name="connsiteX7" fmla="*/ 3625999 w 3625999"/>
                <a:gd name="connsiteY7" fmla="*/ 1636912 h 1881967"/>
                <a:gd name="connsiteX8" fmla="*/ 3344236 w 3625999"/>
                <a:gd name="connsiteY8" fmla="*/ 1881967 h 1881967"/>
                <a:gd name="connsiteX9" fmla="*/ 3344236 w 3625999"/>
                <a:gd name="connsiteY9" fmla="*/ 1875271 h 1881967"/>
                <a:gd name="connsiteX10" fmla="*/ 3338412 w 3625999"/>
                <a:gd name="connsiteY10" fmla="*/ 1881967 h 1881967"/>
                <a:gd name="connsiteX11" fmla="*/ 2617173 w 3625999"/>
                <a:gd name="connsiteY11" fmla="*/ 1881967 h 1881967"/>
                <a:gd name="connsiteX12" fmla="*/ 901849 w 3625999"/>
                <a:gd name="connsiteY12" fmla="*/ 1881967 h 1881967"/>
                <a:gd name="connsiteX13" fmla="*/ 901848 w 3625999"/>
                <a:gd name="connsiteY13" fmla="*/ 1881967 h 1881967"/>
                <a:gd name="connsiteX14" fmla="*/ 882799 w 3625999"/>
                <a:gd name="connsiteY14" fmla="*/ 1881967 h 1881967"/>
                <a:gd name="connsiteX15" fmla="*/ 882799 w 3625999"/>
                <a:gd name="connsiteY15" fmla="*/ 1600204 h 1881967"/>
                <a:gd name="connsiteX16" fmla="*/ 901848 w 3625999"/>
                <a:gd name="connsiteY16" fmla="*/ 1600204 h 1881967"/>
                <a:gd name="connsiteX17" fmla="*/ 901848 w 3625999"/>
                <a:gd name="connsiteY17" fmla="*/ 1600201 h 1881967"/>
                <a:gd name="connsiteX18" fmla="*/ 2617173 w 3625999"/>
                <a:gd name="connsiteY18" fmla="*/ 1600201 h 1881967"/>
                <a:gd name="connsiteX19" fmla="*/ 2617173 w 3625999"/>
                <a:gd name="connsiteY19" fmla="*/ 1600204 h 1881967"/>
                <a:gd name="connsiteX20" fmla="*/ 3344236 w 3625999"/>
                <a:gd name="connsiteY20" fmla="*/ 1600204 h 1881967"/>
                <a:gd name="connsiteX21" fmla="*/ 3344236 w 3625999"/>
                <a:gd name="connsiteY21" fmla="*/ 281767 h 1881967"/>
                <a:gd name="connsiteX22" fmla="*/ 2617173 w 3625999"/>
                <a:gd name="connsiteY22" fmla="*/ 281767 h 1881967"/>
                <a:gd name="connsiteX23" fmla="*/ 2617173 w 3625999"/>
                <a:gd name="connsiteY23" fmla="*/ 281766 h 1881967"/>
                <a:gd name="connsiteX24" fmla="*/ 901849 w 3625999"/>
                <a:gd name="connsiteY24" fmla="*/ 281766 h 1881967"/>
                <a:gd name="connsiteX25" fmla="*/ 901849 w 3625999"/>
                <a:gd name="connsiteY25" fmla="*/ 281767 h 1881967"/>
                <a:gd name="connsiteX26" fmla="*/ 281763 w 3625999"/>
                <a:gd name="connsiteY26" fmla="*/ 281767 h 1881967"/>
                <a:gd name="connsiteX27" fmla="*/ 281763 w 3625999"/>
                <a:gd name="connsiteY27" fmla="*/ 752479 h 1881967"/>
                <a:gd name="connsiteX28" fmla="*/ 0 w 3625999"/>
                <a:gd name="connsiteY28" fmla="*/ 752479 h 1881967"/>
                <a:gd name="connsiteX29" fmla="*/ 0 w 3625999"/>
                <a:gd name="connsiteY29" fmla="*/ 245058 h 1881967"/>
                <a:gd name="connsiteX30" fmla="*/ 262024 w 3625999"/>
                <a:gd name="connsiteY30" fmla="*/ 17170 h 1881967"/>
                <a:gd name="connsiteX31" fmla="*/ 276954 w 3625999"/>
                <a:gd name="connsiteY31" fmla="*/ 4 h 1881967"/>
                <a:gd name="connsiteX32" fmla="*/ 281762 w 3625999"/>
                <a:gd name="connsiteY32" fmla="*/ 4 h 1881967"/>
                <a:gd name="connsiteX33" fmla="*/ 281763 w 3625999"/>
                <a:gd name="connsiteY33" fmla="*/ 3 h 1881967"/>
                <a:gd name="connsiteX34" fmla="*/ 281763 w 3625999"/>
                <a:gd name="connsiteY34" fmla="*/ 4 h 1881967"/>
                <a:gd name="connsiteX35" fmla="*/ 901848 w 3625999"/>
                <a:gd name="connsiteY35" fmla="*/ 4 h 1881967"/>
                <a:gd name="connsiteX36" fmla="*/ 901848 w 3625999"/>
                <a:gd name="connsiteY36" fmla="*/ 0 h 1881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625999" h="1881967">
                  <a:moveTo>
                    <a:pt x="901848" y="0"/>
                  </a:moveTo>
                  <a:lnTo>
                    <a:pt x="2617173" y="0"/>
                  </a:lnTo>
                  <a:lnTo>
                    <a:pt x="2617173" y="4"/>
                  </a:lnTo>
                  <a:lnTo>
                    <a:pt x="3338412" y="4"/>
                  </a:lnTo>
                  <a:lnTo>
                    <a:pt x="3344236" y="6701"/>
                  </a:lnTo>
                  <a:lnTo>
                    <a:pt x="3344236" y="4"/>
                  </a:lnTo>
                  <a:lnTo>
                    <a:pt x="3625999" y="245059"/>
                  </a:lnTo>
                  <a:lnTo>
                    <a:pt x="3625999" y="1636912"/>
                  </a:lnTo>
                  <a:lnTo>
                    <a:pt x="3344236" y="1881967"/>
                  </a:lnTo>
                  <a:lnTo>
                    <a:pt x="3344236" y="1875271"/>
                  </a:lnTo>
                  <a:lnTo>
                    <a:pt x="3338412" y="1881967"/>
                  </a:lnTo>
                  <a:lnTo>
                    <a:pt x="2617173" y="1881967"/>
                  </a:lnTo>
                  <a:lnTo>
                    <a:pt x="901849" y="1881967"/>
                  </a:lnTo>
                  <a:lnTo>
                    <a:pt x="901848" y="1881967"/>
                  </a:lnTo>
                  <a:lnTo>
                    <a:pt x="882799" y="1881967"/>
                  </a:lnTo>
                  <a:lnTo>
                    <a:pt x="882799" y="1600204"/>
                  </a:lnTo>
                  <a:lnTo>
                    <a:pt x="901848" y="1600204"/>
                  </a:lnTo>
                  <a:lnTo>
                    <a:pt x="901848" y="1600201"/>
                  </a:lnTo>
                  <a:lnTo>
                    <a:pt x="2617173" y="1600201"/>
                  </a:lnTo>
                  <a:lnTo>
                    <a:pt x="2617173" y="1600204"/>
                  </a:lnTo>
                  <a:lnTo>
                    <a:pt x="3344236" y="1600204"/>
                  </a:lnTo>
                  <a:lnTo>
                    <a:pt x="3344236" y="281767"/>
                  </a:lnTo>
                  <a:lnTo>
                    <a:pt x="2617173" y="281767"/>
                  </a:lnTo>
                  <a:lnTo>
                    <a:pt x="2617173" y="281766"/>
                  </a:lnTo>
                  <a:lnTo>
                    <a:pt x="901849" y="281766"/>
                  </a:lnTo>
                  <a:lnTo>
                    <a:pt x="901849" y="281767"/>
                  </a:lnTo>
                  <a:lnTo>
                    <a:pt x="281763" y="281767"/>
                  </a:lnTo>
                  <a:lnTo>
                    <a:pt x="281763" y="752479"/>
                  </a:lnTo>
                  <a:lnTo>
                    <a:pt x="0" y="752479"/>
                  </a:lnTo>
                  <a:lnTo>
                    <a:pt x="0" y="245058"/>
                  </a:lnTo>
                  <a:lnTo>
                    <a:pt x="262024" y="17170"/>
                  </a:lnTo>
                  <a:lnTo>
                    <a:pt x="276954" y="4"/>
                  </a:lnTo>
                  <a:lnTo>
                    <a:pt x="281762" y="4"/>
                  </a:lnTo>
                  <a:lnTo>
                    <a:pt x="281763" y="3"/>
                  </a:lnTo>
                  <a:lnTo>
                    <a:pt x="281763" y="4"/>
                  </a:lnTo>
                  <a:lnTo>
                    <a:pt x="901848" y="4"/>
                  </a:lnTo>
                  <a:lnTo>
                    <a:pt x="90184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3951898" y="2534402"/>
              <a:ext cx="1846920" cy="1267076"/>
            </a:xfrm>
            <a:custGeom>
              <a:avLst/>
              <a:gdLst>
                <a:gd name="connsiteX0" fmla="*/ 901848 w 2743200"/>
                <a:gd name="connsiteY0" fmla="*/ 0 h 1881967"/>
                <a:gd name="connsiteX1" fmla="*/ 2617173 w 2743200"/>
                <a:gd name="connsiteY1" fmla="*/ 0 h 1881967"/>
                <a:gd name="connsiteX2" fmla="*/ 2617173 w 2743200"/>
                <a:gd name="connsiteY2" fmla="*/ 4 h 1881967"/>
                <a:gd name="connsiteX3" fmla="*/ 2743200 w 2743200"/>
                <a:gd name="connsiteY3" fmla="*/ 4 h 1881967"/>
                <a:gd name="connsiteX4" fmla="*/ 2743200 w 2743200"/>
                <a:gd name="connsiteY4" fmla="*/ 281767 h 1881967"/>
                <a:gd name="connsiteX5" fmla="*/ 2617173 w 2743200"/>
                <a:gd name="connsiteY5" fmla="*/ 281767 h 1881967"/>
                <a:gd name="connsiteX6" fmla="*/ 2617173 w 2743200"/>
                <a:gd name="connsiteY6" fmla="*/ 281766 h 1881967"/>
                <a:gd name="connsiteX7" fmla="*/ 901849 w 2743200"/>
                <a:gd name="connsiteY7" fmla="*/ 281766 h 1881967"/>
                <a:gd name="connsiteX8" fmla="*/ 901849 w 2743200"/>
                <a:gd name="connsiteY8" fmla="*/ 281767 h 1881967"/>
                <a:gd name="connsiteX9" fmla="*/ 281763 w 2743200"/>
                <a:gd name="connsiteY9" fmla="*/ 281767 h 1881967"/>
                <a:gd name="connsiteX10" fmla="*/ 281763 w 2743200"/>
                <a:gd name="connsiteY10" fmla="*/ 1600204 h 1881967"/>
                <a:gd name="connsiteX11" fmla="*/ 901848 w 2743200"/>
                <a:gd name="connsiteY11" fmla="*/ 1600204 h 1881967"/>
                <a:gd name="connsiteX12" fmla="*/ 901848 w 2743200"/>
                <a:gd name="connsiteY12" fmla="*/ 1600201 h 1881967"/>
                <a:gd name="connsiteX13" fmla="*/ 2225453 w 2743200"/>
                <a:gd name="connsiteY13" fmla="*/ 1600201 h 1881967"/>
                <a:gd name="connsiteX14" fmla="*/ 2225453 w 2743200"/>
                <a:gd name="connsiteY14" fmla="*/ 1881967 h 1881967"/>
                <a:gd name="connsiteX15" fmla="*/ 901849 w 2743200"/>
                <a:gd name="connsiteY15" fmla="*/ 1881967 h 1881967"/>
                <a:gd name="connsiteX16" fmla="*/ 901848 w 2743200"/>
                <a:gd name="connsiteY16" fmla="*/ 1881967 h 1881967"/>
                <a:gd name="connsiteX17" fmla="*/ 276954 w 2743200"/>
                <a:gd name="connsiteY17" fmla="*/ 1881967 h 1881967"/>
                <a:gd name="connsiteX18" fmla="*/ 262017 w 2743200"/>
                <a:gd name="connsiteY18" fmla="*/ 1864793 h 1881967"/>
                <a:gd name="connsiteX19" fmla="*/ 0 w 2743200"/>
                <a:gd name="connsiteY19" fmla="*/ 1636911 h 1881967"/>
                <a:gd name="connsiteX20" fmla="*/ 0 w 2743200"/>
                <a:gd name="connsiteY20" fmla="*/ 245058 h 1881967"/>
                <a:gd name="connsiteX21" fmla="*/ 262024 w 2743200"/>
                <a:gd name="connsiteY21" fmla="*/ 17170 h 1881967"/>
                <a:gd name="connsiteX22" fmla="*/ 276954 w 2743200"/>
                <a:gd name="connsiteY22" fmla="*/ 4 h 1881967"/>
                <a:gd name="connsiteX23" fmla="*/ 281762 w 2743200"/>
                <a:gd name="connsiteY23" fmla="*/ 4 h 1881967"/>
                <a:gd name="connsiteX24" fmla="*/ 281763 w 2743200"/>
                <a:gd name="connsiteY24" fmla="*/ 3 h 1881967"/>
                <a:gd name="connsiteX25" fmla="*/ 281763 w 2743200"/>
                <a:gd name="connsiteY25" fmla="*/ 4 h 1881967"/>
                <a:gd name="connsiteX26" fmla="*/ 901848 w 2743200"/>
                <a:gd name="connsiteY26" fmla="*/ 4 h 1881967"/>
                <a:gd name="connsiteX27" fmla="*/ 901848 w 2743200"/>
                <a:gd name="connsiteY27" fmla="*/ 0 h 1881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743200" h="1881967">
                  <a:moveTo>
                    <a:pt x="901848" y="0"/>
                  </a:moveTo>
                  <a:lnTo>
                    <a:pt x="2617173" y="0"/>
                  </a:lnTo>
                  <a:lnTo>
                    <a:pt x="2617173" y="4"/>
                  </a:lnTo>
                  <a:lnTo>
                    <a:pt x="2743200" y="4"/>
                  </a:lnTo>
                  <a:lnTo>
                    <a:pt x="2743200" y="281767"/>
                  </a:lnTo>
                  <a:lnTo>
                    <a:pt x="2617173" y="281767"/>
                  </a:lnTo>
                  <a:lnTo>
                    <a:pt x="2617173" y="281766"/>
                  </a:lnTo>
                  <a:lnTo>
                    <a:pt x="901849" y="281766"/>
                  </a:lnTo>
                  <a:lnTo>
                    <a:pt x="901849" y="281767"/>
                  </a:lnTo>
                  <a:lnTo>
                    <a:pt x="281763" y="281767"/>
                  </a:lnTo>
                  <a:lnTo>
                    <a:pt x="281763" y="1600204"/>
                  </a:lnTo>
                  <a:lnTo>
                    <a:pt x="901848" y="1600204"/>
                  </a:lnTo>
                  <a:lnTo>
                    <a:pt x="901848" y="1600201"/>
                  </a:lnTo>
                  <a:lnTo>
                    <a:pt x="2225453" y="1600201"/>
                  </a:lnTo>
                  <a:lnTo>
                    <a:pt x="2225453" y="1881967"/>
                  </a:lnTo>
                  <a:lnTo>
                    <a:pt x="901849" y="1881967"/>
                  </a:lnTo>
                  <a:lnTo>
                    <a:pt x="901848" y="1881967"/>
                  </a:lnTo>
                  <a:lnTo>
                    <a:pt x="276954" y="1881967"/>
                  </a:lnTo>
                  <a:lnTo>
                    <a:pt x="262017" y="1864793"/>
                  </a:lnTo>
                  <a:lnTo>
                    <a:pt x="0" y="1636911"/>
                  </a:lnTo>
                  <a:lnTo>
                    <a:pt x="0" y="245058"/>
                  </a:lnTo>
                  <a:lnTo>
                    <a:pt x="262024" y="17170"/>
                  </a:lnTo>
                  <a:lnTo>
                    <a:pt x="276954" y="4"/>
                  </a:lnTo>
                  <a:lnTo>
                    <a:pt x="281762" y="4"/>
                  </a:lnTo>
                  <a:lnTo>
                    <a:pt x="281763" y="3"/>
                  </a:lnTo>
                  <a:lnTo>
                    <a:pt x="281763" y="4"/>
                  </a:lnTo>
                  <a:lnTo>
                    <a:pt x="901848" y="4"/>
                  </a:lnTo>
                  <a:lnTo>
                    <a:pt x="90184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>
              <a:off x="5988522" y="2534404"/>
              <a:ext cx="404661" cy="570750"/>
            </a:xfrm>
            <a:custGeom>
              <a:avLst/>
              <a:gdLst>
                <a:gd name="connsiteX0" fmla="*/ 0 w 601036"/>
                <a:gd name="connsiteY0" fmla="*/ 0 h 847725"/>
                <a:gd name="connsiteX1" fmla="*/ 313449 w 601036"/>
                <a:gd name="connsiteY1" fmla="*/ 0 h 847725"/>
                <a:gd name="connsiteX2" fmla="*/ 319273 w 601036"/>
                <a:gd name="connsiteY2" fmla="*/ 6697 h 847725"/>
                <a:gd name="connsiteX3" fmla="*/ 319273 w 601036"/>
                <a:gd name="connsiteY3" fmla="*/ 0 h 847725"/>
                <a:gd name="connsiteX4" fmla="*/ 601036 w 601036"/>
                <a:gd name="connsiteY4" fmla="*/ 245055 h 847725"/>
                <a:gd name="connsiteX5" fmla="*/ 601036 w 601036"/>
                <a:gd name="connsiteY5" fmla="*/ 847725 h 847725"/>
                <a:gd name="connsiteX6" fmla="*/ 319273 w 601036"/>
                <a:gd name="connsiteY6" fmla="*/ 847725 h 847725"/>
                <a:gd name="connsiteX7" fmla="*/ 319273 w 601036"/>
                <a:gd name="connsiteY7" fmla="*/ 281763 h 847725"/>
                <a:gd name="connsiteX8" fmla="*/ 0 w 601036"/>
                <a:gd name="connsiteY8" fmla="*/ 281763 h 847725"/>
                <a:gd name="connsiteX9" fmla="*/ 0 w 601036"/>
                <a:gd name="connsiteY9" fmla="*/ 0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1036" h="847725">
                  <a:moveTo>
                    <a:pt x="0" y="0"/>
                  </a:moveTo>
                  <a:lnTo>
                    <a:pt x="313449" y="0"/>
                  </a:lnTo>
                  <a:lnTo>
                    <a:pt x="319273" y="6697"/>
                  </a:lnTo>
                  <a:lnTo>
                    <a:pt x="319273" y="0"/>
                  </a:lnTo>
                  <a:lnTo>
                    <a:pt x="601036" y="245055"/>
                  </a:lnTo>
                  <a:lnTo>
                    <a:pt x="601036" y="847725"/>
                  </a:lnTo>
                  <a:lnTo>
                    <a:pt x="319273" y="847725"/>
                  </a:lnTo>
                  <a:lnTo>
                    <a:pt x="319273" y="281763"/>
                  </a:lnTo>
                  <a:lnTo>
                    <a:pt x="0" y="2817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/>
            <p:nvPr/>
          </p:nvSpPr>
          <p:spPr>
            <a:xfrm>
              <a:off x="5798818" y="2724107"/>
              <a:ext cx="404661" cy="570750"/>
            </a:xfrm>
            <a:custGeom>
              <a:avLst/>
              <a:gdLst>
                <a:gd name="connsiteX0" fmla="*/ 0 w 601036"/>
                <a:gd name="connsiteY0" fmla="*/ 0 h 847725"/>
                <a:gd name="connsiteX1" fmla="*/ 281763 w 601036"/>
                <a:gd name="connsiteY1" fmla="*/ 0 h 847725"/>
                <a:gd name="connsiteX2" fmla="*/ 281763 w 601036"/>
                <a:gd name="connsiteY2" fmla="*/ 565962 h 847725"/>
                <a:gd name="connsiteX3" fmla="*/ 601036 w 601036"/>
                <a:gd name="connsiteY3" fmla="*/ 565962 h 847725"/>
                <a:gd name="connsiteX4" fmla="*/ 601036 w 601036"/>
                <a:gd name="connsiteY4" fmla="*/ 847725 h 847725"/>
                <a:gd name="connsiteX5" fmla="*/ 276954 w 601036"/>
                <a:gd name="connsiteY5" fmla="*/ 847725 h 847725"/>
                <a:gd name="connsiteX6" fmla="*/ 262017 w 601036"/>
                <a:gd name="connsiteY6" fmla="*/ 830551 h 847725"/>
                <a:gd name="connsiteX7" fmla="*/ 0 w 601036"/>
                <a:gd name="connsiteY7" fmla="*/ 602669 h 847725"/>
                <a:gd name="connsiteX8" fmla="*/ 0 w 601036"/>
                <a:gd name="connsiteY8" fmla="*/ 0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1036" h="847725">
                  <a:moveTo>
                    <a:pt x="0" y="0"/>
                  </a:moveTo>
                  <a:lnTo>
                    <a:pt x="281763" y="0"/>
                  </a:lnTo>
                  <a:lnTo>
                    <a:pt x="281763" y="565962"/>
                  </a:lnTo>
                  <a:lnTo>
                    <a:pt x="601036" y="565962"/>
                  </a:lnTo>
                  <a:lnTo>
                    <a:pt x="601036" y="847725"/>
                  </a:lnTo>
                  <a:lnTo>
                    <a:pt x="276954" y="847725"/>
                  </a:lnTo>
                  <a:lnTo>
                    <a:pt x="262017" y="830551"/>
                  </a:lnTo>
                  <a:lnTo>
                    <a:pt x="0" y="6026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>
              <a:off x="6203479" y="3294857"/>
              <a:ext cx="189703" cy="144"/>
            </a:xfrm>
            <a:custGeom>
              <a:avLst/>
              <a:gdLst>
                <a:gd name="connsiteX0" fmla="*/ 0 w 281763"/>
                <a:gd name="connsiteY0" fmla="*/ 0 h 214"/>
                <a:gd name="connsiteX1" fmla="*/ 281763 w 281763"/>
                <a:gd name="connsiteY1" fmla="*/ 0 h 214"/>
                <a:gd name="connsiteX2" fmla="*/ 281763 w 281763"/>
                <a:gd name="connsiteY2" fmla="*/ 214 h 214"/>
                <a:gd name="connsiteX3" fmla="*/ 0 w 281763"/>
                <a:gd name="connsiteY3" fmla="*/ 214 h 214"/>
                <a:gd name="connsiteX4" fmla="*/ 0 w 281763"/>
                <a:gd name="connsiteY4" fmla="*/ 0 h 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1763" h="214">
                  <a:moveTo>
                    <a:pt x="0" y="0"/>
                  </a:moveTo>
                  <a:lnTo>
                    <a:pt x="281763" y="0"/>
                  </a:lnTo>
                  <a:lnTo>
                    <a:pt x="281763" y="214"/>
                  </a:lnTo>
                  <a:lnTo>
                    <a:pt x="0" y="2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9F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>
              <a:off x="5450234" y="3295001"/>
              <a:ext cx="753246" cy="316772"/>
            </a:xfrm>
            <a:custGeom>
              <a:avLst/>
              <a:gdLst>
                <a:gd name="connsiteX0" fmla="*/ 281763 w 1118783"/>
                <a:gd name="connsiteY0" fmla="*/ 0 h 470496"/>
                <a:gd name="connsiteX1" fmla="*/ 281763 w 1118783"/>
                <a:gd name="connsiteY1" fmla="*/ 1 h 470496"/>
                <a:gd name="connsiteX2" fmla="*/ 1118783 w 1118783"/>
                <a:gd name="connsiteY2" fmla="*/ 1 h 470496"/>
                <a:gd name="connsiteX3" fmla="*/ 1118783 w 1118783"/>
                <a:gd name="connsiteY3" fmla="*/ 281764 h 470496"/>
                <a:gd name="connsiteX4" fmla="*/ 281763 w 1118783"/>
                <a:gd name="connsiteY4" fmla="*/ 281764 h 470496"/>
                <a:gd name="connsiteX5" fmla="*/ 281763 w 1118783"/>
                <a:gd name="connsiteY5" fmla="*/ 470496 h 470496"/>
                <a:gd name="connsiteX6" fmla="*/ 0 w 1118783"/>
                <a:gd name="connsiteY6" fmla="*/ 470496 h 470496"/>
                <a:gd name="connsiteX7" fmla="*/ 0 w 1118783"/>
                <a:gd name="connsiteY7" fmla="*/ 245055 h 470496"/>
                <a:gd name="connsiteX8" fmla="*/ 262024 w 1118783"/>
                <a:gd name="connsiteY8" fmla="*/ 17167 h 470496"/>
                <a:gd name="connsiteX9" fmla="*/ 276954 w 1118783"/>
                <a:gd name="connsiteY9" fmla="*/ 1 h 470496"/>
                <a:gd name="connsiteX10" fmla="*/ 281762 w 1118783"/>
                <a:gd name="connsiteY10" fmla="*/ 1 h 470496"/>
                <a:gd name="connsiteX11" fmla="*/ 281763 w 1118783"/>
                <a:gd name="connsiteY11" fmla="*/ 0 h 470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18783" h="470496">
                  <a:moveTo>
                    <a:pt x="281763" y="0"/>
                  </a:moveTo>
                  <a:lnTo>
                    <a:pt x="281763" y="1"/>
                  </a:lnTo>
                  <a:lnTo>
                    <a:pt x="1118783" y="1"/>
                  </a:lnTo>
                  <a:lnTo>
                    <a:pt x="1118783" y="281764"/>
                  </a:lnTo>
                  <a:lnTo>
                    <a:pt x="281763" y="281764"/>
                  </a:lnTo>
                  <a:lnTo>
                    <a:pt x="281763" y="470496"/>
                  </a:lnTo>
                  <a:lnTo>
                    <a:pt x="0" y="470496"/>
                  </a:lnTo>
                  <a:lnTo>
                    <a:pt x="0" y="245055"/>
                  </a:lnTo>
                  <a:lnTo>
                    <a:pt x="262024" y="17167"/>
                  </a:lnTo>
                  <a:lnTo>
                    <a:pt x="276954" y="1"/>
                  </a:lnTo>
                  <a:lnTo>
                    <a:pt x="281762" y="1"/>
                  </a:lnTo>
                  <a:lnTo>
                    <a:pt x="281763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/>
            <p:nvPr/>
          </p:nvSpPr>
          <p:spPr>
            <a:xfrm>
              <a:off x="6393183" y="3295001"/>
              <a:ext cx="374237" cy="760601"/>
            </a:xfrm>
            <a:custGeom>
              <a:avLst/>
              <a:gdLst>
                <a:gd name="connsiteX0" fmla="*/ 0 w 555848"/>
                <a:gd name="connsiteY0" fmla="*/ 0 h 1129708"/>
                <a:gd name="connsiteX1" fmla="*/ 268261 w 555848"/>
                <a:gd name="connsiteY1" fmla="*/ 0 h 1129708"/>
                <a:gd name="connsiteX2" fmla="*/ 274085 w 555848"/>
                <a:gd name="connsiteY2" fmla="*/ 6697 h 1129708"/>
                <a:gd name="connsiteX3" fmla="*/ 274085 w 555848"/>
                <a:gd name="connsiteY3" fmla="*/ 0 h 1129708"/>
                <a:gd name="connsiteX4" fmla="*/ 555848 w 555848"/>
                <a:gd name="connsiteY4" fmla="*/ 245055 h 1129708"/>
                <a:gd name="connsiteX5" fmla="*/ 555848 w 555848"/>
                <a:gd name="connsiteY5" fmla="*/ 1129708 h 1129708"/>
                <a:gd name="connsiteX6" fmla="*/ 274085 w 555848"/>
                <a:gd name="connsiteY6" fmla="*/ 1129708 h 1129708"/>
                <a:gd name="connsiteX7" fmla="*/ 274085 w 555848"/>
                <a:gd name="connsiteY7" fmla="*/ 281763 h 1129708"/>
                <a:gd name="connsiteX8" fmla="*/ 0 w 555848"/>
                <a:gd name="connsiteY8" fmla="*/ 281763 h 1129708"/>
                <a:gd name="connsiteX9" fmla="*/ 0 w 555848"/>
                <a:gd name="connsiteY9" fmla="*/ 0 h 1129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5848" h="1129708">
                  <a:moveTo>
                    <a:pt x="0" y="0"/>
                  </a:moveTo>
                  <a:lnTo>
                    <a:pt x="268261" y="0"/>
                  </a:lnTo>
                  <a:lnTo>
                    <a:pt x="274085" y="6697"/>
                  </a:lnTo>
                  <a:lnTo>
                    <a:pt x="274085" y="0"/>
                  </a:lnTo>
                  <a:lnTo>
                    <a:pt x="555848" y="245055"/>
                  </a:lnTo>
                  <a:lnTo>
                    <a:pt x="555848" y="1129708"/>
                  </a:lnTo>
                  <a:lnTo>
                    <a:pt x="274085" y="1129708"/>
                  </a:lnTo>
                  <a:lnTo>
                    <a:pt x="274085" y="281763"/>
                  </a:lnTo>
                  <a:lnTo>
                    <a:pt x="0" y="2817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5639937" y="3484704"/>
              <a:ext cx="753246" cy="316773"/>
            </a:xfrm>
            <a:custGeom>
              <a:avLst/>
              <a:gdLst>
                <a:gd name="connsiteX0" fmla="*/ 837020 w 1118783"/>
                <a:gd name="connsiteY0" fmla="*/ 0 h 470498"/>
                <a:gd name="connsiteX1" fmla="*/ 1118783 w 1118783"/>
                <a:gd name="connsiteY1" fmla="*/ 0 h 470498"/>
                <a:gd name="connsiteX2" fmla="*/ 1118783 w 1118783"/>
                <a:gd name="connsiteY2" fmla="*/ 225443 h 470498"/>
                <a:gd name="connsiteX3" fmla="*/ 837020 w 1118783"/>
                <a:gd name="connsiteY3" fmla="*/ 470498 h 470498"/>
                <a:gd name="connsiteX4" fmla="*/ 837020 w 1118783"/>
                <a:gd name="connsiteY4" fmla="*/ 463802 h 470498"/>
                <a:gd name="connsiteX5" fmla="*/ 831196 w 1118783"/>
                <a:gd name="connsiteY5" fmla="*/ 470498 h 470498"/>
                <a:gd name="connsiteX6" fmla="*/ 109957 w 1118783"/>
                <a:gd name="connsiteY6" fmla="*/ 470498 h 470498"/>
                <a:gd name="connsiteX7" fmla="*/ 0 w 1118783"/>
                <a:gd name="connsiteY7" fmla="*/ 470498 h 470498"/>
                <a:gd name="connsiteX8" fmla="*/ 0 w 1118783"/>
                <a:gd name="connsiteY8" fmla="*/ 188732 h 470498"/>
                <a:gd name="connsiteX9" fmla="*/ 109957 w 1118783"/>
                <a:gd name="connsiteY9" fmla="*/ 188732 h 470498"/>
                <a:gd name="connsiteX10" fmla="*/ 109957 w 1118783"/>
                <a:gd name="connsiteY10" fmla="*/ 188735 h 470498"/>
                <a:gd name="connsiteX11" fmla="*/ 837020 w 1118783"/>
                <a:gd name="connsiteY11" fmla="*/ 188735 h 470498"/>
                <a:gd name="connsiteX12" fmla="*/ 837020 w 1118783"/>
                <a:gd name="connsiteY12" fmla="*/ 0 h 470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8783" h="470498">
                  <a:moveTo>
                    <a:pt x="837020" y="0"/>
                  </a:moveTo>
                  <a:lnTo>
                    <a:pt x="1118783" y="0"/>
                  </a:lnTo>
                  <a:lnTo>
                    <a:pt x="1118783" y="225443"/>
                  </a:lnTo>
                  <a:lnTo>
                    <a:pt x="837020" y="470498"/>
                  </a:lnTo>
                  <a:lnTo>
                    <a:pt x="837020" y="463802"/>
                  </a:lnTo>
                  <a:lnTo>
                    <a:pt x="831196" y="470498"/>
                  </a:lnTo>
                  <a:lnTo>
                    <a:pt x="109957" y="470498"/>
                  </a:lnTo>
                  <a:lnTo>
                    <a:pt x="0" y="470498"/>
                  </a:lnTo>
                  <a:lnTo>
                    <a:pt x="0" y="188732"/>
                  </a:lnTo>
                  <a:lnTo>
                    <a:pt x="109957" y="188732"/>
                  </a:lnTo>
                  <a:lnTo>
                    <a:pt x="109957" y="188735"/>
                  </a:lnTo>
                  <a:lnTo>
                    <a:pt x="837020" y="188735"/>
                  </a:lnTo>
                  <a:lnTo>
                    <a:pt x="83702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>
              <a:off x="5450234" y="3801478"/>
              <a:ext cx="348585" cy="760597"/>
            </a:xfrm>
            <a:custGeom>
              <a:avLst/>
              <a:gdLst>
                <a:gd name="connsiteX0" fmla="*/ 0 w 517747"/>
                <a:gd name="connsiteY0" fmla="*/ 0 h 1129702"/>
                <a:gd name="connsiteX1" fmla="*/ 281763 w 517747"/>
                <a:gd name="connsiteY1" fmla="*/ 0 h 1129702"/>
                <a:gd name="connsiteX2" fmla="*/ 281763 w 517747"/>
                <a:gd name="connsiteY2" fmla="*/ 847939 h 1129702"/>
                <a:gd name="connsiteX3" fmla="*/ 517747 w 517747"/>
                <a:gd name="connsiteY3" fmla="*/ 847939 h 1129702"/>
                <a:gd name="connsiteX4" fmla="*/ 517747 w 517747"/>
                <a:gd name="connsiteY4" fmla="*/ 1129702 h 1129702"/>
                <a:gd name="connsiteX5" fmla="*/ 276954 w 517747"/>
                <a:gd name="connsiteY5" fmla="*/ 1129702 h 1129702"/>
                <a:gd name="connsiteX6" fmla="*/ 262017 w 517747"/>
                <a:gd name="connsiteY6" fmla="*/ 1112528 h 1129702"/>
                <a:gd name="connsiteX7" fmla="*/ 0 w 517747"/>
                <a:gd name="connsiteY7" fmla="*/ 884646 h 1129702"/>
                <a:gd name="connsiteX8" fmla="*/ 0 w 517747"/>
                <a:gd name="connsiteY8" fmla="*/ 0 h 1129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7747" h="1129702">
                  <a:moveTo>
                    <a:pt x="0" y="0"/>
                  </a:moveTo>
                  <a:lnTo>
                    <a:pt x="281763" y="0"/>
                  </a:lnTo>
                  <a:lnTo>
                    <a:pt x="281763" y="847939"/>
                  </a:lnTo>
                  <a:lnTo>
                    <a:pt x="517747" y="847939"/>
                  </a:lnTo>
                  <a:lnTo>
                    <a:pt x="517747" y="1129702"/>
                  </a:lnTo>
                  <a:lnTo>
                    <a:pt x="276954" y="1129702"/>
                  </a:lnTo>
                  <a:lnTo>
                    <a:pt x="262017" y="1112528"/>
                  </a:lnTo>
                  <a:lnTo>
                    <a:pt x="0" y="8846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/>
            <p:nvPr/>
          </p:nvSpPr>
          <p:spPr>
            <a:xfrm>
              <a:off x="5798818" y="4055602"/>
              <a:ext cx="778898" cy="316769"/>
            </a:xfrm>
            <a:custGeom>
              <a:avLst/>
              <a:gdLst>
                <a:gd name="connsiteX0" fmla="*/ 901848 w 1156884"/>
                <a:gd name="connsiteY0" fmla="*/ 0 h 470492"/>
                <a:gd name="connsiteX1" fmla="*/ 1156884 w 1156884"/>
                <a:gd name="connsiteY1" fmla="*/ 0 h 470492"/>
                <a:gd name="connsiteX2" fmla="*/ 1156884 w 1156884"/>
                <a:gd name="connsiteY2" fmla="*/ 281766 h 470492"/>
                <a:gd name="connsiteX3" fmla="*/ 901849 w 1156884"/>
                <a:gd name="connsiteY3" fmla="*/ 281766 h 470492"/>
                <a:gd name="connsiteX4" fmla="*/ 901849 w 1156884"/>
                <a:gd name="connsiteY4" fmla="*/ 281767 h 470492"/>
                <a:gd name="connsiteX5" fmla="*/ 281763 w 1156884"/>
                <a:gd name="connsiteY5" fmla="*/ 281767 h 470492"/>
                <a:gd name="connsiteX6" fmla="*/ 281763 w 1156884"/>
                <a:gd name="connsiteY6" fmla="*/ 470492 h 470492"/>
                <a:gd name="connsiteX7" fmla="*/ 0 w 1156884"/>
                <a:gd name="connsiteY7" fmla="*/ 470492 h 470492"/>
                <a:gd name="connsiteX8" fmla="*/ 0 w 1156884"/>
                <a:gd name="connsiteY8" fmla="*/ 245058 h 470492"/>
                <a:gd name="connsiteX9" fmla="*/ 262024 w 1156884"/>
                <a:gd name="connsiteY9" fmla="*/ 17170 h 470492"/>
                <a:gd name="connsiteX10" fmla="*/ 276954 w 1156884"/>
                <a:gd name="connsiteY10" fmla="*/ 4 h 470492"/>
                <a:gd name="connsiteX11" fmla="*/ 281762 w 1156884"/>
                <a:gd name="connsiteY11" fmla="*/ 4 h 470492"/>
                <a:gd name="connsiteX12" fmla="*/ 281763 w 1156884"/>
                <a:gd name="connsiteY12" fmla="*/ 3 h 470492"/>
                <a:gd name="connsiteX13" fmla="*/ 281763 w 1156884"/>
                <a:gd name="connsiteY13" fmla="*/ 4 h 470492"/>
                <a:gd name="connsiteX14" fmla="*/ 901848 w 1156884"/>
                <a:gd name="connsiteY14" fmla="*/ 4 h 470492"/>
                <a:gd name="connsiteX15" fmla="*/ 901848 w 1156884"/>
                <a:gd name="connsiteY15" fmla="*/ 0 h 470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56884" h="470492">
                  <a:moveTo>
                    <a:pt x="901848" y="0"/>
                  </a:moveTo>
                  <a:lnTo>
                    <a:pt x="1156884" y="0"/>
                  </a:lnTo>
                  <a:lnTo>
                    <a:pt x="1156884" y="281766"/>
                  </a:lnTo>
                  <a:lnTo>
                    <a:pt x="901849" y="281766"/>
                  </a:lnTo>
                  <a:lnTo>
                    <a:pt x="901849" y="281767"/>
                  </a:lnTo>
                  <a:lnTo>
                    <a:pt x="281763" y="281767"/>
                  </a:lnTo>
                  <a:lnTo>
                    <a:pt x="281763" y="470492"/>
                  </a:lnTo>
                  <a:lnTo>
                    <a:pt x="0" y="470492"/>
                  </a:lnTo>
                  <a:lnTo>
                    <a:pt x="0" y="245058"/>
                  </a:lnTo>
                  <a:lnTo>
                    <a:pt x="262024" y="17170"/>
                  </a:lnTo>
                  <a:lnTo>
                    <a:pt x="276954" y="4"/>
                  </a:lnTo>
                  <a:lnTo>
                    <a:pt x="281762" y="4"/>
                  </a:lnTo>
                  <a:lnTo>
                    <a:pt x="281763" y="3"/>
                  </a:lnTo>
                  <a:lnTo>
                    <a:pt x="281763" y="4"/>
                  </a:lnTo>
                  <a:lnTo>
                    <a:pt x="901848" y="4"/>
                  </a:lnTo>
                  <a:lnTo>
                    <a:pt x="90184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/>
            <p:nvPr/>
          </p:nvSpPr>
          <p:spPr>
            <a:xfrm>
              <a:off x="6393183" y="4055602"/>
              <a:ext cx="1846920" cy="1267076"/>
            </a:xfrm>
            <a:custGeom>
              <a:avLst/>
              <a:gdLst>
                <a:gd name="connsiteX0" fmla="*/ 555848 w 2743200"/>
                <a:gd name="connsiteY0" fmla="*/ 0 h 1881967"/>
                <a:gd name="connsiteX1" fmla="*/ 1734374 w 2743200"/>
                <a:gd name="connsiteY1" fmla="*/ 0 h 1881967"/>
                <a:gd name="connsiteX2" fmla="*/ 1734374 w 2743200"/>
                <a:gd name="connsiteY2" fmla="*/ 4 h 1881967"/>
                <a:gd name="connsiteX3" fmla="*/ 2455613 w 2743200"/>
                <a:gd name="connsiteY3" fmla="*/ 4 h 1881967"/>
                <a:gd name="connsiteX4" fmla="*/ 2461437 w 2743200"/>
                <a:gd name="connsiteY4" fmla="*/ 6701 h 1881967"/>
                <a:gd name="connsiteX5" fmla="*/ 2461437 w 2743200"/>
                <a:gd name="connsiteY5" fmla="*/ 4 h 1881967"/>
                <a:gd name="connsiteX6" fmla="*/ 2743200 w 2743200"/>
                <a:gd name="connsiteY6" fmla="*/ 245059 h 1881967"/>
                <a:gd name="connsiteX7" fmla="*/ 2743200 w 2743200"/>
                <a:gd name="connsiteY7" fmla="*/ 1636912 h 1881967"/>
                <a:gd name="connsiteX8" fmla="*/ 2461437 w 2743200"/>
                <a:gd name="connsiteY8" fmla="*/ 1881967 h 1881967"/>
                <a:gd name="connsiteX9" fmla="*/ 2461437 w 2743200"/>
                <a:gd name="connsiteY9" fmla="*/ 1875271 h 1881967"/>
                <a:gd name="connsiteX10" fmla="*/ 2455613 w 2743200"/>
                <a:gd name="connsiteY10" fmla="*/ 1881967 h 1881967"/>
                <a:gd name="connsiteX11" fmla="*/ 1734374 w 2743200"/>
                <a:gd name="connsiteY11" fmla="*/ 1881967 h 1881967"/>
                <a:gd name="connsiteX12" fmla="*/ 19050 w 2743200"/>
                <a:gd name="connsiteY12" fmla="*/ 1881967 h 1881967"/>
                <a:gd name="connsiteX13" fmla="*/ 19049 w 2743200"/>
                <a:gd name="connsiteY13" fmla="*/ 1881967 h 1881967"/>
                <a:gd name="connsiteX14" fmla="*/ 0 w 2743200"/>
                <a:gd name="connsiteY14" fmla="*/ 1881967 h 1881967"/>
                <a:gd name="connsiteX15" fmla="*/ 0 w 2743200"/>
                <a:gd name="connsiteY15" fmla="*/ 1600204 h 1881967"/>
                <a:gd name="connsiteX16" fmla="*/ 19049 w 2743200"/>
                <a:gd name="connsiteY16" fmla="*/ 1600204 h 1881967"/>
                <a:gd name="connsiteX17" fmla="*/ 19049 w 2743200"/>
                <a:gd name="connsiteY17" fmla="*/ 1600201 h 1881967"/>
                <a:gd name="connsiteX18" fmla="*/ 1734374 w 2743200"/>
                <a:gd name="connsiteY18" fmla="*/ 1600201 h 1881967"/>
                <a:gd name="connsiteX19" fmla="*/ 1734374 w 2743200"/>
                <a:gd name="connsiteY19" fmla="*/ 1600204 h 1881967"/>
                <a:gd name="connsiteX20" fmla="*/ 2461437 w 2743200"/>
                <a:gd name="connsiteY20" fmla="*/ 1600204 h 1881967"/>
                <a:gd name="connsiteX21" fmla="*/ 2461437 w 2743200"/>
                <a:gd name="connsiteY21" fmla="*/ 281767 h 1881967"/>
                <a:gd name="connsiteX22" fmla="*/ 1734374 w 2743200"/>
                <a:gd name="connsiteY22" fmla="*/ 281767 h 1881967"/>
                <a:gd name="connsiteX23" fmla="*/ 1734374 w 2743200"/>
                <a:gd name="connsiteY23" fmla="*/ 281766 h 1881967"/>
                <a:gd name="connsiteX24" fmla="*/ 555848 w 2743200"/>
                <a:gd name="connsiteY24" fmla="*/ 281766 h 1881967"/>
                <a:gd name="connsiteX25" fmla="*/ 555848 w 2743200"/>
                <a:gd name="connsiteY25" fmla="*/ 0 h 1881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743200" h="1881967">
                  <a:moveTo>
                    <a:pt x="555848" y="0"/>
                  </a:moveTo>
                  <a:lnTo>
                    <a:pt x="1734374" y="0"/>
                  </a:lnTo>
                  <a:lnTo>
                    <a:pt x="1734374" y="4"/>
                  </a:lnTo>
                  <a:lnTo>
                    <a:pt x="2455613" y="4"/>
                  </a:lnTo>
                  <a:lnTo>
                    <a:pt x="2461437" y="6701"/>
                  </a:lnTo>
                  <a:lnTo>
                    <a:pt x="2461437" y="4"/>
                  </a:lnTo>
                  <a:lnTo>
                    <a:pt x="2743200" y="245059"/>
                  </a:lnTo>
                  <a:lnTo>
                    <a:pt x="2743200" y="1636912"/>
                  </a:lnTo>
                  <a:lnTo>
                    <a:pt x="2461437" y="1881967"/>
                  </a:lnTo>
                  <a:lnTo>
                    <a:pt x="2461437" y="1875271"/>
                  </a:lnTo>
                  <a:lnTo>
                    <a:pt x="2455613" y="1881967"/>
                  </a:lnTo>
                  <a:lnTo>
                    <a:pt x="1734374" y="1881967"/>
                  </a:lnTo>
                  <a:lnTo>
                    <a:pt x="19050" y="1881967"/>
                  </a:lnTo>
                  <a:lnTo>
                    <a:pt x="19049" y="1881967"/>
                  </a:lnTo>
                  <a:lnTo>
                    <a:pt x="0" y="1881967"/>
                  </a:lnTo>
                  <a:lnTo>
                    <a:pt x="0" y="1600204"/>
                  </a:lnTo>
                  <a:lnTo>
                    <a:pt x="19049" y="1600204"/>
                  </a:lnTo>
                  <a:lnTo>
                    <a:pt x="19049" y="1600201"/>
                  </a:lnTo>
                  <a:lnTo>
                    <a:pt x="1734374" y="1600201"/>
                  </a:lnTo>
                  <a:lnTo>
                    <a:pt x="1734374" y="1600204"/>
                  </a:lnTo>
                  <a:lnTo>
                    <a:pt x="2461437" y="1600204"/>
                  </a:lnTo>
                  <a:lnTo>
                    <a:pt x="2461437" y="281767"/>
                  </a:lnTo>
                  <a:lnTo>
                    <a:pt x="1734374" y="281767"/>
                  </a:lnTo>
                  <a:lnTo>
                    <a:pt x="1734374" y="281766"/>
                  </a:lnTo>
                  <a:lnTo>
                    <a:pt x="555848" y="281766"/>
                  </a:lnTo>
                  <a:lnTo>
                    <a:pt x="55584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/>
            <p:nvPr/>
          </p:nvSpPr>
          <p:spPr>
            <a:xfrm>
              <a:off x="5988522" y="4245308"/>
              <a:ext cx="778898" cy="316767"/>
            </a:xfrm>
            <a:custGeom>
              <a:avLst/>
              <a:gdLst>
                <a:gd name="connsiteX0" fmla="*/ 875121 w 1156884"/>
                <a:gd name="connsiteY0" fmla="*/ 0 h 470489"/>
                <a:gd name="connsiteX1" fmla="*/ 1156884 w 1156884"/>
                <a:gd name="connsiteY1" fmla="*/ 0 h 470489"/>
                <a:gd name="connsiteX2" fmla="*/ 1156884 w 1156884"/>
                <a:gd name="connsiteY2" fmla="*/ 225434 h 470489"/>
                <a:gd name="connsiteX3" fmla="*/ 875121 w 1156884"/>
                <a:gd name="connsiteY3" fmla="*/ 470489 h 470489"/>
                <a:gd name="connsiteX4" fmla="*/ 875121 w 1156884"/>
                <a:gd name="connsiteY4" fmla="*/ 463793 h 470489"/>
                <a:gd name="connsiteX5" fmla="*/ 869297 w 1156884"/>
                <a:gd name="connsiteY5" fmla="*/ 470489 h 470489"/>
                <a:gd name="connsiteX6" fmla="*/ 0 w 1156884"/>
                <a:gd name="connsiteY6" fmla="*/ 470489 h 470489"/>
                <a:gd name="connsiteX7" fmla="*/ 0 w 1156884"/>
                <a:gd name="connsiteY7" fmla="*/ 188726 h 470489"/>
                <a:gd name="connsiteX8" fmla="*/ 875121 w 1156884"/>
                <a:gd name="connsiteY8" fmla="*/ 188726 h 470489"/>
                <a:gd name="connsiteX9" fmla="*/ 875121 w 1156884"/>
                <a:gd name="connsiteY9" fmla="*/ 0 h 470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6884" h="470489">
                  <a:moveTo>
                    <a:pt x="875121" y="0"/>
                  </a:moveTo>
                  <a:lnTo>
                    <a:pt x="1156884" y="0"/>
                  </a:lnTo>
                  <a:lnTo>
                    <a:pt x="1156884" y="225434"/>
                  </a:lnTo>
                  <a:lnTo>
                    <a:pt x="875121" y="470489"/>
                  </a:lnTo>
                  <a:lnTo>
                    <a:pt x="875121" y="463793"/>
                  </a:lnTo>
                  <a:lnTo>
                    <a:pt x="869297" y="470489"/>
                  </a:lnTo>
                  <a:lnTo>
                    <a:pt x="0" y="470489"/>
                  </a:lnTo>
                  <a:lnTo>
                    <a:pt x="0" y="188726"/>
                  </a:lnTo>
                  <a:lnTo>
                    <a:pt x="875121" y="188726"/>
                  </a:lnTo>
                  <a:lnTo>
                    <a:pt x="875121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>
              <a:off x="5798818" y="4562075"/>
              <a:ext cx="189703" cy="151"/>
            </a:xfrm>
            <a:custGeom>
              <a:avLst/>
              <a:gdLst>
                <a:gd name="connsiteX0" fmla="*/ 0 w 281763"/>
                <a:gd name="connsiteY0" fmla="*/ 0 h 224"/>
                <a:gd name="connsiteX1" fmla="*/ 281763 w 281763"/>
                <a:gd name="connsiteY1" fmla="*/ 0 h 224"/>
                <a:gd name="connsiteX2" fmla="*/ 281763 w 281763"/>
                <a:gd name="connsiteY2" fmla="*/ 224 h 224"/>
                <a:gd name="connsiteX3" fmla="*/ 0 w 281763"/>
                <a:gd name="connsiteY3" fmla="*/ 224 h 224"/>
                <a:gd name="connsiteX4" fmla="*/ 0 w 281763"/>
                <a:gd name="connsiteY4" fmla="*/ 0 h 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1763" h="224">
                  <a:moveTo>
                    <a:pt x="0" y="0"/>
                  </a:moveTo>
                  <a:lnTo>
                    <a:pt x="281763" y="0"/>
                  </a:lnTo>
                  <a:lnTo>
                    <a:pt x="281763" y="224"/>
                  </a:lnTo>
                  <a:lnTo>
                    <a:pt x="0" y="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9F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/>
            <p:nvPr/>
          </p:nvSpPr>
          <p:spPr>
            <a:xfrm>
              <a:off x="3951898" y="4562223"/>
              <a:ext cx="2441285" cy="1267076"/>
            </a:xfrm>
            <a:custGeom>
              <a:avLst/>
              <a:gdLst>
                <a:gd name="connsiteX0" fmla="*/ 901848 w 3625999"/>
                <a:gd name="connsiteY0" fmla="*/ 0 h 1881967"/>
                <a:gd name="connsiteX1" fmla="*/ 2617173 w 3625999"/>
                <a:gd name="connsiteY1" fmla="*/ 0 h 1881967"/>
                <a:gd name="connsiteX2" fmla="*/ 2617173 w 3625999"/>
                <a:gd name="connsiteY2" fmla="*/ 4 h 1881967"/>
                <a:gd name="connsiteX3" fmla="*/ 2743200 w 3625999"/>
                <a:gd name="connsiteY3" fmla="*/ 4 h 1881967"/>
                <a:gd name="connsiteX4" fmla="*/ 2743200 w 3625999"/>
                <a:gd name="connsiteY4" fmla="*/ 281767 h 1881967"/>
                <a:gd name="connsiteX5" fmla="*/ 2617173 w 3625999"/>
                <a:gd name="connsiteY5" fmla="*/ 281767 h 1881967"/>
                <a:gd name="connsiteX6" fmla="*/ 2617173 w 3625999"/>
                <a:gd name="connsiteY6" fmla="*/ 281766 h 1881967"/>
                <a:gd name="connsiteX7" fmla="*/ 901849 w 3625999"/>
                <a:gd name="connsiteY7" fmla="*/ 281766 h 1881967"/>
                <a:gd name="connsiteX8" fmla="*/ 901849 w 3625999"/>
                <a:gd name="connsiteY8" fmla="*/ 281767 h 1881967"/>
                <a:gd name="connsiteX9" fmla="*/ 281763 w 3625999"/>
                <a:gd name="connsiteY9" fmla="*/ 281767 h 1881967"/>
                <a:gd name="connsiteX10" fmla="*/ 281763 w 3625999"/>
                <a:gd name="connsiteY10" fmla="*/ 1600204 h 1881967"/>
                <a:gd name="connsiteX11" fmla="*/ 901848 w 3625999"/>
                <a:gd name="connsiteY11" fmla="*/ 1600204 h 1881967"/>
                <a:gd name="connsiteX12" fmla="*/ 901848 w 3625999"/>
                <a:gd name="connsiteY12" fmla="*/ 1600201 h 1881967"/>
                <a:gd name="connsiteX13" fmla="*/ 2617173 w 3625999"/>
                <a:gd name="connsiteY13" fmla="*/ 1600201 h 1881967"/>
                <a:gd name="connsiteX14" fmla="*/ 2617173 w 3625999"/>
                <a:gd name="connsiteY14" fmla="*/ 1600204 h 1881967"/>
                <a:gd name="connsiteX15" fmla="*/ 3344236 w 3625999"/>
                <a:gd name="connsiteY15" fmla="*/ 1600204 h 1881967"/>
                <a:gd name="connsiteX16" fmla="*/ 3344236 w 3625999"/>
                <a:gd name="connsiteY16" fmla="*/ 1129492 h 1881967"/>
                <a:gd name="connsiteX17" fmla="*/ 3625999 w 3625999"/>
                <a:gd name="connsiteY17" fmla="*/ 1129492 h 1881967"/>
                <a:gd name="connsiteX18" fmla="*/ 3625999 w 3625999"/>
                <a:gd name="connsiteY18" fmla="*/ 1636912 h 1881967"/>
                <a:gd name="connsiteX19" fmla="*/ 3344236 w 3625999"/>
                <a:gd name="connsiteY19" fmla="*/ 1881967 h 1881967"/>
                <a:gd name="connsiteX20" fmla="*/ 3344236 w 3625999"/>
                <a:gd name="connsiteY20" fmla="*/ 1875271 h 1881967"/>
                <a:gd name="connsiteX21" fmla="*/ 3338412 w 3625999"/>
                <a:gd name="connsiteY21" fmla="*/ 1881967 h 1881967"/>
                <a:gd name="connsiteX22" fmla="*/ 2617173 w 3625999"/>
                <a:gd name="connsiteY22" fmla="*/ 1881967 h 1881967"/>
                <a:gd name="connsiteX23" fmla="*/ 901849 w 3625999"/>
                <a:gd name="connsiteY23" fmla="*/ 1881967 h 1881967"/>
                <a:gd name="connsiteX24" fmla="*/ 901848 w 3625999"/>
                <a:gd name="connsiteY24" fmla="*/ 1881967 h 1881967"/>
                <a:gd name="connsiteX25" fmla="*/ 276954 w 3625999"/>
                <a:gd name="connsiteY25" fmla="*/ 1881967 h 1881967"/>
                <a:gd name="connsiteX26" fmla="*/ 262017 w 3625999"/>
                <a:gd name="connsiteY26" fmla="*/ 1864793 h 1881967"/>
                <a:gd name="connsiteX27" fmla="*/ 0 w 3625999"/>
                <a:gd name="connsiteY27" fmla="*/ 1636911 h 1881967"/>
                <a:gd name="connsiteX28" fmla="*/ 0 w 3625999"/>
                <a:gd name="connsiteY28" fmla="*/ 245058 h 1881967"/>
                <a:gd name="connsiteX29" fmla="*/ 262024 w 3625999"/>
                <a:gd name="connsiteY29" fmla="*/ 17170 h 1881967"/>
                <a:gd name="connsiteX30" fmla="*/ 276954 w 3625999"/>
                <a:gd name="connsiteY30" fmla="*/ 4 h 1881967"/>
                <a:gd name="connsiteX31" fmla="*/ 281762 w 3625999"/>
                <a:gd name="connsiteY31" fmla="*/ 4 h 1881967"/>
                <a:gd name="connsiteX32" fmla="*/ 281763 w 3625999"/>
                <a:gd name="connsiteY32" fmla="*/ 3 h 1881967"/>
                <a:gd name="connsiteX33" fmla="*/ 281763 w 3625999"/>
                <a:gd name="connsiteY33" fmla="*/ 4 h 1881967"/>
                <a:gd name="connsiteX34" fmla="*/ 901848 w 3625999"/>
                <a:gd name="connsiteY34" fmla="*/ 4 h 1881967"/>
                <a:gd name="connsiteX35" fmla="*/ 901848 w 3625999"/>
                <a:gd name="connsiteY35" fmla="*/ 0 h 1881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625999" h="1881967">
                  <a:moveTo>
                    <a:pt x="901848" y="0"/>
                  </a:moveTo>
                  <a:lnTo>
                    <a:pt x="2617173" y="0"/>
                  </a:lnTo>
                  <a:lnTo>
                    <a:pt x="2617173" y="4"/>
                  </a:lnTo>
                  <a:lnTo>
                    <a:pt x="2743200" y="4"/>
                  </a:lnTo>
                  <a:lnTo>
                    <a:pt x="2743200" y="281767"/>
                  </a:lnTo>
                  <a:lnTo>
                    <a:pt x="2617173" y="281767"/>
                  </a:lnTo>
                  <a:lnTo>
                    <a:pt x="2617173" y="281766"/>
                  </a:lnTo>
                  <a:lnTo>
                    <a:pt x="901849" y="281766"/>
                  </a:lnTo>
                  <a:lnTo>
                    <a:pt x="901849" y="281767"/>
                  </a:lnTo>
                  <a:lnTo>
                    <a:pt x="281763" y="281767"/>
                  </a:lnTo>
                  <a:lnTo>
                    <a:pt x="281763" y="1600204"/>
                  </a:lnTo>
                  <a:lnTo>
                    <a:pt x="901848" y="1600204"/>
                  </a:lnTo>
                  <a:lnTo>
                    <a:pt x="901848" y="1600201"/>
                  </a:lnTo>
                  <a:lnTo>
                    <a:pt x="2617173" y="1600201"/>
                  </a:lnTo>
                  <a:lnTo>
                    <a:pt x="2617173" y="1600204"/>
                  </a:lnTo>
                  <a:lnTo>
                    <a:pt x="3344236" y="1600204"/>
                  </a:lnTo>
                  <a:lnTo>
                    <a:pt x="3344236" y="1129492"/>
                  </a:lnTo>
                  <a:lnTo>
                    <a:pt x="3625999" y="1129492"/>
                  </a:lnTo>
                  <a:lnTo>
                    <a:pt x="3625999" y="1636912"/>
                  </a:lnTo>
                  <a:lnTo>
                    <a:pt x="3344236" y="1881967"/>
                  </a:lnTo>
                  <a:lnTo>
                    <a:pt x="3344236" y="1875271"/>
                  </a:lnTo>
                  <a:lnTo>
                    <a:pt x="3338412" y="1881967"/>
                  </a:lnTo>
                  <a:lnTo>
                    <a:pt x="2617173" y="1881967"/>
                  </a:lnTo>
                  <a:lnTo>
                    <a:pt x="901849" y="1881967"/>
                  </a:lnTo>
                  <a:lnTo>
                    <a:pt x="901848" y="1881967"/>
                  </a:lnTo>
                  <a:lnTo>
                    <a:pt x="276954" y="1881967"/>
                  </a:lnTo>
                  <a:lnTo>
                    <a:pt x="262017" y="1864793"/>
                  </a:lnTo>
                  <a:lnTo>
                    <a:pt x="0" y="1636911"/>
                  </a:lnTo>
                  <a:lnTo>
                    <a:pt x="0" y="245058"/>
                  </a:lnTo>
                  <a:lnTo>
                    <a:pt x="262024" y="17170"/>
                  </a:lnTo>
                  <a:lnTo>
                    <a:pt x="276954" y="4"/>
                  </a:lnTo>
                  <a:lnTo>
                    <a:pt x="281762" y="4"/>
                  </a:lnTo>
                  <a:lnTo>
                    <a:pt x="281763" y="3"/>
                  </a:lnTo>
                  <a:lnTo>
                    <a:pt x="281763" y="4"/>
                  </a:lnTo>
                  <a:lnTo>
                    <a:pt x="901848" y="4"/>
                  </a:lnTo>
                  <a:lnTo>
                    <a:pt x="90184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/>
            <p:nvPr/>
          </p:nvSpPr>
          <p:spPr>
            <a:xfrm>
              <a:off x="5988522" y="4562226"/>
              <a:ext cx="404661" cy="570750"/>
            </a:xfrm>
            <a:custGeom>
              <a:avLst/>
              <a:gdLst>
                <a:gd name="connsiteX0" fmla="*/ 0 w 601036"/>
                <a:gd name="connsiteY0" fmla="*/ 0 h 847725"/>
                <a:gd name="connsiteX1" fmla="*/ 313449 w 601036"/>
                <a:gd name="connsiteY1" fmla="*/ 0 h 847725"/>
                <a:gd name="connsiteX2" fmla="*/ 319273 w 601036"/>
                <a:gd name="connsiteY2" fmla="*/ 6697 h 847725"/>
                <a:gd name="connsiteX3" fmla="*/ 319273 w 601036"/>
                <a:gd name="connsiteY3" fmla="*/ 0 h 847725"/>
                <a:gd name="connsiteX4" fmla="*/ 601036 w 601036"/>
                <a:gd name="connsiteY4" fmla="*/ 245055 h 847725"/>
                <a:gd name="connsiteX5" fmla="*/ 601036 w 601036"/>
                <a:gd name="connsiteY5" fmla="*/ 847725 h 847725"/>
                <a:gd name="connsiteX6" fmla="*/ 319273 w 601036"/>
                <a:gd name="connsiteY6" fmla="*/ 847725 h 847725"/>
                <a:gd name="connsiteX7" fmla="*/ 319273 w 601036"/>
                <a:gd name="connsiteY7" fmla="*/ 281763 h 847725"/>
                <a:gd name="connsiteX8" fmla="*/ 0 w 601036"/>
                <a:gd name="connsiteY8" fmla="*/ 281763 h 847725"/>
                <a:gd name="connsiteX9" fmla="*/ 0 w 601036"/>
                <a:gd name="connsiteY9" fmla="*/ 0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1036" h="847725">
                  <a:moveTo>
                    <a:pt x="0" y="0"/>
                  </a:moveTo>
                  <a:lnTo>
                    <a:pt x="313449" y="0"/>
                  </a:lnTo>
                  <a:lnTo>
                    <a:pt x="319273" y="6697"/>
                  </a:lnTo>
                  <a:lnTo>
                    <a:pt x="319273" y="0"/>
                  </a:lnTo>
                  <a:lnTo>
                    <a:pt x="601036" y="245055"/>
                  </a:lnTo>
                  <a:lnTo>
                    <a:pt x="601036" y="847725"/>
                  </a:lnTo>
                  <a:lnTo>
                    <a:pt x="319273" y="847725"/>
                  </a:lnTo>
                  <a:lnTo>
                    <a:pt x="319273" y="281763"/>
                  </a:lnTo>
                  <a:lnTo>
                    <a:pt x="0" y="2817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/>
            <p:nvPr/>
          </p:nvSpPr>
          <p:spPr>
            <a:xfrm>
              <a:off x="5798818" y="4751929"/>
              <a:ext cx="404661" cy="570750"/>
            </a:xfrm>
            <a:custGeom>
              <a:avLst/>
              <a:gdLst>
                <a:gd name="connsiteX0" fmla="*/ 0 w 601036"/>
                <a:gd name="connsiteY0" fmla="*/ 0 h 847725"/>
                <a:gd name="connsiteX1" fmla="*/ 281763 w 601036"/>
                <a:gd name="connsiteY1" fmla="*/ 0 h 847725"/>
                <a:gd name="connsiteX2" fmla="*/ 281763 w 601036"/>
                <a:gd name="connsiteY2" fmla="*/ 565962 h 847725"/>
                <a:gd name="connsiteX3" fmla="*/ 601036 w 601036"/>
                <a:gd name="connsiteY3" fmla="*/ 565962 h 847725"/>
                <a:gd name="connsiteX4" fmla="*/ 601036 w 601036"/>
                <a:gd name="connsiteY4" fmla="*/ 847725 h 847725"/>
                <a:gd name="connsiteX5" fmla="*/ 276954 w 601036"/>
                <a:gd name="connsiteY5" fmla="*/ 847725 h 847725"/>
                <a:gd name="connsiteX6" fmla="*/ 262017 w 601036"/>
                <a:gd name="connsiteY6" fmla="*/ 830551 h 847725"/>
                <a:gd name="connsiteX7" fmla="*/ 0 w 601036"/>
                <a:gd name="connsiteY7" fmla="*/ 602669 h 847725"/>
                <a:gd name="connsiteX8" fmla="*/ 0 w 601036"/>
                <a:gd name="connsiteY8" fmla="*/ 0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1036" h="847725">
                  <a:moveTo>
                    <a:pt x="0" y="0"/>
                  </a:moveTo>
                  <a:lnTo>
                    <a:pt x="281763" y="0"/>
                  </a:lnTo>
                  <a:lnTo>
                    <a:pt x="281763" y="565962"/>
                  </a:lnTo>
                  <a:lnTo>
                    <a:pt x="601036" y="565962"/>
                  </a:lnTo>
                  <a:lnTo>
                    <a:pt x="601036" y="847725"/>
                  </a:lnTo>
                  <a:lnTo>
                    <a:pt x="276954" y="847725"/>
                  </a:lnTo>
                  <a:lnTo>
                    <a:pt x="262017" y="830551"/>
                  </a:lnTo>
                  <a:lnTo>
                    <a:pt x="0" y="6026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Right Triangle 31"/>
            <p:cNvSpPr/>
            <p:nvPr/>
          </p:nvSpPr>
          <p:spPr>
            <a:xfrm rot="16200000">
              <a:off x="6073431" y="2595448"/>
              <a:ext cx="189705" cy="67611"/>
            </a:xfrm>
            <a:prstGeom prst="rtTriangle">
              <a:avLst/>
            </a:pr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Right Triangle 32"/>
            <p:cNvSpPr/>
            <p:nvPr/>
          </p:nvSpPr>
          <p:spPr>
            <a:xfrm rot="5400000" flipV="1">
              <a:off x="6073431" y="3672821"/>
              <a:ext cx="189705" cy="67611"/>
            </a:xfrm>
            <a:prstGeom prst="rtTriangle">
              <a:avLst/>
            </a:pr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Right Triangle 33"/>
            <p:cNvSpPr/>
            <p:nvPr/>
          </p:nvSpPr>
          <p:spPr>
            <a:xfrm rot="5400000" flipH="1">
              <a:off x="4080554" y="2595451"/>
              <a:ext cx="189705" cy="67611"/>
            </a:xfrm>
            <a:prstGeom prst="rtTriangle">
              <a:avLst/>
            </a:pr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ight Triangle 34"/>
            <p:cNvSpPr/>
            <p:nvPr/>
          </p:nvSpPr>
          <p:spPr>
            <a:xfrm rot="16200000" flipH="1" flipV="1">
              <a:off x="4080554" y="3672820"/>
              <a:ext cx="189705" cy="67611"/>
            </a:xfrm>
            <a:prstGeom prst="rtTriangle">
              <a:avLst/>
            </a:pr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ight Triangle 35"/>
            <p:cNvSpPr/>
            <p:nvPr/>
          </p:nvSpPr>
          <p:spPr>
            <a:xfrm rot="16200000">
              <a:off x="7920352" y="2088828"/>
              <a:ext cx="189705" cy="67611"/>
            </a:xfrm>
            <a:prstGeom prst="rtTriangle">
              <a:avLst/>
            </a:pr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ight Triangle 36"/>
            <p:cNvSpPr/>
            <p:nvPr/>
          </p:nvSpPr>
          <p:spPr>
            <a:xfrm rot="5400000" flipV="1">
              <a:off x="7920352" y="3166201"/>
              <a:ext cx="189705" cy="67611"/>
            </a:xfrm>
            <a:prstGeom prst="rtTriangle">
              <a:avLst/>
            </a:pr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ight Triangle 37"/>
            <p:cNvSpPr/>
            <p:nvPr/>
          </p:nvSpPr>
          <p:spPr>
            <a:xfrm rot="5400000" flipH="1">
              <a:off x="5927475" y="2088831"/>
              <a:ext cx="189705" cy="67611"/>
            </a:xfrm>
            <a:prstGeom prst="rtTriangle">
              <a:avLst/>
            </a:pr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ight Triangle 38"/>
            <p:cNvSpPr/>
            <p:nvPr/>
          </p:nvSpPr>
          <p:spPr>
            <a:xfrm rot="16200000" flipH="1" flipV="1">
              <a:off x="5927474" y="3166200"/>
              <a:ext cx="189705" cy="67611"/>
            </a:xfrm>
            <a:prstGeom prst="rtTriangle">
              <a:avLst/>
            </a:pr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ight Triangle 39"/>
            <p:cNvSpPr/>
            <p:nvPr/>
          </p:nvSpPr>
          <p:spPr>
            <a:xfrm rot="16200000">
              <a:off x="6073431" y="4623270"/>
              <a:ext cx="189705" cy="67611"/>
            </a:xfrm>
            <a:prstGeom prst="rtTriangle">
              <a:avLst/>
            </a:prstGeom>
            <a:solidFill>
              <a:schemeClr val="tx1">
                <a:lumMod val="85000"/>
                <a:lumOff val="1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ight Triangle 40"/>
            <p:cNvSpPr/>
            <p:nvPr/>
          </p:nvSpPr>
          <p:spPr>
            <a:xfrm rot="5400000" flipV="1">
              <a:off x="6073431" y="5700643"/>
              <a:ext cx="189705" cy="67611"/>
            </a:xfrm>
            <a:prstGeom prst="rtTriangle">
              <a:avLst/>
            </a:prstGeom>
            <a:solidFill>
              <a:schemeClr val="tx1">
                <a:lumMod val="85000"/>
                <a:lumOff val="1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Right Triangle 41"/>
            <p:cNvSpPr/>
            <p:nvPr/>
          </p:nvSpPr>
          <p:spPr>
            <a:xfrm rot="5400000" flipH="1">
              <a:off x="4080554" y="4623272"/>
              <a:ext cx="189705" cy="67611"/>
            </a:xfrm>
            <a:prstGeom prst="rtTriangle">
              <a:avLst/>
            </a:prstGeom>
            <a:solidFill>
              <a:schemeClr val="tx1">
                <a:lumMod val="85000"/>
                <a:lumOff val="1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Right Triangle 42"/>
            <p:cNvSpPr/>
            <p:nvPr/>
          </p:nvSpPr>
          <p:spPr>
            <a:xfrm rot="16200000" flipH="1" flipV="1">
              <a:off x="4080554" y="5700641"/>
              <a:ext cx="189705" cy="67611"/>
            </a:xfrm>
            <a:prstGeom prst="rtTriangle">
              <a:avLst/>
            </a:prstGeom>
            <a:solidFill>
              <a:schemeClr val="tx1">
                <a:lumMod val="85000"/>
                <a:lumOff val="1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Right Triangle 43"/>
            <p:cNvSpPr/>
            <p:nvPr/>
          </p:nvSpPr>
          <p:spPr>
            <a:xfrm rot="16200000">
              <a:off x="7920352" y="4116649"/>
              <a:ext cx="189705" cy="67611"/>
            </a:xfrm>
            <a:prstGeom prst="rtTriangle">
              <a:avLst/>
            </a:pr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Right Triangle 44"/>
            <p:cNvSpPr/>
            <p:nvPr/>
          </p:nvSpPr>
          <p:spPr>
            <a:xfrm rot="5400000" flipV="1">
              <a:off x="7920352" y="5194022"/>
              <a:ext cx="189705" cy="67611"/>
            </a:xfrm>
            <a:prstGeom prst="rtTriangle">
              <a:avLst/>
            </a:pr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Right Triangle 45"/>
            <p:cNvSpPr/>
            <p:nvPr/>
          </p:nvSpPr>
          <p:spPr>
            <a:xfrm rot="5400000" flipH="1">
              <a:off x="5927475" y="4116652"/>
              <a:ext cx="189705" cy="67611"/>
            </a:xfrm>
            <a:prstGeom prst="rtTriangle">
              <a:avLst/>
            </a:pr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Right Triangle 46"/>
            <p:cNvSpPr/>
            <p:nvPr/>
          </p:nvSpPr>
          <p:spPr>
            <a:xfrm rot="16200000" flipH="1" flipV="1">
              <a:off x="5927474" y="5194021"/>
              <a:ext cx="189705" cy="67611"/>
            </a:xfrm>
            <a:prstGeom prst="rtTriangle">
              <a:avLst/>
            </a:pr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Right Triangle 47"/>
            <p:cNvSpPr/>
            <p:nvPr/>
          </p:nvSpPr>
          <p:spPr>
            <a:xfrm rot="16200000">
              <a:off x="6447668" y="3356045"/>
              <a:ext cx="189705" cy="67611"/>
            </a:xfrm>
            <a:prstGeom prst="rtTriangle">
              <a:avLst/>
            </a:pr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Right Triangle 48"/>
            <p:cNvSpPr/>
            <p:nvPr/>
          </p:nvSpPr>
          <p:spPr>
            <a:xfrm rot="5400000" flipV="1">
              <a:off x="6447668" y="4433418"/>
              <a:ext cx="189705" cy="67611"/>
            </a:xfrm>
            <a:prstGeom prst="rtTriangle">
              <a:avLst/>
            </a:pr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Right Triangle 49"/>
            <p:cNvSpPr/>
            <p:nvPr/>
          </p:nvSpPr>
          <p:spPr>
            <a:xfrm rot="5400000" flipH="1">
              <a:off x="5578890" y="3356048"/>
              <a:ext cx="189705" cy="67611"/>
            </a:xfrm>
            <a:prstGeom prst="rtTriangle">
              <a:avLst/>
            </a:pr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Right Triangle 50"/>
            <p:cNvSpPr/>
            <p:nvPr/>
          </p:nvSpPr>
          <p:spPr>
            <a:xfrm rot="16200000" flipH="1" flipV="1">
              <a:off x="5578889" y="4433417"/>
              <a:ext cx="189705" cy="67611"/>
            </a:xfrm>
            <a:prstGeom prst="rtTriangle">
              <a:avLst/>
            </a:prstGeom>
            <a:solidFill>
              <a:schemeClr val="tx1">
                <a:lumMod val="65000"/>
                <a:lumOff val="3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431246" y="2606847"/>
              <a:ext cx="15120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点击添加</a:t>
              </a:r>
              <a:r>
                <a:rPr lang="zh-CN" altLang="en-US" sz="14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标题</a:t>
              </a:r>
              <a:endParaRPr lang="zh-CN" altLang="en-US" sz="14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531114" y="4673328"/>
              <a:ext cx="15120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添加标题</a:t>
              </a:r>
              <a:endPara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279532" y="4902133"/>
              <a:ext cx="15120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添加标题</a:t>
              </a:r>
              <a:endPara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220595" y="2796554"/>
              <a:ext cx="15120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点击添加</a:t>
              </a:r>
              <a:r>
                <a:rPr lang="zh-CN" altLang="en-US" sz="14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20204" pitchFamily="34" charset="0"/>
                </a:rPr>
                <a:t>标题</a:t>
              </a:r>
              <a:endParaRPr lang="zh-CN" altLang="en-US" sz="14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8500376" y="2365389"/>
            <a:ext cx="493484" cy="4086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02</a:t>
            </a:r>
            <a:endParaRPr 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071654" y="2292701"/>
            <a:ext cx="16476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503012" y="4438476"/>
            <a:ext cx="493484" cy="408623"/>
          </a:xfrm>
          <a:prstGeom prst="round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04</a:t>
            </a:r>
            <a:endParaRPr 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071653" y="4400913"/>
            <a:ext cx="17925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168859" y="2846699"/>
            <a:ext cx="493484" cy="408623"/>
          </a:xfrm>
          <a:prstGeom prst="round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01</a:t>
            </a:r>
            <a:endParaRPr 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321938" y="2774011"/>
            <a:ext cx="17494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168859" y="5048753"/>
            <a:ext cx="493484" cy="4086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03</a:t>
            </a:r>
            <a:endParaRPr 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321938" y="4976065"/>
            <a:ext cx="174395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514653"/>
      </p:ext>
    </p:extLst>
  </p:cSld>
  <p:clrMapOvr>
    <a:masterClrMapping/>
  </p:clrMapOvr>
  <p:transition spd="slow" advClick="0" advTm="15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/>
      <p:bldP spid="58" grpId="0" animBg="1"/>
      <p:bldP spid="59" grpId="0"/>
      <p:bldP spid="60" grpId="0" animBg="1"/>
      <p:bldP spid="61" grpId="0"/>
      <p:bldP spid="62" grpId="0" animBg="1"/>
      <p:bldP spid="6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3646403911"/>
              </p:ext>
            </p:extLst>
          </p:nvPr>
        </p:nvGraphicFramePr>
        <p:xfrm>
          <a:off x="914401" y="1733786"/>
          <a:ext cx="5018566" cy="3390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812007" y="2083981"/>
            <a:ext cx="475225" cy="272415"/>
          </a:xfrm>
          <a:prstGeom prst="wedgeRoundRectCallou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US" sz="10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80%</a:t>
            </a:r>
            <a:endParaRPr lang="en-US" sz="10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22608" y="1910120"/>
            <a:ext cx="18531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点击添加标题</a:t>
            </a:r>
          </a:p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</a:t>
            </a:r>
            <a:r>
              <a:rPr lang="en-US" altLang="zh-CN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,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98801" y="5413924"/>
            <a:ext cx="4400312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zh-CN" alt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400"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aphicFrame>
        <p:nvGraphicFramePr>
          <p:cNvPr id="20" name="Chart 19"/>
          <p:cNvGraphicFramePr/>
          <p:nvPr>
            <p:extLst>
              <p:ext uri="{D42A27DB-BD31-4B8C-83A1-F6EECF244321}">
                <p14:modId xmlns:p14="http://schemas.microsoft.com/office/powerpoint/2010/main" val="3190132711"/>
              </p:ext>
            </p:extLst>
          </p:nvPr>
        </p:nvGraphicFramePr>
        <p:xfrm>
          <a:off x="6400802" y="1733786"/>
          <a:ext cx="5018566" cy="3390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6899265" y="2083981"/>
            <a:ext cx="475225" cy="272415"/>
          </a:xfrm>
          <a:prstGeom prst="wedgeRoundRectCallou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US" sz="10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80%</a:t>
            </a:r>
            <a:endParaRPr lang="en-US" sz="10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88827" y="2004743"/>
            <a:ext cx="23038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点击添加标题</a:t>
            </a:r>
          </a:p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</a:t>
            </a:r>
            <a:r>
              <a:rPr lang="en-US" altLang="zh-CN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,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385202" y="5413924"/>
            <a:ext cx="4400312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zh-CN" alt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400"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4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switch dir="r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11" grpId="0" animBg="1"/>
      <p:bldP spid="12" grpId="0"/>
      <p:bldP spid="13" grpId="0"/>
      <p:bldGraphic spid="20" grpId="0">
        <p:bldAsOne/>
      </p:bldGraphic>
      <p:bldP spid="21" grpId="0" animBg="1"/>
      <p:bldP spid="22" grpId="0"/>
      <p:bldP spid="2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1538673270"/>
              </p:ext>
            </p:extLst>
          </p:nvPr>
        </p:nvGraphicFramePr>
        <p:xfrm>
          <a:off x="914400" y="1600200"/>
          <a:ext cx="10363200" cy="2323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ounded Rectangle 11"/>
          <p:cNvSpPr/>
          <p:nvPr/>
        </p:nvSpPr>
        <p:spPr>
          <a:xfrm>
            <a:off x="1914133" y="4194541"/>
            <a:ext cx="632639" cy="632639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</a:t>
            </a:r>
            <a:endParaRPr 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43492" y="4310805"/>
            <a:ext cx="19320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976415" y="4194541"/>
            <a:ext cx="632639" cy="632639"/>
          </a:xfrm>
          <a:prstGeom prst="roundRect">
            <a:avLst/>
          </a:prstGeom>
          <a:solidFill>
            <a:schemeClr val="accent6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</a:t>
            </a:r>
            <a:endParaRPr 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05774" y="4310805"/>
            <a:ext cx="19320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8154401" y="4194541"/>
            <a:ext cx="632639" cy="632639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</a:t>
            </a:r>
            <a:endParaRPr 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883760" y="4310805"/>
            <a:ext cx="19320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79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500">
        <p14:prism isInverted="1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5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P spid="12" grpId="0" animBg="1"/>
      <p:bldP spid="13" grpId="0"/>
      <p:bldP spid="14" grpId="0" animBg="1"/>
      <p:bldP spid="15" grpId="0"/>
      <p:bldP spid="16" grpId="0" animBg="1"/>
      <p:bldP spid="1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4036256309"/>
              </p:ext>
            </p:extLst>
          </p:nvPr>
        </p:nvGraphicFramePr>
        <p:xfrm>
          <a:off x="609600" y="1761048"/>
          <a:ext cx="5812465" cy="419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2" name="Straight Connector 11"/>
          <p:cNvCxnSpPr/>
          <p:nvPr/>
        </p:nvCxnSpPr>
        <p:spPr>
          <a:xfrm>
            <a:off x="6570806" y="2376523"/>
            <a:ext cx="1803991" cy="0"/>
          </a:xfrm>
          <a:prstGeom prst="line">
            <a:avLst/>
          </a:prstGeom>
          <a:ln w="3175">
            <a:solidFill>
              <a:srgbClr val="7F8C8D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570806" y="196853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点击添加标题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70806" y="2423035"/>
            <a:ext cx="47067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laudantium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15" name="Oval 14"/>
          <p:cNvSpPr/>
          <p:nvPr/>
        </p:nvSpPr>
        <p:spPr>
          <a:xfrm>
            <a:off x="6570806" y="4101476"/>
            <a:ext cx="442211" cy="442211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</a:t>
            </a:r>
            <a:endParaRPr 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61726" y="4122526"/>
            <a:ext cx="3293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6570806" y="4787387"/>
            <a:ext cx="442211" cy="44221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</a:t>
            </a:r>
            <a:endParaRPr 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61726" y="4808437"/>
            <a:ext cx="3293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6570806" y="5473299"/>
            <a:ext cx="442211" cy="44221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</a:t>
            </a:r>
            <a:endParaRPr 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61726" y="5494349"/>
            <a:ext cx="3293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r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413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flip dir="r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3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13" grpId="0"/>
      <p:bldP spid="14" grpId="0"/>
      <p:bldP spid="15" grpId="0" animBg="1"/>
      <p:bldP spid="16" grpId="0"/>
      <p:bldP spid="23" grpId="0" animBg="1"/>
      <p:bldP spid="24" grpId="0"/>
      <p:bldP spid="26" grpId="0" animBg="1"/>
      <p:bldP spid="2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619826" y="3858283"/>
            <a:ext cx="33986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3200" b="1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感谢关注   再见！</a:t>
            </a:r>
            <a:endParaRPr lang="en-US" altLang="zh-CN" sz="3200" b="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47004" y="4443040"/>
            <a:ext cx="2870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chemeClr val="bg1">
                    <a:lumMod val="50000"/>
                  </a:schemeClr>
                </a:solidFill>
              </a:rPr>
              <a:t>Thank you for your attention</a:t>
            </a:r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Freeform 17"/>
          <p:cNvSpPr>
            <a:spLocks noEditPoints="1"/>
          </p:cNvSpPr>
          <p:nvPr/>
        </p:nvSpPr>
        <p:spPr bwMode="auto">
          <a:xfrm>
            <a:off x="4871694" y="1177116"/>
            <a:ext cx="2448611" cy="2440592"/>
          </a:xfrm>
          <a:custGeom>
            <a:avLst/>
            <a:gdLst>
              <a:gd name="T0" fmla="*/ 193 w 387"/>
              <a:gd name="T1" fmla="*/ 0 h 386"/>
              <a:gd name="T2" fmla="*/ 6 w 387"/>
              <a:gd name="T3" fmla="*/ 176 h 386"/>
              <a:gd name="T4" fmla="*/ 170 w 387"/>
              <a:gd name="T5" fmla="*/ 374 h 386"/>
              <a:gd name="T6" fmla="*/ 378 w 387"/>
              <a:gd name="T7" fmla="*/ 223 h 386"/>
              <a:gd name="T8" fmla="*/ 352 w 387"/>
              <a:gd name="T9" fmla="*/ 85 h 386"/>
              <a:gd name="T10" fmla="*/ 242 w 387"/>
              <a:gd name="T11" fmla="*/ 6 h 386"/>
              <a:gd name="T12" fmla="*/ 193 w 387"/>
              <a:gd name="T13" fmla="*/ 0 h 386"/>
              <a:gd name="T14" fmla="*/ 48 w 387"/>
              <a:gd name="T15" fmla="*/ 188 h 386"/>
              <a:gd name="T16" fmla="*/ 170 w 387"/>
              <a:gd name="T17" fmla="*/ 43 h 386"/>
              <a:gd name="T18" fmla="*/ 170 w 387"/>
              <a:gd name="T19" fmla="*/ 93 h 386"/>
              <a:gd name="T20" fmla="*/ 170 w 387"/>
              <a:gd name="T21" fmla="*/ 109 h 386"/>
              <a:gd name="T22" fmla="*/ 149 w 387"/>
              <a:gd name="T23" fmla="*/ 111 h 386"/>
              <a:gd name="T24" fmla="*/ 104 w 387"/>
              <a:gd name="T25" fmla="*/ 143 h 386"/>
              <a:gd name="T26" fmla="*/ 104 w 387"/>
              <a:gd name="T27" fmla="*/ 172 h 386"/>
              <a:gd name="T28" fmla="*/ 104 w 387"/>
              <a:gd name="T29" fmla="*/ 222 h 386"/>
              <a:gd name="T30" fmla="*/ 124 w 387"/>
              <a:gd name="T31" fmla="*/ 258 h 386"/>
              <a:gd name="T32" fmla="*/ 153 w 387"/>
              <a:gd name="T33" fmla="*/ 263 h 386"/>
              <a:gd name="T34" fmla="*/ 170 w 387"/>
              <a:gd name="T35" fmla="*/ 266 h 386"/>
              <a:gd name="T36" fmla="*/ 170 w 387"/>
              <a:gd name="T37" fmla="*/ 283 h 386"/>
              <a:gd name="T38" fmla="*/ 170 w 387"/>
              <a:gd name="T39" fmla="*/ 299 h 386"/>
              <a:gd name="T40" fmla="*/ 170 w 387"/>
              <a:gd name="T41" fmla="*/ 331 h 386"/>
              <a:gd name="T42" fmla="*/ 48 w 387"/>
              <a:gd name="T43" fmla="*/ 188 h 386"/>
              <a:gd name="T44" fmla="*/ 151 w 387"/>
              <a:gd name="T45" fmla="*/ 222 h 386"/>
              <a:gd name="T46" fmla="*/ 147 w 387"/>
              <a:gd name="T47" fmla="*/ 202 h 386"/>
              <a:gd name="T48" fmla="*/ 147 w 387"/>
              <a:gd name="T49" fmla="*/ 177 h 386"/>
              <a:gd name="T50" fmla="*/ 147 w 387"/>
              <a:gd name="T51" fmla="*/ 164 h 386"/>
              <a:gd name="T52" fmla="*/ 147 w 387"/>
              <a:gd name="T53" fmla="*/ 153 h 386"/>
              <a:gd name="T54" fmla="*/ 171 w 387"/>
              <a:gd name="T55" fmla="*/ 151 h 386"/>
              <a:gd name="T56" fmla="*/ 219 w 387"/>
              <a:gd name="T57" fmla="*/ 151 h 386"/>
              <a:gd name="T58" fmla="*/ 241 w 387"/>
              <a:gd name="T59" fmla="*/ 154 h 386"/>
              <a:gd name="T60" fmla="*/ 241 w 387"/>
              <a:gd name="T61" fmla="*/ 179 h 386"/>
              <a:gd name="T62" fmla="*/ 241 w 387"/>
              <a:gd name="T63" fmla="*/ 212 h 386"/>
              <a:gd name="T64" fmla="*/ 235 w 387"/>
              <a:gd name="T65" fmla="*/ 222 h 386"/>
              <a:gd name="T66" fmla="*/ 217 w 387"/>
              <a:gd name="T67" fmla="*/ 222 h 386"/>
              <a:gd name="T68" fmla="*/ 151 w 387"/>
              <a:gd name="T69" fmla="*/ 222 h 386"/>
              <a:gd name="T70" fmla="*/ 216 w 387"/>
              <a:gd name="T71" fmla="*/ 331 h 386"/>
              <a:gd name="T72" fmla="*/ 216 w 387"/>
              <a:gd name="T73" fmla="*/ 281 h 386"/>
              <a:gd name="T74" fmla="*/ 221 w 387"/>
              <a:gd name="T75" fmla="*/ 263 h 386"/>
              <a:gd name="T76" fmla="*/ 252 w 387"/>
              <a:gd name="T77" fmla="*/ 262 h 386"/>
              <a:gd name="T78" fmla="*/ 283 w 387"/>
              <a:gd name="T79" fmla="*/ 217 h 386"/>
              <a:gd name="T80" fmla="*/ 283 w 387"/>
              <a:gd name="T81" fmla="*/ 193 h 386"/>
              <a:gd name="T82" fmla="*/ 283 w 387"/>
              <a:gd name="T83" fmla="*/ 168 h 386"/>
              <a:gd name="T84" fmla="*/ 277 w 387"/>
              <a:gd name="T85" fmla="*/ 131 h 386"/>
              <a:gd name="T86" fmla="*/ 229 w 387"/>
              <a:gd name="T87" fmla="*/ 111 h 386"/>
              <a:gd name="T88" fmla="*/ 217 w 387"/>
              <a:gd name="T89" fmla="*/ 110 h 386"/>
              <a:gd name="T90" fmla="*/ 216 w 387"/>
              <a:gd name="T91" fmla="*/ 100 h 386"/>
              <a:gd name="T92" fmla="*/ 216 w 387"/>
              <a:gd name="T93" fmla="*/ 43 h 386"/>
              <a:gd name="T94" fmla="*/ 338 w 387"/>
              <a:gd name="T95" fmla="*/ 188 h 386"/>
              <a:gd name="T96" fmla="*/ 216 w 387"/>
              <a:gd name="T97" fmla="*/ 33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87" h="386">
                <a:moveTo>
                  <a:pt x="193" y="0"/>
                </a:moveTo>
                <a:cubicBezTo>
                  <a:pt x="95" y="0"/>
                  <a:pt x="12" y="78"/>
                  <a:pt x="6" y="176"/>
                </a:cubicBezTo>
                <a:cubicBezTo>
                  <a:pt x="0" y="273"/>
                  <a:pt x="72" y="362"/>
                  <a:pt x="170" y="374"/>
                </a:cubicBezTo>
                <a:cubicBezTo>
                  <a:pt x="267" y="386"/>
                  <a:pt x="360" y="319"/>
                  <a:pt x="378" y="223"/>
                </a:cubicBezTo>
                <a:cubicBezTo>
                  <a:pt x="387" y="176"/>
                  <a:pt x="378" y="125"/>
                  <a:pt x="352" y="85"/>
                </a:cubicBezTo>
                <a:cubicBezTo>
                  <a:pt x="327" y="45"/>
                  <a:pt x="287" y="17"/>
                  <a:pt x="242" y="6"/>
                </a:cubicBezTo>
                <a:cubicBezTo>
                  <a:pt x="226" y="2"/>
                  <a:pt x="210" y="0"/>
                  <a:pt x="193" y="0"/>
                </a:cubicBezTo>
                <a:moveTo>
                  <a:pt x="48" y="188"/>
                </a:moveTo>
                <a:cubicBezTo>
                  <a:pt x="48" y="117"/>
                  <a:pt x="100" y="54"/>
                  <a:pt x="170" y="43"/>
                </a:cubicBezTo>
                <a:cubicBezTo>
                  <a:pt x="170" y="59"/>
                  <a:pt x="170" y="76"/>
                  <a:pt x="170" y="93"/>
                </a:cubicBezTo>
                <a:cubicBezTo>
                  <a:pt x="170" y="98"/>
                  <a:pt x="172" y="105"/>
                  <a:pt x="170" y="109"/>
                </a:cubicBezTo>
                <a:cubicBezTo>
                  <a:pt x="168" y="113"/>
                  <a:pt x="152" y="111"/>
                  <a:pt x="149" y="111"/>
                </a:cubicBezTo>
                <a:cubicBezTo>
                  <a:pt x="129" y="111"/>
                  <a:pt x="109" y="123"/>
                  <a:pt x="104" y="143"/>
                </a:cubicBezTo>
                <a:cubicBezTo>
                  <a:pt x="102" y="152"/>
                  <a:pt x="104" y="163"/>
                  <a:pt x="104" y="172"/>
                </a:cubicBezTo>
                <a:cubicBezTo>
                  <a:pt x="104" y="188"/>
                  <a:pt x="103" y="205"/>
                  <a:pt x="104" y="222"/>
                </a:cubicBezTo>
                <a:cubicBezTo>
                  <a:pt x="104" y="237"/>
                  <a:pt x="112" y="250"/>
                  <a:pt x="124" y="258"/>
                </a:cubicBezTo>
                <a:cubicBezTo>
                  <a:pt x="133" y="263"/>
                  <a:pt x="143" y="263"/>
                  <a:pt x="153" y="263"/>
                </a:cubicBezTo>
                <a:cubicBezTo>
                  <a:pt x="158" y="263"/>
                  <a:pt x="168" y="261"/>
                  <a:pt x="170" y="266"/>
                </a:cubicBezTo>
                <a:cubicBezTo>
                  <a:pt x="171" y="271"/>
                  <a:pt x="170" y="278"/>
                  <a:pt x="170" y="283"/>
                </a:cubicBezTo>
                <a:cubicBezTo>
                  <a:pt x="170" y="288"/>
                  <a:pt x="170" y="293"/>
                  <a:pt x="170" y="299"/>
                </a:cubicBezTo>
                <a:cubicBezTo>
                  <a:pt x="170" y="310"/>
                  <a:pt x="170" y="320"/>
                  <a:pt x="170" y="331"/>
                </a:cubicBezTo>
                <a:cubicBezTo>
                  <a:pt x="100" y="320"/>
                  <a:pt x="48" y="258"/>
                  <a:pt x="48" y="188"/>
                </a:cubicBezTo>
                <a:moveTo>
                  <a:pt x="151" y="222"/>
                </a:moveTo>
                <a:cubicBezTo>
                  <a:pt x="144" y="222"/>
                  <a:pt x="147" y="206"/>
                  <a:pt x="147" y="202"/>
                </a:cubicBezTo>
                <a:cubicBezTo>
                  <a:pt x="147" y="194"/>
                  <a:pt x="147" y="186"/>
                  <a:pt x="147" y="177"/>
                </a:cubicBezTo>
                <a:cubicBezTo>
                  <a:pt x="147" y="173"/>
                  <a:pt x="147" y="169"/>
                  <a:pt x="147" y="164"/>
                </a:cubicBezTo>
                <a:cubicBezTo>
                  <a:pt x="147" y="161"/>
                  <a:pt x="145" y="155"/>
                  <a:pt x="147" y="153"/>
                </a:cubicBezTo>
                <a:cubicBezTo>
                  <a:pt x="150" y="148"/>
                  <a:pt x="166" y="151"/>
                  <a:pt x="171" y="151"/>
                </a:cubicBezTo>
                <a:cubicBezTo>
                  <a:pt x="187" y="151"/>
                  <a:pt x="203" y="151"/>
                  <a:pt x="219" y="151"/>
                </a:cubicBezTo>
                <a:cubicBezTo>
                  <a:pt x="224" y="151"/>
                  <a:pt x="240" y="148"/>
                  <a:pt x="241" y="154"/>
                </a:cubicBezTo>
                <a:cubicBezTo>
                  <a:pt x="243" y="162"/>
                  <a:pt x="241" y="171"/>
                  <a:pt x="241" y="179"/>
                </a:cubicBezTo>
                <a:cubicBezTo>
                  <a:pt x="241" y="190"/>
                  <a:pt x="241" y="201"/>
                  <a:pt x="241" y="212"/>
                </a:cubicBezTo>
                <a:cubicBezTo>
                  <a:pt x="241" y="217"/>
                  <a:pt x="242" y="222"/>
                  <a:pt x="235" y="222"/>
                </a:cubicBezTo>
                <a:cubicBezTo>
                  <a:pt x="229" y="222"/>
                  <a:pt x="223" y="222"/>
                  <a:pt x="217" y="222"/>
                </a:cubicBezTo>
                <a:cubicBezTo>
                  <a:pt x="195" y="222"/>
                  <a:pt x="173" y="222"/>
                  <a:pt x="151" y="222"/>
                </a:cubicBezTo>
                <a:moveTo>
                  <a:pt x="216" y="331"/>
                </a:moveTo>
                <a:cubicBezTo>
                  <a:pt x="216" y="314"/>
                  <a:pt x="216" y="298"/>
                  <a:pt x="216" y="281"/>
                </a:cubicBezTo>
                <a:cubicBezTo>
                  <a:pt x="216" y="274"/>
                  <a:pt x="213" y="264"/>
                  <a:pt x="221" y="263"/>
                </a:cubicBezTo>
                <a:cubicBezTo>
                  <a:pt x="232" y="263"/>
                  <a:pt x="242" y="265"/>
                  <a:pt x="252" y="262"/>
                </a:cubicBezTo>
                <a:cubicBezTo>
                  <a:pt x="273" y="256"/>
                  <a:pt x="283" y="237"/>
                  <a:pt x="283" y="217"/>
                </a:cubicBezTo>
                <a:cubicBezTo>
                  <a:pt x="283" y="209"/>
                  <a:pt x="283" y="201"/>
                  <a:pt x="283" y="193"/>
                </a:cubicBezTo>
                <a:cubicBezTo>
                  <a:pt x="283" y="184"/>
                  <a:pt x="283" y="176"/>
                  <a:pt x="283" y="168"/>
                </a:cubicBezTo>
                <a:cubicBezTo>
                  <a:pt x="283" y="155"/>
                  <a:pt x="284" y="143"/>
                  <a:pt x="277" y="131"/>
                </a:cubicBezTo>
                <a:cubicBezTo>
                  <a:pt x="266" y="114"/>
                  <a:pt x="248" y="111"/>
                  <a:pt x="229" y="111"/>
                </a:cubicBezTo>
                <a:cubicBezTo>
                  <a:pt x="227" y="111"/>
                  <a:pt x="219" y="112"/>
                  <a:pt x="217" y="110"/>
                </a:cubicBezTo>
                <a:cubicBezTo>
                  <a:pt x="215" y="108"/>
                  <a:pt x="216" y="103"/>
                  <a:pt x="216" y="100"/>
                </a:cubicBezTo>
                <a:cubicBezTo>
                  <a:pt x="216" y="81"/>
                  <a:pt x="216" y="62"/>
                  <a:pt x="216" y="43"/>
                </a:cubicBezTo>
                <a:cubicBezTo>
                  <a:pt x="286" y="54"/>
                  <a:pt x="338" y="117"/>
                  <a:pt x="338" y="188"/>
                </a:cubicBezTo>
                <a:cubicBezTo>
                  <a:pt x="338" y="258"/>
                  <a:pt x="286" y="320"/>
                  <a:pt x="216" y="331"/>
                </a:cubicBezTo>
              </a:path>
            </a:pathLst>
          </a:custGeom>
          <a:solidFill>
            <a:srgbClr val="BA0B3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786735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flip dir="r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5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125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2" grpId="0" animBg="1"/>
      <p:bldP spid="12" grpId="1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299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>
            <a:stCxn id="18" idx="2"/>
          </p:cNvCxnSpPr>
          <p:nvPr/>
        </p:nvCxnSpPr>
        <p:spPr>
          <a:xfrm rot="16200000" flipH="1">
            <a:off x="4051288" y="6122823"/>
            <a:ext cx="823118" cy="647233"/>
          </a:xfrm>
          <a:prstGeom prst="curvedConnector3">
            <a:avLst>
              <a:gd name="adj1" fmla="val 55167"/>
            </a:avLst>
          </a:prstGeom>
          <a:ln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0" idx="2"/>
            <a:endCxn id="16" idx="6"/>
          </p:cNvCxnSpPr>
          <p:nvPr/>
        </p:nvCxnSpPr>
        <p:spPr>
          <a:xfrm rot="16200000" flipH="1">
            <a:off x="4391289" y="1796055"/>
            <a:ext cx="711979" cy="2510560"/>
          </a:xfrm>
          <a:prstGeom prst="curvedConnector3">
            <a:avLst>
              <a:gd name="adj1" fmla="val 55974"/>
            </a:avLst>
          </a:prstGeom>
          <a:ln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6" idx="2"/>
            <a:endCxn id="18" idx="6"/>
          </p:cNvCxnSpPr>
          <p:nvPr/>
        </p:nvCxnSpPr>
        <p:spPr>
          <a:xfrm rot="5400000">
            <a:off x="4677236" y="3789440"/>
            <a:ext cx="787318" cy="1863327"/>
          </a:xfrm>
          <a:prstGeom prst="curvedConnector3">
            <a:avLst>
              <a:gd name="adj1" fmla="val 50000"/>
            </a:avLst>
          </a:prstGeom>
          <a:ln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ardrop 9"/>
          <p:cNvSpPr/>
          <p:nvPr/>
        </p:nvSpPr>
        <p:spPr>
          <a:xfrm>
            <a:off x="3031938" y="1775227"/>
            <a:ext cx="920119" cy="920119"/>
          </a:xfrm>
          <a:prstGeom prst="teardrop">
            <a:avLst/>
          </a:prstGeom>
          <a:solidFill>
            <a:schemeClr val="bg1"/>
          </a:solidFill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2010</a:t>
            </a:r>
            <a:endParaRPr lang="en-US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39231" y="1850566"/>
            <a:ext cx="251027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Teardrop 15"/>
          <p:cNvSpPr/>
          <p:nvPr/>
        </p:nvSpPr>
        <p:spPr>
          <a:xfrm>
            <a:off x="5542498" y="3407325"/>
            <a:ext cx="920119" cy="920119"/>
          </a:xfrm>
          <a:prstGeom prst="teardrop">
            <a:avLst/>
          </a:prstGeom>
          <a:solidFill>
            <a:schemeClr val="bg1"/>
          </a:solidFill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2011</a:t>
            </a:r>
            <a:endParaRPr lang="en-US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49791" y="3482664"/>
            <a:ext cx="251027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Teardrop 17"/>
          <p:cNvSpPr/>
          <p:nvPr/>
        </p:nvSpPr>
        <p:spPr>
          <a:xfrm>
            <a:off x="3679171" y="5114762"/>
            <a:ext cx="920119" cy="920119"/>
          </a:xfrm>
          <a:prstGeom prst="teardrop">
            <a:avLst/>
          </a:prstGeom>
          <a:solidFill>
            <a:schemeClr val="bg1"/>
          </a:solidFill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2012</a:t>
            </a:r>
            <a:endParaRPr lang="en-US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86464" y="5190101"/>
            <a:ext cx="251027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418167"/>
      </p:ext>
    </p:extLst>
  </p:cSld>
  <p:clrMapOvr>
    <a:masterClrMapping/>
  </p:clrMapOvr>
  <p:transition spd="slow" advClick="0" advTm="15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5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/>
      <p:bldP spid="16" grpId="0" animBg="1"/>
      <p:bldP spid="17" grpId="0"/>
      <p:bldP spid="18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32"/>
          <p:cNvCxnSpPr>
            <a:endCxn id="7" idx="4"/>
          </p:cNvCxnSpPr>
          <p:nvPr/>
        </p:nvCxnSpPr>
        <p:spPr>
          <a:xfrm rot="16200000" flipH="1">
            <a:off x="4287411" y="499055"/>
            <a:ext cx="1374460" cy="376350"/>
          </a:xfrm>
          <a:prstGeom prst="curvedConnector2">
            <a:avLst/>
          </a:prstGeom>
          <a:ln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7" idx="2"/>
            <a:endCxn id="9" idx="6"/>
          </p:cNvCxnSpPr>
          <p:nvPr/>
        </p:nvCxnSpPr>
        <p:spPr>
          <a:xfrm rot="5400000">
            <a:off x="3975032" y="1637213"/>
            <a:ext cx="1450539" cy="1845151"/>
          </a:xfrm>
          <a:prstGeom prst="curvedConnector3">
            <a:avLst>
              <a:gd name="adj1" fmla="val 50000"/>
            </a:avLst>
          </a:prstGeom>
          <a:ln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9" idx="2"/>
            <a:endCxn id="11" idx="5"/>
          </p:cNvCxnSpPr>
          <p:nvPr/>
        </p:nvCxnSpPr>
        <p:spPr>
          <a:xfrm rot="16200000" flipH="1">
            <a:off x="4648567" y="3334334"/>
            <a:ext cx="979633" cy="2721317"/>
          </a:xfrm>
          <a:prstGeom prst="curvedConnector3">
            <a:avLst>
              <a:gd name="adj1" fmla="val 50000"/>
            </a:avLst>
          </a:prstGeom>
          <a:ln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ardrop 6"/>
          <p:cNvSpPr/>
          <p:nvPr/>
        </p:nvSpPr>
        <p:spPr>
          <a:xfrm>
            <a:off x="5162816" y="914400"/>
            <a:ext cx="920119" cy="920119"/>
          </a:xfrm>
          <a:prstGeom prst="teardrop">
            <a:avLst/>
          </a:prstGeom>
          <a:solidFill>
            <a:schemeClr val="bg1"/>
          </a:solidFill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2013</a:t>
            </a:r>
            <a:endParaRPr lang="en-US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70109" y="989739"/>
            <a:ext cx="251027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Teardrop 8"/>
          <p:cNvSpPr/>
          <p:nvPr/>
        </p:nvSpPr>
        <p:spPr>
          <a:xfrm>
            <a:off x="3317665" y="3285058"/>
            <a:ext cx="920119" cy="920119"/>
          </a:xfrm>
          <a:prstGeom prst="teardrop">
            <a:avLst/>
          </a:prstGeom>
          <a:solidFill>
            <a:schemeClr val="bg1"/>
          </a:solidFill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2014</a:t>
            </a:r>
            <a:endParaRPr lang="en-US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4958" y="3360397"/>
            <a:ext cx="251027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ardrop 10"/>
          <p:cNvSpPr/>
          <p:nvPr/>
        </p:nvSpPr>
        <p:spPr>
          <a:xfrm>
            <a:off x="6364294" y="5050062"/>
            <a:ext cx="920119" cy="920119"/>
          </a:xfrm>
          <a:prstGeom prst="teardrop">
            <a:avLst/>
          </a:prstGeom>
          <a:solidFill>
            <a:schemeClr val="bg1"/>
          </a:solidFill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71587" y="5125401"/>
            <a:ext cx="251027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KSO_Shape"/>
          <p:cNvSpPr>
            <a:spLocks/>
          </p:cNvSpPr>
          <p:nvPr/>
        </p:nvSpPr>
        <p:spPr bwMode="auto">
          <a:xfrm>
            <a:off x="6595267" y="5304957"/>
            <a:ext cx="458171" cy="458936"/>
          </a:xfrm>
          <a:custGeom>
            <a:avLst/>
            <a:gdLst>
              <a:gd name="T0" fmla="*/ 2147483646 w 4409"/>
              <a:gd name="T1" fmla="*/ 2147483646 h 4408"/>
              <a:gd name="T2" fmla="*/ 2147483646 w 4409"/>
              <a:gd name="T3" fmla="*/ 2147483646 h 4408"/>
              <a:gd name="T4" fmla="*/ 2147483646 w 4409"/>
              <a:gd name="T5" fmla="*/ 2147483646 h 4408"/>
              <a:gd name="T6" fmla="*/ 2147483646 w 4409"/>
              <a:gd name="T7" fmla="*/ 2147483646 h 4408"/>
              <a:gd name="T8" fmla="*/ 2147483646 w 4409"/>
              <a:gd name="T9" fmla="*/ 2147483646 h 4408"/>
              <a:gd name="T10" fmla="*/ 2147483646 w 4409"/>
              <a:gd name="T11" fmla="*/ 2147483646 h 4408"/>
              <a:gd name="T12" fmla="*/ 2147483646 w 4409"/>
              <a:gd name="T13" fmla="*/ 2147483646 h 4408"/>
              <a:gd name="T14" fmla="*/ 2147483646 w 4409"/>
              <a:gd name="T15" fmla="*/ 2147483646 h 4408"/>
              <a:gd name="T16" fmla="*/ 481718167 w 4409"/>
              <a:gd name="T17" fmla="*/ 2147483646 h 4408"/>
              <a:gd name="T18" fmla="*/ 321145301 w 4409"/>
              <a:gd name="T19" fmla="*/ 2147483646 h 4408"/>
              <a:gd name="T20" fmla="*/ 2147483646 w 4409"/>
              <a:gd name="T21" fmla="*/ 2147483646 h 4408"/>
              <a:gd name="T22" fmla="*/ 2147483646 w 4409"/>
              <a:gd name="T23" fmla="*/ 2147483646 h 4408"/>
              <a:gd name="T24" fmla="*/ 2147483646 w 4409"/>
              <a:gd name="T25" fmla="*/ 2147483646 h 4408"/>
              <a:gd name="T26" fmla="*/ 2147483646 w 4409"/>
              <a:gd name="T27" fmla="*/ 2147483646 h 4408"/>
              <a:gd name="T28" fmla="*/ 2147483646 w 4409"/>
              <a:gd name="T29" fmla="*/ 2147483646 h 4408"/>
              <a:gd name="T30" fmla="*/ 2147483646 w 4409"/>
              <a:gd name="T31" fmla="*/ 2147483646 h 4408"/>
              <a:gd name="T32" fmla="*/ 2147483646 w 4409"/>
              <a:gd name="T33" fmla="*/ 2147483646 h 4408"/>
              <a:gd name="T34" fmla="*/ 2147483646 w 4409"/>
              <a:gd name="T35" fmla="*/ 2147483646 h 4408"/>
              <a:gd name="T36" fmla="*/ 2147483646 w 4409"/>
              <a:gd name="T37" fmla="*/ 2147483646 h 4408"/>
              <a:gd name="T38" fmla="*/ 2147483646 w 4409"/>
              <a:gd name="T39" fmla="*/ 2147483646 h 4408"/>
              <a:gd name="T40" fmla="*/ 2147483646 w 4409"/>
              <a:gd name="T41" fmla="*/ 2147483646 h 4408"/>
              <a:gd name="T42" fmla="*/ 2147483646 w 4409"/>
              <a:gd name="T43" fmla="*/ 2147483646 h 4408"/>
              <a:gd name="T44" fmla="*/ 2147483646 w 4409"/>
              <a:gd name="T45" fmla="*/ 2147483646 h 4408"/>
              <a:gd name="T46" fmla="*/ 2147483646 w 4409"/>
              <a:gd name="T47" fmla="*/ 2147483646 h 4408"/>
              <a:gd name="T48" fmla="*/ 2147483646 w 4409"/>
              <a:gd name="T49" fmla="*/ 2147483646 h 4408"/>
              <a:gd name="T50" fmla="*/ 2147483646 w 4409"/>
              <a:gd name="T51" fmla="*/ 2147483646 h 4408"/>
              <a:gd name="T52" fmla="*/ 2147483646 w 4409"/>
              <a:gd name="T53" fmla="*/ 2147483646 h 4408"/>
              <a:gd name="T54" fmla="*/ 2147483646 w 4409"/>
              <a:gd name="T55" fmla="*/ 2147483646 h 4408"/>
              <a:gd name="T56" fmla="*/ 2147483646 w 4409"/>
              <a:gd name="T57" fmla="*/ 2147483646 h 4408"/>
              <a:gd name="T58" fmla="*/ 2147483646 w 4409"/>
              <a:gd name="T59" fmla="*/ 2147483646 h 4408"/>
              <a:gd name="T60" fmla="*/ 2147483646 w 4409"/>
              <a:gd name="T61" fmla="*/ 2147483646 h 4408"/>
              <a:gd name="T62" fmla="*/ 2147483646 w 4409"/>
              <a:gd name="T63" fmla="*/ 2147483646 h 4408"/>
              <a:gd name="T64" fmla="*/ 2147483646 w 4409"/>
              <a:gd name="T65" fmla="*/ 2147483646 h 4408"/>
              <a:gd name="T66" fmla="*/ 2147483646 w 4409"/>
              <a:gd name="T67" fmla="*/ 2147483646 h 4408"/>
              <a:gd name="T68" fmla="*/ 2147483646 w 4409"/>
              <a:gd name="T69" fmla="*/ 2147483646 h 4408"/>
              <a:gd name="T70" fmla="*/ 2147483646 w 4409"/>
              <a:gd name="T71" fmla="*/ 2147483646 h 4408"/>
              <a:gd name="T72" fmla="*/ 2147483646 w 4409"/>
              <a:gd name="T73" fmla="*/ 2147483646 h 4408"/>
              <a:gd name="T74" fmla="*/ 2147483646 w 4409"/>
              <a:gd name="T75" fmla="*/ 2147483646 h 4408"/>
              <a:gd name="T76" fmla="*/ 2147483646 w 4409"/>
              <a:gd name="T77" fmla="*/ 2147483646 h 4408"/>
              <a:gd name="T78" fmla="*/ 2147483646 w 4409"/>
              <a:gd name="T79" fmla="*/ 2147483646 h 4408"/>
              <a:gd name="T80" fmla="*/ 2147483646 w 4409"/>
              <a:gd name="T81" fmla="*/ 2147483646 h 4408"/>
              <a:gd name="T82" fmla="*/ 2147483646 w 4409"/>
              <a:gd name="T83" fmla="*/ 2147483646 h 4408"/>
              <a:gd name="T84" fmla="*/ 2147483646 w 4409"/>
              <a:gd name="T85" fmla="*/ 2147483646 h 4408"/>
              <a:gd name="T86" fmla="*/ 2147483646 w 4409"/>
              <a:gd name="T87" fmla="*/ 2147483646 h 4408"/>
              <a:gd name="T88" fmla="*/ 2147483646 w 4409"/>
              <a:gd name="T89" fmla="*/ 2147483646 h 4408"/>
              <a:gd name="T90" fmla="*/ 2147483646 w 4409"/>
              <a:gd name="T91" fmla="*/ 2147483646 h 4408"/>
              <a:gd name="T92" fmla="*/ 2147483646 w 4409"/>
              <a:gd name="T93" fmla="*/ 2147483646 h 4408"/>
              <a:gd name="T94" fmla="*/ 2147483646 w 4409"/>
              <a:gd name="T95" fmla="*/ 2147483646 h 4408"/>
              <a:gd name="T96" fmla="*/ 2147483646 w 4409"/>
              <a:gd name="T97" fmla="*/ 2147483646 h 4408"/>
              <a:gd name="T98" fmla="*/ 2147483646 w 4409"/>
              <a:gd name="T99" fmla="*/ 2147483646 h 4408"/>
              <a:gd name="T100" fmla="*/ 2147483646 w 4409"/>
              <a:gd name="T101" fmla="*/ 2147483646 h 4408"/>
              <a:gd name="T102" fmla="*/ 2147483646 w 4409"/>
              <a:gd name="T103" fmla="*/ 2147483646 h 4408"/>
              <a:gd name="T104" fmla="*/ 2147483646 w 4409"/>
              <a:gd name="T105" fmla="*/ 2147483646 h 4408"/>
              <a:gd name="T106" fmla="*/ 2147483646 w 4409"/>
              <a:gd name="T107" fmla="*/ 2147483646 h 4408"/>
              <a:gd name="T108" fmla="*/ 2147483646 w 4409"/>
              <a:gd name="T109" fmla="*/ 2147483646 h 440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4409" h="4408">
                <a:moveTo>
                  <a:pt x="3025" y="2127"/>
                </a:moveTo>
                <a:lnTo>
                  <a:pt x="3025" y="2127"/>
                </a:lnTo>
                <a:lnTo>
                  <a:pt x="3097" y="2107"/>
                </a:lnTo>
                <a:lnTo>
                  <a:pt x="3179" y="2081"/>
                </a:lnTo>
                <a:lnTo>
                  <a:pt x="3271" y="2053"/>
                </a:lnTo>
                <a:lnTo>
                  <a:pt x="3375" y="2020"/>
                </a:lnTo>
                <a:lnTo>
                  <a:pt x="3429" y="2002"/>
                </a:lnTo>
                <a:lnTo>
                  <a:pt x="3481" y="1982"/>
                </a:lnTo>
                <a:lnTo>
                  <a:pt x="3532" y="1961"/>
                </a:lnTo>
                <a:lnTo>
                  <a:pt x="3580" y="1938"/>
                </a:lnTo>
                <a:lnTo>
                  <a:pt x="3626" y="1914"/>
                </a:lnTo>
                <a:lnTo>
                  <a:pt x="3672" y="1889"/>
                </a:lnTo>
                <a:lnTo>
                  <a:pt x="3715" y="1861"/>
                </a:lnTo>
                <a:lnTo>
                  <a:pt x="3756" y="1834"/>
                </a:lnTo>
                <a:lnTo>
                  <a:pt x="3797" y="1804"/>
                </a:lnTo>
                <a:lnTo>
                  <a:pt x="3834" y="1774"/>
                </a:lnTo>
                <a:lnTo>
                  <a:pt x="3871" y="1744"/>
                </a:lnTo>
                <a:lnTo>
                  <a:pt x="3906" y="1711"/>
                </a:lnTo>
                <a:lnTo>
                  <a:pt x="3940" y="1679"/>
                </a:lnTo>
                <a:lnTo>
                  <a:pt x="3971" y="1644"/>
                </a:lnTo>
                <a:lnTo>
                  <a:pt x="4002" y="1610"/>
                </a:lnTo>
                <a:lnTo>
                  <a:pt x="4031" y="1575"/>
                </a:lnTo>
                <a:lnTo>
                  <a:pt x="4059" y="1539"/>
                </a:lnTo>
                <a:lnTo>
                  <a:pt x="4085" y="1502"/>
                </a:lnTo>
                <a:lnTo>
                  <a:pt x="4110" y="1466"/>
                </a:lnTo>
                <a:lnTo>
                  <a:pt x="4134" y="1428"/>
                </a:lnTo>
                <a:lnTo>
                  <a:pt x="4157" y="1390"/>
                </a:lnTo>
                <a:lnTo>
                  <a:pt x="4177" y="1351"/>
                </a:lnTo>
                <a:lnTo>
                  <a:pt x="4198" y="1312"/>
                </a:lnTo>
                <a:lnTo>
                  <a:pt x="4217" y="1274"/>
                </a:lnTo>
                <a:lnTo>
                  <a:pt x="4234" y="1235"/>
                </a:lnTo>
                <a:lnTo>
                  <a:pt x="4251" y="1196"/>
                </a:lnTo>
                <a:lnTo>
                  <a:pt x="4267" y="1156"/>
                </a:lnTo>
                <a:lnTo>
                  <a:pt x="4281" y="1117"/>
                </a:lnTo>
                <a:lnTo>
                  <a:pt x="4295" y="1078"/>
                </a:lnTo>
                <a:lnTo>
                  <a:pt x="4307" y="1039"/>
                </a:lnTo>
                <a:lnTo>
                  <a:pt x="4319" y="1000"/>
                </a:lnTo>
                <a:lnTo>
                  <a:pt x="4329" y="961"/>
                </a:lnTo>
                <a:lnTo>
                  <a:pt x="4340" y="923"/>
                </a:lnTo>
                <a:lnTo>
                  <a:pt x="4349" y="884"/>
                </a:lnTo>
                <a:lnTo>
                  <a:pt x="4357" y="847"/>
                </a:lnTo>
                <a:lnTo>
                  <a:pt x="4365" y="809"/>
                </a:lnTo>
                <a:lnTo>
                  <a:pt x="4377" y="736"/>
                </a:lnTo>
                <a:lnTo>
                  <a:pt x="4387" y="665"/>
                </a:lnTo>
                <a:lnTo>
                  <a:pt x="4395" y="598"/>
                </a:lnTo>
                <a:lnTo>
                  <a:pt x="4401" y="534"/>
                </a:lnTo>
                <a:lnTo>
                  <a:pt x="4405" y="474"/>
                </a:lnTo>
                <a:lnTo>
                  <a:pt x="4407" y="418"/>
                </a:lnTo>
                <a:lnTo>
                  <a:pt x="4409" y="367"/>
                </a:lnTo>
                <a:lnTo>
                  <a:pt x="4409" y="321"/>
                </a:lnTo>
                <a:lnTo>
                  <a:pt x="4409" y="281"/>
                </a:lnTo>
                <a:lnTo>
                  <a:pt x="4407" y="247"/>
                </a:lnTo>
                <a:lnTo>
                  <a:pt x="4404" y="201"/>
                </a:lnTo>
                <a:lnTo>
                  <a:pt x="4403" y="183"/>
                </a:lnTo>
                <a:lnTo>
                  <a:pt x="3786" y="183"/>
                </a:lnTo>
                <a:lnTo>
                  <a:pt x="3491" y="183"/>
                </a:lnTo>
                <a:lnTo>
                  <a:pt x="3491" y="0"/>
                </a:lnTo>
                <a:lnTo>
                  <a:pt x="919" y="0"/>
                </a:lnTo>
                <a:lnTo>
                  <a:pt x="919" y="183"/>
                </a:lnTo>
                <a:lnTo>
                  <a:pt x="624" y="183"/>
                </a:lnTo>
                <a:lnTo>
                  <a:pt x="6" y="183"/>
                </a:lnTo>
                <a:lnTo>
                  <a:pt x="5" y="201"/>
                </a:lnTo>
                <a:lnTo>
                  <a:pt x="2" y="247"/>
                </a:lnTo>
                <a:lnTo>
                  <a:pt x="1" y="282"/>
                </a:lnTo>
                <a:lnTo>
                  <a:pt x="0" y="321"/>
                </a:lnTo>
                <a:lnTo>
                  <a:pt x="1" y="367"/>
                </a:lnTo>
                <a:lnTo>
                  <a:pt x="2" y="419"/>
                </a:lnTo>
                <a:lnTo>
                  <a:pt x="4" y="475"/>
                </a:lnTo>
                <a:lnTo>
                  <a:pt x="8" y="535"/>
                </a:lnTo>
                <a:lnTo>
                  <a:pt x="14" y="599"/>
                </a:lnTo>
                <a:lnTo>
                  <a:pt x="22" y="667"/>
                </a:lnTo>
                <a:lnTo>
                  <a:pt x="32" y="737"/>
                </a:lnTo>
                <a:lnTo>
                  <a:pt x="45" y="811"/>
                </a:lnTo>
                <a:lnTo>
                  <a:pt x="52" y="848"/>
                </a:lnTo>
                <a:lnTo>
                  <a:pt x="61" y="886"/>
                </a:lnTo>
                <a:lnTo>
                  <a:pt x="69" y="924"/>
                </a:lnTo>
                <a:lnTo>
                  <a:pt x="79" y="962"/>
                </a:lnTo>
                <a:lnTo>
                  <a:pt x="91" y="1002"/>
                </a:lnTo>
                <a:lnTo>
                  <a:pt x="102" y="1041"/>
                </a:lnTo>
                <a:lnTo>
                  <a:pt x="115" y="1080"/>
                </a:lnTo>
                <a:lnTo>
                  <a:pt x="128" y="1120"/>
                </a:lnTo>
                <a:lnTo>
                  <a:pt x="142" y="1158"/>
                </a:lnTo>
                <a:lnTo>
                  <a:pt x="159" y="1198"/>
                </a:lnTo>
                <a:lnTo>
                  <a:pt x="175" y="1237"/>
                </a:lnTo>
                <a:lnTo>
                  <a:pt x="193" y="1276"/>
                </a:lnTo>
                <a:lnTo>
                  <a:pt x="211" y="1315"/>
                </a:lnTo>
                <a:lnTo>
                  <a:pt x="232" y="1354"/>
                </a:lnTo>
                <a:lnTo>
                  <a:pt x="253" y="1392"/>
                </a:lnTo>
                <a:lnTo>
                  <a:pt x="275" y="1430"/>
                </a:lnTo>
                <a:lnTo>
                  <a:pt x="299" y="1468"/>
                </a:lnTo>
                <a:lnTo>
                  <a:pt x="324" y="1504"/>
                </a:lnTo>
                <a:lnTo>
                  <a:pt x="350" y="1541"/>
                </a:lnTo>
                <a:lnTo>
                  <a:pt x="378" y="1577"/>
                </a:lnTo>
                <a:lnTo>
                  <a:pt x="407" y="1612"/>
                </a:lnTo>
                <a:lnTo>
                  <a:pt x="438" y="1646"/>
                </a:lnTo>
                <a:lnTo>
                  <a:pt x="470" y="1681"/>
                </a:lnTo>
                <a:lnTo>
                  <a:pt x="503" y="1713"/>
                </a:lnTo>
                <a:lnTo>
                  <a:pt x="538" y="1746"/>
                </a:lnTo>
                <a:lnTo>
                  <a:pt x="574" y="1776"/>
                </a:lnTo>
                <a:lnTo>
                  <a:pt x="613" y="1806"/>
                </a:lnTo>
                <a:lnTo>
                  <a:pt x="653" y="1835"/>
                </a:lnTo>
                <a:lnTo>
                  <a:pt x="694" y="1863"/>
                </a:lnTo>
                <a:lnTo>
                  <a:pt x="738" y="1890"/>
                </a:lnTo>
                <a:lnTo>
                  <a:pt x="782" y="1915"/>
                </a:lnTo>
                <a:lnTo>
                  <a:pt x="829" y="1939"/>
                </a:lnTo>
                <a:lnTo>
                  <a:pt x="878" y="1962"/>
                </a:lnTo>
                <a:lnTo>
                  <a:pt x="928" y="1983"/>
                </a:lnTo>
                <a:lnTo>
                  <a:pt x="981" y="2002"/>
                </a:lnTo>
                <a:lnTo>
                  <a:pt x="1035" y="2020"/>
                </a:lnTo>
                <a:lnTo>
                  <a:pt x="1137" y="2053"/>
                </a:lnTo>
                <a:lnTo>
                  <a:pt x="1230" y="2080"/>
                </a:lnTo>
                <a:lnTo>
                  <a:pt x="1311" y="2105"/>
                </a:lnTo>
                <a:lnTo>
                  <a:pt x="1384" y="2125"/>
                </a:lnTo>
                <a:lnTo>
                  <a:pt x="1417" y="2164"/>
                </a:lnTo>
                <a:lnTo>
                  <a:pt x="1452" y="2203"/>
                </a:lnTo>
                <a:lnTo>
                  <a:pt x="1488" y="2241"/>
                </a:lnTo>
                <a:lnTo>
                  <a:pt x="1525" y="2275"/>
                </a:lnTo>
                <a:lnTo>
                  <a:pt x="1562" y="2309"/>
                </a:lnTo>
                <a:lnTo>
                  <a:pt x="1600" y="2340"/>
                </a:lnTo>
                <a:lnTo>
                  <a:pt x="1639" y="2370"/>
                </a:lnTo>
                <a:lnTo>
                  <a:pt x="1679" y="2398"/>
                </a:lnTo>
                <a:lnTo>
                  <a:pt x="1720" y="2424"/>
                </a:lnTo>
                <a:lnTo>
                  <a:pt x="1761" y="2449"/>
                </a:lnTo>
                <a:lnTo>
                  <a:pt x="1803" y="2471"/>
                </a:lnTo>
                <a:lnTo>
                  <a:pt x="1845" y="2490"/>
                </a:lnTo>
                <a:lnTo>
                  <a:pt x="1888" y="2508"/>
                </a:lnTo>
                <a:lnTo>
                  <a:pt x="1933" y="2525"/>
                </a:lnTo>
                <a:lnTo>
                  <a:pt x="1976" y="2538"/>
                </a:lnTo>
                <a:lnTo>
                  <a:pt x="2021" y="2549"/>
                </a:lnTo>
                <a:lnTo>
                  <a:pt x="2021" y="3864"/>
                </a:lnTo>
                <a:lnTo>
                  <a:pt x="1963" y="3868"/>
                </a:lnTo>
                <a:lnTo>
                  <a:pt x="1906" y="3873"/>
                </a:lnTo>
                <a:lnTo>
                  <a:pt x="1850" y="3880"/>
                </a:lnTo>
                <a:lnTo>
                  <a:pt x="1795" y="3887"/>
                </a:lnTo>
                <a:lnTo>
                  <a:pt x="1741" y="3895"/>
                </a:lnTo>
                <a:lnTo>
                  <a:pt x="1688" y="3904"/>
                </a:lnTo>
                <a:lnTo>
                  <a:pt x="1636" y="3915"/>
                </a:lnTo>
                <a:lnTo>
                  <a:pt x="1587" y="3926"/>
                </a:lnTo>
                <a:lnTo>
                  <a:pt x="1537" y="3939"/>
                </a:lnTo>
                <a:lnTo>
                  <a:pt x="1489" y="3951"/>
                </a:lnTo>
                <a:lnTo>
                  <a:pt x="1444" y="3965"/>
                </a:lnTo>
                <a:lnTo>
                  <a:pt x="1399" y="3980"/>
                </a:lnTo>
                <a:lnTo>
                  <a:pt x="1355" y="3995"/>
                </a:lnTo>
                <a:lnTo>
                  <a:pt x="1314" y="4012"/>
                </a:lnTo>
                <a:lnTo>
                  <a:pt x="1274" y="4029"/>
                </a:lnTo>
                <a:lnTo>
                  <a:pt x="1237" y="4046"/>
                </a:lnTo>
                <a:lnTo>
                  <a:pt x="1200" y="4065"/>
                </a:lnTo>
                <a:lnTo>
                  <a:pt x="1166" y="4085"/>
                </a:lnTo>
                <a:lnTo>
                  <a:pt x="1134" y="4104"/>
                </a:lnTo>
                <a:lnTo>
                  <a:pt x="1104" y="4124"/>
                </a:lnTo>
                <a:lnTo>
                  <a:pt x="1076" y="4146"/>
                </a:lnTo>
                <a:lnTo>
                  <a:pt x="1049" y="4167"/>
                </a:lnTo>
                <a:lnTo>
                  <a:pt x="1026" y="4189"/>
                </a:lnTo>
                <a:lnTo>
                  <a:pt x="1004" y="4211"/>
                </a:lnTo>
                <a:lnTo>
                  <a:pt x="984" y="4235"/>
                </a:lnTo>
                <a:lnTo>
                  <a:pt x="968" y="4259"/>
                </a:lnTo>
                <a:lnTo>
                  <a:pt x="953" y="4282"/>
                </a:lnTo>
                <a:lnTo>
                  <a:pt x="947" y="4295"/>
                </a:lnTo>
                <a:lnTo>
                  <a:pt x="941" y="4307"/>
                </a:lnTo>
                <a:lnTo>
                  <a:pt x="936" y="4320"/>
                </a:lnTo>
                <a:lnTo>
                  <a:pt x="931" y="4332"/>
                </a:lnTo>
                <a:lnTo>
                  <a:pt x="927" y="4344"/>
                </a:lnTo>
                <a:lnTo>
                  <a:pt x="924" y="4358"/>
                </a:lnTo>
                <a:lnTo>
                  <a:pt x="922" y="4370"/>
                </a:lnTo>
                <a:lnTo>
                  <a:pt x="920" y="4383"/>
                </a:lnTo>
                <a:lnTo>
                  <a:pt x="919" y="4396"/>
                </a:lnTo>
                <a:lnTo>
                  <a:pt x="919" y="4408"/>
                </a:lnTo>
                <a:lnTo>
                  <a:pt x="3491" y="4408"/>
                </a:lnTo>
                <a:lnTo>
                  <a:pt x="3491" y="4396"/>
                </a:lnTo>
                <a:lnTo>
                  <a:pt x="3490" y="4383"/>
                </a:lnTo>
                <a:lnTo>
                  <a:pt x="3488" y="4370"/>
                </a:lnTo>
                <a:lnTo>
                  <a:pt x="3486" y="4358"/>
                </a:lnTo>
                <a:lnTo>
                  <a:pt x="3482" y="4344"/>
                </a:lnTo>
                <a:lnTo>
                  <a:pt x="3478" y="4332"/>
                </a:lnTo>
                <a:lnTo>
                  <a:pt x="3474" y="4320"/>
                </a:lnTo>
                <a:lnTo>
                  <a:pt x="3469" y="4307"/>
                </a:lnTo>
                <a:lnTo>
                  <a:pt x="3463" y="4295"/>
                </a:lnTo>
                <a:lnTo>
                  <a:pt x="3457" y="4282"/>
                </a:lnTo>
                <a:lnTo>
                  <a:pt x="3443" y="4259"/>
                </a:lnTo>
                <a:lnTo>
                  <a:pt x="3426" y="4235"/>
                </a:lnTo>
                <a:lnTo>
                  <a:pt x="3406" y="4211"/>
                </a:lnTo>
                <a:lnTo>
                  <a:pt x="3384" y="4189"/>
                </a:lnTo>
                <a:lnTo>
                  <a:pt x="3361" y="4167"/>
                </a:lnTo>
                <a:lnTo>
                  <a:pt x="3334" y="4146"/>
                </a:lnTo>
                <a:lnTo>
                  <a:pt x="3306" y="4124"/>
                </a:lnTo>
                <a:lnTo>
                  <a:pt x="3276" y="4104"/>
                </a:lnTo>
                <a:lnTo>
                  <a:pt x="3244" y="4085"/>
                </a:lnTo>
                <a:lnTo>
                  <a:pt x="3210" y="4065"/>
                </a:lnTo>
                <a:lnTo>
                  <a:pt x="3173" y="4046"/>
                </a:lnTo>
                <a:lnTo>
                  <a:pt x="3136" y="4029"/>
                </a:lnTo>
                <a:lnTo>
                  <a:pt x="3096" y="4012"/>
                </a:lnTo>
                <a:lnTo>
                  <a:pt x="3054" y="3995"/>
                </a:lnTo>
                <a:lnTo>
                  <a:pt x="3011" y="3980"/>
                </a:lnTo>
                <a:lnTo>
                  <a:pt x="2966" y="3965"/>
                </a:lnTo>
                <a:lnTo>
                  <a:pt x="2921" y="3951"/>
                </a:lnTo>
                <a:lnTo>
                  <a:pt x="2873" y="3939"/>
                </a:lnTo>
                <a:lnTo>
                  <a:pt x="2823" y="3926"/>
                </a:lnTo>
                <a:lnTo>
                  <a:pt x="2773" y="3915"/>
                </a:lnTo>
                <a:lnTo>
                  <a:pt x="2722" y="3904"/>
                </a:lnTo>
                <a:lnTo>
                  <a:pt x="2669" y="3895"/>
                </a:lnTo>
                <a:lnTo>
                  <a:pt x="2615" y="3887"/>
                </a:lnTo>
                <a:lnTo>
                  <a:pt x="2559" y="3880"/>
                </a:lnTo>
                <a:lnTo>
                  <a:pt x="2504" y="3873"/>
                </a:lnTo>
                <a:lnTo>
                  <a:pt x="2447" y="3868"/>
                </a:lnTo>
                <a:lnTo>
                  <a:pt x="2389" y="3864"/>
                </a:lnTo>
                <a:lnTo>
                  <a:pt x="2389" y="2549"/>
                </a:lnTo>
                <a:lnTo>
                  <a:pt x="2434" y="2538"/>
                </a:lnTo>
                <a:lnTo>
                  <a:pt x="2477" y="2525"/>
                </a:lnTo>
                <a:lnTo>
                  <a:pt x="2521" y="2508"/>
                </a:lnTo>
                <a:lnTo>
                  <a:pt x="2565" y="2491"/>
                </a:lnTo>
                <a:lnTo>
                  <a:pt x="2607" y="2471"/>
                </a:lnTo>
                <a:lnTo>
                  <a:pt x="2649" y="2449"/>
                </a:lnTo>
                <a:lnTo>
                  <a:pt x="2689" y="2425"/>
                </a:lnTo>
                <a:lnTo>
                  <a:pt x="2730" y="2399"/>
                </a:lnTo>
                <a:lnTo>
                  <a:pt x="2769" y="2370"/>
                </a:lnTo>
                <a:lnTo>
                  <a:pt x="2809" y="2341"/>
                </a:lnTo>
                <a:lnTo>
                  <a:pt x="2846" y="2310"/>
                </a:lnTo>
                <a:lnTo>
                  <a:pt x="2884" y="2276"/>
                </a:lnTo>
                <a:lnTo>
                  <a:pt x="2921" y="2242"/>
                </a:lnTo>
                <a:lnTo>
                  <a:pt x="2956" y="2205"/>
                </a:lnTo>
                <a:lnTo>
                  <a:pt x="2992" y="2167"/>
                </a:lnTo>
                <a:lnTo>
                  <a:pt x="3025" y="2127"/>
                </a:lnTo>
                <a:close/>
                <a:moveTo>
                  <a:pt x="3491" y="791"/>
                </a:moveTo>
                <a:lnTo>
                  <a:pt x="3491" y="367"/>
                </a:lnTo>
                <a:lnTo>
                  <a:pt x="3786" y="367"/>
                </a:lnTo>
                <a:lnTo>
                  <a:pt x="4226" y="367"/>
                </a:lnTo>
                <a:lnTo>
                  <a:pt x="4226" y="403"/>
                </a:lnTo>
                <a:lnTo>
                  <a:pt x="4225" y="441"/>
                </a:lnTo>
                <a:lnTo>
                  <a:pt x="4223" y="482"/>
                </a:lnTo>
                <a:lnTo>
                  <a:pt x="4220" y="525"/>
                </a:lnTo>
                <a:lnTo>
                  <a:pt x="4216" y="570"/>
                </a:lnTo>
                <a:lnTo>
                  <a:pt x="4211" y="617"/>
                </a:lnTo>
                <a:lnTo>
                  <a:pt x="4205" y="665"/>
                </a:lnTo>
                <a:lnTo>
                  <a:pt x="4198" y="716"/>
                </a:lnTo>
                <a:lnTo>
                  <a:pt x="4188" y="767"/>
                </a:lnTo>
                <a:lnTo>
                  <a:pt x="4177" y="819"/>
                </a:lnTo>
                <a:lnTo>
                  <a:pt x="4165" y="873"/>
                </a:lnTo>
                <a:lnTo>
                  <a:pt x="4152" y="927"/>
                </a:lnTo>
                <a:lnTo>
                  <a:pt x="4136" y="982"/>
                </a:lnTo>
                <a:lnTo>
                  <a:pt x="4117" y="1037"/>
                </a:lnTo>
                <a:lnTo>
                  <a:pt x="4097" y="1091"/>
                </a:lnTo>
                <a:lnTo>
                  <a:pt x="4075" y="1146"/>
                </a:lnTo>
                <a:lnTo>
                  <a:pt x="4050" y="1201"/>
                </a:lnTo>
                <a:lnTo>
                  <a:pt x="4037" y="1227"/>
                </a:lnTo>
                <a:lnTo>
                  <a:pt x="4023" y="1255"/>
                </a:lnTo>
                <a:lnTo>
                  <a:pt x="4009" y="1281"/>
                </a:lnTo>
                <a:lnTo>
                  <a:pt x="3994" y="1307"/>
                </a:lnTo>
                <a:lnTo>
                  <a:pt x="3977" y="1334"/>
                </a:lnTo>
                <a:lnTo>
                  <a:pt x="3961" y="1360"/>
                </a:lnTo>
                <a:lnTo>
                  <a:pt x="3944" y="1385"/>
                </a:lnTo>
                <a:lnTo>
                  <a:pt x="3926" y="1412"/>
                </a:lnTo>
                <a:lnTo>
                  <a:pt x="3907" y="1436"/>
                </a:lnTo>
                <a:lnTo>
                  <a:pt x="3887" y="1462"/>
                </a:lnTo>
                <a:lnTo>
                  <a:pt x="3867" y="1486"/>
                </a:lnTo>
                <a:lnTo>
                  <a:pt x="3847" y="1510"/>
                </a:lnTo>
                <a:lnTo>
                  <a:pt x="3824" y="1534"/>
                </a:lnTo>
                <a:lnTo>
                  <a:pt x="3802" y="1557"/>
                </a:lnTo>
                <a:lnTo>
                  <a:pt x="3779" y="1579"/>
                </a:lnTo>
                <a:lnTo>
                  <a:pt x="3754" y="1602"/>
                </a:lnTo>
                <a:lnTo>
                  <a:pt x="3729" y="1623"/>
                </a:lnTo>
                <a:lnTo>
                  <a:pt x="3703" y="1644"/>
                </a:lnTo>
                <a:lnTo>
                  <a:pt x="3676" y="1664"/>
                </a:lnTo>
                <a:lnTo>
                  <a:pt x="3649" y="1685"/>
                </a:lnTo>
                <a:lnTo>
                  <a:pt x="3619" y="1704"/>
                </a:lnTo>
                <a:lnTo>
                  <a:pt x="3590" y="1722"/>
                </a:lnTo>
                <a:lnTo>
                  <a:pt x="3560" y="1740"/>
                </a:lnTo>
                <a:lnTo>
                  <a:pt x="3528" y="1758"/>
                </a:lnTo>
                <a:lnTo>
                  <a:pt x="3496" y="1775"/>
                </a:lnTo>
                <a:lnTo>
                  <a:pt x="3462" y="1790"/>
                </a:lnTo>
                <a:lnTo>
                  <a:pt x="3428" y="1805"/>
                </a:lnTo>
                <a:lnTo>
                  <a:pt x="3392" y="1820"/>
                </a:lnTo>
                <a:lnTo>
                  <a:pt x="3357" y="1833"/>
                </a:lnTo>
                <a:lnTo>
                  <a:pt x="3319" y="1846"/>
                </a:lnTo>
                <a:lnTo>
                  <a:pt x="3192" y="1886"/>
                </a:lnTo>
                <a:lnTo>
                  <a:pt x="3227" y="1825"/>
                </a:lnTo>
                <a:lnTo>
                  <a:pt x="3258" y="1763"/>
                </a:lnTo>
                <a:lnTo>
                  <a:pt x="3289" y="1700"/>
                </a:lnTo>
                <a:lnTo>
                  <a:pt x="3317" y="1635"/>
                </a:lnTo>
                <a:lnTo>
                  <a:pt x="3345" y="1569"/>
                </a:lnTo>
                <a:lnTo>
                  <a:pt x="3369" y="1501"/>
                </a:lnTo>
                <a:lnTo>
                  <a:pt x="3391" y="1433"/>
                </a:lnTo>
                <a:lnTo>
                  <a:pt x="3411" y="1364"/>
                </a:lnTo>
                <a:lnTo>
                  <a:pt x="3430" y="1294"/>
                </a:lnTo>
                <a:lnTo>
                  <a:pt x="3446" y="1223"/>
                </a:lnTo>
                <a:lnTo>
                  <a:pt x="3459" y="1152"/>
                </a:lnTo>
                <a:lnTo>
                  <a:pt x="3470" y="1080"/>
                </a:lnTo>
                <a:lnTo>
                  <a:pt x="3475" y="1044"/>
                </a:lnTo>
                <a:lnTo>
                  <a:pt x="3479" y="1008"/>
                </a:lnTo>
                <a:lnTo>
                  <a:pt x="3482" y="972"/>
                </a:lnTo>
                <a:lnTo>
                  <a:pt x="3486" y="936"/>
                </a:lnTo>
                <a:lnTo>
                  <a:pt x="3488" y="900"/>
                </a:lnTo>
                <a:lnTo>
                  <a:pt x="3490" y="863"/>
                </a:lnTo>
                <a:lnTo>
                  <a:pt x="3491" y="828"/>
                </a:lnTo>
                <a:lnTo>
                  <a:pt x="3491" y="791"/>
                </a:lnTo>
                <a:close/>
                <a:moveTo>
                  <a:pt x="1091" y="1846"/>
                </a:moveTo>
                <a:lnTo>
                  <a:pt x="1091" y="1846"/>
                </a:lnTo>
                <a:lnTo>
                  <a:pt x="1053" y="1833"/>
                </a:lnTo>
                <a:lnTo>
                  <a:pt x="1017" y="1820"/>
                </a:lnTo>
                <a:lnTo>
                  <a:pt x="981" y="1805"/>
                </a:lnTo>
                <a:lnTo>
                  <a:pt x="947" y="1791"/>
                </a:lnTo>
                <a:lnTo>
                  <a:pt x="913" y="1775"/>
                </a:lnTo>
                <a:lnTo>
                  <a:pt x="881" y="1759"/>
                </a:lnTo>
                <a:lnTo>
                  <a:pt x="849" y="1741"/>
                </a:lnTo>
                <a:lnTo>
                  <a:pt x="819" y="1723"/>
                </a:lnTo>
                <a:lnTo>
                  <a:pt x="789" y="1705"/>
                </a:lnTo>
                <a:lnTo>
                  <a:pt x="760" y="1686"/>
                </a:lnTo>
                <a:lnTo>
                  <a:pt x="733" y="1665"/>
                </a:lnTo>
                <a:lnTo>
                  <a:pt x="705" y="1645"/>
                </a:lnTo>
                <a:lnTo>
                  <a:pt x="680" y="1624"/>
                </a:lnTo>
                <a:lnTo>
                  <a:pt x="655" y="1603"/>
                </a:lnTo>
                <a:lnTo>
                  <a:pt x="630" y="1580"/>
                </a:lnTo>
                <a:lnTo>
                  <a:pt x="607" y="1558"/>
                </a:lnTo>
                <a:lnTo>
                  <a:pt x="585" y="1535"/>
                </a:lnTo>
                <a:lnTo>
                  <a:pt x="562" y="1511"/>
                </a:lnTo>
                <a:lnTo>
                  <a:pt x="541" y="1487"/>
                </a:lnTo>
                <a:lnTo>
                  <a:pt x="521" y="1463"/>
                </a:lnTo>
                <a:lnTo>
                  <a:pt x="501" y="1438"/>
                </a:lnTo>
                <a:lnTo>
                  <a:pt x="483" y="1413"/>
                </a:lnTo>
                <a:lnTo>
                  <a:pt x="465" y="1387"/>
                </a:lnTo>
                <a:lnTo>
                  <a:pt x="448" y="1361"/>
                </a:lnTo>
                <a:lnTo>
                  <a:pt x="431" y="1336"/>
                </a:lnTo>
                <a:lnTo>
                  <a:pt x="415" y="1309"/>
                </a:lnTo>
                <a:lnTo>
                  <a:pt x="400" y="1283"/>
                </a:lnTo>
                <a:lnTo>
                  <a:pt x="386" y="1256"/>
                </a:lnTo>
                <a:lnTo>
                  <a:pt x="372" y="1229"/>
                </a:lnTo>
                <a:lnTo>
                  <a:pt x="358" y="1202"/>
                </a:lnTo>
                <a:lnTo>
                  <a:pt x="334" y="1147"/>
                </a:lnTo>
                <a:lnTo>
                  <a:pt x="312" y="1092"/>
                </a:lnTo>
                <a:lnTo>
                  <a:pt x="291" y="1038"/>
                </a:lnTo>
                <a:lnTo>
                  <a:pt x="273" y="983"/>
                </a:lnTo>
                <a:lnTo>
                  <a:pt x="258" y="928"/>
                </a:lnTo>
                <a:lnTo>
                  <a:pt x="244" y="874"/>
                </a:lnTo>
                <a:lnTo>
                  <a:pt x="232" y="820"/>
                </a:lnTo>
                <a:lnTo>
                  <a:pt x="221" y="768"/>
                </a:lnTo>
                <a:lnTo>
                  <a:pt x="212" y="716"/>
                </a:lnTo>
                <a:lnTo>
                  <a:pt x="204" y="666"/>
                </a:lnTo>
                <a:lnTo>
                  <a:pt x="198" y="618"/>
                </a:lnTo>
                <a:lnTo>
                  <a:pt x="194" y="570"/>
                </a:lnTo>
                <a:lnTo>
                  <a:pt x="190" y="525"/>
                </a:lnTo>
                <a:lnTo>
                  <a:pt x="187" y="482"/>
                </a:lnTo>
                <a:lnTo>
                  <a:pt x="185" y="441"/>
                </a:lnTo>
                <a:lnTo>
                  <a:pt x="184" y="404"/>
                </a:lnTo>
                <a:lnTo>
                  <a:pt x="184" y="367"/>
                </a:lnTo>
                <a:lnTo>
                  <a:pt x="624" y="367"/>
                </a:lnTo>
                <a:lnTo>
                  <a:pt x="919" y="367"/>
                </a:lnTo>
                <a:lnTo>
                  <a:pt x="919" y="791"/>
                </a:lnTo>
                <a:lnTo>
                  <a:pt x="919" y="828"/>
                </a:lnTo>
                <a:lnTo>
                  <a:pt x="920" y="863"/>
                </a:lnTo>
                <a:lnTo>
                  <a:pt x="922" y="900"/>
                </a:lnTo>
                <a:lnTo>
                  <a:pt x="924" y="936"/>
                </a:lnTo>
                <a:lnTo>
                  <a:pt x="927" y="972"/>
                </a:lnTo>
                <a:lnTo>
                  <a:pt x="930" y="1008"/>
                </a:lnTo>
                <a:lnTo>
                  <a:pt x="935" y="1044"/>
                </a:lnTo>
                <a:lnTo>
                  <a:pt x="940" y="1080"/>
                </a:lnTo>
                <a:lnTo>
                  <a:pt x="951" y="1151"/>
                </a:lnTo>
                <a:lnTo>
                  <a:pt x="964" y="1223"/>
                </a:lnTo>
                <a:lnTo>
                  <a:pt x="980" y="1293"/>
                </a:lnTo>
                <a:lnTo>
                  <a:pt x="998" y="1363"/>
                </a:lnTo>
                <a:lnTo>
                  <a:pt x="1019" y="1432"/>
                </a:lnTo>
                <a:lnTo>
                  <a:pt x="1041" y="1501"/>
                </a:lnTo>
                <a:lnTo>
                  <a:pt x="1065" y="1568"/>
                </a:lnTo>
                <a:lnTo>
                  <a:pt x="1092" y="1634"/>
                </a:lnTo>
                <a:lnTo>
                  <a:pt x="1120" y="1699"/>
                </a:lnTo>
                <a:lnTo>
                  <a:pt x="1151" y="1763"/>
                </a:lnTo>
                <a:lnTo>
                  <a:pt x="1183" y="1825"/>
                </a:lnTo>
                <a:lnTo>
                  <a:pt x="1217" y="1885"/>
                </a:lnTo>
                <a:lnTo>
                  <a:pt x="1091" y="1846"/>
                </a:lnTo>
                <a:close/>
                <a:moveTo>
                  <a:pt x="2205" y="1626"/>
                </a:moveTo>
                <a:lnTo>
                  <a:pt x="1637" y="2020"/>
                </a:lnTo>
                <a:lnTo>
                  <a:pt x="1837" y="1359"/>
                </a:lnTo>
                <a:lnTo>
                  <a:pt x="1287" y="940"/>
                </a:lnTo>
                <a:lnTo>
                  <a:pt x="1978" y="927"/>
                </a:lnTo>
                <a:lnTo>
                  <a:pt x="2205" y="274"/>
                </a:lnTo>
                <a:lnTo>
                  <a:pt x="2433" y="927"/>
                </a:lnTo>
                <a:lnTo>
                  <a:pt x="3123" y="940"/>
                </a:lnTo>
                <a:lnTo>
                  <a:pt x="2573" y="1359"/>
                </a:lnTo>
                <a:lnTo>
                  <a:pt x="2772" y="2020"/>
                </a:lnTo>
                <a:lnTo>
                  <a:pt x="2205" y="1626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624159"/>
      </p:ext>
    </p:extLst>
  </p:cSld>
  <p:clrMapOvr>
    <a:masterClrMapping/>
  </p:clrMapOvr>
  <p:transition spd="slow" advClick="0" advTm="15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0" grpId="0"/>
      <p:bldP spid="11" grpId="0" animBg="1"/>
      <p:bldP spid="12" grpId="0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742382" y="2887466"/>
            <a:ext cx="2445488" cy="0"/>
          </a:xfrm>
          <a:prstGeom prst="line">
            <a:avLst/>
          </a:prstGeom>
          <a:ln w="50800">
            <a:solidFill>
              <a:schemeClr val="tx1">
                <a:lumMod val="50000"/>
                <a:lumOff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rc 9"/>
          <p:cNvSpPr/>
          <p:nvPr/>
        </p:nvSpPr>
        <p:spPr>
          <a:xfrm>
            <a:off x="3187870" y="2702409"/>
            <a:ext cx="370114" cy="370114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376725" y="2887466"/>
            <a:ext cx="2445488" cy="0"/>
          </a:xfrm>
          <a:prstGeom prst="line">
            <a:avLst/>
          </a:prstGeom>
          <a:ln w="50800">
            <a:solidFill>
              <a:schemeClr val="accent6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011068" y="2887466"/>
            <a:ext cx="2445488" cy="0"/>
          </a:xfrm>
          <a:prstGeom prst="line">
            <a:avLst/>
          </a:prstGeom>
          <a:ln w="50800">
            <a:solidFill>
              <a:schemeClr val="tx1">
                <a:lumMod val="50000"/>
                <a:lumOff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645411" y="2887466"/>
            <a:ext cx="2445488" cy="0"/>
          </a:xfrm>
          <a:prstGeom prst="line">
            <a:avLst/>
          </a:prstGeom>
          <a:ln w="50800">
            <a:solidFill>
              <a:schemeClr val="accent6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c 16"/>
          <p:cNvSpPr/>
          <p:nvPr/>
        </p:nvSpPr>
        <p:spPr>
          <a:xfrm>
            <a:off x="5818415" y="2702409"/>
            <a:ext cx="370114" cy="370114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Arc 17"/>
          <p:cNvSpPr/>
          <p:nvPr/>
        </p:nvSpPr>
        <p:spPr>
          <a:xfrm>
            <a:off x="8448960" y="2702409"/>
            <a:ext cx="370114" cy="370114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Arc 18"/>
          <p:cNvSpPr/>
          <p:nvPr/>
        </p:nvSpPr>
        <p:spPr>
          <a:xfrm>
            <a:off x="11079505" y="2702409"/>
            <a:ext cx="370114" cy="370114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99450" y="251774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2014</a:t>
            </a:r>
            <a:endParaRPr lang="en-US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99451" y="3201094"/>
            <a:ext cx="19181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22586" y="251813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2013</a:t>
            </a:r>
            <a:endParaRPr lang="en-US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22587" y="3201485"/>
            <a:ext cx="19181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41280" y="251774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2012</a:t>
            </a:r>
            <a:endParaRPr lang="en-US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41281" y="3201094"/>
            <a:ext cx="19181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007929" y="2517743"/>
            <a:ext cx="684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2011</a:t>
            </a:r>
            <a:endParaRPr lang="en-US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007930" y="3201094"/>
            <a:ext cx="19181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54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500">
        <p14:prism isInverted="1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500"/>
                            </p:stCondLst>
                            <p:childTnLst>
                              <p:par>
                                <p:cTn id="8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  <p:bldP spid="18" grpId="0" animBg="1"/>
      <p:bldP spid="19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914400" y="4982546"/>
            <a:ext cx="10363200" cy="0"/>
          </a:xfrm>
          <a:prstGeom prst="line">
            <a:avLst/>
          </a:prstGeom>
          <a:ln w="3175">
            <a:solidFill>
              <a:srgbClr val="7F8C8D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2240701" y="4897486"/>
            <a:ext cx="170121" cy="1701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758339" y="4897486"/>
            <a:ext cx="170121" cy="17012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7269759" y="4897486"/>
            <a:ext cx="170121" cy="1701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9781179" y="4897486"/>
            <a:ext cx="170121" cy="17012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39592" y="5153996"/>
            <a:ext cx="5723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2011</a:t>
            </a:r>
            <a:endParaRPr lang="en-US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52293" y="5153996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2012</a:t>
            </a:r>
            <a:endParaRPr lang="en-US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63713" y="5153996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2013</a:t>
            </a:r>
            <a:endParaRPr lang="en-US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575133" y="5153996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2014</a:t>
            </a:r>
            <a:endParaRPr lang="en-US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914400" y="4224979"/>
            <a:ext cx="3928998" cy="127591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415187" y="3897727"/>
            <a:ext cx="3928998" cy="127591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5937240" y="3570475"/>
            <a:ext cx="3928998" cy="127591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8263002" y="3243223"/>
            <a:ext cx="3928998" cy="127591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04916" y="3370814"/>
            <a:ext cx="22848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18391" y="3045026"/>
            <a:ext cx="22848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864137" y="2698568"/>
            <a:ext cx="22848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260089" y="2367089"/>
            <a:ext cx="22848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904916" y="2783416"/>
            <a:ext cx="5854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28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318391" y="2436958"/>
            <a:ext cx="5854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28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937240" y="2121970"/>
            <a:ext cx="5854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28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260089" y="1761047"/>
            <a:ext cx="5854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28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205000"/>
      </p:ext>
    </p:extLst>
  </p:cSld>
  <p:clrMapOvr>
    <a:masterClrMapping/>
  </p:clrMapOvr>
  <p:transition spd="slow" advClick="0" advTm="15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"/>
                            </p:stCondLst>
                            <p:childTnLst>
                              <p:par>
                                <p:cTn id="78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250"/>
                            </p:stCondLst>
                            <p:childTnLst>
                              <p:par>
                                <p:cTn id="88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75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25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38200" y="2115879"/>
            <a:ext cx="1371600" cy="1371600"/>
            <a:chOff x="838200" y="2115879"/>
            <a:chExt cx="1371600" cy="1371600"/>
          </a:xfrm>
        </p:grpSpPr>
        <p:sp>
          <p:nvSpPr>
            <p:cNvPr id="7" name="Oval 6"/>
            <p:cNvSpPr/>
            <p:nvPr/>
          </p:nvSpPr>
          <p:spPr>
            <a:xfrm>
              <a:off x="896679" y="2174358"/>
              <a:ext cx="1254642" cy="125464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</a:t>
              </a:r>
              <a:endParaRPr lang="en-US" altLang="zh-CN" sz="16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zh-CN" altLang="en-US" sz="16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</a:t>
              </a:r>
              <a:endPara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838200" y="2115879"/>
              <a:ext cx="1371600" cy="1371600"/>
            </a:xfrm>
            <a:prstGeom prst="ellipse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Oval 8"/>
          <p:cNvSpPr/>
          <p:nvPr/>
        </p:nvSpPr>
        <p:spPr>
          <a:xfrm>
            <a:off x="1656908" y="3234956"/>
            <a:ext cx="388088" cy="38808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en-US" sz="160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0314" y="3290500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添加文字描述</a:t>
            </a:r>
            <a:endParaRPr lang="en-US" altLang="zh-CN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68279" y="2570846"/>
            <a:ext cx="22499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486622" y="4245935"/>
            <a:ext cx="1371600" cy="1371600"/>
            <a:chOff x="2486622" y="4245935"/>
            <a:chExt cx="1371600" cy="1371600"/>
          </a:xfrm>
        </p:grpSpPr>
        <p:sp>
          <p:nvSpPr>
            <p:cNvPr id="12" name="Oval 11"/>
            <p:cNvSpPr/>
            <p:nvPr/>
          </p:nvSpPr>
          <p:spPr>
            <a:xfrm>
              <a:off x="2545101" y="4304414"/>
              <a:ext cx="1254642" cy="125464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</a:t>
              </a:r>
              <a:endParaRPr lang="en-US" altLang="zh-CN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2486622" y="4245935"/>
              <a:ext cx="1371600" cy="1371600"/>
            </a:xfrm>
            <a:prstGeom prst="ellipse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4" name="Oval 13"/>
          <p:cNvSpPr/>
          <p:nvPr/>
        </p:nvSpPr>
        <p:spPr>
          <a:xfrm>
            <a:off x="3305330" y="5365012"/>
            <a:ext cx="388088" cy="38808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788736" y="5420556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添加文字描述</a:t>
            </a:r>
            <a:endParaRPr lang="en-US" altLang="zh-CN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16701" y="4700902"/>
            <a:ext cx="22499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244772" y="2115879"/>
            <a:ext cx="1371600" cy="1371600"/>
            <a:chOff x="5244772" y="2115879"/>
            <a:chExt cx="1371600" cy="1371600"/>
          </a:xfrm>
        </p:grpSpPr>
        <p:sp>
          <p:nvSpPr>
            <p:cNvPr id="17" name="Oval 16"/>
            <p:cNvSpPr/>
            <p:nvPr/>
          </p:nvSpPr>
          <p:spPr>
            <a:xfrm>
              <a:off x="5303251" y="2174358"/>
              <a:ext cx="1254642" cy="125464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</a:t>
              </a:r>
              <a:endParaRPr lang="en-US" altLang="zh-CN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</a:t>
              </a:r>
            </a:p>
          </p:txBody>
        </p:sp>
        <p:sp>
          <p:nvSpPr>
            <p:cNvPr id="18" name="Oval 17"/>
            <p:cNvSpPr/>
            <p:nvPr/>
          </p:nvSpPr>
          <p:spPr>
            <a:xfrm>
              <a:off x="5244772" y="2115879"/>
              <a:ext cx="1371600" cy="1371600"/>
            </a:xfrm>
            <a:prstGeom prst="ellipse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" name="Oval 18"/>
          <p:cNvSpPr/>
          <p:nvPr/>
        </p:nvSpPr>
        <p:spPr>
          <a:xfrm>
            <a:off x="6063480" y="3234956"/>
            <a:ext cx="388088" cy="38808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46886" y="3290500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添加文字描述</a:t>
            </a:r>
            <a:endParaRPr lang="en-US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74851" y="2570846"/>
            <a:ext cx="22499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150771" y="4245935"/>
            <a:ext cx="1371600" cy="1371600"/>
            <a:chOff x="7150771" y="4245935"/>
            <a:chExt cx="1371600" cy="1371600"/>
          </a:xfrm>
        </p:grpSpPr>
        <p:sp>
          <p:nvSpPr>
            <p:cNvPr id="22" name="Oval 21"/>
            <p:cNvSpPr/>
            <p:nvPr/>
          </p:nvSpPr>
          <p:spPr>
            <a:xfrm>
              <a:off x="7209250" y="4304414"/>
              <a:ext cx="1254642" cy="125464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</a:t>
              </a:r>
              <a:endParaRPr lang="en-US" altLang="zh-CN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</a:t>
              </a:r>
            </a:p>
          </p:txBody>
        </p:sp>
        <p:sp>
          <p:nvSpPr>
            <p:cNvPr id="23" name="Oval 22"/>
            <p:cNvSpPr/>
            <p:nvPr/>
          </p:nvSpPr>
          <p:spPr>
            <a:xfrm>
              <a:off x="7150771" y="4245935"/>
              <a:ext cx="1371600" cy="1371600"/>
            </a:xfrm>
            <a:prstGeom prst="ellipse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4" name="Oval 23"/>
          <p:cNvSpPr/>
          <p:nvPr/>
        </p:nvSpPr>
        <p:spPr>
          <a:xfrm>
            <a:off x="7969479" y="5365012"/>
            <a:ext cx="388088" cy="38808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en-US" sz="160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452885" y="5420556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添加文字描述</a:t>
            </a:r>
            <a:endParaRPr lang="en-US" altLang="zh-CN" sz="1400" b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580851" y="4700902"/>
            <a:ext cx="1964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120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cxnSp>
        <p:nvCxnSpPr>
          <p:cNvPr id="27" name="Straight Arrow Connector 26"/>
          <p:cNvCxnSpPr>
            <a:stCxn id="9" idx="5"/>
            <a:endCxn id="13" idx="1"/>
          </p:cNvCxnSpPr>
          <p:nvPr/>
        </p:nvCxnSpPr>
        <p:spPr>
          <a:xfrm>
            <a:off x="1988162" y="3566210"/>
            <a:ext cx="699326" cy="880591"/>
          </a:xfrm>
          <a:prstGeom prst="straightConnector1">
            <a:avLst/>
          </a:prstGeom>
          <a:ln>
            <a:solidFill>
              <a:srgbClr val="7F8C8D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3" idx="7"/>
            <a:endCxn id="18" idx="3"/>
          </p:cNvCxnSpPr>
          <p:nvPr/>
        </p:nvCxnSpPr>
        <p:spPr>
          <a:xfrm flipV="1">
            <a:off x="3657356" y="3286613"/>
            <a:ext cx="1788282" cy="1160188"/>
          </a:xfrm>
          <a:prstGeom prst="straightConnector1">
            <a:avLst/>
          </a:prstGeom>
          <a:ln>
            <a:solidFill>
              <a:srgbClr val="7F8C8D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9" idx="5"/>
            <a:endCxn id="23" idx="1"/>
          </p:cNvCxnSpPr>
          <p:nvPr/>
        </p:nvCxnSpPr>
        <p:spPr>
          <a:xfrm>
            <a:off x="6394734" y="3566210"/>
            <a:ext cx="956903" cy="880591"/>
          </a:xfrm>
          <a:prstGeom prst="straightConnector1">
            <a:avLst/>
          </a:prstGeom>
          <a:ln>
            <a:solidFill>
              <a:srgbClr val="7F8C8D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100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500">
        <p14:prism dir="u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4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5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5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4" grpId="0" animBg="1"/>
      <p:bldP spid="15" grpId="0"/>
      <p:bldP spid="16" grpId="0"/>
      <p:bldP spid="19" grpId="0" animBg="1"/>
      <p:bldP spid="20" grpId="0"/>
      <p:bldP spid="21" grpId="0"/>
      <p:bldP spid="24" grpId="0" animBg="1"/>
      <p:bldP spid="25" grpId="0"/>
      <p:bldP spid="2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49F1B563-339E-402B-A08E-77D84C9DB539"/>
  <p:tag name="ISPRING_SCORM_RATE_SLIDES" val="1"/>
  <p:tag name="ISPRING_SCORM_PASSING_SCORE" val="100.0000000000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Dq5V0Zaf7mZOgQAAOEOAAAdAAAAdW5pdmVyc2FsL2NvbW1vbl9tZXNzYWdlcy5sbmetV/9u2zYQ/r9A34EQUGADtrQd0KIYEge0xNhCZMmV6DjZDwiMxNhEKDGTKLfZX32aPtieZEfKbuymg6R0gG2YtO+7091335HHpx8LiTa8qoUqT5zXR68cxMtM5aJcnTgLevbzOwfVmpU5k6rkJ06pHHQ6ev7sWLJy1bAVh+/PnyF0XPC6hmU9MquHNRL5iTMfp240m+PwKg2iSZSO/YkzclVxx8p7FKiV+qP64Ze37z6+fvP2x+OXW8s+QMkMB8EhFLJIb171AAppHAUpoJEgDckldUbmc5hdtKCBHxJntP0yzHoekwtnZD477RZxTEKaJoHvkdRP0jCiNhcBocRzRleqQWu24UgrtBH8A9JrDpXUouKoliK3P2QKNsqGdznzohn2wzQmCY19l/pR6IwSVVX3P1lY1ui1qsBdjXJRs2vJc+sTOGN/v6t4Da6ZBk4heOm1gH+qgonyqNN1jJd+OElpFAVJSkJvt+OMSJkjr2LGzUCUGCckBoCK1bx6gm1qWWbNEZZyGMLUn0wDeFMTwlSs1hLeemgccwI1mPOyywo4QmJgV5Iso9gzSQNXiKE7VtcfVJUf8GO/UF3AfuhGQEGX7oFTg7EDhhoLUI6q4pnuApuRJMETko6jSyAy9F00xCI6h3Y7H2JxRRJoEZJ02YT4wp9gQ3jTYjv+7/orY4bO8h6xLAM7k76NUE0NOyal0AW20+phXhLyfgFV83HwjS5uASGxtl4rseEQQpV3swc0xSWe4c/7hf9beob9gHgpEMqLlim1YmecMZCHUmnEpFTmAcAvyzeszDi65hlrgPD38Ldc5PZvptg2kr8a8TdieistL7aqFHrk8sXRwNAOhOxxhEVTQ3ha8+JOd7neC/8pURhi/2cIfR59oP+kbdaxDx0wFqq/BQF5NoIEiir7W/nhGTiatz0PouCXNwN8htEWIFToqRgXkKqDEC4ghQPsl2Sc+BSG7ZJf10J3zjFb2bZA3y5qBgcHyTV/KOw1v1HQE5KzTTvOQNZspTsLujctD7SH+jSAkEMAXLUjESClKCD+vAfmYkZ2GWgl4+BJlqqRuW1RKW6tbEBum4I/nsM3lSrsrmT1jrytap1+TxTtw8Wt0/mAeZIQHLvT1MWhS8wRzjSN7GkEXDQxBTRJAzw25kDKgulsDVp5o5oy7wnUnsI8coYBbJvShLMqW//z6XNPjK8iaXfRdvfXQSDQYUaIyBew30Olef1nFwjF40M7u+hjtT217ux6HmKpD3T4X06HrNX0QhWwddTtF9i2LRqmFLvTGRAysfxTTZV1j959hBmOz0FU7PnKGc1YdQuKRJWSg1Bsqg0B9TDvDxeHRktR8iG236fp5oGpP0+x59lbFDSfFNltO7xyOCtm2+uUhOtUXzB3ikMQvK/weC70QEA7I3byAo3erh/afPN4ZHxZ1fYyevxy7276L1BLAwQUAAIACAA6uVdG9T+SSB0EAABjEQAAJwAAAHVuaXZlcnNhbC9mbGFzaF9wdWJsaXNoaW5nX3NldHRpbmdzLnhtbNVYzXIaORC+8xSq2coxxs7iXccFuLA9lKnwtzBZJydKzDSM1hppImkg5LRPkwfLk2wLGTzYjiO85dRu+YDp6f76R1+re6iffc44WYDSTIpGcHRwGBAQsUyYmDeC91H79UlAtKEioVwKaARCBuSsWannxZQznY7BGFTVBGGEPs1NI0iNyU+r1eVyecB0ruxTyQuD+Pogllk1V6BBGFDVnNMVfphVDjpoViqE1J2oJ5OCA2EJhiCYjY7yNqc6DapObUrjm7mShUguJJeKqPm0Efxy0rJ/Gx0HdckyEDY53UShFZtTmiTMxkP5mH0BkgKbpxj40WEtIEuWmLQRvKlZGFSvPoRZg7skqIW5kJiNMLf4GRiaUEPdV+dQwQwUlhV006gCEHRHVtI08NlsBU6UrATNWBzhE2JL1Qguo8kobIejsH8RTt6Pui5Ub4uoE3VDL5vhKByH/SgcTc47gz0tnuMl7LU63T1trsPzcSfa11O/1dvXZHg16PvZXH0chqNup/9uEg0G3agzvLNaH33pkOvVXb7UkVeyUDus2PTLMJVG3iOHBoP9yqmaQyTbDFk8o1xDQP7KYf5HQTkzK8tsbOsbgLylc4jNyNK2EVgqBndwDhBDQ2elnjje9sTb2k72Vee+lNnjgdapMTROsX/Mhv5lyUZrJsUO8+13MpU82aYE2RSSPs2gdCuMb5hoo+ZRQGZ4EByTbSlGeUCYweTjrbEuptows76H2mVNglh43wHpjR8UI06pwhR1WX5bd9v6cTMUCblUdImXnKuHE39PfQjCR+0Ka89t/UH5qIeK6j00SYtzH+XRhok+yj2qbkCRSErupT/ccIV0xEx6xZ5R5hX3NUw1M+Cjes68XF/LgidkJQvC2Q0QIwlGX2T4XwqkPAnITMlsLcVhZYjmDHm1YLCE5MzH0Ud0kRVoiXMy52Cch08F+0KmMJMKcYEukGwoZ9rhH+wFnFOt70DpJsZX427nMpx0+pfhh1c2QZosKM6m/cCxrSHLzUvgU8xdSHTBucRqliCwMjEtkNb2fBKWrNV80vT2ndLF+tDtQa5B8bgZxuMw8UGMFxATBfgCxlQQKfiK0BjbS1sKLZgsNEocWRy0flaAzpQwsQ51jvckOlOJ3wVxePTm19rxb7+fvD09qH77++vrJ41uh9+QU+vNTb+LJzcNb8t7W80P7L67p3jb7RvpEzuLt+Ujm4u37f39xdvwwRbzA8sndpntFvBwTNardnw/Ps3Xa8d/cZhjkf70aZJ++CHyas1w7AU38NEavPOc2XYuDUszySsEHCpzN8FwrHCW4fxMftp98TKsfgYz/9We6Wj9Msz0LfNP7sb/Tcru2/aVa+cda/vesvsub59kTLAMC2En6vYHgOZx7RDf2h59VKkg2u4PI83KP1BLAwQUAAIACAA6uVdG2MZ1ibgCAABPCgAAIQAAAHVuaXZlcnNhbC9mbGFzaF9za2luX3NldHRpbmdzLnhtbJVWbW/aMBD+vl+B2HfSvdJJKRKlTKrUrdVa9buTHImFY0e2Q8e/n8+xGxsIZFiV8N3znM/n546makv54sNkkuaCCfkMWlNeKrR424QWN9Os1VrwWS64Bq5nXMiasOni40/7SROLvMQSO5BjORuSQ3/M3H7GUNwZ3+a4hgi5qBvC9w+iFLOM5NtSipYXF1Or9g1IRvnWIK9+zFfrwQMYVfpeQx3ltL7GNY7SSFAKMKXva1wXWYxkwPxJV/YzktMfdf72B7QdVVRb2vITriFaQ0qIi3y9xDWM5yZ6/CpzXOcJGv5qA/3yGdcglJE9yDj43VdcgwzRtM3/aKSRosSCxpzzj/jOYYIUpv0wqytcFwl4ITzo4iu48ti73gUg9zXs+xTbVQr2hHU9GAj46BmDhZYtpInfdT5VibfHVpv+gMWGMGUAoakHPZmkn0irfJjY1uP+wBvlRQByhh7xKlhbw6rLNwDG9h6/Wt3aURHm924LEpSwc8Ygw97YI3+bsh4hA2OPfGa0gEfO9kfwQ0/H8U98S9xjnq++8QInZuvr5Xfeiyc9YOOq4Ghn8JhaFLBQmM4LrQFfLU2srUspOcop5WRHS6Kp4L8Ql+3tZVSaHDic0k7rKtVUMzglN5ujGdLhe9n9ZTV2vwn93br9RJsRfjMlWpO8qs1vkppOHM/0iAkzTU4zcEgaOMh7vhEjOTWRW5AvQrCxp3ChIcTaaw+BRddYQ/A0CUqQJqdrnLogp4rP2zoDuTZvRsGLJrZ1uIqWFTN/+pXCGxQxYcDZMXVlwnFC3zUZGJwAgMi88ortNp2nbpmmDHbg+z4w2AsP3SxVRqFDYlvqB9joUG7OMkqPbkz0QglxseME4dXkJeKBEzpiybvAseY1yZS9WdT1fgD3kaOR7CcZSi8cYnbvlBQFNv7jChoj/iP5D1BLAwQUAAIACAA6uVdGUnSEue8DAAB0EAAAJgAAAHVuaXZlcnNhbC9odG1sX3B1Ymxpc2hpbmdfc2V0dGluZ3MueG1szVjNcho5EL77KVSzlWMYO+vsOi7Ahc24TAUDC5N1cqLEqAGtNdJE0kDIaZ8mD5Yn2RYyGGyHCFeS2vLBnp7ur3/0tbrH1bNPuSAz0IYrWYuOKocRAZkpxuWkFr1LL1+eRMRYKhkVSkItkioiZ/WDalGOBDfTAViLqoYgjDSnha1FU2uL0ziez+cVbgrt3ipRWsQ3lUzlcaHBgLSg40LQBf6yiwJMVD84IKTqRdeKlQIIZxiC5C46Kq5sLqLYa41odjvRqpTsQgmliZ6MatFvJw33s9LxSE2eg3S5mToKndieUsa4C4eKAf8MZAp8MsW4jw6PIzLnzE5r0atjB4Pq8WOYJbjPgTqYC4XJSHuHn4OljFrqH71DDWPQWFUwdatLQNAt2YamhU92LfAitpA051mKb4irVC1qpsN+cpn0k85FMnzXb/tQgy3SVtpOgmx6/WSQdNKkPzxvdfe0eI6X5LrRau9pc5OcD1rpvp46jet9TXpX3U6YzdWHXtJvtzpvh2m3205bvXur5dFvHHI13uZLFXmlSr3FilW79KbKqgfkMGCxXQXVE0jVJUcWj6kwEJF/Cpj8VVLB7cIxG7v6FqBomAIy23e0rUWOitE9nAfE0NDZRk+8XvfEm+Ot7GPvfiOzpwOtUmtpNsX+sSv6b0pWWmMlt5jvnslICbZOaYyVFphNQ3MqIsItZpet31pXA3vJBZ6Bsz2qjKV9lF42pRqDNpvyu0q6Zs7qiWSkqekcby2foRd/S70HMkTtCqspXEVBh6gnmpo9NElDiBDl/opbIcrXVN+CJqlSIki/tzp90pJjFRR7TnlQ3DcwMtxCiOo5D3J9o0rByEKVRPBbIFYRjL7M8a8pkM27nYy1ypdSQY0lRnAGZMZhDuwsxNEHdJGXaImDrxBgvYePJf9MRjBWGnGBzpBsKOfG41f2Ai6oMfegdBXji0G71UyGrU4zef/CJUjZjOK02Q8cGxXywv4MfIq5S4UuhFBYzQ0IrExGS6S1Ox/G2VItJM1g31M6Wx66O8glKB43x3g8Jr7I8ALhsoRQwIxKoqRYEJphexlHoRlXpUGJJ4uHNs8K0JsSLpehTnAdQmeahV0Qh0evfj9+/cefJ29OK/HXf7+83Gl0N856gjpvfp5d7Nwdgi0f7Cnfsfvm5hFst2+kO7aQYMsndpFg24cbSbDho73kO5Y7tpP1XH88JquxG6pPz+flIvFrxjOm/XcI7TvJ+zSo2ZJBEFw3RKv7NnAKu0nT25gyQSHgmJj4mYSDQvAcJyL7ZTfAz+HpM7i2exf0TPxBXAst3I/umP9vEv5p/emy9a2y3v+3v4kPUL79n4L6wX9QSwMEFAACAAgAOrlXRlmugxqhAQAALAYAAB8AAAB1bml2ZXJzYWwvaHRtbF9za2luX3NldHRpbmdzLmpzjZRNb8IwDIbv/Ioqu06IfcJ2Q4NJSBwmjdu0QyimVKRxlIQOhvjvq8NX06aD+NK8ffo6duVsW1GxWMyi12jrnt3+w987DUizegW3vi4a9Ix0ZkQ6g0magUglsAqSHz89ybszETJm0plON59ka0p+DOnNnAtTxlXAQgc0E9DygPYT0NahxL9eZYeq9hWV2jxdWYuyHaO0IG1bos64Y9jNu1vlAisw5qAvoHMeg2fadauJPDs+dSnKXIyZ4nIzxgTbUx4vE40rOWvKv9go0MUPX+6Bzkv3bejZidTYkYWsmnjYo2gmlQZj4JD3eUgRhAWfgij5dtz6B/WM6wVV6Dw1qT3S/TuKMq14ArUu9foUPiYLr1o3uxR1zsLa7omHewqPEHwDumY1eKTwQFQrdcUPVBoT6kgNrff8hArks1Qmh9QdiiBHhyXbpu6dC3XHHzBvhLAyQovARGZNF8cVU2+Dg2sqWcehmRchMZQXA5oKfZyfRO80tnqN0P4rYtxaHi+y4nYobkbqOJjiGfRIzpGEjOsl6AmiKOr5vnRy/3LetXZ/UEsDBBQAAgAIADq5V0Ya2uo7qgAAAB8BAAAaAAAAdW5pdmVyc2FsL2kxOG5fcHJlc2V0cy54bWydjzEPwiAQhXd+BbldsFvTAN1M3Bx0NhVRSejRcNT684XUGGeHS+5d3vdeTvWvMfCnS+QjamjEFrhDG68e7xpOx92mBU55wOsQIjoNGIH3hinftHhIjlwmXiKQNDxynjopl2URnqZUEiiGOZdgEjaOsswYUVZSTisKK9v5v+jPDQxjnKvL7EPeoyl7UauFU7IaKnN2KDzeIshqUPLrrsrOlEtFEUr+PGbYG1BLAwQUAAIACAA6uVdGlBOzImkAAABuAAAAHAAAAHVuaXZlcnNhbC9sb2NhbF9zZXR0aW5ncy54bWwNzDEOgzAMQNGdU1jeKe3WgcDGVpbSA1jERZEcG5GA4PZk+8PTb/szChy8pWDq8PV4IrDO5oMuDn/TUL8RUib1JKbsUA2h76pWbCb5cs4FJliFLt4mjiUyjxSLHHYRqOFTXv/AHpuuugFQSwMEFAACAAgAg4CPRc6CCTfsAgAAiAgAABQAAAB1bml2ZXJzYWwvcGxheWVyLnhtbK1VTW/bMAw9p8D+g6F7raRd1zSQW3QFih3WoUDWbbdAtRlbi215klw3/fWj/G3P6VZgBwM2xfdI8ZE0u3pOYucJlBYy9cjCnRMHUl8GIg098vD19nhJri7fHbEs5ntQjgg8kqfCAnhMnAC0r0RmEHzPTeSRnsFFZuJkSkglzB65z5C7i7Qk745m6JJqj0TGZCtKi6JwhUZEGmoZ55ZEu75MaKZAQ2pA0SoN4jTYlfk7Gp9EptTsM9A9ZGbeHrgmaTmetRiQFKeuVCE9mc8X9Mfd57UfQcKPRaoNT30gDlZyVpbykfu7OxnkMWhrm7EqyTUYY5MobTNmVmKxTB2tfI9UDpsEtOYhaDdOQ0IrLJ0As23MdVTz6AGt5dU7UfOWfhv7vWncSuVo55zlj7HQER71IZ11EsjoMCpLyuuWHfTQdNCtZSKOgl+5UBCUn9/aFpkvSBWw7bgyT1cXPh7g2y33jVT7G4RhF9UKuq1obiWaW4JaDreNvu4oSHPbLXCTK2hKNWNPIgD5hSvFbVtcGpUDoyNjjaVDMKPVlWuROkFYZJL47B+0sX4jaX7q15QpAf9DmE9I1NZEpAE83wr0MZBgTQ1gsa3NNVns2phdTjp/THp9PTBVOdai4EUcw1UIOIYBN5x2dnoICoprdPFzNcL2Dg6CIxFGMT5mkmF8epAm4Wo3ydA7OAiOpb+bgLbmtox0XMdRM7UdxOjEOmF+ro1MxEvZnoM9Y1ZlH742cs3RdSbag/P5H6M4iNEM5pZMrC771ttXzeG9nVOjO59NVlkG3YrzACbPKq9mFvJs5BPAluexuenn1OzDHnSU89R0THN9x36XxVq8gFOIwP7pFqe2JhHYnvHIh+VpjwH1xO0yCF+apiIyWktSqXlIOYa1eRJQVJhqVj6i6qGSeRqMtHGz7uegY9xV1wq4E8MWM12cYPPJzCPv8aW+y8XZRXeV88VFgy3zuq8CV7m8YVXXCXedQet+bS/C6pnH199QSwMEFAACAAgAOrlXRjXb2a1oAQAA8wIAACkAAAB1bml2ZXJzYWwvc2tpbl9jdXN0b21pemF0aW9uX3NldHRpbmdzLnhtbI1S22obMRB9z1eI/IAljW4LW4OuxZCHQhPyvPWqYYmjLSuFhKKPrzatcdy6tJqnmXPmDDM6fX6ckn3OZX6avg9lmtPnWMqUHvL2CqF+Px/m5dMScyx5c6rcT2mcX3bp67zWWjWXIY3DMtoVzVuMwttDSmrlVMuYYRRJ5qlXyHluG9aB68A2zFFi+81vEj91l7iPqVxW7Tdn6J8Nu5TjUnZpjK9bOGe/h843+LgM49R4eSvYGvU4tTq2BmKES+4r1QAgkOWOOFyl7KQmyGPGMVSjKFBAhHPSiUok5dCy0ImmwnwnEJOMUVepp60baW0ctVVCR4hu07zqbA3BSIwRIQSYq1xAMBg1NjQNDWo9IDgwIKo2mihAwQYTWPXOC8uRol5gXJkxgPHpuKft3p/rVP3vdY7n/IfgxS+4iK7e2lwwV79/XpZGvo1P3w5DiejLkONu/HAd7m5urn958s2/R8Zq1LbxX339A1BLAwQUAAIACAA6uVdGkLGOXykWAADGKAAAFwAAAHVuaXZlcnNhbC91bml2ZXJzYWwucG5n7Vr7X5LZ1iclJbs50zTlJbHb2E0tK80rWs1YZ1KbboYXbMbbyUQNQkRBvMycciq1scFMhU4zx8ukUpoSoJhzCRWVSgUVEUuBFAGFFBGU88CcOTOfz/u+n8/7B/gDsDb72d+99nettdfaz/PknQ4OXGtlawUCgdaePHH8DAgEhoBA5hEQC+Cf11vLMcDPCvSZwKOguh77CaABjg8ICgCBnhSs1n+5EmivSjkBR4NA634xflawk6tiQKBd4SePB5xLQ8iFQTd/jB9kv9Ge0oK0oEEr+A27kvIb8OpL/l+syludd3RHFbio/8aHH0V+7Xhk9e0vIMf/kZVzL3FbdtaL73EHnlBkUX7StG7f+POh57EYzTmoh/212cUwqq9m9tEk2c6p932HE6UM//5VoBM0c/5Np07Zuh7QyD7PVhk/RbHYH4I1D/g41c4c+I+92/lBxXnH+fmxAsHGFSBQ1hjpk8dWYIOWSxzaCPRnybYiR/8R5WwSnZGjLyyh+JcuYKBZd/1ptp3QDJBG0z+A1D3QF2+gNqv+xrw1Jp2xBIFccv1TVto4IpIdiMAVbmWfO6ZJSuIVMyqOq91oWduna6yJGqZIKBViRUi+rwVzmMVHZCAbl0qTWYMusKc30/RqL8LMb5sEsSWtSYOX60VqlggVKaG4NhCo8R1+LrKrFqCsR5IIs7Zj632vqQD9Rb6XiVNP2MFJI83017XcuE0H/PUjGhbNytMGIpXVhtMuqBXD9N46og0i7c03aLtmcROygUoTZWY0Kp5Y5jTHRdsEqQgSpW6ou0lKEEr9p9u3F9TUhROIPP+UG7LVIND6n9CrwZyiqTWHHAjvX/WPosncCZc91vssn+eZ29zlql16m3IXkIlMak3RxdfOzF2bNkJUCxHrHqsJa3+WagVe77OYb/1piVAzgGg9t80sIAZ0xkm9auV6mH46Qdju+COPU4+P4kgCOGoujIjNHC+yatwn4rJrsRvRnuZ5leT0hMbg/FLc4flqXKOcxZefdtlrPa7r4ooXYtrWE+d/6W8GU7o44u/EjUhSP0N7H/v2ClzRgGMu3D3adLKwKsS1iyNBTqYnDXFVjLilxJEQF4OquLWZSbE3UAx6KYHmKosrHUqOOO5Pr/Iv5PPcwH2yODKFf87XoPaq5l+si+ZxZM1zxVSMUJ0Wu5heVp8kd5ps7JM7qb3h1HwYp5LEILCbYMckhHHGNe52EOhInKV2Y257R6qF5eFdHMcMh9M9M46cya9Zfm/LiuYSSzmNCFK3uS7MtfiH/HKOzYk+xmBIfrlS5jWettFsjp7UqNgacc6xXTkkZe22OcRH1rahLLBwkoCcjbJ4DSdT4QgOyjOqYYpLXFJP6iJ65tTeKvgFXXV0DIIEsAKvDddxxci5s/xGXkm3rlM8zIsQJVICiPnlsfB4h4g4OK9WUB7riXCGfX3TCuz5Qm/bzfcRHYRRjTw2OyQwh9mDTSQxKudopGgoWVGZGKqrU16BzaZ3Rb+Ux5e7WMeI1Fe8dVUE6fyg5jLsWH3BAs6acwIIC34b3SKn7Jx03FtVF7l285XTdzbMnJHF4YK70G4IJ/lOp1l4MrlYuQGKos/BOfWZa8H1rWGu9UJU1GCqSJZ6AnAekhuIil06CCFbymz843EWETtzf7L1ideteTl5wBVO1qpTB5MXtz6f+oFXu9inoZfN0ga5+EhvNUvCuaqbkzNzl7qosrsc9N0bVhvUzerUO9mOVEE62y9KPczVi0efWajuIA9SXaSHz8nEuqmDVIqWXsj/SsL3e5gZfE0Hd+JfsYG4Ud/6n7zVzqIt2py5s1XmSgH2s5RI+/HQNW7W90TONSv8g8eL633Mn9ie6wNtd5pQZ7WO64aScMO4xZqDyUw9aypDSNJ5hgDLkQSoXqOmEbnTXaWxKeXiVattfo1vPZzC1dcUYd8UC2L3P/P5LEanRUWya2icTJKE4Jyc0VQQ0aMf4uPpMSP4LevfbDMPsODNhnXzhyklUVyDD//gvTr+CcQxelns7FA14TMWN1MSMnK8qXbAneMlzOR1uHP4VyXOSmoYtYujIpCkqPxwgYQxzohH1MncvECg50+8B0SO7XmpLejigEBeiSWPHiHo498PVe77zGK8MSiGcjgZWMv+x/YnYgob8E4HOAchA1JGP+N6ykbzAELOJYST5uTP/iNaKiEW4aCcghVvWLtn293EolgmOCdS03BIeQUn4K/MmSJqPSxVq3LEJjM8cJFiCgOusrh6W3+usilQoayJkvWLz+huN1+YzFQgiDhyDI5GwZCosnZWcQExcylmBIgqlO8kQ5IeWx5hwHkDoZVquRrsOdijT9/kklugPU5w2D9+HO/g08csaCzw0nLzMni10bHQwxerYmVmAXN3xHAqi7rilR+/lgX7+tFmiNv+LneMYafVeJGZzf54x/LYWRo4QVhTNNuA4HXU47s1AnDOwo6f/XTw+8lKvCdvZc6JNVXSlLrAbSdrM3Zt2gJR4bnq5p9DJaGO7fXaxjucQXdNBo8jDvuYs8jLRFF6qK0ACL2VuVjTuzJHzJLpIthTMF0d+2l+OP9JXXJSRiRlKHARb8wsbyPMAoKHZON4UpFizYcoT45sjHlgPaNhn9NYY6JDYUwKaYMm7ILTQmOkM2cOiFbukhSz3fzmUAiPKmtWYrzv3tzsKGFVt6U60TK0+YTFJYLFwOE0aiw9gvNQIWjPYkjin0ey5fkHYHGHp6nTj43uJWA2ywdZdckSrq5Tk2eGGe7NRzu4vJ2hRDXgbot1tvbxmS0WKDrZgKvtv+LFd+XsAd3Ftdo8kOqs9pUiiBxgWS110UJWdC+3ULsQJ2oM5lE0K0yBDzbr4QMZjs7wWQJcLNYaUudo/qusewzIwhEW2aNWbv7NI/9rF5BNQdYQ47dJ3Aw25ld/R6NsEi+ZOrOK7JKbZ16sAsSUllXGZJzlb7wEYhSfO1obZWOOAf0u5v7Z+ft1a/7SaRL3Q5ZBlkGWQZZBlkGWQZZBlkGWQZZBlkGWQZZBlkGWQZZBlkH+D5DksuE0w6ImxPSAJOjPOzW/37T5f9zRGdhr3awZyXBybXn/uqOB65ehGi8KIeO1nCgWCtWCWkT5oglMATBhypRkJtwjNf30+AKbmznXUP4iDe4h6JsTsqAf0Zeu248p7CEjOGl5EZUgvyL/vuUnFAHdwhSYAyNrRtJltXt1FQp4zK1iAU8ogfNwL19QBe3RjG65qL8ne5RXGy7f2DyJAgagL7iy5t/+jZY4McOGwnDqbg9lqaFzL7XMR911cC8XZtATOJ5l3ljFcIsyKlMrziB1F3zOKy3uVt3rT1eydApfTsJSU4GMIW3H2Y89nSWnT1bfpqlrJCiCg+GEXLd7K98c9MxF9ckEriw+4jxs4VXBkMCX4yVsYjsWyHGtH7DQjmmnZZ/XYbEZPdvMa687pP/98LtJkquwGadm4fJWl1Da/u6jat/+iMqZPXJrWLPKnM6FZkw9Yd5xzJ1O3/f2VSA00g5bH8mKE9SEclTN7Q+8OZOqZmRlRn4Z+4B7bbHg/qKUXiZWp0rFLyk+nSya9s27dBCI/+nI/rSFiUoB+pvo18I5OK37QEc0npy8Tm4PYeydffAuictye9Dp7xx1cHSSVxKbMrh2RJU/47OLw2oahMYX6wgOiVKh+nh2BGLdww25qoti1MNg37iNmxNafKCTG3bapHCVczD99C/ImF0y8nadw3baP12Sw1xpdDL3uhV400zHD0i/neMmTfzOD5Rvty9VNHEZyPwgB5miSXnMceAs4aMMwQqCxT21Y/IWiuOzI7hTpIJIi9daxhoPeoRSEW8dZf5+zdMr5VXSYxYiToj5uC6oQA4YgsVuF/uEhIRTj7b5KJu3qISq76Kvscl0B9BzTKEoSNmzPv8LrC5e6M7+REqQzmog4JyDP7WF0RJJ2L9LsSneNnd5zD57hGbgvOPFdSQ0zrM9P6y1z485G2KXRQVond0sqMMOzXrfVMymQYRPAKDrL7dk8JBooLEia4xUUApVi7ZcnFTkGlntpNpeoxFDzdps+i/VhruHr3sZZ/NRHP1IyhMGW+FmHkAzWEOa+H+MB8BkFRT9uJN8QfAufy3Inha99AO+XOF3DyOwf6QPzRcSHq/OHr2V8JjnvFc7MM/AfGipYoqESjL6ovZwtmdnFzHXUS3jQ75asgM31ERBXxUs6EAlobo9pUsWbRXSdnjBE3l68RaI8bFgkcdI2tg4lbgoG8l9qxhoSCo99i7fV9Y0UdHwa7ZpdmpoFKHR1+lInHBxv6zJM47aupSeAUuUvTZrQw2lDsKv0aQ1TavANnqqTjnm9q4Gti6UZO6xbrsGbdE5OzD+pApSuCLNoRhc9u2RjWtUjRav1e6DXJ/pngf4kTjPE5TyOftB6WYcQoGKdNlrjZd6izy1AtHSnIE6ZwhuXeinDmFCek3U3Mfwd571gDGiARch9bI0bTXe7qCUsnWLrTsizwsJB4zK4daViYkNH0J6duXW2qbVNujTsNVRzhe9kMQyyjBfCyGes66KtbnLr2++EqWWws5cnHnAK4UybbviM1lJtnjpVaWEDfiO316vRHSk+6ffNkwiCu5ALxnm2bAlw/eZ9YxhQs7optb53xLgkuSF61TvuRpBXLm9E6AZDS/Um6iDBxsW+K0XZn4Mx4abvOEayfB6f/KpfeLe8kYfaZ66vqyUYNCJWpURsYh4EvrZUKBmVcfUXo4KQ5869PtCguo+TxrzodZFJwWyuPJ2Tfk+7mIxR724eTBZIo1Aj8RdpugelomVH0DAz9swVHbVirQKveMUL08/2ebTMjd0RT5K955LpC95abPLVqQHqesXWKxUE3UJnchHu/lfnrX2DMImgkbnx7FcJjobWVuaUFiG/gFztqc3WBDSo61v7qGSpB6zl1/b4pUPmbA4oXtl9WWHH6URGLIHhe1SuY9LT6jQ4l2eOJ4VQksrgqQvBAOa/yp0jn/fbZeCt1tWIV7fA/gVTvivoF5Ui/ZKpZGyT85unNWyOmD3dJ/lKAZAz69qeylLfWTLqW1n14Zt//ISOTT7kp+m8xLLb1WYue6UOpM0ebtQK9Qmlu6W+qgZgklFERBXlxM65Y9wMrMAZ2WfO13oSXnkX79mK8aQxFDO3ZF+hqUkbrMGWfJbHGRnV2jbmJdBEf9qrNBf6l4vqNuPZZOd+RTk/QScptHkXg36Z5E/oZOuTOkeWZishnIwXAmoEI8+Hennil2sf03OVJf2620PxQ8daq/F9ks3nz7wFc7laa3CrwQjKIsjT7orN0AeKthhRBz0xT/NAsh2QkJ9nj/IPkKTXrPb8Pgah6O/oztVOonCTsFpQYOH+lWK39moKCIe19w2f7XFDnTERej5vM5NbL/XvL8qmzhS1a7CgUpXJO3jVy9e6/XZVReypc8zeO2D9bN5HUmlvTGdyG4MR86xOysDojFsnWrvtzH3YXf2e59zvKHwGzzuODDqStRyOtZnTuf2b/iKhIPzkObD1AxfXt/5PjiJD8VVV4e7mtyis6KahI3yNm0/gk7ug6TMSmN4RTDQWZG1pZPrp/pBTRaaEreUHqejUnTRfUq2InHpmv833+C7m0qCdZjeIIYuxhilp+gjGCbam78yR5v6QtVN1YaurscjLoBzvvREMqf2MQS9HaOwEJ4r/s1qJ9ECjxbM0gmVI2N5TuQj2mGpHy0scFdWL+BB90mw4/xq4ik3DOcHE0uJfzHWbf1YCfESibLnomZ3rsmDcKoOJ4E6KxJYf8Dp3NEz5gPp0ZUWHI762anKtSjZltmy3j7qpn2G1waXPxTFeE/21mj9zgo9ZhebI+OXGodOqUVRuzAGMtaxHf0DM8T9A8jHS0uaVgp+5mZUxKdZPl/wcQq69IIsRpjYK189T1XMXoSd4xP6Eqr9MklUocoU/7tLK8Tpan6w0czdlyeh+afQO9r5+NYIYOsyB7HFc3KBHPfcxQ1pW+ZiHtBHH1QRDwzEFXoTP/xSgG7D/KmdJAQUM7TTug9K7mGgN8NZdHSVf+F//Hrf+AazKG1n6NCulx2MwQrBpukooezq0ueLaph7eTMvYfKnKxOmffzcRuplxAUR/z/6uEt0+wzPxnULlo/CW40GxpMJc4NzEZfCS9zXBjP9T7c6FFZbdJegkr4jOPenfkGxb38qrzzJn1AUGFfj1s3H+W2KtMjRupPAWcMwuuu24oYgoUJsh7gOAeOCr2nYl8E5HeXe2AutXvsts5B4yUGKp1bLJWaqgC30jmVXCHGht5/63WNE5nMMtTjyGpV9TzbDOFHIv7g2R43phT42qQ13glXJnglVGLXJ9nHh6B33KpOERkvP4JQtmrml7cQ72RMV2ek9lg3BPcckWpvpuMxytljlpU612c/X2/ooH/2+aXXMho1Atedzu6hYQ0Nz0i9neB2E7zgcD1oCzJNdiwOsfZh012eTquydoqAXAi7Sz7Tpu7Nx01BcClEnENWNq1Baj1Ztd5ExScpBdx9R7T5CA5avB3L/Zu2XF3OnT1VX425/v1Bee1+VLps7awon9471fP1jBSl2UhJoIt4FJdpXmdRi8tVOA05Uvt6eqWAZUzqTH0VsaXFtuno5e9TtGi1+zsjWbN0bn/mQGfi6XQeTEU5Q0fz7ShhBlO6zmbHigGYS4cp8hyjY2f8s8zpSePfGaah06EcjTxJr0+RNjbf2HMbIUtkWoHz+564tfeQN9g2KTONkDeG0pEbNL02AkbpLPZQ284EeD26J0ykLfZVDs88W/oLe0HyWMu1u6AyowFMKwpC6Vw1/KQ8GXzCOFFb/7kHD5MyFibnm0YsYICULJBfFROcBTejqb/33fwCpq0zy72ph8DkuDP7YVqACA1Q4auIDaADaCbyVzeiK1sDpBxOmUukJULfThnSXNpm1/ajbmKuvU6L8S3Bqr8zfRtt4a2/QQzXpg799qt/+/V+quYC/VHPv+kOjkMmGOnDOySXmz4qCj5aAVMzyvtclFqv0d37WY6+rHxRZBno4ShBCWewmbWSV4jCO3KQl7DXV6C5v8WN73iXpgGUMlElxIuCgsG1E6/U1ciRIt6gkttqucTZ/ftlPN8gl64GSIMmSEoEkzv8CVditQVNdCROfywHQ60tV4XPl/1XwuxAvrNSKva0VLRIq4LyJJt+PcbeYghZquXlbbtjDpto9UYuToSHktLd57uBr9UlNE3Mr9SGZTpPWhhOxFKae9b1sBShi0/XMs2/rkQdfALvCGfu3Qf80jp7fIRDnZ+jktFDizVE70fxnduBONNeXFuYkiytNigJOW8W7k+3to3cMpN7C1tzZQZuwTrYCivu3p5X4LT/7KStin1NaAwsLLkhlbuvwgLMjCO+9OL8CZ6/RPRmFL5IFA5hbWGGywWXOCsz/TS6ghRoM6Uu6X+CSWDhtLQDvc+N/HO+ezbRZQp+u/uNVuheBUELfn+/PUfCqk0zjOfKZw2uLpLJbHZUQ0wt1f9vQ/tQKXLIEkEzba/bHe3rMbMdeNpSIV725Dm2yM55B2VujDYeyDEFOTgbLo9Uf55cN7PreOPfJT4OP1x29lPNvUEsDBBQAAgAIADu5V0a5tdB+TQAAAGsAAAAbAAAAdW5pdmVyc2FsL3VuaXZlcnNhbC5wbmcueG1ss7GvyM1RKEstKs7Mz7NVMtQzULK34+WyKShKLctMLVeoAIoBBSFASaHSVsnECMEtz0wpyQCqMDCwQAhmpGamZ5TYKpmbmsEF9YFmAgBQSwECAAAUAAIACAA6uVdGWn+5mToEAADhDgAAHQAAAAAAAAABAAAAAAAAAAAAdW5pdmVyc2FsL2NvbW1vbl9tZXNzYWdlcy5sbmdQSwECAAAUAAIACAA6uVdG9T+SSB0EAABjEQAAJwAAAAAAAAABAAAAAAB1BAAAdW5pdmVyc2FsL2ZsYXNoX3B1Ymxpc2hpbmdfc2V0dGluZ3MueG1sUEsBAgAAFAACAAgAOrlXRtjGdYm4AgAATwoAACEAAAAAAAAAAQAAAAAA1wgAAHVuaXZlcnNhbC9mbGFzaF9za2luX3NldHRpbmdzLnhtbFBLAQIAABQAAgAIADq5V0ZSdIS57wMAAHQQAAAmAAAAAAAAAAEAAAAAAM4LAAB1bml2ZXJzYWwvaHRtbF9wdWJsaXNoaW5nX3NldHRpbmdzLnhtbFBLAQIAABQAAgAIADq5V0ZZroMaoQEAACwGAAAfAAAAAAAAAAEAAAAAAAEQAAB1bml2ZXJzYWwvaHRtbF9za2luX3NldHRpbmdzLmpzUEsBAgAAFAACAAgAOrlXRhra6juqAAAAHwEAABoAAAAAAAAAAQAAAAAA3xEAAHVuaXZlcnNhbC9pMThuX3ByZXNldHMueG1sUEsBAgAAFAACAAgAOrlXRpQTsyJpAAAAbgAAABwAAAAAAAAAAQAAAAAAwRIAAHVuaXZlcnNhbC9sb2NhbF9zZXR0aW5ncy54bWxQSwECAAAUAAIACACDgI9FzoIJN+wCAACICAAAFAAAAAAAAAABAAAAAABkEwAAdW5pdmVyc2FsL3BsYXllci54bWxQSwECAAAUAAIACAA6uVdGNdvZrWgBAADzAgAAKQAAAAAAAAABAAAAAACCFgAAdW5pdmVyc2FsL3NraW5fY3VzdG9taXphdGlvbl9zZXR0aW5ncy54bWxQSwECAAAUAAIACAA6uVdGkLGOXykWAADGKAAAFwAAAAAAAAAAAAAAAAAxGAAAdW5pdmVyc2FsL3VuaXZlcnNhbC5wbmdQSwECAAAUAAIACAA7uVdGubXQfk0AAABrAAAAGwAAAAAAAAABAAAAAACPLgAAdW5pdmVyc2FsL3VuaXZlcnNhbC5wbmcueG1sUEsFBgAAAAALAAsASQMAABUvAAAAAA=="/>
  <p:tag name="ISPRING_OUTPUT_FOLDER" val="C:\Users\jqwss\Desktop"/>
  <p:tag name="ISPRING_PRESENTATION_TITLE" val="Marcula Business Template (Aspect)"/>
  <p:tag name="ISPRING_RESOURCE_PATHS_HASH_PRESENTER" val="c3a3d33f3eb4f5590fb86355d7e51d34fff883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第一PPT，www.1ppt.com">
  <a:themeElements>
    <a:clrScheme name="自定义 1">
      <a:dk1>
        <a:srgbClr val="1F1F1F"/>
      </a:dk1>
      <a:lt1>
        <a:sysClr val="window" lastClr="FFFFFF"/>
      </a:lt1>
      <a:dk2>
        <a:srgbClr val="5D0518"/>
      </a:dk2>
      <a:lt2>
        <a:srgbClr val="FFFFFF"/>
      </a:lt2>
      <a:accent1>
        <a:srgbClr val="BB0B30"/>
      </a:accent1>
      <a:accent2>
        <a:srgbClr val="BC0A30"/>
      </a:accent2>
      <a:accent3>
        <a:srgbClr val="BA0B2F"/>
      </a:accent3>
      <a:accent4>
        <a:srgbClr val="BB0A31"/>
      </a:accent4>
      <a:accent5>
        <a:srgbClr val="BB0B30"/>
      </a:accent5>
      <a:accent6>
        <a:srgbClr val="BA0B31"/>
      </a:accent6>
      <a:hlink>
        <a:srgbClr val="F33B48"/>
      </a:hlink>
      <a:folHlink>
        <a:srgbClr val="FFC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4284</TotalTime>
  <Words>7243</Words>
  <Application>Microsoft Office PowerPoint</Application>
  <PresentationFormat>自定义</PresentationFormat>
  <Paragraphs>618</Paragraphs>
  <Slides>46</Slides>
  <Notes>45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46</vt:i4>
      </vt:variant>
    </vt:vector>
  </HeadingPairs>
  <TitlesOfParts>
    <vt:vector size="4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中国银行</dc:title>
  <dc:creator>第一PPT</dc:creator>
  <cp:keywords>www.1ppt.com</cp:keywords>
  <cp:lastModifiedBy>Windows User</cp:lastModifiedBy>
  <cp:revision>547</cp:revision>
  <dcterms:created xsi:type="dcterms:W3CDTF">2014-10-22T04:24:20Z</dcterms:created>
  <dcterms:modified xsi:type="dcterms:W3CDTF">2018-08-19T23:54:06Z</dcterms:modified>
</cp:coreProperties>
</file>