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90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8" autoAdjust="0"/>
    <p:restoredTop sz="93673"/>
  </p:normalViewPr>
  <p:slideViewPr>
    <p:cSldViewPr snapToGrid="0" snapToObjects="1">
      <p:cViewPr varScale="1">
        <p:scale>
          <a:sx n="60" d="100"/>
          <a:sy n="60" d="100"/>
        </p:scale>
        <p:origin x="-72" y="-13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C4-4205-A808-6789481113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C4-4205-A808-6789481113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7"/>
        <c:overlap val="29"/>
        <c:axId val="412948736"/>
        <c:axId val="412958720"/>
      </c:barChart>
      <c:catAx>
        <c:axId val="41294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2958720"/>
        <c:crosses val="autoZero"/>
        <c:auto val="1"/>
        <c:lblAlgn val="ctr"/>
        <c:lblOffset val="100"/>
        <c:noMultiLvlLbl val="0"/>
      </c:catAx>
      <c:valAx>
        <c:axId val="4129587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2948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5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30E-4150-9CE9-0851C1728AF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30E-4150-9CE9-0851C1728AFD}"/>
              </c:ext>
            </c:extLst>
          </c:dPt>
          <c:cat>
            <c:strRef>
              <c:f>Sheet1!$A$2:$A$3</c:f>
              <c:strCache>
                <c:ptCount val="2"/>
                <c:pt idx="0">
                  <c:v>第一类</c:v>
                </c:pt>
                <c:pt idx="1">
                  <c:v>第二类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30E-4150-9CE9-0851C1728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D33FE-361C-47E8-9507-5EE47A091C4A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20C45-6093-4C77-8FCB-CC1BC63CC1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937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757238" y="2328863"/>
            <a:ext cx="1067752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6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5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116931" y="910683"/>
            <a:ext cx="7958138" cy="76095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6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757238" y="3314701"/>
            <a:ext cx="10677524" cy="585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4657725" y="4530394"/>
            <a:ext cx="2876550" cy="39290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cxnSp>
        <p:nvCxnSpPr>
          <p:cNvPr id="9" name="直接连接符 79"/>
          <p:cNvCxnSpPr/>
          <p:nvPr/>
        </p:nvCxnSpPr>
        <p:spPr>
          <a:xfrm>
            <a:off x="1764181" y="4715060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80"/>
          <p:cNvCxnSpPr/>
          <p:nvPr/>
        </p:nvCxnSpPr>
        <p:spPr>
          <a:xfrm>
            <a:off x="7637986" y="4715060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sp>
        <p:nvSpPr>
          <p:cNvPr id="13" name="任意多边形 29"/>
          <p:cNvSpPr/>
          <p:nvPr userDrawn="1"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757238" y="6062403"/>
            <a:ext cx="10677524" cy="409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7982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8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52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2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981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14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377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05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651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481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cxnSp>
        <p:nvCxnSpPr>
          <p:cNvPr id="4" name="直接连接符 19"/>
          <p:cNvCxnSpPr/>
          <p:nvPr userDrawn="1"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7"/>
          <p:cNvSpPr/>
          <p:nvPr userDrawn="1"/>
        </p:nvSpPr>
        <p:spPr>
          <a:xfrm>
            <a:off x="136037" y="177800"/>
            <a:ext cx="486458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225306" y="2200276"/>
            <a:ext cx="2686050" cy="13430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1" hasCustomPrompt="1"/>
          </p:nvPr>
        </p:nvSpPr>
        <p:spPr>
          <a:xfrm>
            <a:off x="1225306" y="3543300"/>
            <a:ext cx="2686050" cy="5857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8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449768" y="1609727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6449768" y="2940846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0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449768" y="4271964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0484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cxnSp>
        <p:nvCxnSpPr>
          <p:cNvPr id="4" name="直接连接符 19"/>
          <p:cNvCxnSpPr/>
          <p:nvPr userDrawn="1"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7"/>
          <p:cNvSpPr/>
          <p:nvPr userDrawn="1"/>
        </p:nvSpPr>
        <p:spPr>
          <a:xfrm>
            <a:off x="136037" y="177800"/>
            <a:ext cx="486458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225306" y="2200276"/>
            <a:ext cx="2686050" cy="13430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1" hasCustomPrompt="1"/>
          </p:nvPr>
        </p:nvSpPr>
        <p:spPr>
          <a:xfrm>
            <a:off x="1225306" y="3543300"/>
            <a:ext cx="2686050" cy="5857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8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449768" y="1104902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6449768" y="2436021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1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449768" y="3767139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2" name="文本占位符 3"/>
          <p:cNvSpPr>
            <a:spLocks noGrp="1"/>
          </p:cNvSpPr>
          <p:nvPr>
            <p:ph type="body" sz="quarter" idx="15"/>
          </p:nvPr>
        </p:nvSpPr>
        <p:spPr>
          <a:xfrm>
            <a:off x="6449768" y="5098258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775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cxnSp>
        <p:nvCxnSpPr>
          <p:cNvPr id="4" name="直接连接符 19"/>
          <p:cNvCxnSpPr/>
          <p:nvPr userDrawn="1"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7"/>
          <p:cNvSpPr/>
          <p:nvPr userDrawn="1"/>
        </p:nvSpPr>
        <p:spPr>
          <a:xfrm>
            <a:off x="136037" y="177800"/>
            <a:ext cx="486458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225306" y="2200276"/>
            <a:ext cx="2686050" cy="13430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1" hasCustomPrompt="1"/>
          </p:nvPr>
        </p:nvSpPr>
        <p:spPr>
          <a:xfrm>
            <a:off x="1225306" y="3543300"/>
            <a:ext cx="2686050" cy="5857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8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449767" y="947740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6449767" y="2043115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1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449767" y="3138490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2" name="文本占位符 3"/>
          <p:cNvSpPr>
            <a:spLocks noGrp="1"/>
          </p:cNvSpPr>
          <p:nvPr>
            <p:ph type="body" sz="quarter" idx="15"/>
          </p:nvPr>
        </p:nvSpPr>
        <p:spPr>
          <a:xfrm>
            <a:off x="6449767" y="4233865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3" name="文本占位符 3"/>
          <p:cNvSpPr>
            <a:spLocks noGrp="1"/>
          </p:cNvSpPr>
          <p:nvPr>
            <p:ph type="body" sz="quarter" idx="16"/>
          </p:nvPr>
        </p:nvSpPr>
        <p:spPr>
          <a:xfrm>
            <a:off x="6449767" y="5329241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64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cxnSp>
        <p:nvCxnSpPr>
          <p:cNvPr id="4" name="直接连接符 19"/>
          <p:cNvCxnSpPr/>
          <p:nvPr userDrawn="1"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7"/>
          <p:cNvSpPr/>
          <p:nvPr userDrawn="1"/>
        </p:nvSpPr>
        <p:spPr>
          <a:xfrm>
            <a:off x="136037" y="177800"/>
            <a:ext cx="486458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225306" y="2200276"/>
            <a:ext cx="2686050" cy="13430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1" hasCustomPrompt="1"/>
          </p:nvPr>
        </p:nvSpPr>
        <p:spPr>
          <a:xfrm>
            <a:off x="1225306" y="3543300"/>
            <a:ext cx="2686050" cy="5857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8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449767" y="762003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6449767" y="1697358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1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449767" y="2632713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2" name="文本占位符 3"/>
          <p:cNvSpPr>
            <a:spLocks noGrp="1"/>
          </p:cNvSpPr>
          <p:nvPr>
            <p:ph type="body" sz="quarter" idx="15"/>
          </p:nvPr>
        </p:nvSpPr>
        <p:spPr>
          <a:xfrm>
            <a:off x="6449767" y="3568068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3" name="文本占位符 3"/>
          <p:cNvSpPr>
            <a:spLocks noGrp="1"/>
          </p:cNvSpPr>
          <p:nvPr>
            <p:ph type="body" sz="quarter" idx="16"/>
          </p:nvPr>
        </p:nvSpPr>
        <p:spPr>
          <a:xfrm>
            <a:off x="6449767" y="4503423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quarter" idx="17"/>
          </p:nvPr>
        </p:nvSpPr>
        <p:spPr>
          <a:xfrm>
            <a:off x="6449767" y="5438780"/>
            <a:ext cx="4208707" cy="590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12720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矩形 77"/>
          <p:cNvSpPr/>
          <p:nvPr userDrawn="1"/>
        </p:nvSpPr>
        <p:spPr>
          <a:xfrm>
            <a:off x="10469339" y="51919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  <a:ln>
            <a:noFill/>
          </a:ln>
        </p:spPr>
      </p:pic>
      <p:sp>
        <p:nvSpPr>
          <p:cNvPr id="3" name="任意多边形 5"/>
          <p:cNvSpPr/>
          <p:nvPr userDrawn="1"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1" name="组 70"/>
          <p:cNvGrpSpPr/>
          <p:nvPr userDrawn="1"/>
        </p:nvGrpSpPr>
        <p:grpSpPr>
          <a:xfrm>
            <a:off x="3685541" y="345797"/>
            <a:ext cx="4820918" cy="4822970"/>
            <a:chOff x="3683902" y="345797"/>
            <a:chExt cx="4820918" cy="4822970"/>
          </a:xfrm>
        </p:grpSpPr>
        <p:grpSp>
          <p:nvGrpSpPr>
            <p:cNvPr id="17" name="组合 11"/>
            <p:cNvGrpSpPr/>
            <p:nvPr/>
          </p:nvGrpSpPr>
          <p:grpSpPr>
            <a:xfrm>
              <a:off x="3812098" y="462897"/>
              <a:ext cx="4568634" cy="4568633"/>
              <a:chOff x="3651549" y="975481"/>
              <a:chExt cx="2929467" cy="2929467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3856282" y="1186757"/>
                <a:ext cx="2520000" cy="251982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8" name="直接连接符 30"/>
            <p:cNvCxnSpPr/>
            <p:nvPr/>
          </p:nvCxnSpPr>
          <p:spPr>
            <a:xfrm rot="16200000" flipH="1">
              <a:off x="3751182" y="2509339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31"/>
            <p:cNvCxnSpPr/>
            <p:nvPr/>
          </p:nvCxnSpPr>
          <p:spPr>
            <a:xfrm rot="16623529" flipH="1">
              <a:off x="3767588" y="224333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32"/>
            <p:cNvCxnSpPr/>
            <p:nvPr/>
          </p:nvCxnSpPr>
          <p:spPr>
            <a:xfrm rot="17047059" flipH="1">
              <a:off x="3816559" y="198137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33"/>
            <p:cNvCxnSpPr/>
            <p:nvPr/>
          </p:nvCxnSpPr>
          <p:spPr>
            <a:xfrm rot="17470588" flipH="1">
              <a:off x="3897350" y="1727406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34"/>
            <p:cNvCxnSpPr/>
            <p:nvPr/>
          </p:nvCxnSpPr>
          <p:spPr>
            <a:xfrm rot="17894118" flipH="1">
              <a:off x="4008739" y="1485296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35"/>
            <p:cNvCxnSpPr/>
            <p:nvPr/>
          </p:nvCxnSpPr>
          <p:spPr>
            <a:xfrm rot="18317647" flipH="1">
              <a:off x="4149036" y="125870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36"/>
            <p:cNvCxnSpPr/>
            <p:nvPr/>
          </p:nvCxnSpPr>
          <p:spPr>
            <a:xfrm rot="18741177" flipH="1">
              <a:off x="4316115" y="1051079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37"/>
            <p:cNvCxnSpPr/>
            <p:nvPr/>
          </p:nvCxnSpPr>
          <p:spPr>
            <a:xfrm rot="19164706" flipH="1">
              <a:off x="4507442" y="865555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38"/>
            <p:cNvCxnSpPr/>
            <p:nvPr/>
          </p:nvCxnSpPr>
          <p:spPr>
            <a:xfrm rot="19588235" flipH="1">
              <a:off x="4720118" y="70495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39"/>
            <p:cNvCxnSpPr/>
            <p:nvPr/>
          </p:nvCxnSpPr>
          <p:spPr>
            <a:xfrm rot="20011765" flipH="1">
              <a:off x="4950919" y="571697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40"/>
            <p:cNvCxnSpPr/>
            <p:nvPr/>
          </p:nvCxnSpPr>
          <p:spPr>
            <a:xfrm rot="20435294" flipH="1">
              <a:off x="5196345" y="467817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41"/>
            <p:cNvCxnSpPr/>
            <p:nvPr/>
          </p:nvCxnSpPr>
          <p:spPr>
            <a:xfrm rot="20858823" flipH="1">
              <a:off x="5452677" y="394885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42"/>
            <p:cNvCxnSpPr/>
            <p:nvPr/>
          </p:nvCxnSpPr>
          <p:spPr>
            <a:xfrm rot="21282353" flipH="1">
              <a:off x="5716029" y="354004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43"/>
            <p:cNvCxnSpPr/>
            <p:nvPr/>
          </p:nvCxnSpPr>
          <p:spPr>
            <a:xfrm rot="105883" flipH="1">
              <a:off x="5982408" y="345797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44"/>
            <p:cNvCxnSpPr/>
            <p:nvPr/>
          </p:nvCxnSpPr>
          <p:spPr>
            <a:xfrm rot="529412" flipH="1">
              <a:off x="6247777" y="37038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45"/>
            <p:cNvCxnSpPr/>
            <p:nvPr/>
          </p:nvCxnSpPr>
          <p:spPr>
            <a:xfrm rot="952941" flipH="1">
              <a:off x="6508112" y="427402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46"/>
            <p:cNvCxnSpPr/>
            <p:nvPr/>
          </p:nvCxnSpPr>
          <p:spPr>
            <a:xfrm rot="1376471" flipH="1">
              <a:off x="6759468" y="515976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47"/>
            <p:cNvCxnSpPr/>
            <p:nvPr/>
          </p:nvCxnSpPr>
          <p:spPr>
            <a:xfrm rot="1800000" flipH="1">
              <a:off x="6998034" y="63476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48"/>
            <p:cNvCxnSpPr/>
            <p:nvPr/>
          </p:nvCxnSpPr>
          <p:spPr>
            <a:xfrm rot="2223529" flipH="1">
              <a:off x="7220194" y="781976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49"/>
            <p:cNvCxnSpPr/>
            <p:nvPr/>
          </p:nvCxnSpPr>
          <p:spPr>
            <a:xfrm rot="2647059" flipH="1">
              <a:off x="7422579" y="95537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50"/>
            <p:cNvCxnSpPr/>
            <p:nvPr/>
          </p:nvCxnSpPr>
          <p:spPr>
            <a:xfrm rot="3070588" flipH="1">
              <a:off x="7602123" y="1152319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51"/>
            <p:cNvCxnSpPr/>
            <p:nvPr/>
          </p:nvCxnSpPr>
          <p:spPr>
            <a:xfrm rot="3494117" flipH="1">
              <a:off x="7756103" y="136984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52"/>
            <p:cNvCxnSpPr/>
            <p:nvPr/>
          </p:nvCxnSpPr>
          <p:spPr>
            <a:xfrm rot="3917647" flipH="1">
              <a:off x="7882185" y="1604635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53"/>
            <p:cNvCxnSpPr/>
            <p:nvPr/>
          </p:nvCxnSpPr>
          <p:spPr>
            <a:xfrm rot="4341176" flipH="1">
              <a:off x="7978457" y="1853143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54"/>
            <p:cNvCxnSpPr/>
            <p:nvPr/>
          </p:nvCxnSpPr>
          <p:spPr>
            <a:xfrm rot="4764706" flipH="1">
              <a:off x="8043462" y="211160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55"/>
            <p:cNvCxnSpPr/>
            <p:nvPr/>
          </p:nvCxnSpPr>
          <p:spPr>
            <a:xfrm rot="5188236" flipH="1">
              <a:off x="8076213" y="2376086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56"/>
            <p:cNvCxnSpPr/>
            <p:nvPr/>
          </p:nvCxnSpPr>
          <p:spPr>
            <a:xfrm rot="5611765" flipH="1">
              <a:off x="8076213" y="2642591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57"/>
            <p:cNvCxnSpPr/>
            <p:nvPr/>
          </p:nvCxnSpPr>
          <p:spPr>
            <a:xfrm rot="6035294" flipH="1">
              <a:off x="8043462" y="2907077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58"/>
            <p:cNvCxnSpPr/>
            <p:nvPr/>
          </p:nvCxnSpPr>
          <p:spPr>
            <a:xfrm rot="6458824" flipH="1">
              <a:off x="7978457" y="3165534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59"/>
            <p:cNvCxnSpPr/>
            <p:nvPr/>
          </p:nvCxnSpPr>
          <p:spPr>
            <a:xfrm rot="6882353" flipH="1">
              <a:off x="7882185" y="3414042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60"/>
            <p:cNvCxnSpPr/>
            <p:nvPr/>
          </p:nvCxnSpPr>
          <p:spPr>
            <a:xfrm rot="7305883" flipH="1">
              <a:off x="7756103" y="3648837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61"/>
            <p:cNvCxnSpPr/>
            <p:nvPr/>
          </p:nvCxnSpPr>
          <p:spPr>
            <a:xfrm rot="7729412" flipH="1">
              <a:off x="7602123" y="386635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62"/>
            <p:cNvCxnSpPr/>
            <p:nvPr/>
          </p:nvCxnSpPr>
          <p:spPr>
            <a:xfrm rot="8152941" flipH="1">
              <a:off x="7422579" y="406330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63"/>
            <p:cNvCxnSpPr/>
            <p:nvPr/>
          </p:nvCxnSpPr>
          <p:spPr>
            <a:xfrm rot="8576471" flipH="1">
              <a:off x="7220194" y="4236701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64"/>
            <p:cNvCxnSpPr/>
            <p:nvPr/>
          </p:nvCxnSpPr>
          <p:spPr>
            <a:xfrm rot="9000000" flipH="1">
              <a:off x="6998034" y="4383909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65"/>
            <p:cNvCxnSpPr/>
            <p:nvPr/>
          </p:nvCxnSpPr>
          <p:spPr>
            <a:xfrm rot="9423529" flipH="1">
              <a:off x="6759468" y="4502701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66"/>
            <p:cNvCxnSpPr/>
            <p:nvPr/>
          </p:nvCxnSpPr>
          <p:spPr>
            <a:xfrm rot="9847059" flipH="1">
              <a:off x="6508111" y="4591275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67"/>
            <p:cNvCxnSpPr/>
            <p:nvPr/>
          </p:nvCxnSpPr>
          <p:spPr>
            <a:xfrm rot="10270589" flipH="1">
              <a:off x="6247777" y="4648291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68"/>
            <p:cNvCxnSpPr/>
            <p:nvPr/>
          </p:nvCxnSpPr>
          <p:spPr>
            <a:xfrm rot="10694117" flipH="1">
              <a:off x="5982408" y="467288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69"/>
            <p:cNvCxnSpPr/>
            <p:nvPr/>
          </p:nvCxnSpPr>
          <p:spPr>
            <a:xfrm rot="11117648" flipH="1">
              <a:off x="5716029" y="4664673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70"/>
            <p:cNvCxnSpPr/>
            <p:nvPr/>
          </p:nvCxnSpPr>
          <p:spPr>
            <a:xfrm rot="11541176" flipH="1">
              <a:off x="5452677" y="4623793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71"/>
            <p:cNvCxnSpPr/>
            <p:nvPr/>
          </p:nvCxnSpPr>
          <p:spPr>
            <a:xfrm rot="11964706" flipH="1">
              <a:off x="5196345" y="455086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72"/>
            <p:cNvCxnSpPr/>
            <p:nvPr/>
          </p:nvCxnSpPr>
          <p:spPr>
            <a:xfrm rot="12388235" flipH="1">
              <a:off x="4950919" y="444698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73"/>
            <p:cNvCxnSpPr/>
            <p:nvPr/>
          </p:nvCxnSpPr>
          <p:spPr>
            <a:xfrm rot="12811765" flipH="1">
              <a:off x="4720118" y="431372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74"/>
            <p:cNvCxnSpPr/>
            <p:nvPr/>
          </p:nvCxnSpPr>
          <p:spPr>
            <a:xfrm rot="13235294" flipH="1">
              <a:off x="4507443" y="4153123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75"/>
            <p:cNvCxnSpPr/>
            <p:nvPr/>
          </p:nvCxnSpPr>
          <p:spPr>
            <a:xfrm rot="13658824" flipH="1">
              <a:off x="4316115" y="396759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76"/>
            <p:cNvCxnSpPr/>
            <p:nvPr/>
          </p:nvCxnSpPr>
          <p:spPr>
            <a:xfrm rot="14082352" flipH="1">
              <a:off x="4149036" y="3759971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77"/>
            <p:cNvCxnSpPr/>
            <p:nvPr/>
          </p:nvCxnSpPr>
          <p:spPr>
            <a:xfrm rot="14505883" flipH="1">
              <a:off x="4008739" y="3533381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78"/>
            <p:cNvCxnSpPr/>
            <p:nvPr/>
          </p:nvCxnSpPr>
          <p:spPr>
            <a:xfrm rot="14929413" flipH="1">
              <a:off x="3897350" y="3291270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79"/>
            <p:cNvCxnSpPr/>
            <p:nvPr/>
          </p:nvCxnSpPr>
          <p:spPr>
            <a:xfrm rot="15352941" flipH="1">
              <a:off x="3816559" y="3037307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80"/>
            <p:cNvCxnSpPr/>
            <p:nvPr/>
          </p:nvCxnSpPr>
          <p:spPr>
            <a:xfrm rot="15776472" flipH="1">
              <a:off x="3767588" y="2775338"/>
              <a:ext cx="361327" cy="49588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直接连接符 132"/>
          <p:cNvCxnSpPr/>
          <p:nvPr userDrawn="1"/>
        </p:nvCxnSpPr>
        <p:spPr>
          <a:xfrm>
            <a:off x="4840431" y="2195273"/>
            <a:ext cx="1127340" cy="0"/>
          </a:xfrm>
          <a:prstGeom prst="line">
            <a:avLst/>
          </a:prstGeom>
          <a:ln>
            <a:solidFill>
              <a:srgbClr val="F5F0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134"/>
          <p:cNvCxnSpPr/>
          <p:nvPr userDrawn="1"/>
        </p:nvCxnSpPr>
        <p:spPr>
          <a:xfrm>
            <a:off x="6218348" y="2195273"/>
            <a:ext cx="1127340" cy="0"/>
          </a:xfrm>
          <a:prstGeom prst="line">
            <a:avLst/>
          </a:prstGeom>
          <a:ln>
            <a:solidFill>
              <a:srgbClr val="F5F0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 userDrawn="1"/>
        </p:nvSpPr>
        <p:spPr>
          <a:xfrm>
            <a:off x="5996400" y="2094038"/>
            <a:ext cx="199137" cy="199137"/>
          </a:xfrm>
          <a:prstGeom prst="ellipse">
            <a:avLst/>
          </a:prstGeom>
          <a:noFill/>
          <a:ln>
            <a:solidFill>
              <a:srgbClr val="F5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5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4837016" y="1471967"/>
            <a:ext cx="2517968" cy="59054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76" name="文本占位符 3"/>
          <p:cNvSpPr>
            <a:spLocks noGrp="1"/>
          </p:cNvSpPr>
          <p:nvPr>
            <p:ph type="body" sz="quarter" idx="13" hasCustomPrompt="1"/>
          </p:nvPr>
        </p:nvSpPr>
        <p:spPr>
          <a:xfrm>
            <a:off x="4382780" y="2477356"/>
            <a:ext cx="3415788" cy="7156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468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pattFill prst="dotGrid">
          <a:fgClr>
            <a:schemeClr val="accent2">
              <a:lumMod val="60000"/>
              <a:lumOff val="40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3931" y="176048"/>
            <a:ext cx="11824138" cy="650590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五边形 4"/>
          <p:cNvSpPr/>
          <p:nvPr userDrawn="1"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583588" y="0"/>
            <a:ext cx="587830" cy="7462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kumimoji="1" lang="en-US" altLang="zh-CN"/>
              <a:t>0</a:t>
            </a:r>
            <a:endParaRPr kumimoji="1" lang="zh-CN" altLang="en-US" dirty="0"/>
          </a:p>
        </p:txBody>
      </p:sp>
      <p:sp>
        <p:nvSpPr>
          <p:cNvPr id="9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171418" y="213647"/>
            <a:ext cx="4208707" cy="46442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6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3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7" r:id="rId3"/>
    <p:sldLayoutId id="2147483688" r:id="rId4"/>
    <p:sldLayoutId id="2147483689" r:id="rId5"/>
    <p:sldLayoutId id="2147483685" r:id="rId6"/>
    <p:sldLayoutId id="2147483662" r:id="rId7"/>
    <p:sldLayoutId id="214748368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1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plus.cn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请在此添加你的论文名称</a:t>
            </a:r>
            <a:endParaRPr lang="zh-CN" altLang="en-US" dirty="0">
              <a:solidFill>
                <a:srgbClr val="77767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学院</a:t>
            </a:r>
            <a:r>
              <a:rPr lang="en-US" altLang="zh-CN" dirty="0"/>
              <a:t>XXX</a:t>
            </a:r>
            <a:r>
              <a:rPr lang="zh-CN" altLang="en-US" dirty="0"/>
              <a:t>专业 毕业论文答辩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请在此添加你的论文副标题名称</a:t>
            </a:r>
            <a:endParaRPr lang="zh-CN" altLang="en-US" dirty="0">
              <a:solidFill>
                <a:srgbClr val="CDCAC3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4373696" y="4530394"/>
            <a:ext cx="3444608" cy="392907"/>
          </a:xfrm>
        </p:spPr>
        <p:txBody>
          <a:bodyPr/>
          <a:lstStyle/>
          <a:p>
            <a:r>
              <a:rPr kumimoji="1" lang="en-US" altLang="zh-CN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</a:t>
            </a:r>
            <a:r>
              <a:rPr kumimoji="1"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</a:t>
            </a:r>
            <a:r>
              <a:rPr kumimoji="1"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dirty="0" smtClean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dirty="0">
              <a:solidFill>
                <a:srgbClr val="7776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r>
              <a:rPr lang="en-US" altLang="zh-CN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1804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进展成果</a:t>
            </a:r>
          </a:p>
        </p:txBody>
      </p:sp>
      <p:grpSp>
        <p:nvGrpSpPr>
          <p:cNvPr id="40" name="组合 14"/>
          <p:cNvGrpSpPr/>
          <p:nvPr/>
        </p:nvGrpSpPr>
        <p:grpSpPr>
          <a:xfrm>
            <a:off x="3213141" y="2193325"/>
            <a:ext cx="5833286" cy="2625954"/>
            <a:chOff x="2079183" y="1879600"/>
            <a:chExt cx="7874000" cy="3028695"/>
          </a:xfrm>
        </p:grpSpPr>
        <p:sp>
          <p:nvSpPr>
            <p:cNvPr id="41" name="左箭头 40"/>
            <p:cNvSpPr/>
            <p:nvPr/>
          </p:nvSpPr>
          <p:spPr>
            <a:xfrm>
              <a:off x="2079183" y="1879600"/>
              <a:ext cx="4394200" cy="2438400"/>
            </a:xfrm>
            <a:prstGeom prst="leftArrow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任意多边形 8"/>
            <p:cNvSpPr/>
            <p:nvPr/>
          </p:nvSpPr>
          <p:spPr>
            <a:xfrm>
              <a:off x="3007360" y="2372359"/>
              <a:ext cx="2682239" cy="1593088"/>
            </a:xfrm>
            <a:custGeom>
              <a:avLst/>
              <a:gdLst>
                <a:gd name="connsiteX0" fmla="*/ 0 w 2682239"/>
                <a:gd name="connsiteY0" fmla="*/ 0 h 1593088"/>
                <a:gd name="connsiteX1" fmla="*/ 2682239 w 2682239"/>
                <a:gd name="connsiteY1" fmla="*/ 0 h 1593088"/>
                <a:gd name="connsiteX2" fmla="*/ 2682239 w 2682239"/>
                <a:gd name="connsiteY2" fmla="*/ 1593088 h 1593088"/>
                <a:gd name="connsiteX3" fmla="*/ 0 w 2682239"/>
                <a:gd name="connsiteY3" fmla="*/ 1593088 h 1593088"/>
                <a:gd name="connsiteX4" fmla="*/ 0 w 2682239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39" h="1593088">
                  <a:moveTo>
                    <a:pt x="0" y="0"/>
                  </a:moveTo>
                  <a:lnTo>
                    <a:pt x="2682239" y="0"/>
                  </a:lnTo>
                  <a:lnTo>
                    <a:pt x="2682239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任意多边形 9"/>
            <p:cNvSpPr/>
            <p:nvPr/>
          </p:nvSpPr>
          <p:spPr>
            <a:xfrm>
              <a:off x="6096000" y="2892551"/>
              <a:ext cx="3169920" cy="1593088"/>
            </a:xfrm>
            <a:custGeom>
              <a:avLst/>
              <a:gdLst>
                <a:gd name="connsiteX0" fmla="*/ 0 w 3169920"/>
                <a:gd name="connsiteY0" fmla="*/ 0 h 1593088"/>
                <a:gd name="connsiteX1" fmla="*/ 3169920 w 3169920"/>
                <a:gd name="connsiteY1" fmla="*/ 0 h 1593088"/>
                <a:gd name="connsiteX2" fmla="*/ 3169920 w 3169920"/>
                <a:gd name="connsiteY2" fmla="*/ 1593088 h 1593088"/>
                <a:gd name="connsiteX3" fmla="*/ 0 w 3169920"/>
                <a:gd name="connsiteY3" fmla="*/ 1593088 h 1593088"/>
                <a:gd name="connsiteX4" fmla="*/ 0 w 3169920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9920" h="1593088">
                  <a:moveTo>
                    <a:pt x="0" y="0"/>
                  </a:moveTo>
                  <a:lnTo>
                    <a:pt x="3169920" y="0"/>
                  </a:lnTo>
                  <a:lnTo>
                    <a:pt x="3169920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4" name="左箭头 43"/>
            <p:cNvSpPr/>
            <p:nvPr/>
          </p:nvSpPr>
          <p:spPr>
            <a:xfrm rot="10800000" flipH="1">
              <a:off x="2218778" y="2082293"/>
              <a:ext cx="4123988" cy="2033014"/>
            </a:xfrm>
            <a:prstGeom prst="leftArrow">
              <a:avLst/>
            </a:prstGeom>
            <a:noFill/>
            <a:ln w="12700">
              <a:solidFill>
                <a:schemeClr val="accent2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左箭头 44"/>
            <p:cNvSpPr/>
            <p:nvPr/>
          </p:nvSpPr>
          <p:spPr>
            <a:xfrm rot="10800000">
              <a:off x="5558981" y="2469895"/>
              <a:ext cx="4394202" cy="2438400"/>
            </a:xfrm>
            <a:prstGeom prst="leftArrow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左箭头 45"/>
            <p:cNvSpPr/>
            <p:nvPr/>
          </p:nvSpPr>
          <p:spPr>
            <a:xfrm rot="10800000">
              <a:off x="5689599" y="2656712"/>
              <a:ext cx="4123988" cy="2033014"/>
            </a:xfrm>
            <a:prstGeom prst="leftArrow">
              <a:avLst/>
            </a:prstGeom>
            <a:noFill/>
            <a:ln w="12700">
              <a:solidFill>
                <a:schemeClr val="accent2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等腰三角形 13"/>
            <p:cNvSpPr/>
            <p:nvPr/>
          </p:nvSpPr>
          <p:spPr>
            <a:xfrm>
              <a:off x="5558982" y="2490787"/>
              <a:ext cx="914401" cy="592137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882545" y="2195812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2">
                    <a:lumMod val="50000"/>
                  </a:schemeClr>
                </a:solidFill>
              </a:rPr>
              <a:t>40%</a:t>
            </a:r>
            <a:endParaRPr lang="zh-CN" altLang="en-US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970895" y="2620559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2">
                    <a:lumMod val="50000"/>
                  </a:schemeClr>
                </a:solidFill>
              </a:rPr>
              <a:t>60%</a:t>
            </a:r>
            <a:endParaRPr lang="zh-CN" altLang="en-US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983281" y="301803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</a:rPr>
              <a:t>点击此处添加标题</a:t>
            </a:r>
          </a:p>
        </p:txBody>
      </p:sp>
      <p:sp>
        <p:nvSpPr>
          <p:cNvPr id="92" name="矩形 91"/>
          <p:cNvSpPr/>
          <p:nvPr/>
        </p:nvSpPr>
        <p:spPr>
          <a:xfrm>
            <a:off x="8962568" y="345283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</a:rPr>
              <a:t>点击此处添加标题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1010245" y="3482065"/>
            <a:ext cx="21759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8-14</a:t>
            </a:r>
            <a:r>
              <a:rPr lang="zh-CN" altLang="en-US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sp>
        <p:nvSpPr>
          <p:cNvPr id="99" name="矩形 98"/>
          <p:cNvSpPr/>
          <p:nvPr/>
        </p:nvSpPr>
        <p:spPr>
          <a:xfrm>
            <a:off x="9005952" y="3904093"/>
            <a:ext cx="21759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8-14</a:t>
            </a:r>
            <a:r>
              <a:rPr lang="zh-CN" altLang="en-US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grpSp>
        <p:nvGrpSpPr>
          <p:cNvPr id="100" name="组合 22"/>
          <p:cNvGrpSpPr/>
          <p:nvPr/>
        </p:nvGrpSpPr>
        <p:grpSpPr>
          <a:xfrm>
            <a:off x="1075650" y="2263974"/>
            <a:ext cx="794889" cy="623974"/>
            <a:chOff x="3654425" y="5089525"/>
            <a:chExt cx="1860550" cy="1460500"/>
          </a:xfrm>
          <a:solidFill>
            <a:schemeClr val="accent2">
              <a:lumMod val="50000"/>
            </a:schemeClr>
          </a:solidFill>
        </p:grpSpPr>
        <p:sp>
          <p:nvSpPr>
            <p:cNvPr id="101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" name="组合 22"/>
          <p:cNvGrpSpPr/>
          <p:nvPr/>
        </p:nvGrpSpPr>
        <p:grpSpPr>
          <a:xfrm>
            <a:off x="9101400" y="2724711"/>
            <a:ext cx="794889" cy="623974"/>
            <a:chOff x="3654425" y="5089525"/>
            <a:chExt cx="1860550" cy="1460500"/>
          </a:xfrm>
          <a:solidFill>
            <a:schemeClr val="accent2">
              <a:lumMod val="50000"/>
            </a:schemeClr>
          </a:solidFill>
        </p:grpSpPr>
        <p:sp>
          <p:nvSpPr>
            <p:cNvPr id="109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227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第三部分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存在问题</a:t>
            </a:r>
          </a:p>
        </p:txBody>
      </p:sp>
      <p:grpSp>
        <p:nvGrpSpPr>
          <p:cNvPr id="4" name="组合 22"/>
          <p:cNvGrpSpPr/>
          <p:nvPr/>
        </p:nvGrpSpPr>
        <p:grpSpPr>
          <a:xfrm>
            <a:off x="5698556" y="3477426"/>
            <a:ext cx="794889" cy="623974"/>
            <a:chOff x="3654425" y="5089525"/>
            <a:chExt cx="1860550" cy="14605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存在问题</a:t>
            </a:r>
          </a:p>
        </p:txBody>
      </p:sp>
      <p:sp>
        <p:nvSpPr>
          <p:cNvPr id="35" name="任意多边形 6"/>
          <p:cNvSpPr/>
          <p:nvPr/>
        </p:nvSpPr>
        <p:spPr>
          <a:xfrm>
            <a:off x="2173161" y="3941451"/>
            <a:ext cx="1851601" cy="1596403"/>
          </a:xfrm>
          <a:custGeom>
            <a:avLst/>
            <a:gdLst>
              <a:gd name="connsiteX0" fmla="*/ 0 w 2283968"/>
              <a:gd name="connsiteY0" fmla="*/ 984589 h 1969178"/>
              <a:gd name="connsiteX1" fmla="*/ 492295 w 2283968"/>
              <a:gd name="connsiteY1" fmla="*/ 0 h 1969178"/>
              <a:gd name="connsiteX2" fmla="*/ 1791674 w 2283968"/>
              <a:gd name="connsiteY2" fmla="*/ 0 h 1969178"/>
              <a:gd name="connsiteX3" fmla="*/ 2283968 w 2283968"/>
              <a:gd name="connsiteY3" fmla="*/ 984589 h 1969178"/>
              <a:gd name="connsiteX4" fmla="*/ 1791674 w 2283968"/>
              <a:gd name="connsiteY4" fmla="*/ 1969178 h 1969178"/>
              <a:gd name="connsiteX5" fmla="*/ 492295 w 2283968"/>
              <a:gd name="connsiteY5" fmla="*/ 1969178 h 1969178"/>
              <a:gd name="connsiteX6" fmla="*/ 0 w 2283968"/>
              <a:gd name="connsiteY6" fmla="*/ 984589 h 196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3968" h="1969178">
                <a:moveTo>
                  <a:pt x="0" y="984589"/>
                </a:moveTo>
                <a:lnTo>
                  <a:pt x="492295" y="0"/>
                </a:lnTo>
                <a:lnTo>
                  <a:pt x="1791674" y="0"/>
                </a:lnTo>
                <a:lnTo>
                  <a:pt x="2283968" y="984589"/>
                </a:lnTo>
                <a:lnTo>
                  <a:pt x="1791674" y="1969178"/>
                </a:lnTo>
                <a:lnTo>
                  <a:pt x="492295" y="1969178"/>
                </a:lnTo>
                <a:lnTo>
                  <a:pt x="0" y="9845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429" tIns="365269" rIns="354429" bIns="365269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700" kern="12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590405" y="3083991"/>
            <a:ext cx="1851601" cy="159640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任意多边形 11"/>
          <p:cNvSpPr/>
          <p:nvPr/>
        </p:nvSpPr>
        <p:spPr>
          <a:xfrm>
            <a:off x="3750646" y="3065012"/>
            <a:ext cx="1851601" cy="1596403"/>
          </a:xfrm>
          <a:custGeom>
            <a:avLst/>
            <a:gdLst>
              <a:gd name="connsiteX0" fmla="*/ 0 w 2283968"/>
              <a:gd name="connsiteY0" fmla="*/ 984589 h 1969178"/>
              <a:gd name="connsiteX1" fmla="*/ 492295 w 2283968"/>
              <a:gd name="connsiteY1" fmla="*/ 0 h 1969178"/>
              <a:gd name="connsiteX2" fmla="*/ 1791674 w 2283968"/>
              <a:gd name="connsiteY2" fmla="*/ 0 h 1969178"/>
              <a:gd name="connsiteX3" fmla="*/ 2283968 w 2283968"/>
              <a:gd name="connsiteY3" fmla="*/ 984589 h 1969178"/>
              <a:gd name="connsiteX4" fmla="*/ 1791674 w 2283968"/>
              <a:gd name="connsiteY4" fmla="*/ 1969178 h 1969178"/>
              <a:gd name="connsiteX5" fmla="*/ 492295 w 2283968"/>
              <a:gd name="connsiteY5" fmla="*/ 1969178 h 1969178"/>
              <a:gd name="connsiteX6" fmla="*/ 0 w 2283968"/>
              <a:gd name="connsiteY6" fmla="*/ 984589 h 196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3968" h="1969178">
                <a:moveTo>
                  <a:pt x="0" y="984589"/>
                </a:moveTo>
                <a:lnTo>
                  <a:pt x="492295" y="0"/>
                </a:lnTo>
                <a:lnTo>
                  <a:pt x="1791674" y="0"/>
                </a:lnTo>
                <a:lnTo>
                  <a:pt x="2283968" y="984589"/>
                </a:lnTo>
                <a:lnTo>
                  <a:pt x="1791674" y="1969178"/>
                </a:lnTo>
                <a:lnTo>
                  <a:pt x="492295" y="1969178"/>
                </a:lnTo>
                <a:lnTo>
                  <a:pt x="0" y="9845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429" tIns="365269" rIns="354429" bIns="365269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700" kern="12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5328132" y="3941451"/>
            <a:ext cx="1851601" cy="159640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任意多边形 15"/>
          <p:cNvSpPr/>
          <p:nvPr/>
        </p:nvSpPr>
        <p:spPr>
          <a:xfrm>
            <a:off x="2173161" y="2192368"/>
            <a:ext cx="1851601" cy="1596403"/>
          </a:xfrm>
          <a:custGeom>
            <a:avLst/>
            <a:gdLst>
              <a:gd name="connsiteX0" fmla="*/ 0 w 2283968"/>
              <a:gd name="connsiteY0" fmla="*/ 984589 h 1969178"/>
              <a:gd name="connsiteX1" fmla="*/ 492295 w 2283968"/>
              <a:gd name="connsiteY1" fmla="*/ 0 h 1969178"/>
              <a:gd name="connsiteX2" fmla="*/ 1791674 w 2283968"/>
              <a:gd name="connsiteY2" fmla="*/ 0 h 1969178"/>
              <a:gd name="connsiteX3" fmla="*/ 2283968 w 2283968"/>
              <a:gd name="connsiteY3" fmla="*/ 984589 h 1969178"/>
              <a:gd name="connsiteX4" fmla="*/ 1791674 w 2283968"/>
              <a:gd name="connsiteY4" fmla="*/ 1969178 h 1969178"/>
              <a:gd name="connsiteX5" fmla="*/ 492295 w 2283968"/>
              <a:gd name="connsiteY5" fmla="*/ 1969178 h 1969178"/>
              <a:gd name="connsiteX6" fmla="*/ 0 w 2283968"/>
              <a:gd name="connsiteY6" fmla="*/ 984589 h 196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3968" h="1969178">
                <a:moveTo>
                  <a:pt x="0" y="984589"/>
                </a:moveTo>
                <a:lnTo>
                  <a:pt x="492295" y="0"/>
                </a:lnTo>
                <a:lnTo>
                  <a:pt x="1791674" y="0"/>
                </a:lnTo>
                <a:lnTo>
                  <a:pt x="2283968" y="984589"/>
                </a:lnTo>
                <a:lnTo>
                  <a:pt x="1791674" y="1969178"/>
                </a:lnTo>
                <a:lnTo>
                  <a:pt x="492295" y="1969178"/>
                </a:lnTo>
                <a:lnTo>
                  <a:pt x="0" y="9845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429" tIns="365269" rIns="354429" bIns="365269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700" kern="12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0" name="六边形 49"/>
          <p:cNvSpPr/>
          <p:nvPr/>
        </p:nvSpPr>
        <p:spPr>
          <a:xfrm>
            <a:off x="3750646" y="1320145"/>
            <a:ext cx="1851601" cy="159640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51" name="Group 11"/>
          <p:cNvGrpSpPr>
            <a:grpSpLocks noChangeAspect="1"/>
          </p:cNvGrpSpPr>
          <p:nvPr/>
        </p:nvGrpSpPr>
        <p:grpSpPr bwMode="auto">
          <a:xfrm>
            <a:off x="2496188" y="2571266"/>
            <a:ext cx="1199546" cy="851678"/>
            <a:chOff x="1407" y="1098"/>
            <a:chExt cx="800" cy="56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60" name="Group 32"/>
          <p:cNvGrpSpPr>
            <a:grpSpLocks noChangeAspect="1"/>
          </p:cNvGrpSpPr>
          <p:nvPr/>
        </p:nvGrpSpPr>
        <p:grpSpPr bwMode="auto">
          <a:xfrm>
            <a:off x="2499189" y="4313813"/>
            <a:ext cx="1199543" cy="851677"/>
            <a:chOff x="4354" y="1098"/>
            <a:chExt cx="800" cy="56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1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2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3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4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5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6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67" name="Group 121"/>
          <p:cNvGrpSpPr>
            <a:grpSpLocks noChangeAspect="1"/>
          </p:cNvGrpSpPr>
          <p:nvPr/>
        </p:nvGrpSpPr>
        <p:grpSpPr bwMode="auto">
          <a:xfrm>
            <a:off x="4175251" y="3453355"/>
            <a:ext cx="997122" cy="848678"/>
            <a:chOff x="515" y="3088"/>
            <a:chExt cx="665" cy="56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8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9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0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1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2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3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4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5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6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7277029" y="2704716"/>
            <a:ext cx="28504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accent2">
                    <a:lumMod val="50000"/>
                  </a:schemeClr>
                </a:solidFill>
              </a:rPr>
              <a:t>60%</a:t>
            </a:r>
            <a:endParaRPr lang="zh-CN" altLang="en-US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277029" y="440764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</a:rPr>
              <a:t>点击此处添加标题</a:t>
            </a:r>
          </a:p>
        </p:txBody>
      </p:sp>
      <p:sp>
        <p:nvSpPr>
          <p:cNvPr id="79" name="矩形 78"/>
          <p:cNvSpPr/>
          <p:nvPr/>
        </p:nvSpPr>
        <p:spPr>
          <a:xfrm>
            <a:off x="7320413" y="4913370"/>
            <a:ext cx="428738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8-14</a:t>
            </a:r>
            <a:r>
              <a:rPr lang="zh-CN" alt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号字，</a:t>
            </a:r>
            <a:r>
              <a:rPr lang="en-US" altLang="zh-CN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sp>
        <p:nvSpPr>
          <p:cNvPr id="87" name="矩形 86"/>
          <p:cNvSpPr/>
          <p:nvPr/>
        </p:nvSpPr>
        <p:spPr>
          <a:xfrm>
            <a:off x="1116095" y="365135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8" name="矩形 87"/>
          <p:cNvSpPr/>
          <p:nvPr/>
        </p:nvSpPr>
        <p:spPr>
          <a:xfrm>
            <a:off x="4218223" y="188751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9" name="矩形 88"/>
          <p:cNvSpPr/>
          <p:nvPr/>
        </p:nvSpPr>
        <p:spPr>
          <a:xfrm>
            <a:off x="5849158" y="451200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90" name="组 89"/>
          <p:cNvGrpSpPr/>
          <p:nvPr/>
        </p:nvGrpSpPr>
        <p:grpSpPr>
          <a:xfrm>
            <a:off x="7404366" y="4165969"/>
            <a:ext cx="1981835" cy="161214"/>
            <a:chOff x="5479448" y="5109821"/>
            <a:chExt cx="1981835" cy="161214"/>
          </a:xfrm>
        </p:grpSpPr>
        <p:cxnSp>
          <p:nvCxnSpPr>
            <p:cNvPr id="91" name="直接连接符 41"/>
            <p:cNvCxnSpPr/>
            <p:nvPr/>
          </p:nvCxnSpPr>
          <p:spPr>
            <a:xfrm>
              <a:off x="5479448" y="5190428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42"/>
            <p:cNvCxnSpPr/>
            <p:nvPr/>
          </p:nvCxnSpPr>
          <p:spPr>
            <a:xfrm>
              <a:off x="6698648" y="5190428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平行四边形 93"/>
            <p:cNvSpPr/>
            <p:nvPr/>
          </p:nvSpPr>
          <p:spPr>
            <a:xfrm flipH="1">
              <a:off x="6423526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平行四边形 94"/>
            <p:cNvSpPr/>
            <p:nvPr/>
          </p:nvSpPr>
          <p:spPr>
            <a:xfrm flipH="1">
              <a:off x="6360494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平行四边形 95"/>
            <p:cNvSpPr/>
            <p:nvPr/>
          </p:nvSpPr>
          <p:spPr>
            <a:xfrm flipH="1">
              <a:off x="6483851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存在问题</a:t>
            </a:r>
          </a:p>
        </p:txBody>
      </p:sp>
      <p:graphicFrame>
        <p:nvGraphicFramePr>
          <p:cNvPr id="48" name="表格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359211"/>
              </p:ext>
            </p:extLst>
          </p:nvPr>
        </p:nvGraphicFramePr>
        <p:xfrm>
          <a:off x="1295397" y="1075265"/>
          <a:ext cx="9897536" cy="3283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136">
                  <a:extLst>
                    <a:ext uri="{9D8B030D-6E8A-4147-A177-3AD203B41FA5}">
                      <a16:colId xmlns:a16="http://schemas.microsoft.com/office/drawing/2014/main" xmlns="" val="89649248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xmlns="" val="371330538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xmlns="" val="2154557474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xmlns="" val="86118533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xmlns="" val="271042119"/>
                    </a:ext>
                  </a:extLst>
                </a:gridCol>
              </a:tblGrid>
              <a:tr h="1029885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81973329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01425041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1224966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4372353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27141781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  <a:endParaRPr lang="zh-CN" altLang="en-U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44337470"/>
                  </a:ext>
                </a:extLst>
              </a:tr>
            </a:tbl>
          </a:graphicData>
        </a:graphic>
      </p:graphicFrame>
      <p:sp>
        <p:nvSpPr>
          <p:cNvPr id="49" name="矩形 48"/>
          <p:cNvSpPr/>
          <p:nvPr/>
        </p:nvSpPr>
        <p:spPr>
          <a:xfrm>
            <a:off x="1202677" y="4589408"/>
            <a:ext cx="2892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2400" b="1">
                <a:solidFill>
                  <a:schemeClr val="accent2">
                    <a:lumMod val="50000"/>
                  </a:schemeClr>
                </a:solidFill>
                <a:ea typeface="微软雅黑" charset="0"/>
              </a:rPr>
              <a:t>▷ 点击</a:t>
            </a: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1499530" y="5025672"/>
            <a:ext cx="9693403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81" name="直接连接符 9"/>
          <p:cNvCxnSpPr/>
          <p:nvPr/>
        </p:nvCxnSpPr>
        <p:spPr>
          <a:xfrm>
            <a:off x="4126073" y="4964390"/>
            <a:ext cx="27559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95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存在问题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1871646"/>
            <a:ext cx="12192000" cy="1735667"/>
          </a:xfrm>
          <a:prstGeom prst="rect">
            <a:avLst/>
          </a:prstGeom>
          <a:solidFill>
            <a:srgbClr val="79A5B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353135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902196" y="5147171"/>
            <a:ext cx="293320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1" name="矩形 20"/>
          <p:cNvSpPr/>
          <p:nvPr/>
        </p:nvSpPr>
        <p:spPr>
          <a:xfrm>
            <a:off x="5093822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4642883" y="5147171"/>
            <a:ext cx="293320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834508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8383569" y="5147171"/>
            <a:ext cx="293320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5" name="组 4"/>
          <p:cNvGrpSpPr/>
          <p:nvPr/>
        </p:nvGrpSpPr>
        <p:grpSpPr>
          <a:xfrm>
            <a:off x="954796" y="4490337"/>
            <a:ext cx="10282409" cy="161214"/>
            <a:chOff x="954796" y="4490337"/>
            <a:chExt cx="10282409" cy="161214"/>
          </a:xfrm>
        </p:grpSpPr>
        <p:cxnSp>
          <p:nvCxnSpPr>
            <p:cNvPr id="27" name="直接连接符 42"/>
            <p:cNvCxnSpPr/>
            <p:nvPr/>
          </p:nvCxnSpPr>
          <p:spPr>
            <a:xfrm>
              <a:off x="6324283" y="4570944"/>
              <a:ext cx="4912922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平行四边形 27"/>
            <p:cNvSpPr/>
            <p:nvPr/>
          </p:nvSpPr>
          <p:spPr>
            <a:xfrm flipH="1">
              <a:off x="6049161" y="449033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 flipH="1">
              <a:off x="5986129" y="449033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6109486" y="449033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42"/>
            <p:cNvCxnSpPr/>
            <p:nvPr/>
          </p:nvCxnSpPr>
          <p:spPr>
            <a:xfrm>
              <a:off x="954796" y="4570944"/>
              <a:ext cx="4912922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796" y="1562130"/>
            <a:ext cx="4288644" cy="2411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561" y="1564618"/>
            <a:ext cx="4288644" cy="2411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902" y="1064245"/>
            <a:ext cx="5380197" cy="3024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681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第四部分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设想安排</a:t>
            </a:r>
          </a:p>
        </p:txBody>
      </p:sp>
      <p:grpSp>
        <p:nvGrpSpPr>
          <p:cNvPr id="4" name="组合 22"/>
          <p:cNvGrpSpPr/>
          <p:nvPr/>
        </p:nvGrpSpPr>
        <p:grpSpPr>
          <a:xfrm>
            <a:off x="5698556" y="3477426"/>
            <a:ext cx="794889" cy="623974"/>
            <a:chOff x="3654425" y="5089525"/>
            <a:chExt cx="1860550" cy="14605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6132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设想安排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2277533"/>
            <a:ext cx="12192000" cy="275166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617766" y="2584779"/>
            <a:ext cx="1998617" cy="1998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442541" y="2409554"/>
            <a:ext cx="2349066" cy="234906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93917" y="3122422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F5F0EA"/>
                </a:solidFill>
                <a:latin typeface="+mn-ea"/>
              </a:rPr>
              <a:t>75%</a:t>
            </a:r>
            <a:endParaRPr lang="zh-CN" altLang="en-US" sz="5400" b="1" dirty="0">
              <a:solidFill>
                <a:srgbClr val="F5F0EA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28370" y="3545047"/>
            <a:ext cx="66592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912551" y="2962416"/>
            <a:ext cx="387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3200" b="1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▷ 点击</a:t>
            </a:r>
            <a:r>
              <a:rPr lang="zh-CN" altLang="en-US" sz="3200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31520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设想安排</a:t>
            </a:r>
          </a:p>
        </p:txBody>
      </p:sp>
      <p:grpSp>
        <p:nvGrpSpPr>
          <p:cNvPr id="4" name="组 3"/>
          <p:cNvGrpSpPr/>
          <p:nvPr/>
        </p:nvGrpSpPr>
        <p:grpSpPr>
          <a:xfrm>
            <a:off x="1171418" y="1085427"/>
            <a:ext cx="4419600" cy="4419600"/>
            <a:chOff x="1107861" y="1329267"/>
            <a:chExt cx="4419600" cy="4419600"/>
          </a:xfrm>
        </p:grpSpPr>
        <p:sp>
          <p:nvSpPr>
            <p:cNvPr id="15" name="等腰三角形 6"/>
            <p:cNvSpPr/>
            <p:nvPr/>
          </p:nvSpPr>
          <p:spPr>
            <a:xfrm>
              <a:off x="1107861" y="1329267"/>
              <a:ext cx="4419600" cy="44196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等腰三角形 11"/>
            <p:cNvSpPr/>
            <p:nvPr/>
          </p:nvSpPr>
          <p:spPr>
            <a:xfrm>
              <a:off x="1264494" y="1574658"/>
              <a:ext cx="4106334" cy="4106334"/>
            </a:xfrm>
            <a:prstGeom prst="triangle">
              <a:avLst/>
            </a:prstGeom>
            <a:noFill/>
            <a:ln w="38100">
              <a:solidFill>
                <a:schemeClr val="accent2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7" name="矩形 16"/>
          <p:cNvSpPr/>
          <p:nvPr/>
        </p:nvSpPr>
        <p:spPr>
          <a:xfrm>
            <a:off x="3586744" y="2085457"/>
            <a:ext cx="2729446" cy="90633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6801" tIns="176801" rIns="176801" bIns="176801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400" b="1" kern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1</a:t>
            </a:r>
            <a:r>
              <a:rPr lang="en-US" altLang="zh-CN" sz="3300" b="1" kern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zh-CN" altLang="en-US" sz="3300" b="1" kern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3586744" y="3262435"/>
            <a:ext cx="2729446" cy="90633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6801" tIns="176801" rIns="176801" bIns="176801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2</a:t>
            </a:r>
            <a:r>
              <a:rPr lang="en-US" altLang="zh-CN" sz="33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zh-CN" altLang="en-US" sz="33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3586744" y="4439412"/>
            <a:ext cx="2729446" cy="90633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6801" tIns="176801" rIns="176801" bIns="176801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3</a:t>
            </a:r>
            <a:r>
              <a:rPr lang="en-US" altLang="zh-CN" sz="33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zh-CN" altLang="en-US" sz="33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6383109" y="2059230"/>
            <a:ext cx="44108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383109" y="3249321"/>
            <a:ext cx="44108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383109" y="4439412"/>
            <a:ext cx="44108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45559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设想安排</a:t>
            </a:r>
          </a:p>
        </p:txBody>
      </p:sp>
      <p:sp>
        <p:nvSpPr>
          <p:cNvPr id="23" name="椭圆 22"/>
          <p:cNvSpPr/>
          <p:nvPr/>
        </p:nvSpPr>
        <p:spPr>
          <a:xfrm>
            <a:off x="1284554" y="1508760"/>
            <a:ext cx="2560317" cy="2560317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1284554" y="4263349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1284554" y="3517084"/>
            <a:ext cx="2560317" cy="697916"/>
            <a:chOff x="1053200" y="3517084"/>
            <a:chExt cx="2560317" cy="697916"/>
          </a:xfrm>
        </p:grpSpPr>
        <p:sp>
          <p:nvSpPr>
            <p:cNvPr id="5" name="矩形 4"/>
            <p:cNvSpPr/>
            <p:nvPr/>
          </p:nvSpPr>
          <p:spPr>
            <a:xfrm>
              <a:off x="1053200" y="3517084"/>
              <a:ext cx="2560317" cy="69791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394225" y="369974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rgbClr val="F5F0EA"/>
                  </a:solidFill>
                  <a:ea typeface="微软雅黑" charset="0"/>
                </a:rPr>
                <a:t>点击此处添加标题</a:t>
              </a:r>
            </a:p>
          </p:txBody>
        </p:sp>
      </p:grpSp>
      <p:grpSp>
        <p:nvGrpSpPr>
          <p:cNvPr id="59" name="组合 22"/>
          <p:cNvGrpSpPr/>
          <p:nvPr/>
        </p:nvGrpSpPr>
        <p:grpSpPr>
          <a:xfrm>
            <a:off x="1883084" y="2151330"/>
            <a:ext cx="1363256" cy="1070132"/>
            <a:chOff x="3654425" y="5089525"/>
            <a:chExt cx="1860550" cy="1460500"/>
          </a:xfrm>
          <a:solidFill>
            <a:schemeClr val="accent2">
              <a:lumMod val="50000"/>
            </a:schemeClr>
          </a:solidFill>
        </p:grpSpPr>
        <p:sp>
          <p:nvSpPr>
            <p:cNvPr id="60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椭圆 67"/>
          <p:cNvSpPr/>
          <p:nvPr/>
        </p:nvSpPr>
        <p:spPr>
          <a:xfrm>
            <a:off x="4719981" y="1508760"/>
            <a:ext cx="2560317" cy="2560317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4719981" y="4263349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70" name="组 69"/>
          <p:cNvGrpSpPr/>
          <p:nvPr/>
        </p:nvGrpSpPr>
        <p:grpSpPr>
          <a:xfrm>
            <a:off x="4719981" y="3517084"/>
            <a:ext cx="2560317" cy="697916"/>
            <a:chOff x="1053200" y="3517084"/>
            <a:chExt cx="2560317" cy="697916"/>
          </a:xfrm>
        </p:grpSpPr>
        <p:sp>
          <p:nvSpPr>
            <p:cNvPr id="79" name="矩形 78"/>
            <p:cNvSpPr/>
            <p:nvPr/>
          </p:nvSpPr>
          <p:spPr>
            <a:xfrm>
              <a:off x="1053200" y="3517084"/>
              <a:ext cx="2560317" cy="69791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1394225" y="369974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rgbClr val="F5F0EA"/>
                  </a:solidFill>
                  <a:ea typeface="微软雅黑" charset="0"/>
                </a:rPr>
                <a:t>点击此处添加标题</a:t>
              </a:r>
            </a:p>
          </p:txBody>
        </p:sp>
      </p:grpSp>
      <p:grpSp>
        <p:nvGrpSpPr>
          <p:cNvPr id="71" name="组合 22"/>
          <p:cNvGrpSpPr/>
          <p:nvPr/>
        </p:nvGrpSpPr>
        <p:grpSpPr>
          <a:xfrm>
            <a:off x="5318511" y="2151330"/>
            <a:ext cx="1363256" cy="1070132"/>
            <a:chOff x="3654425" y="5089525"/>
            <a:chExt cx="1860550" cy="1460500"/>
          </a:xfrm>
          <a:solidFill>
            <a:schemeClr val="accent2">
              <a:lumMod val="50000"/>
            </a:schemeClr>
          </a:solidFill>
        </p:grpSpPr>
        <p:sp>
          <p:nvSpPr>
            <p:cNvPr id="72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椭圆 95"/>
          <p:cNvSpPr/>
          <p:nvPr/>
        </p:nvSpPr>
        <p:spPr>
          <a:xfrm>
            <a:off x="8155408" y="1508760"/>
            <a:ext cx="2560317" cy="2560317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 96"/>
          <p:cNvSpPr/>
          <p:nvPr/>
        </p:nvSpPr>
        <p:spPr>
          <a:xfrm>
            <a:off x="8155408" y="4263349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98" name="组 97"/>
          <p:cNvGrpSpPr/>
          <p:nvPr/>
        </p:nvGrpSpPr>
        <p:grpSpPr>
          <a:xfrm>
            <a:off x="8155408" y="3517084"/>
            <a:ext cx="2560317" cy="697916"/>
            <a:chOff x="1053200" y="3517084"/>
            <a:chExt cx="2560317" cy="697916"/>
          </a:xfrm>
        </p:grpSpPr>
        <p:sp>
          <p:nvSpPr>
            <p:cNvPr id="107" name="矩形 106"/>
            <p:cNvSpPr/>
            <p:nvPr/>
          </p:nvSpPr>
          <p:spPr>
            <a:xfrm>
              <a:off x="1053200" y="3517084"/>
              <a:ext cx="2560317" cy="69791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1394225" y="369974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zh-CN" altLang="en-US" b="1" dirty="0">
                  <a:solidFill>
                    <a:srgbClr val="F5F0EA"/>
                  </a:solidFill>
                  <a:ea typeface="微软雅黑" charset="0"/>
                </a:rPr>
                <a:t>点击此处添加标题</a:t>
              </a:r>
            </a:p>
          </p:txBody>
        </p:sp>
      </p:grpSp>
      <p:grpSp>
        <p:nvGrpSpPr>
          <p:cNvPr id="99" name="组合 22"/>
          <p:cNvGrpSpPr/>
          <p:nvPr/>
        </p:nvGrpSpPr>
        <p:grpSpPr>
          <a:xfrm>
            <a:off x="8753938" y="2151330"/>
            <a:ext cx="1363256" cy="1070132"/>
            <a:chOff x="3654425" y="5089525"/>
            <a:chExt cx="1860550" cy="1460500"/>
          </a:xfrm>
          <a:solidFill>
            <a:schemeClr val="accent2">
              <a:lumMod val="50000"/>
            </a:schemeClr>
          </a:solidFill>
        </p:grpSpPr>
        <p:sp>
          <p:nvSpPr>
            <p:cNvPr id="100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30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第五部分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解决办法</a:t>
            </a:r>
          </a:p>
        </p:txBody>
      </p:sp>
      <p:grpSp>
        <p:nvGrpSpPr>
          <p:cNvPr id="4" name="组合 22"/>
          <p:cNvGrpSpPr/>
          <p:nvPr/>
        </p:nvGrpSpPr>
        <p:grpSpPr>
          <a:xfrm>
            <a:off x="5698556" y="3477426"/>
            <a:ext cx="794889" cy="623974"/>
            <a:chOff x="3654425" y="5089525"/>
            <a:chExt cx="1860550" cy="14605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6418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目录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 </a:t>
            </a:r>
            <a:r>
              <a:rPr lang="en-US" altLang="zh-CN" dirty="0">
                <a:solidFill>
                  <a:srgbClr val="676661"/>
                </a:solidFill>
              </a:rPr>
              <a:t>『</a:t>
            </a:r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  <a:r>
              <a:rPr lang="en-US" altLang="zh-CN" dirty="0">
                <a:solidFill>
                  <a:srgbClr val="676661"/>
                </a:solidFill>
              </a:rPr>
              <a:t>』</a:t>
            </a:r>
            <a:endParaRPr lang="zh-CN" altLang="en-US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449766" y="2043115"/>
            <a:ext cx="4603715" cy="590549"/>
          </a:xfrm>
        </p:spPr>
        <p:txBody>
          <a:bodyPr/>
          <a:lstStyle/>
          <a:p>
            <a:pPr lvl="0"/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 </a:t>
            </a:r>
            <a:r>
              <a:rPr lang="en-US" altLang="zh-CN" dirty="0">
                <a:solidFill>
                  <a:srgbClr val="676661"/>
                </a:solidFill>
              </a:rPr>
              <a:t>『</a:t>
            </a:r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r>
              <a:rPr lang="en-US" altLang="zh-CN" dirty="0">
                <a:solidFill>
                  <a:srgbClr val="676661"/>
                </a:solidFill>
              </a:rPr>
              <a:t>』</a:t>
            </a:r>
            <a:endParaRPr lang="zh-CN" altLang="en-US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6449767" y="3138490"/>
            <a:ext cx="4747151" cy="590549"/>
          </a:xfrm>
        </p:spPr>
        <p:txBody>
          <a:bodyPr/>
          <a:lstStyle/>
          <a:p>
            <a:pPr lvl="0"/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 </a:t>
            </a:r>
            <a:r>
              <a:rPr lang="en-US" altLang="zh-CN" dirty="0">
                <a:solidFill>
                  <a:srgbClr val="676661"/>
                </a:solidFill>
              </a:rPr>
              <a:t>『</a:t>
            </a:r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r>
              <a:rPr lang="en-US" altLang="zh-CN" dirty="0">
                <a:solidFill>
                  <a:srgbClr val="676661"/>
                </a:solidFill>
              </a:rPr>
              <a:t>』</a:t>
            </a:r>
            <a:endParaRPr lang="zh-CN" altLang="en-US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6449767" y="4233865"/>
            <a:ext cx="4989198" cy="590549"/>
          </a:xfrm>
        </p:spPr>
        <p:txBody>
          <a:bodyPr/>
          <a:lstStyle/>
          <a:p>
            <a:pPr lvl="0"/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 </a:t>
            </a:r>
            <a:r>
              <a:rPr lang="en-US" altLang="zh-CN" dirty="0">
                <a:solidFill>
                  <a:srgbClr val="676661"/>
                </a:solidFill>
              </a:rPr>
              <a:t>『</a:t>
            </a:r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r>
              <a:rPr lang="en-US" altLang="zh-CN" dirty="0">
                <a:solidFill>
                  <a:srgbClr val="676661"/>
                </a:solidFill>
              </a:rPr>
              <a:t>』</a:t>
            </a:r>
            <a:endParaRPr lang="zh-CN" altLang="en-US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 </a:t>
            </a:r>
            <a:r>
              <a:rPr lang="en-US" altLang="zh-CN" dirty="0">
                <a:solidFill>
                  <a:srgbClr val="676661"/>
                </a:solidFill>
              </a:rPr>
              <a:t>『</a:t>
            </a:r>
            <a:r>
              <a:rPr lang="zh-CN" altLang="en-US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r>
              <a:rPr lang="en-US" altLang="zh-CN" dirty="0">
                <a:solidFill>
                  <a:srgbClr val="676661"/>
                </a:solidFill>
              </a:rPr>
              <a:t>』</a:t>
            </a:r>
            <a:endParaRPr lang="zh-CN" altLang="en-US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三角形 8"/>
          <p:cNvSpPr/>
          <p:nvPr/>
        </p:nvSpPr>
        <p:spPr>
          <a:xfrm rot="5400000">
            <a:off x="6074702" y="1107385"/>
            <a:ext cx="255592" cy="220338"/>
          </a:xfrm>
          <a:prstGeom prst="triangl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三角形 9"/>
          <p:cNvSpPr/>
          <p:nvPr/>
        </p:nvSpPr>
        <p:spPr>
          <a:xfrm rot="5400000">
            <a:off x="6074702" y="5514346"/>
            <a:ext cx="255592" cy="220338"/>
          </a:xfrm>
          <a:prstGeom prst="triangl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三角形 10"/>
          <p:cNvSpPr/>
          <p:nvPr/>
        </p:nvSpPr>
        <p:spPr>
          <a:xfrm rot="5400000">
            <a:off x="6074702" y="2209125"/>
            <a:ext cx="255592" cy="220338"/>
          </a:xfrm>
          <a:prstGeom prst="triangl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三角形 11"/>
          <p:cNvSpPr/>
          <p:nvPr/>
        </p:nvSpPr>
        <p:spPr>
          <a:xfrm rot="5400000">
            <a:off x="6074702" y="3310865"/>
            <a:ext cx="255592" cy="220338"/>
          </a:xfrm>
          <a:prstGeom prst="triangl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三角形 12"/>
          <p:cNvSpPr/>
          <p:nvPr/>
        </p:nvSpPr>
        <p:spPr>
          <a:xfrm rot="5400000">
            <a:off x="6074702" y="4412605"/>
            <a:ext cx="255592" cy="220338"/>
          </a:xfrm>
          <a:prstGeom prst="triangl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解决办法</a:t>
            </a:r>
          </a:p>
        </p:txBody>
      </p:sp>
      <p:sp>
        <p:nvSpPr>
          <p:cNvPr id="44" name="任意多边形 32"/>
          <p:cNvSpPr/>
          <p:nvPr/>
        </p:nvSpPr>
        <p:spPr>
          <a:xfrm flipV="1">
            <a:off x="998273" y="4705602"/>
            <a:ext cx="4590137" cy="893568"/>
          </a:xfrm>
          <a:custGeom>
            <a:avLst/>
            <a:gdLst>
              <a:gd name="connsiteX0" fmla="*/ 5910895 w 5913184"/>
              <a:gd name="connsiteY0" fmla="*/ 0 h 1151128"/>
              <a:gd name="connsiteX1" fmla="*/ 4594724 w 5913184"/>
              <a:gd name="connsiteY1" fmla="*/ 0 h 1151128"/>
              <a:gd name="connsiteX2" fmla="*/ 4594724 w 5913184"/>
              <a:gd name="connsiteY2" fmla="*/ 1216 h 1151128"/>
              <a:gd name="connsiteX3" fmla="*/ 781200 w 5913184"/>
              <a:gd name="connsiteY3" fmla="*/ 1216 h 1151128"/>
              <a:gd name="connsiteX4" fmla="*/ 684172 w 5913184"/>
              <a:gd name="connsiteY4" fmla="*/ 1216 h 1151128"/>
              <a:gd name="connsiteX5" fmla="*/ 541838 w 5913184"/>
              <a:gd name="connsiteY5" fmla="*/ 23173 h 1151128"/>
              <a:gd name="connsiteX6" fmla="*/ 487763 w 5913184"/>
              <a:gd name="connsiteY6" fmla="*/ 45600 h 1151128"/>
              <a:gd name="connsiteX7" fmla="*/ 477122 w 5913184"/>
              <a:gd name="connsiteY7" fmla="*/ 48123 h 1151128"/>
              <a:gd name="connsiteX8" fmla="*/ 0 w 5913184"/>
              <a:gd name="connsiteY8" fmla="*/ 598116 h 1151128"/>
              <a:gd name="connsiteX9" fmla="*/ 0 w 5913184"/>
              <a:gd name="connsiteY9" fmla="*/ 1151128 h 1151128"/>
              <a:gd name="connsiteX10" fmla="*/ 623761 w 5913184"/>
              <a:gd name="connsiteY10" fmla="*/ 566354 h 1151128"/>
              <a:gd name="connsiteX11" fmla="*/ 706043 w 5913184"/>
              <a:gd name="connsiteY11" fmla="*/ 560016 h 1151128"/>
              <a:gd name="connsiteX12" fmla="*/ 4594724 w 5913184"/>
              <a:gd name="connsiteY12" fmla="*/ 560016 h 1151128"/>
              <a:gd name="connsiteX13" fmla="*/ 4594724 w 5913184"/>
              <a:gd name="connsiteY13" fmla="*/ 561600 h 1151128"/>
              <a:gd name="connsiteX14" fmla="*/ 5913184 w 5913184"/>
              <a:gd name="connsiteY14" fmla="*/ 561600 h 1151128"/>
              <a:gd name="connsiteX15" fmla="*/ 5631240 w 5913184"/>
              <a:gd name="connsiteY15" fmla="*/ 279656 h 1151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13184" h="1151128">
                <a:moveTo>
                  <a:pt x="5910895" y="0"/>
                </a:moveTo>
                <a:lnTo>
                  <a:pt x="4594724" y="0"/>
                </a:lnTo>
                <a:lnTo>
                  <a:pt x="4594724" y="1216"/>
                </a:lnTo>
                <a:lnTo>
                  <a:pt x="781200" y="1216"/>
                </a:lnTo>
                <a:lnTo>
                  <a:pt x="684172" y="1216"/>
                </a:lnTo>
                <a:cubicBezTo>
                  <a:pt x="633684" y="1216"/>
                  <a:pt x="585586" y="9034"/>
                  <a:pt x="541838" y="23173"/>
                </a:cubicBezTo>
                <a:lnTo>
                  <a:pt x="487763" y="45600"/>
                </a:lnTo>
                <a:lnTo>
                  <a:pt x="477122" y="48123"/>
                </a:lnTo>
                <a:cubicBezTo>
                  <a:pt x="196737" y="138738"/>
                  <a:pt x="0" y="350872"/>
                  <a:pt x="0" y="598116"/>
                </a:cubicBezTo>
                <a:lnTo>
                  <a:pt x="0" y="1151128"/>
                </a:lnTo>
                <a:cubicBezTo>
                  <a:pt x="0" y="862676"/>
                  <a:pt x="267781" y="622013"/>
                  <a:pt x="623761" y="566354"/>
                </a:cubicBezTo>
                <a:lnTo>
                  <a:pt x="706043" y="560016"/>
                </a:lnTo>
                <a:lnTo>
                  <a:pt x="4594724" y="560016"/>
                </a:lnTo>
                <a:lnTo>
                  <a:pt x="4594724" y="561600"/>
                </a:lnTo>
                <a:lnTo>
                  <a:pt x="5913184" y="561600"/>
                </a:lnTo>
                <a:lnTo>
                  <a:pt x="5631240" y="2796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任意多边形 17"/>
          <p:cNvSpPr/>
          <p:nvPr/>
        </p:nvSpPr>
        <p:spPr>
          <a:xfrm flipH="1">
            <a:off x="998273" y="2845351"/>
            <a:ext cx="4779985" cy="1351478"/>
          </a:xfrm>
          <a:custGeom>
            <a:avLst/>
            <a:gdLst>
              <a:gd name="connsiteX0" fmla="*/ 4705033 w 4705033"/>
              <a:gd name="connsiteY0" fmla="*/ 0 h 1741024"/>
              <a:gd name="connsiteX1" fmla="*/ 4705033 w 4705033"/>
              <a:gd name="connsiteY1" fmla="*/ 553012 h 1741024"/>
              <a:gd name="connsiteX2" fmla="*/ 4228428 w 4705033"/>
              <a:gd name="connsiteY2" fmla="*/ 1137785 h 1741024"/>
              <a:gd name="connsiteX3" fmla="*/ 4186776 w 4705033"/>
              <a:gd name="connsiteY3" fmla="*/ 1141984 h 1741024"/>
              <a:gd name="connsiteX4" fmla="*/ 4179523 w 4705033"/>
              <a:gd name="connsiteY4" fmla="*/ 1144236 h 1741024"/>
              <a:gd name="connsiteX5" fmla="*/ 4123214 w 4705033"/>
              <a:gd name="connsiteY5" fmla="*/ 1149912 h 1741024"/>
              <a:gd name="connsiteX6" fmla="*/ 4108132 w 4705033"/>
              <a:gd name="connsiteY6" fmla="*/ 1149912 h 1741024"/>
              <a:gd name="connsiteX7" fmla="*/ 539475 w 4705033"/>
              <a:gd name="connsiteY7" fmla="*/ 1149912 h 1741024"/>
              <a:gd name="connsiteX8" fmla="*/ 476605 w 4705033"/>
              <a:gd name="connsiteY8" fmla="*/ 1156250 h 1741024"/>
              <a:gd name="connsiteX9" fmla="*/ 0 w 4705033"/>
              <a:gd name="connsiteY9" fmla="*/ 1741024 h 1741024"/>
              <a:gd name="connsiteX10" fmla="*/ 0 w 4705033"/>
              <a:gd name="connsiteY10" fmla="*/ 1188012 h 1741024"/>
              <a:gd name="connsiteX11" fmla="*/ 364561 w 4705033"/>
              <a:gd name="connsiteY11" fmla="*/ 638019 h 1741024"/>
              <a:gd name="connsiteX12" fmla="*/ 372691 w 4705033"/>
              <a:gd name="connsiteY12" fmla="*/ 635496 h 1741024"/>
              <a:gd name="connsiteX13" fmla="*/ 414009 w 4705033"/>
              <a:gd name="connsiteY13" fmla="*/ 613069 h 1741024"/>
              <a:gd name="connsiteX14" fmla="*/ 522764 w 4705033"/>
              <a:gd name="connsiteY14" fmla="*/ 591112 h 1741024"/>
              <a:gd name="connsiteX15" fmla="*/ 596901 w 4705033"/>
              <a:gd name="connsiteY15" fmla="*/ 591112 h 1741024"/>
              <a:gd name="connsiteX16" fmla="*/ 4123214 w 4705033"/>
              <a:gd name="connsiteY16" fmla="*/ 591112 h 1741024"/>
              <a:gd name="connsiteX17" fmla="*/ 4144386 w 4705033"/>
              <a:gd name="connsiteY17" fmla="*/ 593246 h 1741024"/>
              <a:gd name="connsiteX18" fmla="*/ 4228428 w 4705033"/>
              <a:gd name="connsiteY18" fmla="*/ 584774 h 1741024"/>
              <a:gd name="connsiteX19" fmla="*/ 4705033 w 4705033"/>
              <a:gd name="connsiteY19" fmla="*/ 0 h 1741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705033" h="1741024">
                <a:moveTo>
                  <a:pt x="4705033" y="0"/>
                </a:moveTo>
                <a:lnTo>
                  <a:pt x="4705033" y="553012"/>
                </a:lnTo>
                <a:cubicBezTo>
                  <a:pt x="4705033" y="841464"/>
                  <a:pt x="4500426" y="1082127"/>
                  <a:pt x="4228428" y="1137785"/>
                </a:cubicBezTo>
                <a:lnTo>
                  <a:pt x="4186776" y="1141984"/>
                </a:lnTo>
                <a:lnTo>
                  <a:pt x="4179523" y="1144236"/>
                </a:lnTo>
                <a:cubicBezTo>
                  <a:pt x="4161335" y="1147958"/>
                  <a:pt x="4142503" y="1149912"/>
                  <a:pt x="4123214" y="1149912"/>
                </a:cubicBezTo>
                <a:lnTo>
                  <a:pt x="4108132" y="1149912"/>
                </a:lnTo>
                <a:lnTo>
                  <a:pt x="539475" y="1149912"/>
                </a:lnTo>
                <a:lnTo>
                  <a:pt x="476605" y="1156250"/>
                </a:lnTo>
                <a:cubicBezTo>
                  <a:pt x="204607" y="1211909"/>
                  <a:pt x="0" y="1452572"/>
                  <a:pt x="0" y="1741024"/>
                </a:cubicBezTo>
                <a:lnTo>
                  <a:pt x="0" y="1188012"/>
                </a:lnTo>
                <a:cubicBezTo>
                  <a:pt x="0" y="940768"/>
                  <a:pt x="150323" y="728634"/>
                  <a:pt x="364561" y="638019"/>
                </a:cubicBezTo>
                <a:lnTo>
                  <a:pt x="372691" y="635496"/>
                </a:lnTo>
                <a:lnTo>
                  <a:pt x="414009" y="613069"/>
                </a:lnTo>
                <a:cubicBezTo>
                  <a:pt x="447436" y="598930"/>
                  <a:pt x="484187" y="591112"/>
                  <a:pt x="522764" y="591112"/>
                </a:cubicBezTo>
                <a:lnTo>
                  <a:pt x="596901" y="591112"/>
                </a:lnTo>
                <a:lnTo>
                  <a:pt x="4123214" y="591112"/>
                </a:lnTo>
                <a:lnTo>
                  <a:pt x="4144386" y="593246"/>
                </a:lnTo>
                <a:lnTo>
                  <a:pt x="4228428" y="584774"/>
                </a:lnTo>
                <a:cubicBezTo>
                  <a:pt x="4500426" y="529115"/>
                  <a:pt x="4705033" y="288452"/>
                  <a:pt x="4705033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31"/>
          <p:cNvSpPr/>
          <p:nvPr/>
        </p:nvSpPr>
        <p:spPr>
          <a:xfrm flipH="1">
            <a:off x="1188122" y="1547587"/>
            <a:ext cx="4590137" cy="893568"/>
          </a:xfrm>
          <a:custGeom>
            <a:avLst/>
            <a:gdLst>
              <a:gd name="connsiteX0" fmla="*/ 5910895 w 5913184"/>
              <a:gd name="connsiteY0" fmla="*/ 0 h 1151128"/>
              <a:gd name="connsiteX1" fmla="*/ 4594724 w 5913184"/>
              <a:gd name="connsiteY1" fmla="*/ 0 h 1151128"/>
              <a:gd name="connsiteX2" fmla="*/ 4594724 w 5913184"/>
              <a:gd name="connsiteY2" fmla="*/ 1216 h 1151128"/>
              <a:gd name="connsiteX3" fmla="*/ 781200 w 5913184"/>
              <a:gd name="connsiteY3" fmla="*/ 1216 h 1151128"/>
              <a:gd name="connsiteX4" fmla="*/ 684172 w 5913184"/>
              <a:gd name="connsiteY4" fmla="*/ 1216 h 1151128"/>
              <a:gd name="connsiteX5" fmla="*/ 541838 w 5913184"/>
              <a:gd name="connsiteY5" fmla="*/ 23173 h 1151128"/>
              <a:gd name="connsiteX6" fmla="*/ 487763 w 5913184"/>
              <a:gd name="connsiteY6" fmla="*/ 45600 h 1151128"/>
              <a:gd name="connsiteX7" fmla="*/ 477122 w 5913184"/>
              <a:gd name="connsiteY7" fmla="*/ 48123 h 1151128"/>
              <a:gd name="connsiteX8" fmla="*/ 0 w 5913184"/>
              <a:gd name="connsiteY8" fmla="*/ 598116 h 1151128"/>
              <a:gd name="connsiteX9" fmla="*/ 0 w 5913184"/>
              <a:gd name="connsiteY9" fmla="*/ 1151128 h 1151128"/>
              <a:gd name="connsiteX10" fmla="*/ 623761 w 5913184"/>
              <a:gd name="connsiteY10" fmla="*/ 566354 h 1151128"/>
              <a:gd name="connsiteX11" fmla="*/ 706043 w 5913184"/>
              <a:gd name="connsiteY11" fmla="*/ 560016 h 1151128"/>
              <a:gd name="connsiteX12" fmla="*/ 4594724 w 5913184"/>
              <a:gd name="connsiteY12" fmla="*/ 560016 h 1151128"/>
              <a:gd name="connsiteX13" fmla="*/ 4594724 w 5913184"/>
              <a:gd name="connsiteY13" fmla="*/ 561600 h 1151128"/>
              <a:gd name="connsiteX14" fmla="*/ 5913184 w 5913184"/>
              <a:gd name="connsiteY14" fmla="*/ 561600 h 1151128"/>
              <a:gd name="connsiteX15" fmla="*/ 5631240 w 5913184"/>
              <a:gd name="connsiteY15" fmla="*/ 279656 h 1151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13184" h="1151128">
                <a:moveTo>
                  <a:pt x="5910895" y="0"/>
                </a:moveTo>
                <a:lnTo>
                  <a:pt x="4594724" y="0"/>
                </a:lnTo>
                <a:lnTo>
                  <a:pt x="4594724" y="1216"/>
                </a:lnTo>
                <a:lnTo>
                  <a:pt x="781200" y="1216"/>
                </a:lnTo>
                <a:lnTo>
                  <a:pt x="684172" y="1216"/>
                </a:lnTo>
                <a:cubicBezTo>
                  <a:pt x="633684" y="1216"/>
                  <a:pt x="585586" y="9034"/>
                  <a:pt x="541838" y="23173"/>
                </a:cubicBezTo>
                <a:lnTo>
                  <a:pt x="487763" y="45600"/>
                </a:lnTo>
                <a:lnTo>
                  <a:pt x="477122" y="48123"/>
                </a:lnTo>
                <a:cubicBezTo>
                  <a:pt x="196737" y="138738"/>
                  <a:pt x="0" y="350872"/>
                  <a:pt x="0" y="598116"/>
                </a:cubicBezTo>
                <a:lnTo>
                  <a:pt x="0" y="1151128"/>
                </a:lnTo>
                <a:cubicBezTo>
                  <a:pt x="0" y="862676"/>
                  <a:pt x="267781" y="622013"/>
                  <a:pt x="623761" y="566354"/>
                </a:cubicBezTo>
                <a:lnTo>
                  <a:pt x="706043" y="560016"/>
                </a:lnTo>
                <a:lnTo>
                  <a:pt x="4594724" y="560016"/>
                </a:lnTo>
                <a:lnTo>
                  <a:pt x="4594724" y="561600"/>
                </a:lnTo>
                <a:lnTo>
                  <a:pt x="5913184" y="561600"/>
                </a:lnTo>
                <a:lnTo>
                  <a:pt x="5631240" y="2796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7" name="组合 19"/>
          <p:cNvGrpSpPr/>
          <p:nvPr/>
        </p:nvGrpSpPr>
        <p:grpSpPr>
          <a:xfrm>
            <a:off x="1485666" y="1424460"/>
            <a:ext cx="4012370" cy="4012370"/>
            <a:chOff x="115601" y="285647"/>
            <a:chExt cx="5848985" cy="5848985"/>
          </a:xfrm>
          <a:effectLst>
            <a:outerShdw dist="88900" dir="2700000" algn="tl" rotWithShape="0">
              <a:prstClr val="black">
                <a:alpha val="8000"/>
              </a:prstClr>
            </a:outerShdw>
          </a:effectLst>
        </p:grpSpPr>
        <p:sp>
          <p:nvSpPr>
            <p:cNvPr id="50" name="椭圆 49"/>
            <p:cNvSpPr/>
            <p:nvPr/>
          </p:nvSpPr>
          <p:spPr>
            <a:xfrm>
              <a:off x="118408" y="310643"/>
              <a:ext cx="5845838" cy="582099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1" name="Group 4"/>
            <p:cNvGrpSpPr>
              <a:grpSpLocks noChangeAspect="1"/>
            </p:cNvGrpSpPr>
            <p:nvPr/>
          </p:nvGrpSpPr>
          <p:grpSpPr bwMode="auto">
            <a:xfrm>
              <a:off x="115601" y="285647"/>
              <a:ext cx="5848985" cy="5848985"/>
              <a:chOff x="0" y="5"/>
              <a:chExt cx="291" cy="291"/>
            </a:xfrm>
            <a:solidFill>
              <a:srgbClr val="0378B0"/>
            </a:solidFill>
          </p:grpSpPr>
          <p:sp>
            <p:nvSpPr>
              <p:cNvPr id="52" name="Freeform 5"/>
              <p:cNvSpPr>
                <a:spLocks/>
              </p:cNvSpPr>
              <p:nvPr/>
            </p:nvSpPr>
            <p:spPr bwMode="auto">
              <a:xfrm>
                <a:off x="0" y="41"/>
                <a:ext cx="194" cy="255"/>
              </a:xfrm>
              <a:custGeom>
                <a:avLst/>
                <a:gdLst>
                  <a:gd name="T0" fmla="*/ 80 w 80"/>
                  <a:gd name="T1" fmla="*/ 85 h 105"/>
                  <a:gd name="T2" fmla="*/ 74 w 80"/>
                  <a:gd name="T3" fmla="*/ 80 h 105"/>
                  <a:gd name="T4" fmla="*/ 72 w 80"/>
                  <a:gd name="T5" fmla="*/ 69 h 105"/>
                  <a:gd name="T6" fmla="*/ 75 w 80"/>
                  <a:gd name="T7" fmla="*/ 63 h 105"/>
                  <a:gd name="T8" fmla="*/ 72 w 80"/>
                  <a:gd name="T9" fmla="*/ 63 h 105"/>
                  <a:gd name="T10" fmla="*/ 67 w 80"/>
                  <a:gd name="T11" fmla="*/ 57 h 105"/>
                  <a:gd name="T12" fmla="*/ 63 w 80"/>
                  <a:gd name="T13" fmla="*/ 55 h 105"/>
                  <a:gd name="T14" fmla="*/ 53 w 80"/>
                  <a:gd name="T15" fmla="*/ 52 h 105"/>
                  <a:gd name="T16" fmla="*/ 45 w 80"/>
                  <a:gd name="T17" fmla="*/ 39 h 105"/>
                  <a:gd name="T18" fmla="*/ 41 w 80"/>
                  <a:gd name="T19" fmla="*/ 31 h 105"/>
                  <a:gd name="T20" fmla="*/ 42 w 80"/>
                  <a:gd name="T21" fmla="*/ 20 h 105"/>
                  <a:gd name="T22" fmla="*/ 36 w 80"/>
                  <a:gd name="T23" fmla="*/ 10 h 105"/>
                  <a:gd name="T24" fmla="*/ 29 w 80"/>
                  <a:gd name="T25" fmla="*/ 8 h 105"/>
                  <a:gd name="T26" fmla="*/ 25 w 80"/>
                  <a:gd name="T27" fmla="*/ 12 h 105"/>
                  <a:gd name="T28" fmla="*/ 19 w 80"/>
                  <a:gd name="T29" fmla="*/ 19 h 105"/>
                  <a:gd name="T30" fmla="*/ 22 w 80"/>
                  <a:gd name="T31" fmla="*/ 12 h 105"/>
                  <a:gd name="T32" fmla="*/ 20 w 80"/>
                  <a:gd name="T33" fmla="*/ 13 h 105"/>
                  <a:gd name="T34" fmla="*/ 19 w 80"/>
                  <a:gd name="T35" fmla="*/ 9 h 105"/>
                  <a:gd name="T36" fmla="*/ 23 w 80"/>
                  <a:gd name="T37" fmla="*/ 5 h 105"/>
                  <a:gd name="T38" fmla="*/ 20 w 80"/>
                  <a:gd name="T39" fmla="*/ 5 h 105"/>
                  <a:gd name="T40" fmla="*/ 20 w 80"/>
                  <a:gd name="T41" fmla="*/ 2 h 105"/>
                  <a:gd name="T42" fmla="*/ 23 w 80"/>
                  <a:gd name="T43" fmla="*/ 2 h 105"/>
                  <a:gd name="T44" fmla="*/ 21 w 80"/>
                  <a:gd name="T45" fmla="*/ 0 h 105"/>
                  <a:gd name="T46" fmla="*/ 0 w 80"/>
                  <a:gd name="T47" fmla="*/ 45 h 105"/>
                  <a:gd name="T48" fmla="*/ 60 w 80"/>
                  <a:gd name="T49" fmla="*/ 105 h 105"/>
                  <a:gd name="T50" fmla="*/ 72 w 80"/>
                  <a:gd name="T51" fmla="*/ 104 h 105"/>
                  <a:gd name="T52" fmla="*/ 80 w 80"/>
                  <a:gd name="T53" fmla="*/ 8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" h="105">
                    <a:moveTo>
                      <a:pt x="80" y="85"/>
                    </a:moveTo>
                    <a:cubicBezTo>
                      <a:pt x="78" y="83"/>
                      <a:pt x="76" y="82"/>
                      <a:pt x="74" y="80"/>
                    </a:cubicBezTo>
                    <a:cubicBezTo>
                      <a:pt x="73" y="77"/>
                      <a:pt x="73" y="73"/>
                      <a:pt x="72" y="69"/>
                    </a:cubicBezTo>
                    <a:cubicBezTo>
                      <a:pt x="73" y="67"/>
                      <a:pt x="74" y="65"/>
                      <a:pt x="75" y="63"/>
                    </a:cubicBezTo>
                    <a:cubicBezTo>
                      <a:pt x="74" y="63"/>
                      <a:pt x="73" y="63"/>
                      <a:pt x="72" y="63"/>
                    </a:cubicBezTo>
                    <a:cubicBezTo>
                      <a:pt x="70" y="61"/>
                      <a:pt x="69" y="59"/>
                      <a:pt x="67" y="57"/>
                    </a:cubicBezTo>
                    <a:cubicBezTo>
                      <a:pt x="66" y="56"/>
                      <a:pt x="64" y="56"/>
                      <a:pt x="63" y="55"/>
                    </a:cubicBezTo>
                    <a:cubicBezTo>
                      <a:pt x="60" y="54"/>
                      <a:pt x="56" y="53"/>
                      <a:pt x="53" y="52"/>
                    </a:cubicBezTo>
                    <a:cubicBezTo>
                      <a:pt x="50" y="47"/>
                      <a:pt x="48" y="43"/>
                      <a:pt x="45" y="39"/>
                    </a:cubicBezTo>
                    <a:cubicBezTo>
                      <a:pt x="44" y="36"/>
                      <a:pt x="42" y="33"/>
                      <a:pt x="41" y="31"/>
                    </a:cubicBezTo>
                    <a:cubicBezTo>
                      <a:pt x="41" y="27"/>
                      <a:pt x="41" y="23"/>
                      <a:pt x="42" y="20"/>
                    </a:cubicBezTo>
                    <a:cubicBezTo>
                      <a:pt x="40" y="16"/>
                      <a:pt x="38" y="13"/>
                      <a:pt x="36" y="10"/>
                    </a:cubicBezTo>
                    <a:cubicBezTo>
                      <a:pt x="34" y="9"/>
                      <a:pt x="31" y="9"/>
                      <a:pt x="29" y="8"/>
                    </a:cubicBezTo>
                    <a:cubicBezTo>
                      <a:pt x="28" y="9"/>
                      <a:pt x="26" y="10"/>
                      <a:pt x="25" y="12"/>
                    </a:cubicBezTo>
                    <a:cubicBezTo>
                      <a:pt x="22" y="14"/>
                      <a:pt x="20" y="16"/>
                      <a:pt x="19" y="19"/>
                    </a:cubicBezTo>
                    <a:cubicBezTo>
                      <a:pt x="20" y="16"/>
                      <a:pt x="21" y="14"/>
                      <a:pt x="22" y="12"/>
                    </a:cubicBezTo>
                    <a:cubicBezTo>
                      <a:pt x="22" y="12"/>
                      <a:pt x="21" y="13"/>
                      <a:pt x="20" y="13"/>
                    </a:cubicBezTo>
                    <a:cubicBezTo>
                      <a:pt x="20" y="11"/>
                      <a:pt x="20" y="10"/>
                      <a:pt x="19" y="9"/>
                    </a:cubicBezTo>
                    <a:cubicBezTo>
                      <a:pt x="20" y="7"/>
                      <a:pt x="21" y="6"/>
                      <a:pt x="23" y="5"/>
                    </a:cubicBezTo>
                    <a:cubicBezTo>
                      <a:pt x="21" y="5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21" y="2"/>
                      <a:pt x="22" y="2"/>
                      <a:pt x="23" y="2"/>
                    </a:cubicBezTo>
                    <a:cubicBezTo>
                      <a:pt x="22" y="1"/>
                      <a:pt x="22" y="0"/>
                      <a:pt x="21" y="0"/>
                    </a:cubicBezTo>
                    <a:cubicBezTo>
                      <a:pt x="8" y="11"/>
                      <a:pt x="0" y="27"/>
                      <a:pt x="0" y="45"/>
                    </a:cubicBezTo>
                    <a:cubicBezTo>
                      <a:pt x="0" y="78"/>
                      <a:pt x="27" y="105"/>
                      <a:pt x="60" y="105"/>
                    </a:cubicBezTo>
                    <a:cubicBezTo>
                      <a:pt x="64" y="105"/>
                      <a:pt x="68" y="105"/>
                      <a:pt x="72" y="104"/>
                    </a:cubicBezTo>
                    <a:cubicBezTo>
                      <a:pt x="74" y="100"/>
                      <a:pt x="77" y="93"/>
                      <a:pt x="80" y="8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67" y="5"/>
                <a:ext cx="224" cy="283"/>
              </a:xfrm>
              <a:custGeom>
                <a:avLst/>
                <a:gdLst>
                  <a:gd name="T0" fmla="*/ 32 w 92"/>
                  <a:gd name="T1" fmla="*/ 0 h 117"/>
                  <a:gd name="T2" fmla="*/ 0 w 92"/>
                  <a:gd name="T3" fmla="*/ 10 h 117"/>
                  <a:gd name="T4" fmla="*/ 11 w 92"/>
                  <a:gd name="T5" fmla="*/ 13 h 117"/>
                  <a:gd name="T6" fmla="*/ 17 w 92"/>
                  <a:gd name="T7" fmla="*/ 11 h 117"/>
                  <a:gd name="T8" fmla="*/ 26 w 92"/>
                  <a:gd name="T9" fmla="*/ 13 h 117"/>
                  <a:gd name="T10" fmla="*/ 47 w 92"/>
                  <a:gd name="T11" fmla="*/ 13 h 117"/>
                  <a:gd name="T12" fmla="*/ 49 w 92"/>
                  <a:gd name="T13" fmla="*/ 19 h 117"/>
                  <a:gd name="T14" fmla="*/ 40 w 92"/>
                  <a:gd name="T15" fmla="*/ 20 h 117"/>
                  <a:gd name="T16" fmla="*/ 38 w 92"/>
                  <a:gd name="T17" fmla="*/ 24 h 117"/>
                  <a:gd name="T18" fmla="*/ 48 w 92"/>
                  <a:gd name="T19" fmla="*/ 32 h 117"/>
                  <a:gd name="T20" fmla="*/ 50 w 92"/>
                  <a:gd name="T21" fmla="*/ 32 h 117"/>
                  <a:gd name="T22" fmla="*/ 50 w 92"/>
                  <a:gd name="T23" fmla="*/ 22 h 117"/>
                  <a:gd name="T24" fmla="*/ 56 w 92"/>
                  <a:gd name="T25" fmla="*/ 23 h 117"/>
                  <a:gd name="T26" fmla="*/ 59 w 92"/>
                  <a:gd name="T27" fmla="*/ 29 h 117"/>
                  <a:gd name="T28" fmla="*/ 61 w 92"/>
                  <a:gd name="T29" fmla="*/ 28 h 117"/>
                  <a:gd name="T30" fmla="*/ 67 w 92"/>
                  <a:gd name="T31" fmla="*/ 43 h 117"/>
                  <a:gd name="T32" fmla="*/ 60 w 92"/>
                  <a:gd name="T33" fmla="*/ 45 h 117"/>
                  <a:gd name="T34" fmla="*/ 53 w 92"/>
                  <a:gd name="T35" fmla="*/ 49 h 117"/>
                  <a:gd name="T36" fmla="*/ 48 w 92"/>
                  <a:gd name="T37" fmla="*/ 57 h 117"/>
                  <a:gd name="T38" fmla="*/ 48 w 92"/>
                  <a:gd name="T39" fmla="*/ 61 h 117"/>
                  <a:gd name="T40" fmla="*/ 45 w 92"/>
                  <a:gd name="T41" fmla="*/ 62 h 117"/>
                  <a:gd name="T42" fmla="*/ 44 w 92"/>
                  <a:gd name="T43" fmla="*/ 57 h 117"/>
                  <a:gd name="T44" fmla="*/ 34 w 92"/>
                  <a:gd name="T45" fmla="*/ 58 h 117"/>
                  <a:gd name="T46" fmla="*/ 32 w 92"/>
                  <a:gd name="T47" fmla="*/ 64 h 117"/>
                  <a:gd name="T48" fmla="*/ 35 w 92"/>
                  <a:gd name="T49" fmla="*/ 68 h 117"/>
                  <a:gd name="T50" fmla="*/ 38 w 92"/>
                  <a:gd name="T51" fmla="*/ 65 h 117"/>
                  <a:gd name="T52" fmla="*/ 42 w 92"/>
                  <a:gd name="T53" fmla="*/ 65 h 117"/>
                  <a:gd name="T54" fmla="*/ 40 w 92"/>
                  <a:gd name="T55" fmla="*/ 70 h 117"/>
                  <a:gd name="T56" fmla="*/ 44 w 92"/>
                  <a:gd name="T57" fmla="*/ 70 h 117"/>
                  <a:gd name="T58" fmla="*/ 45 w 92"/>
                  <a:gd name="T59" fmla="*/ 76 h 117"/>
                  <a:gd name="T60" fmla="*/ 48 w 92"/>
                  <a:gd name="T61" fmla="*/ 76 h 117"/>
                  <a:gd name="T62" fmla="*/ 50 w 92"/>
                  <a:gd name="T63" fmla="*/ 73 h 117"/>
                  <a:gd name="T64" fmla="*/ 62 w 92"/>
                  <a:gd name="T65" fmla="*/ 74 h 117"/>
                  <a:gd name="T66" fmla="*/ 68 w 92"/>
                  <a:gd name="T67" fmla="*/ 79 h 117"/>
                  <a:gd name="T68" fmla="*/ 68 w 92"/>
                  <a:gd name="T69" fmla="*/ 84 h 117"/>
                  <a:gd name="T70" fmla="*/ 73 w 92"/>
                  <a:gd name="T71" fmla="*/ 86 h 117"/>
                  <a:gd name="T72" fmla="*/ 70 w 92"/>
                  <a:gd name="T73" fmla="*/ 99 h 117"/>
                  <a:gd name="T74" fmla="*/ 66 w 92"/>
                  <a:gd name="T75" fmla="*/ 101 h 117"/>
                  <a:gd name="T76" fmla="*/ 65 w 92"/>
                  <a:gd name="T77" fmla="*/ 105 h 117"/>
                  <a:gd name="T78" fmla="*/ 53 w 92"/>
                  <a:gd name="T79" fmla="*/ 116 h 117"/>
                  <a:gd name="T80" fmla="*/ 53 w 92"/>
                  <a:gd name="T81" fmla="*/ 117 h 117"/>
                  <a:gd name="T82" fmla="*/ 92 w 92"/>
                  <a:gd name="T83" fmla="*/ 60 h 117"/>
                  <a:gd name="T84" fmla="*/ 32 w 92"/>
                  <a:gd name="T8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117">
                    <a:moveTo>
                      <a:pt x="32" y="0"/>
                    </a:moveTo>
                    <a:cubicBezTo>
                      <a:pt x="20" y="0"/>
                      <a:pt x="9" y="4"/>
                      <a:pt x="0" y="10"/>
                    </a:cubicBezTo>
                    <a:cubicBezTo>
                      <a:pt x="4" y="11"/>
                      <a:pt x="7" y="12"/>
                      <a:pt x="11" y="13"/>
                    </a:cubicBezTo>
                    <a:cubicBezTo>
                      <a:pt x="13" y="12"/>
                      <a:pt x="15" y="11"/>
                      <a:pt x="17" y="11"/>
                    </a:cubicBezTo>
                    <a:cubicBezTo>
                      <a:pt x="20" y="11"/>
                      <a:pt x="23" y="12"/>
                      <a:pt x="26" y="13"/>
                    </a:cubicBezTo>
                    <a:cubicBezTo>
                      <a:pt x="34" y="13"/>
                      <a:pt x="41" y="12"/>
                      <a:pt x="47" y="13"/>
                    </a:cubicBezTo>
                    <a:cubicBezTo>
                      <a:pt x="48" y="14"/>
                      <a:pt x="48" y="17"/>
                      <a:pt x="49" y="19"/>
                    </a:cubicBezTo>
                    <a:cubicBezTo>
                      <a:pt x="46" y="19"/>
                      <a:pt x="43" y="20"/>
                      <a:pt x="40" y="20"/>
                    </a:cubicBezTo>
                    <a:cubicBezTo>
                      <a:pt x="39" y="21"/>
                      <a:pt x="39" y="22"/>
                      <a:pt x="38" y="24"/>
                    </a:cubicBezTo>
                    <a:cubicBezTo>
                      <a:pt x="41" y="26"/>
                      <a:pt x="45" y="29"/>
                      <a:pt x="48" y="32"/>
                    </a:cubicBezTo>
                    <a:cubicBezTo>
                      <a:pt x="48" y="32"/>
                      <a:pt x="49" y="32"/>
                      <a:pt x="50" y="32"/>
                    </a:cubicBezTo>
                    <a:cubicBezTo>
                      <a:pt x="50" y="29"/>
                      <a:pt x="50" y="25"/>
                      <a:pt x="50" y="22"/>
                    </a:cubicBezTo>
                    <a:cubicBezTo>
                      <a:pt x="52" y="23"/>
                      <a:pt x="54" y="23"/>
                      <a:pt x="56" y="23"/>
                    </a:cubicBezTo>
                    <a:cubicBezTo>
                      <a:pt x="57" y="25"/>
                      <a:pt x="58" y="27"/>
                      <a:pt x="59" y="29"/>
                    </a:cubicBezTo>
                    <a:cubicBezTo>
                      <a:pt x="59" y="29"/>
                      <a:pt x="60" y="28"/>
                      <a:pt x="61" y="28"/>
                    </a:cubicBezTo>
                    <a:cubicBezTo>
                      <a:pt x="63" y="33"/>
                      <a:pt x="65" y="38"/>
                      <a:pt x="67" y="43"/>
                    </a:cubicBezTo>
                    <a:cubicBezTo>
                      <a:pt x="65" y="43"/>
                      <a:pt x="63" y="44"/>
                      <a:pt x="60" y="45"/>
                    </a:cubicBezTo>
                    <a:cubicBezTo>
                      <a:pt x="58" y="46"/>
                      <a:pt x="56" y="47"/>
                      <a:pt x="53" y="49"/>
                    </a:cubicBezTo>
                    <a:cubicBezTo>
                      <a:pt x="52" y="51"/>
                      <a:pt x="50" y="54"/>
                      <a:pt x="48" y="57"/>
                    </a:cubicBezTo>
                    <a:cubicBezTo>
                      <a:pt x="48" y="58"/>
                      <a:pt x="48" y="60"/>
                      <a:pt x="48" y="61"/>
                    </a:cubicBezTo>
                    <a:cubicBezTo>
                      <a:pt x="47" y="61"/>
                      <a:pt x="46" y="62"/>
                      <a:pt x="45" y="62"/>
                    </a:cubicBezTo>
                    <a:cubicBezTo>
                      <a:pt x="45" y="60"/>
                      <a:pt x="44" y="58"/>
                      <a:pt x="44" y="57"/>
                    </a:cubicBezTo>
                    <a:cubicBezTo>
                      <a:pt x="41" y="57"/>
                      <a:pt x="37" y="58"/>
                      <a:pt x="34" y="58"/>
                    </a:cubicBezTo>
                    <a:cubicBezTo>
                      <a:pt x="34" y="60"/>
                      <a:pt x="33" y="62"/>
                      <a:pt x="32" y="64"/>
                    </a:cubicBezTo>
                    <a:cubicBezTo>
                      <a:pt x="33" y="65"/>
                      <a:pt x="34" y="66"/>
                      <a:pt x="35" y="68"/>
                    </a:cubicBezTo>
                    <a:cubicBezTo>
                      <a:pt x="36" y="67"/>
                      <a:pt x="37" y="66"/>
                      <a:pt x="38" y="65"/>
                    </a:cubicBezTo>
                    <a:cubicBezTo>
                      <a:pt x="39" y="65"/>
                      <a:pt x="41" y="65"/>
                      <a:pt x="42" y="65"/>
                    </a:cubicBezTo>
                    <a:cubicBezTo>
                      <a:pt x="41" y="67"/>
                      <a:pt x="41" y="68"/>
                      <a:pt x="40" y="70"/>
                    </a:cubicBezTo>
                    <a:cubicBezTo>
                      <a:pt x="41" y="70"/>
                      <a:pt x="43" y="70"/>
                      <a:pt x="44" y="70"/>
                    </a:cubicBezTo>
                    <a:cubicBezTo>
                      <a:pt x="45" y="72"/>
                      <a:pt x="45" y="74"/>
                      <a:pt x="45" y="76"/>
                    </a:cubicBezTo>
                    <a:cubicBezTo>
                      <a:pt x="46" y="76"/>
                      <a:pt x="47" y="76"/>
                      <a:pt x="48" y="76"/>
                    </a:cubicBezTo>
                    <a:cubicBezTo>
                      <a:pt x="49" y="75"/>
                      <a:pt x="49" y="74"/>
                      <a:pt x="50" y="73"/>
                    </a:cubicBezTo>
                    <a:cubicBezTo>
                      <a:pt x="54" y="73"/>
                      <a:pt x="58" y="74"/>
                      <a:pt x="62" y="74"/>
                    </a:cubicBezTo>
                    <a:cubicBezTo>
                      <a:pt x="64" y="76"/>
                      <a:pt x="66" y="78"/>
                      <a:pt x="68" y="79"/>
                    </a:cubicBezTo>
                    <a:cubicBezTo>
                      <a:pt x="68" y="81"/>
                      <a:pt x="68" y="82"/>
                      <a:pt x="68" y="84"/>
                    </a:cubicBezTo>
                    <a:cubicBezTo>
                      <a:pt x="70" y="85"/>
                      <a:pt x="72" y="86"/>
                      <a:pt x="73" y="86"/>
                    </a:cubicBezTo>
                    <a:cubicBezTo>
                      <a:pt x="72" y="90"/>
                      <a:pt x="71" y="94"/>
                      <a:pt x="70" y="99"/>
                    </a:cubicBezTo>
                    <a:cubicBezTo>
                      <a:pt x="69" y="99"/>
                      <a:pt x="68" y="100"/>
                      <a:pt x="66" y="101"/>
                    </a:cubicBezTo>
                    <a:cubicBezTo>
                      <a:pt x="66" y="103"/>
                      <a:pt x="65" y="104"/>
                      <a:pt x="65" y="105"/>
                    </a:cubicBezTo>
                    <a:cubicBezTo>
                      <a:pt x="62" y="109"/>
                      <a:pt x="58" y="113"/>
                      <a:pt x="53" y="116"/>
                    </a:cubicBezTo>
                    <a:cubicBezTo>
                      <a:pt x="53" y="116"/>
                      <a:pt x="53" y="116"/>
                      <a:pt x="53" y="117"/>
                    </a:cubicBezTo>
                    <a:cubicBezTo>
                      <a:pt x="76" y="108"/>
                      <a:pt x="92" y="86"/>
                      <a:pt x="92" y="60"/>
                    </a:cubicBezTo>
                    <a:cubicBezTo>
                      <a:pt x="92" y="27"/>
                      <a:pt x="65" y="0"/>
                      <a:pt x="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48" name="任意多边形 25"/>
          <p:cNvSpPr/>
          <p:nvPr/>
        </p:nvSpPr>
        <p:spPr>
          <a:xfrm>
            <a:off x="998274" y="1967515"/>
            <a:ext cx="4779985" cy="1351478"/>
          </a:xfrm>
          <a:custGeom>
            <a:avLst/>
            <a:gdLst>
              <a:gd name="connsiteX0" fmla="*/ 4705033 w 4705033"/>
              <a:gd name="connsiteY0" fmla="*/ 0 h 1741024"/>
              <a:gd name="connsiteX1" fmla="*/ 4705033 w 4705033"/>
              <a:gd name="connsiteY1" fmla="*/ 553012 h 1741024"/>
              <a:gd name="connsiteX2" fmla="*/ 4228428 w 4705033"/>
              <a:gd name="connsiteY2" fmla="*/ 1137785 h 1741024"/>
              <a:gd name="connsiteX3" fmla="*/ 4186776 w 4705033"/>
              <a:gd name="connsiteY3" fmla="*/ 1141984 h 1741024"/>
              <a:gd name="connsiteX4" fmla="*/ 4179523 w 4705033"/>
              <a:gd name="connsiteY4" fmla="*/ 1144236 h 1741024"/>
              <a:gd name="connsiteX5" fmla="*/ 4123214 w 4705033"/>
              <a:gd name="connsiteY5" fmla="*/ 1149912 h 1741024"/>
              <a:gd name="connsiteX6" fmla="*/ 4108132 w 4705033"/>
              <a:gd name="connsiteY6" fmla="*/ 1149912 h 1741024"/>
              <a:gd name="connsiteX7" fmla="*/ 539475 w 4705033"/>
              <a:gd name="connsiteY7" fmla="*/ 1149912 h 1741024"/>
              <a:gd name="connsiteX8" fmla="*/ 476605 w 4705033"/>
              <a:gd name="connsiteY8" fmla="*/ 1156250 h 1741024"/>
              <a:gd name="connsiteX9" fmla="*/ 0 w 4705033"/>
              <a:gd name="connsiteY9" fmla="*/ 1741024 h 1741024"/>
              <a:gd name="connsiteX10" fmla="*/ 0 w 4705033"/>
              <a:gd name="connsiteY10" fmla="*/ 1188012 h 1741024"/>
              <a:gd name="connsiteX11" fmla="*/ 364561 w 4705033"/>
              <a:gd name="connsiteY11" fmla="*/ 638019 h 1741024"/>
              <a:gd name="connsiteX12" fmla="*/ 372691 w 4705033"/>
              <a:gd name="connsiteY12" fmla="*/ 635496 h 1741024"/>
              <a:gd name="connsiteX13" fmla="*/ 414009 w 4705033"/>
              <a:gd name="connsiteY13" fmla="*/ 613069 h 1741024"/>
              <a:gd name="connsiteX14" fmla="*/ 522764 w 4705033"/>
              <a:gd name="connsiteY14" fmla="*/ 591112 h 1741024"/>
              <a:gd name="connsiteX15" fmla="*/ 596901 w 4705033"/>
              <a:gd name="connsiteY15" fmla="*/ 591112 h 1741024"/>
              <a:gd name="connsiteX16" fmla="*/ 4123214 w 4705033"/>
              <a:gd name="connsiteY16" fmla="*/ 591112 h 1741024"/>
              <a:gd name="connsiteX17" fmla="*/ 4144386 w 4705033"/>
              <a:gd name="connsiteY17" fmla="*/ 593246 h 1741024"/>
              <a:gd name="connsiteX18" fmla="*/ 4228428 w 4705033"/>
              <a:gd name="connsiteY18" fmla="*/ 584774 h 1741024"/>
              <a:gd name="connsiteX19" fmla="*/ 4705033 w 4705033"/>
              <a:gd name="connsiteY19" fmla="*/ 0 h 1741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705033" h="1741024">
                <a:moveTo>
                  <a:pt x="4705033" y="0"/>
                </a:moveTo>
                <a:lnTo>
                  <a:pt x="4705033" y="553012"/>
                </a:lnTo>
                <a:cubicBezTo>
                  <a:pt x="4705033" y="841464"/>
                  <a:pt x="4500426" y="1082127"/>
                  <a:pt x="4228428" y="1137785"/>
                </a:cubicBezTo>
                <a:lnTo>
                  <a:pt x="4186776" y="1141984"/>
                </a:lnTo>
                <a:lnTo>
                  <a:pt x="4179523" y="1144236"/>
                </a:lnTo>
                <a:cubicBezTo>
                  <a:pt x="4161335" y="1147958"/>
                  <a:pt x="4142503" y="1149912"/>
                  <a:pt x="4123214" y="1149912"/>
                </a:cubicBezTo>
                <a:lnTo>
                  <a:pt x="4108132" y="1149912"/>
                </a:lnTo>
                <a:lnTo>
                  <a:pt x="539475" y="1149912"/>
                </a:lnTo>
                <a:lnTo>
                  <a:pt x="476605" y="1156250"/>
                </a:lnTo>
                <a:cubicBezTo>
                  <a:pt x="204607" y="1211909"/>
                  <a:pt x="0" y="1452572"/>
                  <a:pt x="0" y="1741024"/>
                </a:cubicBezTo>
                <a:lnTo>
                  <a:pt x="0" y="1188012"/>
                </a:lnTo>
                <a:cubicBezTo>
                  <a:pt x="0" y="940768"/>
                  <a:pt x="150323" y="728634"/>
                  <a:pt x="364561" y="638019"/>
                </a:cubicBezTo>
                <a:lnTo>
                  <a:pt x="372691" y="635496"/>
                </a:lnTo>
                <a:lnTo>
                  <a:pt x="414009" y="613069"/>
                </a:lnTo>
                <a:cubicBezTo>
                  <a:pt x="447436" y="598930"/>
                  <a:pt x="484187" y="591112"/>
                  <a:pt x="522764" y="591112"/>
                </a:cubicBezTo>
                <a:lnTo>
                  <a:pt x="596901" y="591112"/>
                </a:lnTo>
                <a:lnTo>
                  <a:pt x="4123214" y="591112"/>
                </a:lnTo>
                <a:lnTo>
                  <a:pt x="4144386" y="593246"/>
                </a:lnTo>
                <a:lnTo>
                  <a:pt x="4228428" y="584774"/>
                </a:lnTo>
                <a:cubicBezTo>
                  <a:pt x="4500426" y="529115"/>
                  <a:pt x="4705033" y="288452"/>
                  <a:pt x="47050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26"/>
          <p:cNvSpPr/>
          <p:nvPr/>
        </p:nvSpPr>
        <p:spPr>
          <a:xfrm>
            <a:off x="998274" y="3723188"/>
            <a:ext cx="4779985" cy="1351478"/>
          </a:xfrm>
          <a:custGeom>
            <a:avLst/>
            <a:gdLst>
              <a:gd name="connsiteX0" fmla="*/ 4705033 w 4705033"/>
              <a:gd name="connsiteY0" fmla="*/ 0 h 1741024"/>
              <a:gd name="connsiteX1" fmla="*/ 4705033 w 4705033"/>
              <a:gd name="connsiteY1" fmla="*/ 553012 h 1741024"/>
              <a:gd name="connsiteX2" fmla="*/ 4228428 w 4705033"/>
              <a:gd name="connsiteY2" fmla="*/ 1137785 h 1741024"/>
              <a:gd name="connsiteX3" fmla="*/ 4186776 w 4705033"/>
              <a:gd name="connsiteY3" fmla="*/ 1141984 h 1741024"/>
              <a:gd name="connsiteX4" fmla="*/ 4179523 w 4705033"/>
              <a:gd name="connsiteY4" fmla="*/ 1144236 h 1741024"/>
              <a:gd name="connsiteX5" fmla="*/ 4123214 w 4705033"/>
              <a:gd name="connsiteY5" fmla="*/ 1149912 h 1741024"/>
              <a:gd name="connsiteX6" fmla="*/ 4108132 w 4705033"/>
              <a:gd name="connsiteY6" fmla="*/ 1149912 h 1741024"/>
              <a:gd name="connsiteX7" fmla="*/ 539475 w 4705033"/>
              <a:gd name="connsiteY7" fmla="*/ 1149912 h 1741024"/>
              <a:gd name="connsiteX8" fmla="*/ 476605 w 4705033"/>
              <a:gd name="connsiteY8" fmla="*/ 1156250 h 1741024"/>
              <a:gd name="connsiteX9" fmla="*/ 0 w 4705033"/>
              <a:gd name="connsiteY9" fmla="*/ 1741024 h 1741024"/>
              <a:gd name="connsiteX10" fmla="*/ 0 w 4705033"/>
              <a:gd name="connsiteY10" fmla="*/ 1188012 h 1741024"/>
              <a:gd name="connsiteX11" fmla="*/ 364561 w 4705033"/>
              <a:gd name="connsiteY11" fmla="*/ 638019 h 1741024"/>
              <a:gd name="connsiteX12" fmla="*/ 372691 w 4705033"/>
              <a:gd name="connsiteY12" fmla="*/ 635496 h 1741024"/>
              <a:gd name="connsiteX13" fmla="*/ 414009 w 4705033"/>
              <a:gd name="connsiteY13" fmla="*/ 613069 h 1741024"/>
              <a:gd name="connsiteX14" fmla="*/ 522764 w 4705033"/>
              <a:gd name="connsiteY14" fmla="*/ 591112 h 1741024"/>
              <a:gd name="connsiteX15" fmla="*/ 596901 w 4705033"/>
              <a:gd name="connsiteY15" fmla="*/ 591112 h 1741024"/>
              <a:gd name="connsiteX16" fmla="*/ 4123214 w 4705033"/>
              <a:gd name="connsiteY16" fmla="*/ 591112 h 1741024"/>
              <a:gd name="connsiteX17" fmla="*/ 4144386 w 4705033"/>
              <a:gd name="connsiteY17" fmla="*/ 593246 h 1741024"/>
              <a:gd name="connsiteX18" fmla="*/ 4228428 w 4705033"/>
              <a:gd name="connsiteY18" fmla="*/ 584774 h 1741024"/>
              <a:gd name="connsiteX19" fmla="*/ 4705033 w 4705033"/>
              <a:gd name="connsiteY19" fmla="*/ 0 h 1741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705033" h="1741024">
                <a:moveTo>
                  <a:pt x="4705033" y="0"/>
                </a:moveTo>
                <a:lnTo>
                  <a:pt x="4705033" y="553012"/>
                </a:lnTo>
                <a:cubicBezTo>
                  <a:pt x="4705033" y="841464"/>
                  <a:pt x="4500426" y="1082127"/>
                  <a:pt x="4228428" y="1137785"/>
                </a:cubicBezTo>
                <a:lnTo>
                  <a:pt x="4186776" y="1141984"/>
                </a:lnTo>
                <a:lnTo>
                  <a:pt x="4179523" y="1144236"/>
                </a:lnTo>
                <a:cubicBezTo>
                  <a:pt x="4161335" y="1147958"/>
                  <a:pt x="4142503" y="1149912"/>
                  <a:pt x="4123214" y="1149912"/>
                </a:cubicBezTo>
                <a:lnTo>
                  <a:pt x="4108132" y="1149912"/>
                </a:lnTo>
                <a:lnTo>
                  <a:pt x="539475" y="1149912"/>
                </a:lnTo>
                <a:lnTo>
                  <a:pt x="476605" y="1156250"/>
                </a:lnTo>
                <a:cubicBezTo>
                  <a:pt x="204607" y="1211909"/>
                  <a:pt x="0" y="1452572"/>
                  <a:pt x="0" y="1741024"/>
                </a:cubicBezTo>
                <a:lnTo>
                  <a:pt x="0" y="1188012"/>
                </a:lnTo>
                <a:cubicBezTo>
                  <a:pt x="0" y="940768"/>
                  <a:pt x="150323" y="728634"/>
                  <a:pt x="364561" y="638019"/>
                </a:cubicBezTo>
                <a:lnTo>
                  <a:pt x="372691" y="635496"/>
                </a:lnTo>
                <a:lnTo>
                  <a:pt x="414009" y="613069"/>
                </a:lnTo>
                <a:cubicBezTo>
                  <a:pt x="447436" y="598930"/>
                  <a:pt x="484187" y="591112"/>
                  <a:pt x="522764" y="591112"/>
                </a:cubicBezTo>
                <a:lnTo>
                  <a:pt x="596901" y="591112"/>
                </a:lnTo>
                <a:lnTo>
                  <a:pt x="4123214" y="591112"/>
                </a:lnTo>
                <a:lnTo>
                  <a:pt x="4144386" y="593246"/>
                </a:lnTo>
                <a:lnTo>
                  <a:pt x="4228428" y="584774"/>
                </a:lnTo>
                <a:cubicBezTo>
                  <a:pt x="4500426" y="529115"/>
                  <a:pt x="4705033" y="288452"/>
                  <a:pt x="47050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599330" y="2951527"/>
            <a:ext cx="1792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7004943" y="1474199"/>
            <a:ext cx="3451586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zh-CN" altLang="en-US" sz="28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 点击此处添加标题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8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 点击此处添加标题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8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 点击此处添加标题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8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 点击此处添加标题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8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 点击此处添加标题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8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 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748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解决办法</a:t>
            </a:r>
          </a:p>
        </p:txBody>
      </p:sp>
      <p:sp>
        <p:nvSpPr>
          <p:cNvPr id="16" name="矩形 15"/>
          <p:cNvSpPr/>
          <p:nvPr/>
        </p:nvSpPr>
        <p:spPr>
          <a:xfrm>
            <a:off x="7693425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7" name="矩形 16"/>
          <p:cNvSpPr/>
          <p:nvPr/>
        </p:nvSpPr>
        <p:spPr>
          <a:xfrm>
            <a:off x="4919613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8" name="矩形 17"/>
          <p:cNvSpPr/>
          <p:nvPr/>
        </p:nvSpPr>
        <p:spPr>
          <a:xfrm>
            <a:off x="2145800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9" name="矩形 18"/>
          <p:cNvSpPr/>
          <p:nvPr/>
        </p:nvSpPr>
        <p:spPr>
          <a:xfrm>
            <a:off x="2343929" y="3721131"/>
            <a:ext cx="1981294" cy="990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0" name="任意多边形 11"/>
          <p:cNvSpPr/>
          <p:nvPr/>
        </p:nvSpPr>
        <p:spPr>
          <a:xfrm rot="18770822">
            <a:off x="4138787" y="3771242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1" name="矩形 20"/>
          <p:cNvSpPr/>
          <p:nvPr/>
        </p:nvSpPr>
        <p:spPr>
          <a:xfrm>
            <a:off x="5117741" y="2866698"/>
            <a:ext cx="1981294" cy="990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2" name="任意多边形 13"/>
          <p:cNvSpPr/>
          <p:nvPr/>
        </p:nvSpPr>
        <p:spPr>
          <a:xfrm rot="19457599">
            <a:off x="7007301" y="3059215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3" name="矩形 22"/>
          <p:cNvSpPr/>
          <p:nvPr/>
        </p:nvSpPr>
        <p:spPr>
          <a:xfrm>
            <a:off x="7891554" y="2297075"/>
            <a:ext cx="1981294" cy="990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4" name="任意多边形 15"/>
          <p:cNvSpPr/>
          <p:nvPr/>
        </p:nvSpPr>
        <p:spPr>
          <a:xfrm rot="2142401">
            <a:off x="7007301" y="3628837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5" name="矩形 24"/>
          <p:cNvSpPr/>
          <p:nvPr/>
        </p:nvSpPr>
        <p:spPr>
          <a:xfrm>
            <a:off x="7891554" y="3436320"/>
            <a:ext cx="1981294" cy="990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6" name="任意多边形 17"/>
          <p:cNvSpPr/>
          <p:nvPr/>
        </p:nvSpPr>
        <p:spPr>
          <a:xfrm rot="2829178">
            <a:off x="4138787" y="4625676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7" name="矩形 26"/>
          <p:cNvSpPr/>
          <p:nvPr/>
        </p:nvSpPr>
        <p:spPr>
          <a:xfrm>
            <a:off x="5117741" y="4575564"/>
            <a:ext cx="1981294" cy="990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8" name="任意多边形 19"/>
          <p:cNvSpPr/>
          <p:nvPr/>
        </p:nvSpPr>
        <p:spPr>
          <a:xfrm>
            <a:off x="7099037" y="5052892"/>
            <a:ext cx="792517" cy="35991"/>
          </a:xfrm>
          <a:custGeom>
            <a:avLst/>
            <a:gdLst>
              <a:gd name="connsiteX0" fmla="*/ 0 w 792517"/>
              <a:gd name="connsiteY0" fmla="*/ 17995 h 35991"/>
              <a:gd name="connsiteX1" fmla="*/ 792517 w 792517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517" h="35991">
                <a:moveTo>
                  <a:pt x="0" y="17995"/>
                </a:moveTo>
                <a:lnTo>
                  <a:pt x="792517" y="17995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9146" tIns="-1817" rIns="389146" bIns="-1817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9" name="矩形 28"/>
          <p:cNvSpPr/>
          <p:nvPr/>
        </p:nvSpPr>
        <p:spPr>
          <a:xfrm>
            <a:off x="7891554" y="4575564"/>
            <a:ext cx="1981294" cy="990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421505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第一部分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195317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第二部分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969130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第三部分</a:t>
            </a:r>
          </a:p>
        </p:txBody>
      </p:sp>
    </p:spTree>
    <p:extLst>
      <p:ext uri="{BB962C8B-B14F-4D97-AF65-F5344CB8AC3E}">
        <p14:creationId xmlns:p14="http://schemas.microsoft.com/office/powerpoint/2010/main" val="145288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感谢聆听！</a:t>
            </a:r>
            <a:endParaRPr lang="zh-CN" altLang="en-US" dirty="0">
              <a:solidFill>
                <a:srgbClr val="77767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学院</a:t>
            </a:r>
            <a:r>
              <a:rPr lang="en-US" altLang="zh-CN" dirty="0"/>
              <a:t>XXX</a:t>
            </a:r>
            <a:r>
              <a:rPr lang="zh-CN" altLang="en-US" dirty="0"/>
              <a:t>专业 毕业论文答辩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r>
              <a:rPr kumimoji="1" lang="zh-CN" altLang="en-US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FOR</a:t>
            </a:r>
            <a:r>
              <a:rPr kumimoji="1" lang="zh-CN" altLang="en-US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WATCHING!</a:t>
            </a:r>
            <a:endParaRPr lang="zh-CN" altLang="en-US" dirty="0">
              <a:solidFill>
                <a:srgbClr val="CDCAC3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4373696" y="4530394"/>
            <a:ext cx="3444608" cy="392907"/>
          </a:xfrm>
        </p:spPr>
        <p:txBody>
          <a:bodyPr/>
          <a:lstStyle/>
          <a:p>
            <a:r>
              <a:rPr kumimoji="1" lang="en-US" altLang="zh-CN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</a:t>
            </a:r>
            <a:r>
              <a:rPr kumimoji="1"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</a:t>
            </a:r>
            <a:r>
              <a:rPr kumimoji="1"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dirty="0" smtClean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dirty="0">
              <a:solidFill>
                <a:srgbClr val="7776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r>
              <a:rPr lang="en-US" altLang="zh-CN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52410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25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第一部分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课题目的</a:t>
            </a:r>
          </a:p>
        </p:txBody>
      </p:sp>
      <p:grpSp>
        <p:nvGrpSpPr>
          <p:cNvPr id="4" name="组合 22"/>
          <p:cNvGrpSpPr/>
          <p:nvPr/>
        </p:nvGrpSpPr>
        <p:grpSpPr>
          <a:xfrm>
            <a:off x="5698556" y="3477426"/>
            <a:ext cx="794889" cy="623974"/>
            <a:chOff x="3654425" y="5089525"/>
            <a:chExt cx="1860550" cy="14605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0773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课题目的</a:t>
            </a:r>
          </a:p>
        </p:txBody>
      </p:sp>
      <p:sp>
        <p:nvSpPr>
          <p:cNvPr id="4" name="矩形 3"/>
          <p:cNvSpPr/>
          <p:nvPr/>
        </p:nvSpPr>
        <p:spPr>
          <a:xfrm>
            <a:off x="1164601" y="112388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▷ 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1397930" y="1468483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6" name="直接连接符 9"/>
          <p:cNvCxnSpPr/>
          <p:nvPr/>
        </p:nvCxnSpPr>
        <p:spPr>
          <a:xfrm>
            <a:off x="3426759" y="1385383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164601" y="2040947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▷ 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1397930" y="2385548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9" name="直接连接符 15"/>
          <p:cNvCxnSpPr/>
          <p:nvPr/>
        </p:nvCxnSpPr>
        <p:spPr>
          <a:xfrm>
            <a:off x="3426759" y="2302448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16"/>
          <p:cNvGrpSpPr/>
          <p:nvPr/>
        </p:nvGrpSpPr>
        <p:grpSpPr>
          <a:xfrm>
            <a:off x="2887693" y="3228877"/>
            <a:ext cx="6389807" cy="2929575"/>
            <a:chOff x="1611683" y="1446502"/>
            <a:chExt cx="5920633" cy="3027758"/>
          </a:xfrm>
          <a:solidFill>
            <a:schemeClr val="bg1">
              <a:lumMod val="85000"/>
            </a:schemeClr>
          </a:solidFill>
        </p:grpSpPr>
        <p:sp>
          <p:nvSpPr>
            <p:cNvPr id="11" name="Freeform 559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560"/>
            <p:cNvSpPr>
              <a:spLocks/>
            </p:cNvSpPr>
            <p:nvPr/>
          </p:nvSpPr>
          <p:spPr bwMode="auto">
            <a:xfrm>
              <a:off x="4364192" y="2347921"/>
              <a:ext cx="128304" cy="247835"/>
            </a:xfrm>
            <a:custGeom>
              <a:avLst/>
              <a:gdLst>
                <a:gd name="T0" fmla="*/ 2147483647 w 96"/>
                <a:gd name="T1" fmla="*/ 2147483647 h 184"/>
                <a:gd name="T2" fmla="*/ 2147483647 w 96"/>
                <a:gd name="T3" fmla="*/ 2147483647 h 184"/>
                <a:gd name="T4" fmla="*/ 2147483647 w 96"/>
                <a:gd name="T5" fmla="*/ 2147483647 h 184"/>
                <a:gd name="T6" fmla="*/ 2147483647 w 96"/>
                <a:gd name="T7" fmla="*/ 2147483647 h 184"/>
                <a:gd name="T8" fmla="*/ 2147483647 w 96"/>
                <a:gd name="T9" fmla="*/ 2147483647 h 184"/>
                <a:gd name="T10" fmla="*/ 2147483647 w 96"/>
                <a:gd name="T11" fmla="*/ 2147483647 h 184"/>
                <a:gd name="T12" fmla="*/ 2147483647 w 96"/>
                <a:gd name="T13" fmla="*/ 2147483647 h 184"/>
                <a:gd name="T14" fmla="*/ 2147483647 w 96"/>
                <a:gd name="T15" fmla="*/ 2147483647 h 184"/>
                <a:gd name="T16" fmla="*/ 2147483647 w 96"/>
                <a:gd name="T17" fmla="*/ 2147483647 h 184"/>
                <a:gd name="T18" fmla="*/ 2147483647 w 96"/>
                <a:gd name="T19" fmla="*/ 2147483647 h 184"/>
                <a:gd name="T20" fmla="*/ 2147483647 w 96"/>
                <a:gd name="T21" fmla="*/ 2147483647 h 184"/>
                <a:gd name="T22" fmla="*/ 2147483647 w 96"/>
                <a:gd name="T23" fmla="*/ 2147483647 h 184"/>
                <a:gd name="T24" fmla="*/ 2147483647 w 96"/>
                <a:gd name="T25" fmla="*/ 2147483647 h 184"/>
                <a:gd name="T26" fmla="*/ 2147483647 w 96"/>
                <a:gd name="T27" fmla="*/ 2147483647 h 184"/>
                <a:gd name="T28" fmla="*/ 2147483647 w 96"/>
                <a:gd name="T29" fmla="*/ 2147483647 h 184"/>
                <a:gd name="T30" fmla="*/ 0 w 96"/>
                <a:gd name="T31" fmla="*/ 2147483647 h 184"/>
                <a:gd name="T32" fmla="*/ 0 w 96"/>
                <a:gd name="T33" fmla="*/ 2147483647 h 184"/>
                <a:gd name="T34" fmla="*/ 0 w 96"/>
                <a:gd name="T35" fmla="*/ 2147483647 h 184"/>
                <a:gd name="T36" fmla="*/ 0 w 96"/>
                <a:gd name="T37" fmla="*/ 2147483647 h 184"/>
                <a:gd name="T38" fmla="*/ 0 w 96"/>
                <a:gd name="T39" fmla="*/ 2147483647 h 184"/>
                <a:gd name="T40" fmla="*/ 2147483647 w 96"/>
                <a:gd name="T41" fmla="*/ 2147483647 h 184"/>
                <a:gd name="T42" fmla="*/ 2147483647 w 96"/>
                <a:gd name="T43" fmla="*/ 0 h 184"/>
                <a:gd name="T44" fmla="*/ 2147483647 w 96"/>
                <a:gd name="T45" fmla="*/ 0 h 184"/>
                <a:gd name="T46" fmla="*/ 2147483647 w 96"/>
                <a:gd name="T47" fmla="*/ 0 h 184"/>
                <a:gd name="T48" fmla="*/ 2147483647 w 96"/>
                <a:gd name="T49" fmla="*/ 2147483647 h 184"/>
                <a:gd name="T50" fmla="*/ 2147483647 w 96"/>
                <a:gd name="T51" fmla="*/ 2147483647 h 184"/>
                <a:gd name="T52" fmla="*/ 2147483647 w 96"/>
                <a:gd name="T53" fmla="*/ 2147483647 h 184"/>
                <a:gd name="T54" fmla="*/ 2147483647 w 96"/>
                <a:gd name="T55" fmla="*/ 2147483647 h 184"/>
                <a:gd name="T56" fmla="*/ 2147483647 w 96"/>
                <a:gd name="T57" fmla="*/ 2147483647 h 184"/>
                <a:gd name="T58" fmla="*/ 2147483647 w 96"/>
                <a:gd name="T59" fmla="*/ 2147483647 h 184"/>
                <a:gd name="T60" fmla="*/ 2147483647 w 96"/>
                <a:gd name="T61" fmla="*/ 2147483647 h 184"/>
                <a:gd name="T62" fmla="*/ 2147483647 w 96"/>
                <a:gd name="T63" fmla="*/ 2147483647 h 184"/>
                <a:gd name="T64" fmla="*/ 2147483647 w 96"/>
                <a:gd name="T65" fmla="*/ 2147483647 h 184"/>
                <a:gd name="T66" fmla="*/ 2147483647 w 96"/>
                <a:gd name="T67" fmla="*/ 2147483647 h 184"/>
                <a:gd name="T68" fmla="*/ 2147483647 w 96"/>
                <a:gd name="T69" fmla="*/ 2147483647 h 184"/>
                <a:gd name="T70" fmla="*/ 2147483647 w 96"/>
                <a:gd name="T71" fmla="*/ 2147483647 h 184"/>
                <a:gd name="T72" fmla="*/ 2147483647 w 96"/>
                <a:gd name="T73" fmla="*/ 2147483647 h 184"/>
                <a:gd name="T74" fmla="*/ 2147483647 w 96"/>
                <a:gd name="T75" fmla="*/ 2147483647 h 184"/>
                <a:gd name="T76" fmla="*/ 2147483647 w 96"/>
                <a:gd name="T77" fmla="*/ 2147483647 h 184"/>
                <a:gd name="T78" fmla="*/ 2147483647 w 96"/>
                <a:gd name="T79" fmla="*/ 2147483647 h 184"/>
                <a:gd name="T80" fmla="*/ 2147483647 w 96"/>
                <a:gd name="T81" fmla="*/ 2147483647 h 184"/>
                <a:gd name="T82" fmla="*/ 2147483647 w 96"/>
                <a:gd name="T83" fmla="*/ 2147483647 h 184"/>
                <a:gd name="T84" fmla="*/ 2147483647 w 96"/>
                <a:gd name="T85" fmla="*/ 2147483647 h 184"/>
                <a:gd name="T86" fmla="*/ 2147483647 w 96"/>
                <a:gd name="T87" fmla="*/ 2147483647 h 184"/>
                <a:gd name="T88" fmla="*/ 2147483647 w 96"/>
                <a:gd name="T89" fmla="*/ 2147483647 h 184"/>
                <a:gd name="T90" fmla="*/ 2147483647 w 96"/>
                <a:gd name="T91" fmla="*/ 2147483647 h 184"/>
                <a:gd name="T92" fmla="*/ 2147483647 w 96"/>
                <a:gd name="T93" fmla="*/ 2147483647 h 184"/>
                <a:gd name="T94" fmla="*/ 2147483647 w 96"/>
                <a:gd name="T95" fmla="*/ 2147483647 h 184"/>
                <a:gd name="T96" fmla="*/ 2147483647 w 96"/>
                <a:gd name="T97" fmla="*/ 2147483647 h 184"/>
                <a:gd name="T98" fmla="*/ 2147483647 w 96"/>
                <a:gd name="T99" fmla="*/ 2147483647 h 184"/>
                <a:gd name="T100" fmla="*/ 2147483647 w 96"/>
                <a:gd name="T101" fmla="*/ 2147483647 h 184"/>
                <a:gd name="T102" fmla="*/ 2147483647 w 96"/>
                <a:gd name="T103" fmla="*/ 2147483647 h 184"/>
                <a:gd name="T104" fmla="*/ 2147483647 w 96"/>
                <a:gd name="T105" fmla="*/ 2147483647 h 184"/>
                <a:gd name="T106" fmla="*/ 2147483647 w 96"/>
                <a:gd name="T107" fmla="*/ 2147483647 h 184"/>
                <a:gd name="T108" fmla="*/ 2147483647 w 96"/>
                <a:gd name="T109" fmla="*/ 2147483647 h 184"/>
                <a:gd name="T110" fmla="*/ 2147483647 w 96"/>
                <a:gd name="T111" fmla="*/ 2147483647 h 184"/>
                <a:gd name="T112" fmla="*/ 2147483647 w 96"/>
                <a:gd name="T113" fmla="*/ 2147483647 h 184"/>
                <a:gd name="T114" fmla="*/ 2147483647 w 96"/>
                <a:gd name="T115" fmla="*/ 2147483647 h 184"/>
                <a:gd name="T116" fmla="*/ 2147483647 w 96"/>
                <a:gd name="T117" fmla="*/ 2147483647 h 184"/>
                <a:gd name="T118" fmla="*/ 2147483647 w 96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"/>
                <a:gd name="T181" fmla="*/ 0 h 184"/>
                <a:gd name="T182" fmla="*/ 96 w 96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" h="184">
                  <a:moveTo>
                    <a:pt x="16" y="144"/>
                  </a:moveTo>
                  <a:lnTo>
                    <a:pt x="24" y="136"/>
                  </a:lnTo>
                  <a:lnTo>
                    <a:pt x="24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0" y="96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6" y="80"/>
                  </a:lnTo>
                  <a:lnTo>
                    <a:pt x="16" y="64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8" y="16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24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0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56" y="64"/>
                  </a:lnTo>
                  <a:lnTo>
                    <a:pt x="64" y="88"/>
                  </a:lnTo>
                  <a:lnTo>
                    <a:pt x="72" y="96"/>
                  </a:lnTo>
                  <a:lnTo>
                    <a:pt x="80" y="112"/>
                  </a:lnTo>
                  <a:lnTo>
                    <a:pt x="80" y="120"/>
                  </a:lnTo>
                  <a:lnTo>
                    <a:pt x="80" y="128"/>
                  </a:lnTo>
                  <a:lnTo>
                    <a:pt x="88" y="128"/>
                  </a:lnTo>
                  <a:lnTo>
                    <a:pt x="96" y="128"/>
                  </a:lnTo>
                  <a:lnTo>
                    <a:pt x="96" y="144"/>
                  </a:lnTo>
                  <a:lnTo>
                    <a:pt x="88" y="152"/>
                  </a:lnTo>
                  <a:lnTo>
                    <a:pt x="88" y="160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56" y="168"/>
                  </a:lnTo>
                  <a:lnTo>
                    <a:pt x="48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8" y="184"/>
                  </a:lnTo>
                  <a:lnTo>
                    <a:pt x="8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24" y="152"/>
                  </a:lnTo>
                  <a:lnTo>
                    <a:pt x="16" y="152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561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reeform 562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Freeform 563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564"/>
            <p:cNvSpPr>
              <a:spLocks/>
            </p:cNvSpPr>
            <p:nvPr/>
          </p:nvSpPr>
          <p:spPr bwMode="auto">
            <a:xfrm>
              <a:off x="5194330" y="3786681"/>
              <a:ext cx="107468" cy="236869"/>
            </a:xfrm>
            <a:custGeom>
              <a:avLst/>
              <a:gdLst>
                <a:gd name="T0" fmla="*/ 0 w 80"/>
                <a:gd name="T1" fmla="*/ 2147483647 h 176"/>
                <a:gd name="T2" fmla="*/ 0 w 80"/>
                <a:gd name="T3" fmla="*/ 2147483647 h 176"/>
                <a:gd name="T4" fmla="*/ 2147483647 w 80"/>
                <a:gd name="T5" fmla="*/ 2147483647 h 176"/>
                <a:gd name="T6" fmla="*/ 2147483647 w 80"/>
                <a:gd name="T7" fmla="*/ 2147483647 h 176"/>
                <a:gd name="T8" fmla="*/ 2147483647 w 80"/>
                <a:gd name="T9" fmla="*/ 2147483647 h 176"/>
                <a:gd name="T10" fmla="*/ 2147483647 w 80"/>
                <a:gd name="T11" fmla="*/ 2147483647 h 176"/>
                <a:gd name="T12" fmla="*/ 2147483647 w 80"/>
                <a:gd name="T13" fmla="*/ 2147483647 h 176"/>
                <a:gd name="T14" fmla="*/ 2147483647 w 80"/>
                <a:gd name="T15" fmla="*/ 2147483647 h 176"/>
                <a:gd name="T16" fmla="*/ 2147483647 w 80"/>
                <a:gd name="T17" fmla="*/ 0 h 176"/>
                <a:gd name="T18" fmla="*/ 2147483647 w 80"/>
                <a:gd name="T19" fmla="*/ 2147483647 h 176"/>
                <a:gd name="T20" fmla="*/ 2147483647 w 80"/>
                <a:gd name="T21" fmla="*/ 2147483647 h 176"/>
                <a:gd name="T22" fmla="*/ 2147483647 w 80"/>
                <a:gd name="T23" fmla="*/ 2147483647 h 176"/>
                <a:gd name="T24" fmla="*/ 2147483647 w 80"/>
                <a:gd name="T25" fmla="*/ 2147483647 h 176"/>
                <a:gd name="T26" fmla="*/ 2147483647 w 80"/>
                <a:gd name="T27" fmla="*/ 2147483647 h 176"/>
                <a:gd name="T28" fmla="*/ 2147483647 w 80"/>
                <a:gd name="T29" fmla="*/ 2147483647 h 176"/>
                <a:gd name="T30" fmla="*/ 0 w 80"/>
                <a:gd name="T31" fmla="*/ 2147483647 h 176"/>
                <a:gd name="T32" fmla="*/ 0 w 80"/>
                <a:gd name="T33" fmla="*/ 2147483647 h 1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176"/>
                <a:gd name="T53" fmla="*/ 80 w 80"/>
                <a:gd name="T54" fmla="*/ 176 h 1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176">
                  <a:moveTo>
                    <a:pt x="0" y="144"/>
                  </a:moveTo>
                  <a:lnTo>
                    <a:pt x="0" y="128"/>
                  </a:lnTo>
                  <a:lnTo>
                    <a:pt x="8" y="112"/>
                  </a:lnTo>
                  <a:lnTo>
                    <a:pt x="16" y="88"/>
                  </a:lnTo>
                  <a:lnTo>
                    <a:pt x="8" y="56"/>
                  </a:lnTo>
                  <a:lnTo>
                    <a:pt x="16" y="48"/>
                  </a:lnTo>
                  <a:lnTo>
                    <a:pt x="32" y="40"/>
                  </a:lnTo>
                  <a:lnTo>
                    <a:pt x="48" y="16"/>
                  </a:lnTo>
                  <a:lnTo>
                    <a:pt x="72" y="0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0" y="56"/>
                  </a:lnTo>
                  <a:lnTo>
                    <a:pt x="48" y="168"/>
                  </a:lnTo>
                  <a:lnTo>
                    <a:pt x="32" y="168"/>
                  </a:lnTo>
                  <a:lnTo>
                    <a:pt x="16" y="176"/>
                  </a:lnTo>
                  <a:lnTo>
                    <a:pt x="0" y="160"/>
                  </a:lnTo>
                  <a:lnTo>
                    <a:pt x="0" y="14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565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Freeform 566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567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568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569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 570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571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572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573"/>
            <p:cNvSpPr>
              <a:spLocks/>
            </p:cNvSpPr>
            <p:nvPr/>
          </p:nvSpPr>
          <p:spPr bwMode="auto">
            <a:xfrm>
              <a:off x="6716433" y="2724060"/>
              <a:ext cx="235773" cy="257704"/>
            </a:xfrm>
            <a:custGeom>
              <a:avLst/>
              <a:gdLst>
                <a:gd name="T0" fmla="*/ 0 w 176"/>
                <a:gd name="T1" fmla="*/ 2147483647 h 192"/>
                <a:gd name="T2" fmla="*/ 2147483647 w 176"/>
                <a:gd name="T3" fmla="*/ 2147483647 h 192"/>
                <a:gd name="T4" fmla="*/ 2147483647 w 176"/>
                <a:gd name="T5" fmla="*/ 2147483647 h 192"/>
                <a:gd name="T6" fmla="*/ 2147483647 w 176"/>
                <a:gd name="T7" fmla="*/ 2147483647 h 192"/>
                <a:gd name="T8" fmla="*/ 2147483647 w 176"/>
                <a:gd name="T9" fmla="*/ 2147483647 h 192"/>
                <a:gd name="T10" fmla="*/ 2147483647 w 176"/>
                <a:gd name="T11" fmla="*/ 2147483647 h 192"/>
                <a:gd name="T12" fmla="*/ 2147483647 w 176"/>
                <a:gd name="T13" fmla="*/ 2147483647 h 192"/>
                <a:gd name="T14" fmla="*/ 2147483647 w 176"/>
                <a:gd name="T15" fmla="*/ 2147483647 h 192"/>
                <a:gd name="T16" fmla="*/ 2147483647 w 176"/>
                <a:gd name="T17" fmla="*/ 2147483647 h 192"/>
                <a:gd name="T18" fmla="*/ 2147483647 w 176"/>
                <a:gd name="T19" fmla="*/ 2147483647 h 192"/>
                <a:gd name="T20" fmla="*/ 2147483647 w 176"/>
                <a:gd name="T21" fmla="*/ 0 h 192"/>
                <a:gd name="T22" fmla="*/ 2147483647 w 176"/>
                <a:gd name="T23" fmla="*/ 2147483647 h 192"/>
                <a:gd name="T24" fmla="*/ 2147483647 w 176"/>
                <a:gd name="T25" fmla="*/ 2147483647 h 192"/>
                <a:gd name="T26" fmla="*/ 2147483647 w 176"/>
                <a:gd name="T27" fmla="*/ 2147483647 h 192"/>
                <a:gd name="T28" fmla="*/ 2147483647 w 176"/>
                <a:gd name="T29" fmla="*/ 2147483647 h 192"/>
                <a:gd name="T30" fmla="*/ 2147483647 w 176"/>
                <a:gd name="T31" fmla="*/ 2147483647 h 192"/>
                <a:gd name="T32" fmla="*/ 2147483647 w 176"/>
                <a:gd name="T33" fmla="*/ 2147483647 h 192"/>
                <a:gd name="T34" fmla="*/ 2147483647 w 176"/>
                <a:gd name="T35" fmla="*/ 2147483647 h 192"/>
                <a:gd name="T36" fmla="*/ 2147483647 w 176"/>
                <a:gd name="T37" fmla="*/ 2147483647 h 192"/>
                <a:gd name="T38" fmla="*/ 2147483647 w 176"/>
                <a:gd name="T39" fmla="*/ 2147483647 h 192"/>
                <a:gd name="T40" fmla="*/ 2147483647 w 176"/>
                <a:gd name="T41" fmla="*/ 2147483647 h 192"/>
                <a:gd name="T42" fmla="*/ 2147483647 w 176"/>
                <a:gd name="T43" fmla="*/ 2147483647 h 192"/>
                <a:gd name="T44" fmla="*/ 2147483647 w 176"/>
                <a:gd name="T45" fmla="*/ 2147483647 h 192"/>
                <a:gd name="T46" fmla="*/ 2147483647 w 176"/>
                <a:gd name="T47" fmla="*/ 2147483647 h 192"/>
                <a:gd name="T48" fmla="*/ 2147483647 w 176"/>
                <a:gd name="T49" fmla="*/ 2147483647 h 192"/>
                <a:gd name="T50" fmla="*/ 2147483647 w 176"/>
                <a:gd name="T51" fmla="*/ 2147483647 h 192"/>
                <a:gd name="T52" fmla="*/ 2147483647 w 176"/>
                <a:gd name="T53" fmla="*/ 2147483647 h 192"/>
                <a:gd name="T54" fmla="*/ 2147483647 w 176"/>
                <a:gd name="T55" fmla="*/ 2147483647 h 192"/>
                <a:gd name="T56" fmla="*/ 2147483647 w 176"/>
                <a:gd name="T57" fmla="*/ 2147483647 h 192"/>
                <a:gd name="T58" fmla="*/ 2147483647 w 176"/>
                <a:gd name="T59" fmla="*/ 2147483647 h 192"/>
                <a:gd name="T60" fmla="*/ 2147483647 w 176"/>
                <a:gd name="T61" fmla="*/ 2147483647 h 192"/>
                <a:gd name="T62" fmla="*/ 2147483647 w 176"/>
                <a:gd name="T63" fmla="*/ 2147483647 h 192"/>
                <a:gd name="T64" fmla="*/ 2147483647 w 176"/>
                <a:gd name="T65" fmla="*/ 2147483647 h 192"/>
                <a:gd name="T66" fmla="*/ 0 w 176"/>
                <a:gd name="T67" fmla="*/ 2147483647 h 192"/>
                <a:gd name="T68" fmla="*/ 0 w 176"/>
                <a:gd name="T69" fmla="*/ 2147483647 h 1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6"/>
                <a:gd name="T106" fmla="*/ 0 h 192"/>
                <a:gd name="T107" fmla="*/ 176 w 176"/>
                <a:gd name="T108" fmla="*/ 192 h 1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6" h="192">
                  <a:moveTo>
                    <a:pt x="0" y="160"/>
                  </a:moveTo>
                  <a:lnTo>
                    <a:pt x="24" y="152"/>
                  </a:lnTo>
                  <a:lnTo>
                    <a:pt x="40" y="152"/>
                  </a:lnTo>
                  <a:lnTo>
                    <a:pt x="72" y="128"/>
                  </a:lnTo>
                  <a:lnTo>
                    <a:pt x="88" y="120"/>
                  </a:lnTo>
                  <a:lnTo>
                    <a:pt x="96" y="104"/>
                  </a:lnTo>
                  <a:lnTo>
                    <a:pt x="104" y="72"/>
                  </a:lnTo>
                  <a:lnTo>
                    <a:pt x="104" y="48"/>
                  </a:lnTo>
                  <a:lnTo>
                    <a:pt x="112" y="32"/>
                  </a:lnTo>
                  <a:lnTo>
                    <a:pt x="112" y="8"/>
                  </a:lnTo>
                  <a:lnTo>
                    <a:pt x="120" y="0"/>
                  </a:lnTo>
                  <a:lnTo>
                    <a:pt x="136" y="8"/>
                  </a:lnTo>
                  <a:lnTo>
                    <a:pt x="160" y="16"/>
                  </a:lnTo>
                  <a:lnTo>
                    <a:pt x="176" y="16"/>
                  </a:lnTo>
                  <a:lnTo>
                    <a:pt x="160" y="32"/>
                  </a:lnTo>
                  <a:lnTo>
                    <a:pt x="144" y="40"/>
                  </a:lnTo>
                  <a:lnTo>
                    <a:pt x="136" y="56"/>
                  </a:lnTo>
                  <a:lnTo>
                    <a:pt x="120" y="40"/>
                  </a:lnTo>
                  <a:lnTo>
                    <a:pt x="104" y="64"/>
                  </a:lnTo>
                  <a:lnTo>
                    <a:pt x="120" y="88"/>
                  </a:lnTo>
                  <a:lnTo>
                    <a:pt x="112" y="112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80" y="160"/>
                  </a:lnTo>
                  <a:lnTo>
                    <a:pt x="64" y="160"/>
                  </a:lnTo>
                  <a:lnTo>
                    <a:pt x="56" y="160"/>
                  </a:lnTo>
                  <a:lnTo>
                    <a:pt x="40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8" y="192"/>
                  </a:lnTo>
                  <a:lnTo>
                    <a:pt x="0" y="168"/>
                  </a:lnTo>
                  <a:lnTo>
                    <a:pt x="0" y="16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574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575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576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577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578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 579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Freeform 580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Freeform 581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582"/>
            <p:cNvSpPr>
              <a:spLocks/>
            </p:cNvSpPr>
            <p:nvPr/>
          </p:nvSpPr>
          <p:spPr bwMode="auto">
            <a:xfrm>
              <a:off x="6931370" y="4324023"/>
              <a:ext cx="53735" cy="74570"/>
            </a:xfrm>
            <a:custGeom>
              <a:avLst/>
              <a:gdLst>
                <a:gd name="T0" fmla="*/ 0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2147483647 w 40"/>
                <a:gd name="T13" fmla="*/ 0 h 56"/>
                <a:gd name="T14" fmla="*/ 2147483647 w 40"/>
                <a:gd name="T15" fmla="*/ 2147483647 h 56"/>
                <a:gd name="T16" fmla="*/ 0 w 40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56"/>
                <a:gd name="T29" fmla="*/ 40 w 40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56">
                  <a:moveTo>
                    <a:pt x="0" y="8"/>
                  </a:moveTo>
                  <a:lnTo>
                    <a:pt x="8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583"/>
            <p:cNvSpPr>
              <a:spLocks/>
            </p:cNvSpPr>
            <p:nvPr/>
          </p:nvSpPr>
          <p:spPr bwMode="auto">
            <a:xfrm>
              <a:off x="6104521" y="3486208"/>
              <a:ext cx="172169" cy="183135"/>
            </a:xfrm>
            <a:custGeom>
              <a:avLst/>
              <a:gdLst>
                <a:gd name="T0" fmla="*/ 0 w 128"/>
                <a:gd name="T1" fmla="*/ 0 h 136"/>
                <a:gd name="T2" fmla="*/ 2147483647 w 128"/>
                <a:gd name="T3" fmla="*/ 0 h 136"/>
                <a:gd name="T4" fmla="*/ 2147483647 w 128"/>
                <a:gd name="T5" fmla="*/ 2147483647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2147483647 h 136"/>
                <a:gd name="T14" fmla="*/ 2147483647 w 128"/>
                <a:gd name="T15" fmla="*/ 2147483647 h 136"/>
                <a:gd name="T16" fmla="*/ 2147483647 w 128"/>
                <a:gd name="T17" fmla="*/ 2147483647 h 136"/>
                <a:gd name="T18" fmla="*/ 2147483647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0 w 12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8"/>
                <a:gd name="T52" fmla="*/ 0 h 136"/>
                <a:gd name="T53" fmla="*/ 128 w 12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8" h="136">
                  <a:moveTo>
                    <a:pt x="0" y="0"/>
                  </a:moveTo>
                  <a:lnTo>
                    <a:pt x="16" y="0"/>
                  </a:lnTo>
                  <a:lnTo>
                    <a:pt x="32" y="24"/>
                  </a:lnTo>
                  <a:lnTo>
                    <a:pt x="48" y="32"/>
                  </a:lnTo>
                  <a:lnTo>
                    <a:pt x="64" y="40"/>
                  </a:lnTo>
                  <a:lnTo>
                    <a:pt x="96" y="72"/>
                  </a:lnTo>
                  <a:lnTo>
                    <a:pt x="104" y="80"/>
                  </a:lnTo>
                  <a:lnTo>
                    <a:pt x="120" y="104"/>
                  </a:lnTo>
                  <a:lnTo>
                    <a:pt x="128" y="128"/>
                  </a:lnTo>
                  <a:lnTo>
                    <a:pt x="112" y="136"/>
                  </a:lnTo>
                  <a:lnTo>
                    <a:pt x="88" y="120"/>
                  </a:lnTo>
                  <a:lnTo>
                    <a:pt x="64" y="104"/>
                  </a:lnTo>
                  <a:lnTo>
                    <a:pt x="48" y="72"/>
                  </a:lnTo>
                  <a:lnTo>
                    <a:pt x="40" y="64"/>
                  </a:lnTo>
                  <a:lnTo>
                    <a:pt x="24" y="48"/>
                  </a:lnTo>
                  <a:lnTo>
                    <a:pt x="8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584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Freeform 585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586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 587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588"/>
            <p:cNvSpPr>
              <a:spLocks/>
            </p:cNvSpPr>
            <p:nvPr/>
          </p:nvSpPr>
          <p:spPr bwMode="auto">
            <a:xfrm>
              <a:off x="6501497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 589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 590"/>
            <p:cNvSpPr>
              <a:spLocks/>
            </p:cNvSpPr>
            <p:nvPr/>
          </p:nvSpPr>
          <p:spPr bwMode="auto">
            <a:xfrm>
              <a:off x="6505883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591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592"/>
            <p:cNvSpPr>
              <a:spLocks/>
            </p:cNvSpPr>
            <p:nvPr/>
          </p:nvSpPr>
          <p:spPr bwMode="auto">
            <a:xfrm>
              <a:off x="6490530" y="3550909"/>
              <a:ext cx="97599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0 w 72"/>
                <a:gd name="T5" fmla="*/ 2147483647 h 88"/>
                <a:gd name="T6" fmla="*/ 0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2147483647 h 88"/>
                <a:gd name="T14" fmla="*/ 2147483647 w 72"/>
                <a:gd name="T15" fmla="*/ 0 h 88"/>
                <a:gd name="T16" fmla="*/ 2147483647 w 72"/>
                <a:gd name="T17" fmla="*/ 2147483647 h 88"/>
                <a:gd name="T18" fmla="*/ 2147483647 w 72"/>
                <a:gd name="T19" fmla="*/ 2147483647 h 88"/>
                <a:gd name="T20" fmla="*/ 2147483647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2147483647 w 72"/>
                <a:gd name="T35" fmla="*/ 2147483647 h 88"/>
                <a:gd name="T36" fmla="*/ 2147483647 w 72"/>
                <a:gd name="T37" fmla="*/ 2147483647 h 88"/>
                <a:gd name="T38" fmla="*/ 2147483647 w 72"/>
                <a:gd name="T39" fmla="*/ 2147483647 h 88"/>
                <a:gd name="T40" fmla="*/ 2147483647 w 72"/>
                <a:gd name="T41" fmla="*/ 2147483647 h 88"/>
                <a:gd name="T42" fmla="*/ 2147483647 w 72"/>
                <a:gd name="T43" fmla="*/ 2147483647 h 88"/>
                <a:gd name="T44" fmla="*/ 2147483647 w 72"/>
                <a:gd name="T45" fmla="*/ 2147483647 h 88"/>
                <a:gd name="T46" fmla="*/ 2147483647 w 72"/>
                <a:gd name="T47" fmla="*/ 2147483647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88"/>
                <a:gd name="T74" fmla="*/ 72 w 72"/>
                <a:gd name="T75" fmla="*/ 88 h 8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88">
                  <a:moveTo>
                    <a:pt x="8" y="88"/>
                  </a:moveTo>
                  <a:lnTo>
                    <a:pt x="8" y="72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40" y="8"/>
                  </a:lnTo>
                  <a:lnTo>
                    <a:pt x="72" y="0"/>
                  </a:lnTo>
                  <a:lnTo>
                    <a:pt x="72" y="8"/>
                  </a:lnTo>
                  <a:lnTo>
                    <a:pt x="56" y="8"/>
                  </a:lnTo>
                  <a:lnTo>
                    <a:pt x="32" y="16"/>
                  </a:lnTo>
                  <a:lnTo>
                    <a:pt x="24" y="32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8"/>
                  </a:lnTo>
                  <a:lnTo>
                    <a:pt x="40" y="56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48" y="88"/>
                  </a:lnTo>
                  <a:lnTo>
                    <a:pt x="32" y="72"/>
                  </a:lnTo>
                  <a:lnTo>
                    <a:pt x="24" y="56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Freeform 593"/>
            <p:cNvSpPr>
              <a:spLocks/>
            </p:cNvSpPr>
            <p:nvPr/>
          </p:nvSpPr>
          <p:spPr bwMode="auto">
            <a:xfrm>
              <a:off x="6265724" y="3690179"/>
              <a:ext cx="182038" cy="42768"/>
            </a:xfrm>
            <a:custGeom>
              <a:avLst/>
              <a:gdLst>
                <a:gd name="T0" fmla="*/ 0 w 136"/>
                <a:gd name="T1" fmla="*/ 0 h 32"/>
                <a:gd name="T2" fmla="*/ 2147483647 w 136"/>
                <a:gd name="T3" fmla="*/ 0 h 32"/>
                <a:gd name="T4" fmla="*/ 2147483647 w 136"/>
                <a:gd name="T5" fmla="*/ 0 h 32"/>
                <a:gd name="T6" fmla="*/ 2147483647 w 136"/>
                <a:gd name="T7" fmla="*/ 0 h 32"/>
                <a:gd name="T8" fmla="*/ 2147483647 w 136"/>
                <a:gd name="T9" fmla="*/ 2147483647 h 32"/>
                <a:gd name="T10" fmla="*/ 2147483647 w 136"/>
                <a:gd name="T11" fmla="*/ 2147483647 h 32"/>
                <a:gd name="T12" fmla="*/ 2147483647 w 136"/>
                <a:gd name="T13" fmla="*/ 2147483647 h 32"/>
                <a:gd name="T14" fmla="*/ 2147483647 w 136"/>
                <a:gd name="T15" fmla="*/ 2147483647 h 32"/>
                <a:gd name="T16" fmla="*/ 2147483647 w 136"/>
                <a:gd name="T17" fmla="*/ 2147483647 h 32"/>
                <a:gd name="T18" fmla="*/ 2147483647 w 136"/>
                <a:gd name="T19" fmla="*/ 2147483647 h 32"/>
                <a:gd name="T20" fmla="*/ 0 w 136"/>
                <a:gd name="T21" fmla="*/ 0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6"/>
                <a:gd name="T34" fmla="*/ 0 h 32"/>
                <a:gd name="T35" fmla="*/ 136 w 136"/>
                <a:gd name="T36" fmla="*/ 32 h 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6" h="32">
                  <a:moveTo>
                    <a:pt x="0" y="0"/>
                  </a:moveTo>
                  <a:lnTo>
                    <a:pt x="40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8"/>
                  </a:lnTo>
                  <a:lnTo>
                    <a:pt x="128" y="16"/>
                  </a:lnTo>
                  <a:lnTo>
                    <a:pt x="136" y="32"/>
                  </a:lnTo>
                  <a:lnTo>
                    <a:pt x="104" y="24"/>
                  </a:lnTo>
                  <a:lnTo>
                    <a:pt x="80" y="24"/>
                  </a:lnTo>
                  <a:lnTo>
                    <a:pt x="3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Freeform 594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595"/>
            <p:cNvSpPr>
              <a:spLocks/>
            </p:cNvSpPr>
            <p:nvPr/>
          </p:nvSpPr>
          <p:spPr bwMode="auto">
            <a:xfrm>
              <a:off x="3012063" y="3174769"/>
              <a:ext cx="193004" cy="53735"/>
            </a:xfrm>
            <a:custGeom>
              <a:avLst/>
              <a:gdLst>
                <a:gd name="T0" fmla="*/ 2147483647 w 144"/>
                <a:gd name="T1" fmla="*/ 2147483647 h 40"/>
                <a:gd name="T2" fmla="*/ 2147483647 w 144"/>
                <a:gd name="T3" fmla="*/ 0 h 40"/>
                <a:gd name="T4" fmla="*/ 2147483647 w 144"/>
                <a:gd name="T5" fmla="*/ 0 h 40"/>
                <a:gd name="T6" fmla="*/ 2147483647 w 144"/>
                <a:gd name="T7" fmla="*/ 2147483647 h 40"/>
                <a:gd name="T8" fmla="*/ 2147483647 w 144"/>
                <a:gd name="T9" fmla="*/ 2147483647 h 40"/>
                <a:gd name="T10" fmla="*/ 2147483647 w 144"/>
                <a:gd name="T11" fmla="*/ 2147483647 h 40"/>
                <a:gd name="T12" fmla="*/ 2147483647 w 144"/>
                <a:gd name="T13" fmla="*/ 2147483647 h 40"/>
                <a:gd name="T14" fmla="*/ 2147483647 w 144"/>
                <a:gd name="T15" fmla="*/ 2147483647 h 40"/>
                <a:gd name="T16" fmla="*/ 2147483647 w 144"/>
                <a:gd name="T17" fmla="*/ 2147483647 h 40"/>
                <a:gd name="T18" fmla="*/ 2147483647 w 144"/>
                <a:gd name="T19" fmla="*/ 2147483647 h 40"/>
                <a:gd name="T20" fmla="*/ 2147483647 w 144"/>
                <a:gd name="T21" fmla="*/ 2147483647 h 40"/>
                <a:gd name="T22" fmla="*/ 2147483647 w 144"/>
                <a:gd name="T23" fmla="*/ 2147483647 h 40"/>
                <a:gd name="T24" fmla="*/ 2147483647 w 144"/>
                <a:gd name="T25" fmla="*/ 2147483647 h 40"/>
                <a:gd name="T26" fmla="*/ 2147483647 w 144"/>
                <a:gd name="T27" fmla="*/ 2147483647 h 40"/>
                <a:gd name="T28" fmla="*/ 0 w 144"/>
                <a:gd name="T29" fmla="*/ 2147483647 h 40"/>
                <a:gd name="T30" fmla="*/ 2147483647 w 144"/>
                <a:gd name="T31" fmla="*/ 2147483647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0"/>
                <a:gd name="T50" fmla="*/ 144 w 144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0">
                  <a:moveTo>
                    <a:pt x="8" y="8"/>
                  </a:moveTo>
                  <a:lnTo>
                    <a:pt x="32" y="0"/>
                  </a:lnTo>
                  <a:lnTo>
                    <a:pt x="80" y="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36" y="40"/>
                  </a:lnTo>
                  <a:lnTo>
                    <a:pt x="104" y="40"/>
                  </a:lnTo>
                  <a:lnTo>
                    <a:pt x="96" y="32"/>
                  </a:lnTo>
                  <a:lnTo>
                    <a:pt x="88" y="24"/>
                  </a:lnTo>
                  <a:lnTo>
                    <a:pt x="64" y="16"/>
                  </a:lnTo>
                  <a:lnTo>
                    <a:pt x="40" y="16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Freeform 596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597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598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599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 600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Freeform 601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602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Freeform 603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 604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 605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 606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Rectangle 607"/>
            <p:cNvSpPr>
              <a:spLocks noChangeArrowheads="1"/>
            </p:cNvSpPr>
            <p:nvPr/>
          </p:nvSpPr>
          <p:spPr bwMode="auto">
            <a:xfrm>
              <a:off x="5062736" y="3057432"/>
              <a:ext cx="0" cy="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60" name="Freeform 608"/>
            <p:cNvSpPr>
              <a:spLocks/>
            </p:cNvSpPr>
            <p:nvPr/>
          </p:nvSpPr>
          <p:spPr bwMode="auto">
            <a:xfrm>
              <a:off x="4912500" y="2799726"/>
              <a:ext cx="311439" cy="117338"/>
            </a:xfrm>
            <a:custGeom>
              <a:avLst/>
              <a:gdLst>
                <a:gd name="T0" fmla="*/ 2147483647 w 232"/>
                <a:gd name="T1" fmla="*/ 2147483647 h 88"/>
                <a:gd name="T2" fmla="*/ 2147483647 w 232"/>
                <a:gd name="T3" fmla="*/ 2147483647 h 88"/>
                <a:gd name="T4" fmla="*/ 2147483647 w 232"/>
                <a:gd name="T5" fmla="*/ 2147483647 h 88"/>
                <a:gd name="T6" fmla="*/ 2147483647 w 232"/>
                <a:gd name="T7" fmla="*/ 2147483647 h 88"/>
                <a:gd name="T8" fmla="*/ 2147483647 w 232"/>
                <a:gd name="T9" fmla="*/ 2147483647 h 88"/>
                <a:gd name="T10" fmla="*/ 2147483647 w 232"/>
                <a:gd name="T11" fmla="*/ 2147483647 h 88"/>
                <a:gd name="T12" fmla="*/ 2147483647 w 232"/>
                <a:gd name="T13" fmla="*/ 2147483647 h 88"/>
                <a:gd name="T14" fmla="*/ 2147483647 w 232"/>
                <a:gd name="T15" fmla="*/ 2147483647 h 88"/>
                <a:gd name="T16" fmla="*/ 2147483647 w 232"/>
                <a:gd name="T17" fmla="*/ 2147483647 h 88"/>
                <a:gd name="T18" fmla="*/ 2147483647 w 232"/>
                <a:gd name="T19" fmla="*/ 0 h 88"/>
                <a:gd name="T20" fmla="*/ 2147483647 w 232"/>
                <a:gd name="T21" fmla="*/ 0 h 88"/>
                <a:gd name="T22" fmla="*/ 2147483647 w 232"/>
                <a:gd name="T23" fmla="*/ 0 h 88"/>
                <a:gd name="T24" fmla="*/ 2147483647 w 232"/>
                <a:gd name="T25" fmla="*/ 2147483647 h 88"/>
                <a:gd name="T26" fmla="*/ 2147483647 w 232"/>
                <a:gd name="T27" fmla="*/ 2147483647 h 88"/>
                <a:gd name="T28" fmla="*/ 2147483647 w 232"/>
                <a:gd name="T29" fmla="*/ 2147483647 h 88"/>
                <a:gd name="T30" fmla="*/ 2147483647 w 232"/>
                <a:gd name="T31" fmla="*/ 0 h 88"/>
                <a:gd name="T32" fmla="*/ 2147483647 w 232"/>
                <a:gd name="T33" fmla="*/ 0 h 88"/>
                <a:gd name="T34" fmla="*/ 2147483647 w 232"/>
                <a:gd name="T35" fmla="*/ 0 h 88"/>
                <a:gd name="T36" fmla="*/ 2147483647 w 232"/>
                <a:gd name="T37" fmla="*/ 0 h 88"/>
                <a:gd name="T38" fmla="*/ 2147483647 w 232"/>
                <a:gd name="T39" fmla="*/ 0 h 88"/>
                <a:gd name="T40" fmla="*/ 2147483647 w 232"/>
                <a:gd name="T41" fmla="*/ 2147483647 h 88"/>
                <a:gd name="T42" fmla="*/ 2147483647 w 232"/>
                <a:gd name="T43" fmla="*/ 2147483647 h 88"/>
                <a:gd name="T44" fmla="*/ 2147483647 w 232"/>
                <a:gd name="T45" fmla="*/ 2147483647 h 88"/>
                <a:gd name="T46" fmla="*/ 2147483647 w 232"/>
                <a:gd name="T47" fmla="*/ 2147483647 h 88"/>
                <a:gd name="T48" fmla="*/ 2147483647 w 232"/>
                <a:gd name="T49" fmla="*/ 2147483647 h 88"/>
                <a:gd name="T50" fmla="*/ 0 w 232"/>
                <a:gd name="T51" fmla="*/ 2147483647 h 88"/>
                <a:gd name="T52" fmla="*/ 2147483647 w 232"/>
                <a:gd name="T53" fmla="*/ 2147483647 h 88"/>
                <a:gd name="T54" fmla="*/ 2147483647 w 232"/>
                <a:gd name="T55" fmla="*/ 2147483647 h 88"/>
                <a:gd name="T56" fmla="*/ 2147483647 w 232"/>
                <a:gd name="T57" fmla="*/ 2147483647 h 88"/>
                <a:gd name="T58" fmla="*/ 2147483647 w 232"/>
                <a:gd name="T59" fmla="*/ 2147483647 h 88"/>
                <a:gd name="T60" fmla="*/ 2147483647 w 232"/>
                <a:gd name="T61" fmla="*/ 2147483647 h 88"/>
                <a:gd name="T62" fmla="*/ 2147483647 w 232"/>
                <a:gd name="T63" fmla="*/ 2147483647 h 88"/>
                <a:gd name="T64" fmla="*/ 2147483647 w 232"/>
                <a:gd name="T65" fmla="*/ 2147483647 h 88"/>
                <a:gd name="T66" fmla="*/ 2147483647 w 232"/>
                <a:gd name="T67" fmla="*/ 2147483647 h 88"/>
                <a:gd name="T68" fmla="*/ 2147483647 w 232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2"/>
                <a:gd name="T106" fmla="*/ 0 h 88"/>
                <a:gd name="T107" fmla="*/ 232 w 232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2" h="88">
                  <a:moveTo>
                    <a:pt x="136" y="80"/>
                  </a:moveTo>
                  <a:lnTo>
                    <a:pt x="144" y="80"/>
                  </a:lnTo>
                  <a:lnTo>
                    <a:pt x="184" y="80"/>
                  </a:lnTo>
                  <a:lnTo>
                    <a:pt x="208" y="72"/>
                  </a:lnTo>
                  <a:lnTo>
                    <a:pt x="224" y="72"/>
                  </a:lnTo>
                  <a:lnTo>
                    <a:pt x="232" y="72"/>
                  </a:lnTo>
                  <a:lnTo>
                    <a:pt x="232" y="64"/>
                  </a:lnTo>
                  <a:lnTo>
                    <a:pt x="232" y="32"/>
                  </a:lnTo>
                  <a:lnTo>
                    <a:pt x="216" y="8"/>
                  </a:lnTo>
                  <a:lnTo>
                    <a:pt x="208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52" y="8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48" y="16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24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120" y="88"/>
                  </a:lnTo>
                  <a:lnTo>
                    <a:pt x="136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609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0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80"/>
                <a:gd name="T47" fmla="*/ 88 w 88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Freeform 610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56"/>
                <a:gd name="T50" fmla="*/ 64 w 6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Freeform 611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0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80"/>
                <a:gd name="T50" fmla="*/ 88 w 88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612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2147483647 w 64"/>
                <a:gd name="T33" fmla="*/ 2147483647 h 56"/>
                <a:gd name="T34" fmla="*/ 2147483647 w 64"/>
                <a:gd name="T35" fmla="*/ 2147483647 h 56"/>
                <a:gd name="T36" fmla="*/ 2147483647 w 64"/>
                <a:gd name="T37" fmla="*/ 2147483647 h 56"/>
                <a:gd name="T38" fmla="*/ 2147483647 w 64"/>
                <a:gd name="T39" fmla="*/ 2147483647 h 56"/>
                <a:gd name="T40" fmla="*/ 2147483647 w 64"/>
                <a:gd name="T41" fmla="*/ 0 h 56"/>
                <a:gd name="T42" fmla="*/ 2147483647 w 64"/>
                <a:gd name="T43" fmla="*/ 0 h 56"/>
                <a:gd name="T44" fmla="*/ 2147483647 w 64"/>
                <a:gd name="T45" fmla="*/ 2147483647 h 56"/>
                <a:gd name="T46" fmla="*/ 2147483647 w 64"/>
                <a:gd name="T47" fmla="*/ 2147483647 h 56"/>
                <a:gd name="T48" fmla="*/ 2147483647 w 64"/>
                <a:gd name="T49" fmla="*/ 2147483647 h 56"/>
                <a:gd name="T50" fmla="*/ 2147483647 w 64"/>
                <a:gd name="T51" fmla="*/ 2147483647 h 56"/>
                <a:gd name="T52" fmla="*/ 0 w 64"/>
                <a:gd name="T53" fmla="*/ 2147483647 h 56"/>
                <a:gd name="T54" fmla="*/ 2147483647 w 64"/>
                <a:gd name="T55" fmla="*/ 2147483647 h 56"/>
                <a:gd name="T56" fmla="*/ 2147483647 w 64"/>
                <a:gd name="T57" fmla="*/ 2147483647 h 56"/>
                <a:gd name="T58" fmla="*/ 2147483647 w 64"/>
                <a:gd name="T59" fmla="*/ 2147483647 h 56"/>
                <a:gd name="T60" fmla="*/ 2147483647 w 64"/>
                <a:gd name="T61" fmla="*/ 2147483647 h 56"/>
                <a:gd name="T62" fmla="*/ 2147483647 w 64"/>
                <a:gd name="T63" fmla="*/ 2147483647 h 56"/>
                <a:gd name="T64" fmla="*/ 2147483647 w 64"/>
                <a:gd name="T65" fmla="*/ 2147483647 h 56"/>
                <a:gd name="T66" fmla="*/ 2147483647 w 64"/>
                <a:gd name="T67" fmla="*/ 2147483647 h 56"/>
                <a:gd name="T68" fmla="*/ 2147483647 w 64"/>
                <a:gd name="T69" fmla="*/ 2147483647 h 56"/>
                <a:gd name="T70" fmla="*/ 2147483647 w 64"/>
                <a:gd name="T71" fmla="*/ 2147483647 h 56"/>
                <a:gd name="T72" fmla="*/ 2147483647 w 64"/>
                <a:gd name="T73" fmla="*/ 2147483647 h 56"/>
                <a:gd name="T74" fmla="*/ 2147483647 w 64"/>
                <a:gd name="T75" fmla="*/ 2147483647 h 56"/>
                <a:gd name="T76" fmla="*/ 2147483647 w 64"/>
                <a:gd name="T77" fmla="*/ 2147483647 h 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4"/>
                <a:gd name="T118" fmla="*/ 0 h 56"/>
                <a:gd name="T119" fmla="*/ 64 w 64"/>
                <a:gd name="T120" fmla="*/ 56 h 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 613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Freeform 614"/>
            <p:cNvSpPr>
              <a:spLocks/>
            </p:cNvSpPr>
            <p:nvPr/>
          </p:nvSpPr>
          <p:spPr bwMode="auto">
            <a:xfrm>
              <a:off x="5353340" y="3153934"/>
              <a:ext cx="128304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0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2147483647 h 112"/>
                <a:gd name="T16" fmla="*/ 2147483647 w 96"/>
                <a:gd name="T17" fmla="*/ 2147483647 h 112"/>
                <a:gd name="T18" fmla="*/ 2147483647 w 96"/>
                <a:gd name="T19" fmla="*/ 2147483647 h 112"/>
                <a:gd name="T20" fmla="*/ 2147483647 w 96"/>
                <a:gd name="T21" fmla="*/ 0 h 112"/>
                <a:gd name="T22" fmla="*/ 2147483647 w 96"/>
                <a:gd name="T23" fmla="*/ 0 h 112"/>
                <a:gd name="T24" fmla="*/ 2147483647 w 96"/>
                <a:gd name="T25" fmla="*/ 0 h 112"/>
                <a:gd name="T26" fmla="*/ 2147483647 w 96"/>
                <a:gd name="T27" fmla="*/ 2147483647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12"/>
                <a:gd name="T44" fmla="*/ 96 w 96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12">
                  <a:moveTo>
                    <a:pt x="40" y="24"/>
                  </a:moveTo>
                  <a:lnTo>
                    <a:pt x="40" y="48"/>
                  </a:lnTo>
                  <a:lnTo>
                    <a:pt x="16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112"/>
                  </a:lnTo>
                  <a:lnTo>
                    <a:pt x="48" y="88"/>
                  </a:lnTo>
                  <a:lnTo>
                    <a:pt x="72" y="56"/>
                  </a:lnTo>
                  <a:lnTo>
                    <a:pt x="80" y="40"/>
                  </a:lnTo>
                  <a:lnTo>
                    <a:pt x="96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 615"/>
            <p:cNvSpPr>
              <a:spLocks/>
            </p:cNvSpPr>
            <p:nvPr/>
          </p:nvSpPr>
          <p:spPr bwMode="auto">
            <a:xfrm>
              <a:off x="5192137" y="3250436"/>
              <a:ext cx="182038" cy="107468"/>
            </a:xfrm>
            <a:custGeom>
              <a:avLst/>
              <a:gdLst>
                <a:gd name="T0" fmla="*/ 2147483647 w 136"/>
                <a:gd name="T1" fmla="*/ 0 h 80"/>
                <a:gd name="T2" fmla="*/ 2147483647 w 136"/>
                <a:gd name="T3" fmla="*/ 2147483647 h 80"/>
                <a:gd name="T4" fmla="*/ 2147483647 w 136"/>
                <a:gd name="T5" fmla="*/ 2147483647 h 80"/>
                <a:gd name="T6" fmla="*/ 2147483647 w 136"/>
                <a:gd name="T7" fmla="*/ 2147483647 h 80"/>
                <a:gd name="T8" fmla="*/ 0 w 136"/>
                <a:gd name="T9" fmla="*/ 2147483647 h 80"/>
                <a:gd name="T10" fmla="*/ 2147483647 w 136"/>
                <a:gd name="T11" fmla="*/ 2147483647 h 80"/>
                <a:gd name="T12" fmla="*/ 2147483647 w 136"/>
                <a:gd name="T13" fmla="*/ 2147483647 h 80"/>
                <a:gd name="T14" fmla="*/ 2147483647 w 136"/>
                <a:gd name="T15" fmla="*/ 2147483647 h 80"/>
                <a:gd name="T16" fmla="*/ 2147483647 w 136"/>
                <a:gd name="T17" fmla="*/ 2147483647 h 80"/>
                <a:gd name="T18" fmla="*/ 2147483647 w 136"/>
                <a:gd name="T19" fmla="*/ 2147483647 h 80"/>
                <a:gd name="T20" fmla="*/ 2147483647 w 136"/>
                <a:gd name="T21" fmla="*/ 2147483647 h 80"/>
                <a:gd name="T22" fmla="*/ 2147483647 w 136"/>
                <a:gd name="T23" fmla="*/ 2147483647 h 80"/>
                <a:gd name="T24" fmla="*/ 2147483647 w 136"/>
                <a:gd name="T25" fmla="*/ 2147483647 h 80"/>
                <a:gd name="T26" fmla="*/ 2147483647 w 136"/>
                <a:gd name="T27" fmla="*/ 0 h 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80"/>
                <a:gd name="T44" fmla="*/ 136 w 136"/>
                <a:gd name="T45" fmla="*/ 80 h 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80">
                  <a:moveTo>
                    <a:pt x="120" y="0"/>
                  </a:moveTo>
                  <a:lnTo>
                    <a:pt x="72" y="16"/>
                  </a:lnTo>
                  <a:lnTo>
                    <a:pt x="56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80"/>
                  </a:lnTo>
                  <a:lnTo>
                    <a:pt x="48" y="72"/>
                  </a:lnTo>
                  <a:lnTo>
                    <a:pt x="64" y="72"/>
                  </a:lnTo>
                  <a:lnTo>
                    <a:pt x="80" y="56"/>
                  </a:lnTo>
                  <a:lnTo>
                    <a:pt x="104" y="48"/>
                  </a:lnTo>
                  <a:lnTo>
                    <a:pt x="136" y="40"/>
                  </a:lnTo>
                  <a:lnTo>
                    <a:pt x="128" y="8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 616"/>
            <p:cNvSpPr>
              <a:spLocks/>
            </p:cNvSpPr>
            <p:nvPr/>
          </p:nvSpPr>
          <p:spPr bwMode="auto">
            <a:xfrm>
              <a:off x="5062736" y="3003697"/>
              <a:ext cx="344338" cy="289507"/>
            </a:xfrm>
            <a:custGeom>
              <a:avLst/>
              <a:gdLst>
                <a:gd name="T0" fmla="*/ 2147483647 w 256"/>
                <a:gd name="T1" fmla="*/ 2147483647 h 216"/>
                <a:gd name="T2" fmla="*/ 2147483647 w 256"/>
                <a:gd name="T3" fmla="*/ 2147483647 h 216"/>
                <a:gd name="T4" fmla="*/ 2147483647 w 256"/>
                <a:gd name="T5" fmla="*/ 2147483647 h 216"/>
                <a:gd name="T6" fmla="*/ 2147483647 w 256"/>
                <a:gd name="T7" fmla="*/ 2147483647 h 216"/>
                <a:gd name="T8" fmla="*/ 2147483647 w 256"/>
                <a:gd name="T9" fmla="*/ 2147483647 h 216"/>
                <a:gd name="T10" fmla="*/ 2147483647 w 256"/>
                <a:gd name="T11" fmla="*/ 2147483647 h 216"/>
                <a:gd name="T12" fmla="*/ 2147483647 w 256"/>
                <a:gd name="T13" fmla="*/ 2147483647 h 216"/>
                <a:gd name="T14" fmla="*/ 2147483647 w 256"/>
                <a:gd name="T15" fmla="*/ 2147483647 h 216"/>
                <a:gd name="T16" fmla="*/ 2147483647 w 256"/>
                <a:gd name="T17" fmla="*/ 2147483647 h 216"/>
                <a:gd name="T18" fmla="*/ 2147483647 w 256"/>
                <a:gd name="T19" fmla="*/ 2147483647 h 216"/>
                <a:gd name="T20" fmla="*/ 2147483647 w 256"/>
                <a:gd name="T21" fmla="*/ 2147483647 h 216"/>
                <a:gd name="T22" fmla="*/ 2147483647 w 256"/>
                <a:gd name="T23" fmla="*/ 2147483647 h 216"/>
                <a:gd name="T24" fmla="*/ 2147483647 w 256"/>
                <a:gd name="T25" fmla="*/ 0 h 216"/>
                <a:gd name="T26" fmla="*/ 2147483647 w 256"/>
                <a:gd name="T27" fmla="*/ 0 h 216"/>
                <a:gd name="T28" fmla="*/ 2147483647 w 256"/>
                <a:gd name="T29" fmla="*/ 0 h 216"/>
                <a:gd name="T30" fmla="*/ 2147483647 w 256"/>
                <a:gd name="T31" fmla="*/ 2147483647 h 216"/>
                <a:gd name="T32" fmla="*/ 2147483647 w 256"/>
                <a:gd name="T33" fmla="*/ 2147483647 h 216"/>
                <a:gd name="T34" fmla="*/ 2147483647 w 256"/>
                <a:gd name="T35" fmla="*/ 2147483647 h 216"/>
                <a:gd name="T36" fmla="*/ 2147483647 w 256"/>
                <a:gd name="T37" fmla="*/ 2147483647 h 216"/>
                <a:gd name="T38" fmla="*/ 2147483647 w 256"/>
                <a:gd name="T39" fmla="*/ 2147483647 h 216"/>
                <a:gd name="T40" fmla="*/ 0 w 256"/>
                <a:gd name="T41" fmla="*/ 2147483647 h 216"/>
                <a:gd name="T42" fmla="*/ 2147483647 w 256"/>
                <a:gd name="T43" fmla="*/ 2147483647 h 216"/>
                <a:gd name="T44" fmla="*/ 2147483647 w 256"/>
                <a:gd name="T45" fmla="*/ 2147483647 h 216"/>
                <a:gd name="T46" fmla="*/ 2147483647 w 256"/>
                <a:gd name="T47" fmla="*/ 2147483647 h 216"/>
                <a:gd name="T48" fmla="*/ 2147483647 w 256"/>
                <a:gd name="T49" fmla="*/ 2147483647 h 216"/>
                <a:gd name="T50" fmla="*/ 2147483647 w 256"/>
                <a:gd name="T51" fmla="*/ 2147483647 h 216"/>
                <a:gd name="T52" fmla="*/ 2147483647 w 256"/>
                <a:gd name="T53" fmla="*/ 2147483647 h 216"/>
                <a:gd name="T54" fmla="*/ 2147483647 w 256"/>
                <a:gd name="T55" fmla="*/ 2147483647 h 216"/>
                <a:gd name="T56" fmla="*/ 2147483647 w 256"/>
                <a:gd name="T57" fmla="*/ 2147483647 h 216"/>
                <a:gd name="T58" fmla="*/ 2147483647 w 256"/>
                <a:gd name="T59" fmla="*/ 2147483647 h 216"/>
                <a:gd name="T60" fmla="*/ 2147483647 w 256"/>
                <a:gd name="T61" fmla="*/ 2147483647 h 216"/>
                <a:gd name="T62" fmla="*/ 2147483647 w 256"/>
                <a:gd name="T63" fmla="*/ 2147483647 h 216"/>
                <a:gd name="T64" fmla="*/ 2147483647 w 256"/>
                <a:gd name="T65" fmla="*/ 2147483647 h 2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6"/>
                <a:gd name="T100" fmla="*/ 0 h 216"/>
                <a:gd name="T101" fmla="*/ 256 w 256"/>
                <a:gd name="T102" fmla="*/ 216 h 2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6" h="216">
                  <a:moveTo>
                    <a:pt x="256" y="136"/>
                  </a:moveTo>
                  <a:lnTo>
                    <a:pt x="224" y="128"/>
                  </a:lnTo>
                  <a:lnTo>
                    <a:pt x="208" y="112"/>
                  </a:lnTo>
                  <a:lnTo>
                    <a:pt x="216" y="96"/>
                  </a:lnTo>
                  <a:lnTo>
                    <a:pt x="208" y="96"/>
                  </a:lnTo>
                  <a:lnTo>
                    <a:pt x="192" y="88"/>
                  </a:lnTo>
                  <a:lnTo>
                    <a:pt x="184" y="64"/>
                  </a:lnTo>
                  <a:lnTo>
                    <a:pt x="168" y="48"/>
                  </a:lnTo>
                  <a:lnTo>
                    <a:pt x="160" y="48"/>
                  </a:lnTo>
                  <a:lnTo>
                    <a:pt x="144" y="40"/>
                  </a:lnTo>
                  <a:lnTo>
                    <a:pt x="112" y="32"/>
                  </a:lnTo>
                  <a:lnTo>
                    <a:pt x="104" y="24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8" y="56"/>
                  </a:lnTo>
                  <a:lnTo>
                    <a:pt x="40" y="112"/>
                  </a:lnTo>
                  <a:lnTo>
                    <a:pt x="56" y="128"/>
                  </a:lnTo>
                  <a:lnTo>
                    <a:pt x="64" y="152"/>
                  </a:lnTo>
                  <a:lnTo>
                    <a:pt x="72" y="184"/>
                  </a:lnTo>
                  <a:lnTo>
                    <a:pt x="96" y="208"/>
                  </a:lnTo>
                  <a:lnTo>
                    <a:pt x="96" y="216"/>
                  </a:lnTo>
                  <a:lnTo>
                    <a:pt x="112" y="208"/>
                  </a:lnTo>
                  <a:lnTo>
                    <a:pt x="152" y="208"/>
                  </a:lnTo>
                  <a:lnTo>
                    <a:pt x="168" y="200"/>
                  </a:lnTo>
                  <a:lnTo>
                    <a:pt x="216" y="184"/>
                  </a:lnTo>
                  <a:lnTo>
                    <a:pt x="256" y="13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 617"/>
            <p:cNvSpPr>
              <a:spLocks/>
            </p:cNvSpPr>
            <p:nvPr/>
          </p:nvSpPr>
          <p:spPr bwMode="auto">
            <a:xfrm>
              <a:off x="5353340" y="3185735"/>
              <a:ext cx="53734" cy="64701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0 h 48"/>
                <a:gd name="T8" fmla="*/ 0 w 4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8"/>
                <a:gd name="T17" fmla="*/ 40 w 4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8">
                  <a:moveTo>
                    <a:pt x="0" y="48"/>
                  </a:moveTo>
                  <a:lnTo>
                    <a:pt x="16" y="40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Freeform 618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Freeform 619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Freeform 620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Freeform 621"/>
            <p:cNvSpPr>
              <a:spLocks/>
            </p:cNvSpPr>
            <p:nvPr/>
          </p:nvSpPr>
          <p:spPr bwMode="auto">
            <a:xfrm>
              <a:off x="5223939" y="2842495"/>
              <a:ext cx="322405" cy="300473"/>
            </a:xfrm>
            <a:custGeom>
              <a:avLst/>
              <a:gdLst>
                <a:gd name="T0" fmla="*/ 2147483647 w 240"/>
                <a:gd name="T1" fmla="*/ 2147483647 h 224"/>
                <a:gd name="T2" fmla="*/ 2147483647 w 240"/>
                <a:gd name="T3" fmla="*/ 2147483647 h 224"/>
                <a:gd name="T4" fmla="*/ 2147483647 w 240"/>
                <a:gd name="T5" fmla="*/ 2147483647 h 224"/>
                <a:gd name="T6" fmla="*/ 2147483647 w 240"/>
                <a:gd name="T7" fmla="*/ 2147483647 h 224"/>
                <a:gd name="T8" fmla="*/ 2147483647 w 240"/>
                <a:gd name="T9" fmla="*/ 2147483647 h 224"/>
                <a:gd name="T10" fmla="*/ 2147483647 w 240"/>
                <a:gd name="T11" fmla="*/ 2147483647 h 224"/>
                <a:gd name="T12" fmla="*/ 2147483647 w 240"/>
                <a:gd name="T13" fmla="*/ 2147483647 h 224"/>
                <a:gd name="T14" fmla="*/ 2147483647 w 240"/>
                <a:gd name="T15" fmla="*/ 2147483647 h 224"/>
                <a:gd name="T16" fmla="*/ 2147483647 w 240"/>
                <a:gd name="T17" fmla="*/ 2147483647 h 224"/>
                <a:gd name="T18" fmla="*/ 2147483647 w 240"/>
                <a:gd name="T19" fmla="*/ 2147483647 h 224"/>
                <a:gd name="T20" fmla="*/ 2147483647 w 240"/>
                <a:gd name="T21" fmla="*/ 2147483647 h 224"/>
                <a:gd name="T22" fmla="*/ 2147483647 w 240"/>
                <a:gd name="T23" fmla="*/ 2147483647 h 224"/>
                <a:gd name="T24" fmla="*/ 2147483647 w 240"/>
                <a:gd name="T25" fmla="*/ 2147483647 h 224"/>
                <a:gd name="T26" fmla="*/ 2147483647 w 240"/>
                <a:gd name="T27" fmla="*/ 2147483647 h 224"/>
                <a:gd name="T28" fmla="*/ 2147483647 w 240"/>
                <a:gd name="T29" fmla="*/ 2147483647 h 224"/>
                <a:gd name="T30" fmla="*/ 2147483647 w 240"/>
                <a:gd name="T31" fmla="*/ 2147483647 h 224"/>
                <a:gd name="T32" fmla="*/ 2147483647 w 240"/>
                <a:gd name="T33" fmla="*/ 2147483647 h 224"/>
                <a:gd name="T34" fmla="*/ 2147483647 w 240"/>
                <a:gd name="T35" fmla="*/ 2147483647 h 224"/>
                <a:gd name="T36" fmla="*/ 2147483647 w 240"/>
                <a:gd name="T37" fmla="*/ 2147483647 h 224"/>
                <a:gd name="T38" fmla="*/ 2147483647 w 240"/>
                <a:gd name="T39" fmla="*/ 0 h 224"/>
                <a:gd name="T40" fmla="*/ 2147483647 w 240"/>
                <a:gd name="T41" fmla="*/ 2147483647 h 224"/>
                <a:gd name="T42" fmla="*/ 2147483647 w 240"/>
                <a:gd name="T43" fmla="*/ 2147483647 h 224"/>
                <a:gd name="T44" fmla="*/ 0 w 240"/>
                <a:gd name="T45" fmla="*/ 0 h 224"/>
                <a:gd name="T46" fmla="*/ 0 w 240"/>
                <a:gd name="T47" fmla="*/ 2147483647 h 224"/>
                <a:gd name="T48" fmla="*/ 0 w 240"/>
                <a:gd name="T49" fmla="*/ 2147483647 h 224"/>
                <a:gd name="T50" fmla="*/ 2147483647 w 240"/>
                <a:gd name="T51" fmla="*/ 2147483647 h 224"/>
                <a:gd name="T52" fmla="*/ 2147483647 w 240"/>
                <a:gd name="T53" fmla="*/ 2147483647 h 224"/>
                <a:gd name="T54" fmla="*/ 2147483647 w 240"/>
                <a:gd name="T55" fmla="*/ 2147483647 h 224"/>
                <a:gd name="T56" fmla="*/ 2147483647 w 240"/>
                <a:gd name="T57" fmla="*/ 2147483647 h 224"/>
                <a:gd name="T58" fmla="*/ 2147483647 w 240"/>
                <a:gd name="T59" fmla="*/ 2147483647 h 224"/>
                <a:gd name="T60" fmla="*/ 2147483647 w 240"/>
                <a:gd name="T61" fmla="*/ 2147483647 h 224"/>
                <a:gd name="T62" fmla="*/ 2147483647 w 240"/>
                <a:gd name="T63" fmla="*/ 2147483647 h 224"/>
                <a:gd name="T64" fmla="*/ 2147483647 w 240"/>
                <a:gd name="T65" fmla="*/ 2147483647 h 224"/>
                <a:gd name="T66" fmla="*/ 2147483647 w 240"/>
                <a:gd name="T67" fmla="*/ 2147483647 h 224"/>
                <a:gd name="T68" fmla="*/ 2147483647 w 240"/>
                <a:gd name="T69" fmla="*/ 2147483647 h 224"/>
                <a:gd name="T70" fmla="*/ 2147483647 w 240"/>
                <a:gd name="T71" fmla="*/ 2147483647 h 224"/>
                <a:gd name="T72" fmla="*/ 2147483647 w 240"/>
                <a:gd name="T73" fmla="*/ 2147483647 h 224"/>
                <a:gd name="T74" fmla="*/ 2147483647 w 240"/>
                <a:gd name="T75" fmla="*/ 2147483647 h 224"/>
                <a:gd name="T76" fmla="*/ 2147483647 w 240"/>
                <a:gd name="T77" fmla="*/ 2147483647 h 224"/>
                <a:gd name="T78" fmla="*/ 2147483647 w 240"/>
                <a:gd name="T79" fmla="*/ 2147483647 h 224"/>
                <a:gd name="T80" fmla="*/ 2147483647 w 240"/>
                <a:gd name="T81" fmla="*/ 2147483647 h 224"/>
                <a:gd name="T82" fmla="*/ 2147483647 w 240"/>
                <a:gd name="T83" fmla="*/ 2147483647 h 224"/>
                <a:gd name="T84" fmla="*/ 2147483647 w 240"/>
                <a:gd name="T85" fmla="*/ 2147483647 h 224"/>
                <a:gd name="T86" fmla="*/ 2147483647 w 240"/>
                <a:gd name="T87" fmla="*/ 2147483647 h 224"/>
                <a:gd name="T88" fmla="*/ 2147483647 w 240"/>
                <a:gd name="T89" fmla="*/ 2147483647 h 224"/>
                <a:gd name="T90" fmla="*/ 2147483647 w 240"/>
                <a:gd name="T91" fmla="*/ 2147483647 h 2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0"/>
                <a:gd name="T139" fmla="*/ 0 h 224"/>
                <a:gd name="T140" fmla="*/ 240 w 240"/>
                <a:gd name="T141" fmla="*/ 224 h 2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0" h="224">
                  <a:moveTo>
                    <a:pt x="208" y="152"/>
                  </a:moveTo>
                  <a:lnTo>
                    <a:pt x="216" y="128"/>
                  </a:lnTo>
                  <a:lnTo>
                    <a:pt x="200" y="120"/>
                  </a:lnTo>
                  <a:lnTo>
                    <a:pt x="200" y="104"/>
                  </a:lnTo>
                  <a:lnTo>
                    <a:pt x="208" y="88"/>
                  </a:lnTo>
                  <a:lnTo>
                    <a:pt x="208" y="48"/>
                  </a:lnTo>
                  <a:lnTo>
                    <a:pt x="192" y="48"/>
                  </a:lnTo>
                  <a:lnTo>
                    <a:pt x="176" y="32"/>
                  </a:lnTo>
                  <a:lnTo>
                    <a:pt x="160" y="24"/>
                  </a:lnTo>
                  <a:lnTo>
                    <a:pt x="144" y="24"/>
                  </a:lnTo>
                  <a:lnTo>
                    <a:pt x="120" y="32"/>
                  </a:lnTo>
                  <a:lnTo>
                    <a:pt x="120" y="40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72" y="40"/>
                  </a:lnTo>
                  <a:lnTo>
                    <a:pt x="56" y="40"/>
                  </a:lnTo>
                  <a:lnTo>
                    <a:pt x="56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24" y="16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6" y="64"/>
                  </a:lnTo>
                  <a:lnTo>
                    <a:pt x="16" y="80"/>
                  </a:lnTo>
                  <a:lnTo>
                    <a:pt x="16" y="96"/>
                  </a:lnTo>
                  <a:lnTo>
                    <a:pt x="40" y="120"/>
                  </a:lnTo>
                  <a:lnTo>
                    <a:pt x="48" y="136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72" y="160"/>
                  </a:lnTo>
                  <a:lnTo>
                    <a:pt x="88" y="176"/>
                  </a:lnTo>
                  <a:lnTo>
                    <a:pt x="112" y="192"/>
                  </a:lnTo>
                  <a:lnTo>
                    <a:pt x="136" y="200"/>
                  </a:lnTo>
                  <a:lnTo>
                    <a:pt x="152" y="192"/>
                  </a:lnTo>
                  <a:lnTo>
                    <a:pt x="168" y="208"/>
                  </a:lnTo>
                  <a:lnTo>
                    <a:pt x="208" y="224"/>
                  </a:lnTo>
                  <a:lnTo>
                    <a:pt x="216" y="224"/>
                  </a:lnTo>
                  <a:lnTo>
                    <a:pt x="216" y="208"/>
                  </a:lnTo>
                  <a:lnTo>
                    <a:pt x="240" y="200"/>
                  </a:lnTo>
                  <a:lnTo>
                    <a:pt x="232" y="184"/>
                  </a:lnTo>
                  <a:lnTo>
                    <a:pt x="232" y="176"/>
                  </a:lnTo>
                  <a:lnTo>
                    <a:pt x="216" y="160"/>
                  </a:lnTo>
                  <a:lnTo>
                    <a:pt x="208" y="15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622"/>
            <p:cNvSpPr>
              <a:spLocks/>
            </p:cNvSpPr>
            <p:nvPr/>
          </p:nvSpPr>
          <p:spPr bwMode="auto">
            <a:xfrm>
              <a:off x="5503576" y="2907195"/>
              <a:ext cx="278541" cy="256608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2147483647 h 192"/>
                <a:gd name="T24" fmla="*/ 2147483647 w 208"/>
                <a:gd name="T25" fmla="*/ 0 h 192"/>
                <a:gd name="T26" fmla="*/ 2147483647 w 208"/>
                <a:gd name="T27" fmla="*/ 0 h 192"/>
                <a:gd name="T28" fmla="*/ 2147483647 w 208"/>
                <a:gd name="T29" fmla="*/ 0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2147483647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0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2147483647 w 208"/>
                <a:gd name="T67" fmla="*/ 2147483647 h 192"/>
                <a:gd name="T68" fmla="*/ 2147483647 w 208"/>
                <a:gd name="T69" fmla="*/ 2147483647 h 192"/>
                <a:gd name="T70" fmla="*/ 2147483647 w 208"/>
                <a:gd name="T71" fmla="*/ 2147483647 h 192"/>
                <a:gd name="T72" fmla="*/ 2147483647 w 208"/>
                <a:gd name="T73" fmla="*/ 2147483647 h 192"/>
                <a:gd name="T74" fmla="*/ 2147483647 w 208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192"/>
                <a:gd name="T116" fmla="*/ 208 w 208"/>
                <a:gd name="T117" fmla="*/ 192 h 1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192">
                  <a:moveTo>
                    <a:pt x="112" y="184"/>
                  </a:moveTo>
                  <a:lnTo>
                    <a:pt x="128" y="176"/>
                  </a:lnTo>
                  <a:lnTo>
                    <a:pt x="120" y="160"/>
                  </a:lnTo>
                  <a:lnTo>
                    <a:pt x="112" y="144"/>
                  </a:lnTo>
                  <a:lnTo>
                    <a:pt x="120" y="136"/>
                  </a:lnTo>
                  <a:lnTo>
                    <a:pt x="136" y="136"/>
                  </a:lnTo>
                  <a:lnTo>
                    <a:pt x="160" y="96"/>
                  </a:lnTo>
                  <a:lnTo>
                    <a:pt x="168" y="80"/>
                  </a:lnTo>
                  <a:lnTo>
                    <a:pt x="176" y="64"/>
                  </a:lnTo>
                  <a:lnTo>
                    <a:pt x="168" y="56"/>
                  </a:lnTo>
                  <a:lnTo>
                    <a:pt x="168" y="32"/>
                  </a:lnTo>
                  <a:lnTo>
                    <a:pt x="208" y="24"/>
                  </a:lnTo>
                  <a:lnTo>
                    <a:pt x="192" y="0"/>
                  </a:lnTo>
                  <a:lnTo>
                    <a:pt x="176" y="0"/>
                  </a:lnTo>
                  <a:lnTo>
                    <a:pt x="152" y="0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0" y="40"/>
                  </a:lnTo>
                  <a:lnTo>
                    <a:pt x="112" y="48"/>
                  </a:lnTo>
                  <a:lnTo>
                    <a:pt x="112" y="56"/>
                  </a:lnTo>
                  <a:lnTo>
                    <a:pt x="104" y="72"/>
                  </a:lnTo>
                  <a:lnTo>
                    <a:pt x="80" y="80"/>
                  </a:lnTo>
                  <a:lnTo>
                    <a:pt x="72" y="88"/>
                  </a:lnTo>
                  <a:lnTo>
                    <a:pt x="56" y="112"/>
                  </a:lnTo>
                  <a:lnTo>
                    <a:pt x="32" y="112"/>
                  </a:lnTo>
                  <a:lnTo>
                    <a:pt x="16" y="104"/>
                  </a:lnTo>
                  <a:lnTo>
                    <a:pt x="0" y="104"/>
                  </a:lnTo>
                  <a:lnTo>
                    <a:pt x="8" y="112"/>
                  </a:lnTo>
                  <a:lnTo>
                    <a:pt x="24" y="128"/>
                  </a:lnTo>
                  <a:lnTo>
                    <a:pt x="24" y="136"/>
                  </a:lnTo>
                  <a:lnTo>
                    <a:pt x="32" y="152"/>
                  </a:lnTo>
                  <a:lnTo>
                    <a:pt x="8" y="160"/>
                  </a:lnTo>
                  <a:lnTo>
                    <a:pt x="8" y="176"/>
                  </a:lnTo>
                  <a:lnTo>
                    <a:pt x="32" y="168"/>
                  </a:lnTo>
                  <a:lnTo>
                    <a:pt x="72" y="168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112" y="18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 623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2147483647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2147483647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84"/>
                <a:gd name="T110" fmla="*/ 368 w 368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 624"/>
            <p:cNvSpPr>
              <a:spLocks/>
            </p:cNvSpPr>
            <p:nvPr/>
          </p:nvSpPr>
          <p:spPr bwMode="auto">
            <a:xfrm>
              <a:off x="5492609" y="2874296"/>
              <a:ext cx="246739" cy="183135"/>
            </a:xfrm>
            <a:custGeom>
              <a:avLst/>
              <a:gdLst>
                <a:gd name="T0" fmla="*/ 2147483647 w 184"/>
                <a:gd name="T1" fmla="*/ 2147483647 h 136"/>
                <a:gd name="T2" fmla="*/ 2147483647 w 184"/>
                <a:gd name="T3" fmla="*/ 2147483647 h 136"/>
                <a:gd name="T4" fmla="*/ 2147483647 w 184"/>
                <a:gd name="T5" fmla="*/ 2147483647 h 136"/>
                <a:gd name="T6" fmla="*/ 2147483647 w 184"/>
                <a:gd name="T7" fmla="*/ 0 h 136"/>
                <a:gd name="T8" fmla="*/ 2147483647 w 184"/>
                <a:gd name="T9" fmla="*/ 2147483647 h 136"/>
                <a:gd name="T10" fmla="*/ 2147483647 w 184"/>
                <a:gd name="T11" fmla="*/ 2147483647 h 136"/>
                <a:gd name="T12" fmla="*/ 2147483647 w 184"/>
                <a:gd name="T13" fmla="*/ 2147483647 h 136"/>
                <a:gd name="T14" fmla="*/ 2147483647 w 184"/>
                <a:gd name="T15" fmla="*/ 2147483647 h 136"/>
                <a:gd name="T16" fmla="*/ 2147483647 w 184"/>
                <a:gd name="T17" fmla="*/ 2147483647 h 136"/>
                <a:gd name="T18" fmla="*/ 2147483647 w 184"/>
                <a:gd name="T19" fmla="*/ 2147483647 h 136"/>
                <a:gd name="T20" fmla="*/ 2147483647 w 184"/>
                <a:gd name="T21" fmla="*/ 2147483647 h 136"/>
                <a:gd name="T22" fmla="*/ 2147483647 w 184"/>
                <a:gd name="T23" fmla="*/ 2147483647 h 136"/>
                <a:gd name="T24" fmla="*/ 2147483647 w 184"/>
                <a:gd name="T25" fmla="*/ 2147483647 h 136"/>
                <a:gd name="T26" fmla="*/ 2147483647 w 184"/>
                <a:gd name="T27" fmla="*/ 2147483647 h 136"/>
                <a:gd name="T28" fmla="*/ 2147483647 w 184"/>
                <a:gd name="T29" fmla="*/ 2147483647 h 136"/>
                <a:gd name="T30" fmla="*/ 2147483647 w 184"/>
                <a:gd name="T31" fmla="*/ 2147483647 h 136"/>
                <a:gd name="T32" fmla="*/ 0 w 184"/>
                <a:gd name="T33" fmla="*/ 2147483647 h 136"/>
                <a:gd name="T34" fmla="*/ 0 w 184"/>
                <a:gd name="T35" fmla="*/ 2147483647 h 136"/>
                <a:gd name="T36" fmla="*/ 2147483647 w 184"/>
                <a:gd name="T37" fmla="*/ 2147483647 h 136"/>
                <a:gd name="T38" fmla="*/ 2147483647 w 184"/>
                <a:gd name="T39" fmla="*/ 2147483647 h 136"/>
                <a:gd name="T40" fmla="*/ 2147483647 w 184"/>
                <a:gd name="T41" fmla="*/ 2147483647 h 136"/>
                <a:gd name="T42" fmla="*/ 2147483647 w 184"/>
                <a:gd name="T43" fmla="*/ 2147483647 h 136"/>
                <a:gd name="T44" fmla="*/ 2147483647 w 184"/>
                <a:gd name="T45" fmla="*/ 2147483647 h 136"/>
                <a:gd name="T46" fmla="*/ 2147483647 w 184"/>
                <a:gd name="T47" fmla="*/ 2147483647 h 136"/>
                <a:gd name="T48" fmla="*/ 2147483647 w 184"/>
                <a:gd name="T49" fmla="*/ 2147483647 h 136"/>
                <a:gd name="T50" fmla="*/ 2147483647 w 184"/>
                <a:gd name="T51" fmla="*/ 2147483647 h 136"/>
                <a:gd name="T52" fmla="*/ 2147483647 w 184"/>
                <a:gd name="T53" fmla="*/ 2147483647 h 136"/>
                <a:gd name="T54" fmla="*/ 2147483647 w 184"/>
                <a:gd name="T55" fmla="*/ 2147483647 h 136"/>
                <a:gd name="T56" fmla="*/ 2147483647 w 184"/>
                <a:gd name="T57" fmla="*/ 2147483647 h 136"/>
                <a:gd name="T58" fmla="*/ 2147483647 w 184"/>
                <a:gd name="T59" fmla="*/ 2147483647 h 136"/>
                <a:gd name="T60" fmla="*/ 2147483647 w 184"/>
                <a:gd name="T61" fmla="*/ 2147483647 h 136"/>
                <a:gd name="T62" fmla="*/ 2147483647 w 184"/>
                <a:gd name="T63" fmla="*/ 2147483647 h 136"/>
                <a:gd name="T64" fmla="*/ 2147483647 w 184"/>
                <a:gd name="T65" fmla="*/ 2147483647 h 136"/>
                <a:gd name="T66" fmla="*/ 2147483647 w 184"/>
                <a:gd name="T67" fmla="*/ 2147483647 h 136"/>
                <a:gd name="T68" fmla="*/ 2147483647 w 184"/>
                <a:gd name="T69" fmla="*/ 2147483647 h 1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"/>
                <a:gd name="T106" fmla="*/ 0 h 136"/>
                <a:gd name="T107" fmla="*/ 184 w 184"/>
                <a:gd name="T108" fmla="*/ 136 h 1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" h="136">
                  <a:moveTo>
                    <a:pt x="168" y="8"/>
                  </a:moveTo>
                  <a:lnTo>
                    <a:pt x="152" y="16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8"/>
                  </a:lnTo>
                  <a:lnTo>
                    <a:pt x="112" y="16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32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8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8" y="128"/>
                  </a:lnTo>
                  <a:lnTo>
                    <a:pt x="24" y="128"/>
                  </a:lnTo>
                  <a:lnTo>
                    <a:pt x="40" y="136"/>
                  </a:lnTo>
                  <a:lnTo>
                    <a:pt x="64" y="136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112" y="96"/>
                  </a:lnTo>
                  <a:lnTo>
                    <a:pt x="120" y="80"/>
                  </a:lnTo>
                  <a:lnTo>
                    <a:pt x="120" y="72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36" y="32"/>
                  </a:lnTo>
                  <a:lnTo>
                    <a:pt x="160" y="24"/>
                  </a:lnTo>
                  <a:lnTo>
                    <a:pt x="184" y="24"/>
                  </a:lnTo>
                  <a:lnTo>
                    <a:pt x="176" y="8"/>
                  </a:lnTo>
                  <a:lnTo>
                    <a:pt x="16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625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2147483647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2147483647 w 152"/>
                <a:gd name="T17" fmla="*/ 2147483647 h 352"/>
                <a:gd name="T18" fmla="*/ 2147483647 w 152"/>
                <a:gd name="T19" fmla="*/ 0 h 352"/>
                <a:gd name="T20" fmla="*/ 2147483647 w 152"/>
                <a:gd name="T21" fmla="*/ 0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0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2147483647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2147483647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" name="Freeform 626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0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0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2147483647 w 368"/>
                <a:gd name="T73" fmla="*/ 2147483647 h 384"/>
                <a:gd name="T74" fmla="*/ 2147483647 w 368"/>
                <a:gd name="T75" fmla="*/ 2147483647 h 3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8"/>
                <a:gd name="T115" fmla="*/ 0 h 384"/>
                <a:gd name="T116" fmla="*/ 368 w 368"/>
                <a:gd name="T117" fmla="*/ 384 h 3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Freeform 627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0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0 w 152"/>
                <a:gd name="T17" fmla="*/ 2147483647 h 352"/>
                <a:gd name="T18" fmla="*/ 2147483647 w 152"/>
                <a:gd name="T19" fmla="*/ 2147483647 h 352"/>
                <a:gd name="T20" fmla="*/ 2147483647 w 152"/>
                <a:gd name="T21" fmla="*/ 2147483647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2147483647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0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0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628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1" name="Freeform 629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56"/>
                <a:gd name="T44" fmla="*/ 64 w 64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Freeform 630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Freeform 631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56"/>
                <a:gd name="T47" fmla="*/ 64 w 6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632"/>
            <p:cNvSpPr>
              <a:spLocks/>
            </p:cNvSpPr>
            <p:nvPr/>
          </p:nvSpPr>
          <p:spPr bwMode="auto">
            <a:xfrm>
              <a:off x="4815998" y="2412621"/>
              <a:ext cx="107468" cy="75666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0 h 56"/>
                <a:gd name="T6" fmla="*/ 2147483647 w 80"/>
                <a:gd name="T7" fmla="*/ 2147483647 h 56"/>
                <a:gd name="T8" fmla="*/ 2147483647 w 80"/>
                <a:gd name="T9" fmla="*/ 0 h 56"/>
                <a:gd name="T10" fmla="*/ 2147483647 w 80"/>
                <a:gd name="T11" fmla="*/ 0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0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2147483647 h 56"/>
                <a:gd name="T24" fmla="*/ 2147483647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2147483647 w 80"/>
                <a:gd name="T39" fmla="*/ 2147483647 h 56"/>
                <a:gd name="T40" fmla="*/ 2147483647 w 80"/>
                <a:gd name="T41" fmla="*/ 2147483647 h 56"/>
                <a:gd name="T42" fmla="*/ 2147483647 w 80"/>
                <a:gd name="T43" fmla="*/ 214748364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56"/>
                <a:gd name="T68" fmla="*/ 80 w 80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56">
                  <a:moveTo>
                    <a:pt x="80" y="16"/>
                  </a:moveTo>
                  <a:lnTo>
                    <a:pt x="72" y="8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48"/>
                  </a:lnTo>
                  <a:lnTo>
                    <a:pt x="32" y="48"/>
                  </a:lnTo>
                  <a:lnTo>
                    <a:pt x="40" y="56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4" y="48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8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Freeform 633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Freeform 634"/>
            <p:cNvSpPr>
              <a:spLocks/>
            </p:cNvSpPr>
            <p:nvPr/>
          </p:nvSpPr>
          <p:spPr bwMode="auto">
            <a:xfrm>
              <a:off x="4858765" y="2423587"/>
              <a:ext cx="161203" cy="139270"/>
            </a:xfrm>
            <a:custGeom>
              <a:avLst/>
              <a:gdLst>
                <a:gd name="T0" fmla="*/ 2147483647 w 120"/>
                <a:gd name="T1" fmla="*/ 2147483647 h 104"/>
                <a:gd name="T2" fmla="*/ 2147483647 w 120"/>
                <a:gd name="T3" fmla="*/ 2147483647 h 104"/>
                <a:gd name="T4" fmla="*/ 2147483647 w 120"/>
                <a:gd name="T5" fmla="*/ 2147483647 h 104"/>
                <a:gd name="T6" fmla="*/ 2147483647 w 120"/>
                <a:gd name="T7" fmla="*/ 2147483647 h 104"/>
                <a:gd name="T8" fmla="*/ 2147483647 w 120"/>
                <a:gd name="T9" fmla="*/ 0 h 104"/>
                <a:gd name="T10" fmla="*/ 2147483647 w 120"/>
                <a:gd name="T11" fmla="*/ 2147483647 h 104"/>
                <a:gd name="T12" fmla="*/ 2147483647 w 120"/>
                <a:gd name="T13" fmla="*/ 2147483647 h 104"/>
                <a:gd name="T14" fmla="*/ 2147483647 w 120"/>
                <a:gd name="T15" fmla="*/ 2147483647 h 104"/>
                <a:gd name="T16" fmla="*/ 2147483647 w 120"/>
                <a:gd name="T17" fmla="*/ 2147483647 h 104"/>
                <a:gd name="T18" fmla="*/ 2147483647 w 120"/>
                <a:gd name="T19" fmla="*/ 2147483647 h 104"/>
                <a:gd name="T20" fmla="*/ 2147483647 w 120"/>
                <a:gd name="T21" fmla="*/ 2147483647 h 104"/>
                <a:gd name="T22" fmla="*/ 2147483647 w 120"/>
                <a:gd name="T23" fmla="*/ 2147483647 h 104"/>
                <a:gd name="T24" fmla="*/ 2147483647 w 120"/>
                <a:gd name="T25" fmla="*/ 2147483647 h 104"/>
                <a:gd name="T26" fmla="*/ 2147483647 w 120"/>
                <a:gd name="T27" fmla="*/ 2147483647 h 104"/>
                <a:gd name="T28" fmla="*/ 2147483647 w 120"/>
                <a:gd name="T29" fmla="*/ 2147483647 h 104"/>
                <a:gd name="T30" fmla="*/ 0 w 120"/>
                <a:gd name="T31" fmla="*/ 2147483647 h 104"/>
                <a:gd name="T32" fmla="*/ 2147483647 w 120"/>
                <a:gd name="T33" fmla="*/ 2147483647 h 104"/>
                <a:gd name="T34" fmla="*/ 2147483647 w 120"/>
                <a:gd name="T35" fmla="*/ 2147483647 h 104"/>
                <a:gd name="T36" fmla="*/ 2147483647 w 120"/>
                <a:gd name="T37" fmla="*/ 2147483647 h 104"/>
                <a:gd name="T38" fmla="*/ 2147483647 w 120"/>
                <a:gd name="T39" fmla="*/ 2147483647 h 104"/>
                <a:gd name="T40" fmla="*/ 2147483647 w 120"/>
                <a:gd name="T41" fmla="*/ 2147483647 h 104"/>
                <a:gd name="T42" fmla="*/ 2147483647 w 120"/>
                <a:gd name="T43" fmla="*/ 2147483647 h 104"/>
                <a:gd name="T44" fmla="*/ 2147483647 w 120"/>
                <a:gd name="T45" fmla="*/ 2147483647 h 104"/>
                <a:gd name="T46" fmla="*/ 2147483647 w 120"/>
                <a:gd name="T47" fmla="*/ 2147483647 h 104"/>
                <a:gd name="T48" fmla="*/ 2147483647 w 120"/>
                <a:gd name="T49" fmla="*/ 2147483647 h 104"/>
                <a:gd name="T50" fmla="*/ 2147483647 w 120"/>
                <a:gd name="T51" fmla="*/ 2147483647 h 104"/>
                <a:gd name="T52" fmla="*/ 2147483647 w 120"/>
                <a:gd name="T53" fmla="*/ 2147483647 h 104"/>
                <a:gd name="T54" fmla="*/ 2147483647 w 120"/>
                <a:gd name="T55" fmla="*/ 2147483647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04"/>
                <a:gd name="T86" fmla="*/ 120 w 120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04">
                  <a:moveTo>
                    <a:pt x="120" y="56"/>
                  </a:moveTo>
                  <a:lnTo>
                    <a:pt x="112" y="40"/>
                  </a:lnTo>
                  <a:lnTo>
                    <a:pt x="96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0" y="24"/>
                  </a:lnTo>
                  <a:lnTo>
                    <a:pt x="32" y="32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72"/>
                  </a:lnTo>
                  <a:lnTo>
                    <a:pt x="0" y="80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56" y="104"/>
                  </a:lnTo>
                  <a:lnTo>
                    <a:pt x="80" y="104"/>
                  </a:lnTo>
                  <a:lnTo>
                    <a:pt x="96" y="104"/>
                  </a:lnTo>
                  <a:lnTo>
                    <a:pt x="104" y="80"/>
                  </a:lnTo>
                  <a:lnTo>
                    <a:pt x="112" y="80"/>
                  </a:lnTo>
                  <a:lnTo>
                    <a:pt x="104" y="64"/>
                  </a:lnTo>
                  <a:lnTo>
                    <a:pt x="120" y="64"/>
                  </a:lnTo>
                  <a:lnTo>
                    <a:pt x="120" y="5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Freeform 635"/>
            <p:cNvSpPr>
              <a:spLocks/>
            </p:cNvSpPr>
            <p:nvPr/>
          </p:nvSpPr>
          <p:spPr bwMode="auto">
            <a:xfrm>
              <a:off x="4826964" y="2358887"/>
              <a:ext cx="129401" cy="75667"/>
            </a:xfrm>
            <a:custGeom>
              <a:avLst/>
              <a:gdLst>
                <a:gd name="T0" fmla="*/ 2147483647 w 96"/>
                <a:gd name="T1" fmla="*/ 2147483647 h 56"/>
                <a:gd name="T2" fmla="*/ 2147483647 w 96"/>
                <a:gd name="T3" fmla="*/ 2147483647 h 56"/>
                <a:gd name="T4" fmla="*/ 2147483647 w 96"/>
                <a:gd name="T5" fmla="*/ 2147483647 h 56"/>
                <a:gd name="T6" fmla="*/ 2147483647 w 96"/>
                <a:gd name="T7" fmla="*/ 2147483647 h 56"/>
                <a:gd name="T8" fmla="*/ 2147483647 w 96"/>
                <a:gd name="T9" fmla="*/ 2147483647 h 56"/>
                <a:gd name="T10" fmla="*/ 2147483647 w 96"/>
                <a:gd name="T11" fmla="*/ 2147483647 h 56"/>
                <a:gd name="T12" fmla="*/ 2147483647 w 96"/>
                <a:gd name="T13" fmla="*/ 2147483647 h 56"/>
                <a:gd name="T14" fmla="*/ 2147483647 w 96"/>
                <a:gd name="T15" fmla="*/ 2147483647 h 56"/>
                <a:gd name="T16" fmla="*/ 2147483647 w 96"/>
                <a:gd name="T17" fmla="*/ 2147483647 h 56"/>
                <a:gd name="T18" fmla="*/ 2147483647 w 96"/>
                <a:gd name="T19" fmla="*/ 2147483647 h 56"/>
                <a:gd name="T20" fmla="*/ 2147483647 w 96"/>
                <a:gd name="T21" fmla="*/ 2147483647 h 56"/>
                <a:gd name="T22" fmla="*/ 2147483647 w 96"/>
                <a:gd name="T23" fmla="*/ 0 h 56"/>
                <a:gd name="T24" fmla="*/ 2147483647 w 96"/>
                <a:gd name="T25" fmla="*/ 2147483647 h 56"/>
                <a:gd name="T26" fmla="*/ 2147483647 w 96"/>
                <a:gd name="T27" fmla="*/ 2147483647 h 56"/>
                <a:gd name="T28" fmla="*/ 2147483647 w 96"/>
                <a:gd name="T29" fmla="*/ 2147483647 h 56"/>
                <a:gd name="T30" fmla="*/ 2147483647 w 96"/>
                <a:gd name="T31" fmla="*/ 2147483647 h 56"/>
                <a:gd name="T32" fmla="*/ 0 w 96"/>
                <a:gd name="T33" fmla="*/ 2147483647 h 56"/>
                <a:gd name="T34" fmla="*/ 0 w 96"/>
                <a:gd name="T35" fmla="*/ 2147483647 h 56"/>
                <a:gd name="T36" fmla="*/ 2147483647 w 96"/>
                <a:gd name="T37" fmla="*/ 2147483647 h 56"/>
                <a:gd name="T38" fmla="*/ 2147483647 w 96"/>
                <a:gd name="T39" fmla="*/ 214748364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56"/>
                <a:gd name="T62" fmla="*/ 96 w 96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56">
                  <a:moveTo>
                    <a:pt x="32" y="40"/>
                  </a:moveTo>
                  <a:lnTo>
                    <a:pt x="48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96" y="48"/>
                  </a:lnTo>
                  <a:lnTo>
                    <a:pt x="88" y="40"/>
                  </a:lnTo>
                  <a:lnTo>
                    <a:pt x="80" y="24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0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16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0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 636"/>
            <p:cNvSpPr>
              <a:spLocks/>
            </p:cNvSpPr>
            <p:nvPr/>
          </p:nvSpPr>
          <p:spPr bwMode="auto">
            <a:xfrm>
              <a:off x="4202989" y="3357905"/>
              <a:ext cx="129401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2147483647 h 72"/>
                <a:gd name="T14" fmla="*/ 2147483647 w 96"/>
                <a:gd name="T15" fmla="*/ 2147483647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2147483647 w 96"/>
                <a:gd name="T21" fmla="*/ 2147483647 h 72"/>
                <a:gd name="T22" fmla="*/ 2147483647 w 96"/>
                <a:gd name="T23" fmla="*/ 2147483647 h 72"/>
                <a:gd name="T24" fmla="*/ 2147483647 w 96"/>
                <a:gd name="T25" fmla="*/ 2147483647 h 72"/>
                <a:gd name="T26" fmla="*/ 2147483647 w 96"/>
                <a:gd name="T27" fmla="*/ 0 h 72"/>
                <a:gd name="T28" fmla="*/ 2147483647 w 96"/>
                <a:gd name="T29" fmla="*/ 0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0 w 96"/>
                <a:gd name="T37" fmla="*/ 2147483647 h 72"/>
                <a:gd name="T38" fmla="*/ 2147483647 w 96"/>
                <a:gd name="T39" fmla="*/ 2147483647 h 72"/>
                <a:gd name="T40" fmla="*/ 2147483647 w 96"/>
                <a:gd name="T41" fmla="*/ 2147483647 h 72"/>
                <a:gd name="T42" fmla="*/ 2147483647 w 96"/>
                <a:gd name="T43" fmla="*/ 2147483647 h 72"/>
                <a:gd name="T44" fmla="*/ 2147483647 w 96"/>
                <a:gd name="T45" fmla="*/ 2147483647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72"/>
                <a:gd name="T71" fmla="*/ 96 w 96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72">
                  <a:moveTo>
                    <a:pt x="40" y="40"/>
                  </a:moveTo>
                  <a:lnTo>
                    <a:pt x="56" y="40"/>
                  </a:lnTo>
                  <a:lnTo>
                    <a:pt x="64" y="56"/>
                  </a:lnTo>
                  <a:lnTo>
                    <a:pt x="72" y="64"/>
                  </a:lnTo>
                  <a:lnTo>
                    <a:pt x="80" y="72"/>
                  </a:lnTo>
                  <a:lnTo>
                    <a:pt x="88" y="72"/>
                  </a:lnTo>
                  <a:lnTo>
                    <a:pt x="96" y="64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Freeform 637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0 h 56"/>
                <a:gd name="T20" fmla="*/ 2147483647 w 80"/>
                <a:gd name="T21" fmla="*/ 0 h 56"/>
                <a:gd name="T22" fmla="*/ 2147483647 w 80"/>
                <a:gd name="T23" fmla="*/ 0 h 56"/>
                <a:gd name="T24" fmla="*/ 0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56"/>
                <a:gd name="T50" fmla="*/ 80 w 80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638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2147483647 w 56"/>
                <a:gd name="T15" fmla="*/ 0 h 48"/>
                <a:gd name="T16" fmla="*/ 0 w 56"/>
                <a:gd name="T17" fmla="*/ 2147483647 h 48"/>
                <a:gd name="T18" fmla="*/ 0 w 56"/>
                <a:gd name="T19" fmla="*/ 2147483647 h 48"/>
                <a:gd name="T20" fmla="*/ 0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2147483647 w 56"/>
                <a:gd name="T29" fmla="*/ 2147483647 h 48"/>
                <a:gd name="T30" fmla="*/ 2147483647 w 56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8"/>
                <a:gd name="T50" fmla="*/ 56 w 56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 639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0 h 56"/>
                <a:gd name="T24" fmla="*/ 2147483647 w 80"/>
                <a:gd name="T25" fmla="*/ 0 h 56"/>
                <a:gd name="T26" fmla="*/ 2147483647 w 80"/>
                <a:gd name="T27" fmla="*/ 0 h 56"/>
                <a:gd name="T28" fmla="*/ 0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56"/>
                <a:gd name="T59" fmla="*/ 80 w 80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" name="Freeform 640"/>
            <p:cNvSpPr>
              <a:spLocks/>
            </p:cNvSpPr>
            <p:nvPr/>
          </p:nvSpPr>
          <p:spPr bwMode="auto">
            <a:xfrm>
              <a:off x="4182153" y="3100199"/>
              <a:ext cx="203971" cy="224807"/>
            </a:xfrm>
            <a:custGeom>
              <a:avLst/>
              <a:gdLst>
                <a:gd name="T0" fmla="*/ 2147483647 w 152"/>
                <a:gd name="T1" fmla="*/ 2147483647 h 168"/>
                <a:gd name="T2" fmla="*/ 2147483647 w 152"/>
                <a:gd name="T3" fmla="*/ 2147483647 h 168"/>
                <a:gd name="T4" fmla="*/ 2147483647 w 152"/>
                <a:gd name="T5" fmla="*/ 2147483647 h 168"/>
                <a:gd name="T6" fmla="*/ 2147483647 w 152"/>
                <a:gd name="T7" fmla="*/ 2147483647 h 168"/>
                <a:gd name="T8" fmla="*/ 2147483647 w 152"/>
                <a:gd name="T9" fmla="*/ 2147483647 h 168"/>
                <a:gd name="T10" fmla="*/ 2147483647 w 152"/>
                <a:gd name="T11" fmla="*/ 2147483647 h 168"/>
                <a:gd name="T12" fmla="*/ 2147483647 w 152"/>
                <a:gd name="T13" fmla="*/ 2147483647 h 168"/>
                <a:gd name="T14" fmla="*/ 2147483647 w 152"/>
                <a:gd name="T15" fmla="*/ 2147483647 h 168"/>
                <a:gd name="T16" fmla="*/ 2147483647 w 152"/>
                <a:gd name="T17" fmla="*/ 2147483647 h 168"/>
                <a:gd name="T18" fmla="*/ 2147483647 w 152"/>
                <a:gd name="T19" fmla="*/ 2147483647 h 168"/>
                <a:gd name="T20" fmla="*/ 2147483647 w 152"/>
                <a:gd name="T21" fmla="*/ 2147483647 h 168"/>
                <a:gd name="T22" fmla="*/ 2147483647 w 152"/>
                <a:gd name="T23" fmla="*/ 0 h 168"/>
                <a:gd name="T24" fmla="*/ 2147483647 w 152"/>
                <a:gd name="T25" fmla="*/ 2147483647 h 168"/>
                <a:gd name="T26" fmla="*/ 2147483647 w 152"/>
                <a:gd name="T27" fmla="*/ 2147483647 h 168"/>
                <a:gd name="T28" fmla="*/ 2147483647 w 152"/>
                <a:gd name="T29" fmla="*/ 2147483647 h 168"/>
                <a:gd name="T30" fmla="*/ 2147483647 w 152"/>
                <a:gd name="T31" fmla="*/ 2147483647 h 168"/>
                <a:gd name="T32" fmla="*/ 2147483647 w 152"/>
                <a:gd name="T33" fmla="*/ 2147483647 h 168"/>
                <a:gd name="T34" fmla="*/ 0 w 152"/>
                <a:gd name="T35" fmla="*/ 2147483647 h 168"/>
                <a:gd name="T36" fmla="*/ 2147483647 w 152"/>
                <a:gd name="T37" fmla="*/ 2147483647 h 168"/>
                <a:gd name="T38" fmla="*/ 2147483647 w 152"/>
                <a:gd name="T39" fmla="*/ 2147483647 h 168"/>
                <a:gd name="T40" fmla="*/ 0 w 152"/>
                <a:gd name="T41" fmla="*/ 2147483647 h 168"/>
                <a:gd name="T42" fmla="*/ 2147483647 w 152"/>
                <a:gd name="T43" fmla="*/ 2147483647 h 168"/>
                <a:gd name="T44" fmla="*/ 2147483647 w 152"/>
                <a:gd name="T45" fmla="*/ 2147483647 h 1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2"/>
                <a:gd name="T70" fmla="*/ 0 h 168"/>
                <a:gd name="T71" fmla="*/ 152 w 152"/>
                <a:gd name="T72" fmla="*/ 168 h 1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2" h="168">
                  <a:moveTo>
                    <a:pt x="24" y="144"/>
                  </a:moveTo>
                  <a:lnTo>
                    <a:pt x="40" y="152"/>
                  </a:lnTo>
                  <a:lnTo>
                    <a:pt x="48" y="160"/>
                  </a:lnTo>
                  <a:lnTo>
                    <a:pt x="56" y="168"/>
                  </a:lnTo>
                  <a:lnTo>
                    <a:pt x="72" y="152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52" y="152"/>
                  </a:lnTo>
                  <a:lnTo>
                    <a:pt x="144" y="144"/>
                  </a:lnTo>
                  <a:lnTo>
                    <a:pt x="128" y="32"/>
                  </a:lnTo>
                  <a:lnTo>
                    <a:pt x="144" y="32"/>
                  </a:lnTo>
                  <a:lnTo>
                    <a:pt x="104" y="0"/>
                  </a:lnTo>
                  <a:lnTo>
                    <a:pt x="104" y="16"/>
                  </a:lnTo>
                  <a:lnTo>
                    <a:pt x="64" y="16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8" y="104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16" y="144"/>
                  </a:lnTo>
                  <a:lnTo>
                    <a:pt x="24" y="14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" name="Freeform 641"/>
            <p:cNvSpPr>
              <a:spLocks/>
            </p:cNvSpPr>
            <p:nvPr/>
          </p:nvSpPr>
          <p:spPr bwMode="auto">
            <a:xfrm>
              <a:off x="4880698" y="3013567"/>
              <a:ext cx="193004" cy="183135"/>
            </a:xfrm>
            <a:custGeom>
              <a:avLst/>
              <a:gdLst>
                <a:gd name="T0" fmla="*/ 0 w 144"/>
                <a:gd name="T1" fmla="*/ 2147483647 h 136"/>
                <a:gd name="T2" fmla="*/ 2147483647 w 144"/>
                <a:gd name="T3" fmla="*/ 2147483647 h 136"/>
                <a:gd name="T4" fmla="*/ 2147483647 w 144"/>
                <a:gd name="T5" fmla="*/ 2147483647 h 136"/>
                <a:gd name="T6" fmla="*/ 2147483647 w 144"/>
                <a:gd name="T7" fmla="*/ 2147483647 h 136"/>
                <a:gd name="T8" fmla="*/ 2147483647 w 144"/>
                <a:gd name="T9" fmla="*/ 2147483647 h 136"/>
                <a:gd name="T10" fmla="*/ 2147483647 w 144"/>
                <a:gd name="T11" fmla="*/ 2147483647 h 136"/>
                <a:gd name="T12" fmla="*/ 2147483647 w 144"/>
                <a:gd name="T13" fmla="*/ 2147483647 h 136"/>
                <a:gd name="T14" fmla="*/ 2147483647 w 144"/>
                <a:gd name="T15" fmla="*/ 2147483647 h 136"/>
                <a:gd name="T16" fmla="*/ 2147483647 w 144"/>
                <a:gd name="T17" fmla="*/ 2147483647 h 136"/>
                <a:gd name="T18" fmla="*/ 2147483647 w 144"/>
                <a:gd name="T19" fmla="*/ 2147483647 h 136"/>
                <a:gd name="T20" fmla="*/ 2147483647 w 144"/>
                <a:gd name="T21" fmla="*/ 2147483647 h 136"/>
                <a:gd name="T22" fmla="*/ 2147483647 w 144"/>
                <a:gd name="T23" fmla="*/ 2147483647 h 136"/>
                <a:gd name="T24" fmla="*/ 2147483647 w 144"/>
                <a:gd name="T25" fmla="*/ 2147483647 h 136"/>
                <a:gd name="T26" fmla="*/ 2147483647 w 144"/>
                <a:gd name="T27" fmla="*/ 0 h 136"/>
                <a:gd name="T28" fmla="*/ 2147483647 w 144"/>
                <a:gd name="T29" fmla="*/ 2147483647 h 136"/>
                <a:gd name="T30" fmla="*/ 2147483647 w 144"/>
                <a:gd name="T31" fmla="*/ 2147483647 h 136"/>
                <a:gd name="T32" fmla="*/ 2147483647 w 144"/>
                <a:gd name="T33" fmla="*/ 0 h 136"/>
                <a:gd name="T34" fmla="*/ 2147483647 w 144"/>
                <a:gd name="T35" fmla="*/ 2147483647 h 136"/>
                <a:gd name="T36" fmla="*/ 2147483647 w 144"/>
                <a:gd name="T37" fmla="*/ 0 h 136"/>
                <a:gd name="T38" fmla="*/ 2147483647 w 144"/>
                <a:gd name="T39" fmla="*/ 0 h 136"/>
                <a:gd name="T40" fmla="*/ 2147483647 w 144"/>
                <a:gd name="T41" fmla="*/ 2147483647 h 136"/>
                <a:gd name="T42" fmla="*/ 0 w 144"/>
                <a:gd name="T43" fmla="*/ 2147483647 h 1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4"/>
                <a:gd name="T67" fmla="*/ 0 h 136"/>
                <a:gd name="T68" fmla="*/ 144 w 144"/>
                <a:gd name="T69" fmla="*/ 136 h 1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4" h="136">
                  <a:moveTo>
                    <a:pt x="0" y="16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8" y="136"/>
                  </a:lnTo>
                  <a:lnTo>
                    <a:pt x="16" y="136"/>
                  </a:lnTo>
                  <a:lnTo>
                    <a:pt x="120" y="136"/>
                  </a:lnTo>
                  <a:lnTo>
                    <a:pt x="136" y="128"/>
                  </a:lnTo>
                  <a:lnTo>
                    <a:pt x="144" y="120"/>
                  </a:lnTo>
                  <a:lnTo>
                    <a:pt x="136" y="88"/>
                  </a:lnTo>
                  <a:lnTo>
                    <a:pt x="120" y="56"/>
                  </a:lnTo>
                  <a:lnTo>
                    <a:pt x="96" y="32"/>
                  </a:lnTo>
                  <a:lnTo>
                    <a:pt x="128" y="48"/>
                  </a:lnTo>
                  <a:lnTo>
                    <a:pt x="136" y="32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88" y="8"/>
                  </a:lnTo>
                  <a:lnTo>
                    <a:pt x="80" y="0"/>
                  </a:lnTo>
                  <a:lnTo>
                    <a:pt x="48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" name="Freeform 642"/>
            <p:cNvSpPr>
              <a:spLocks/>
            </p:cNvSpPr>
            <p:nvPr/>
          </p:nvSpPr>
          <p:spPr bwMode="auto">
            <a:xfrm>
              <a:off x="4622993" y="2981765"/>
              <a:ext cx="279637" cy="268671"/>
            </a:xfrm>
            <a:custGeom>
              <a:avLst/>
              <a:gdLst>
                <a:gd name="T0" fmla="*/ 2147483647 w 208"/>
                <a:gd name="T1" fmla="*/ 2147483647 h 200"/>
                <a:gd name="T2" fmla="*/ 2147483647 w 208"/>
                <a:gd name="T3" fmla="*/ 2147483647 h 200"/>
                <a:gd name="T4" fmla="*/ 2147483647 w 208"/>
                <a:gd name="T5" fmla="*/ 2147483647 h 200"/>
                <a:gd name="T6" fmla="*/ 0 w 208"/>
                <a:gd name="T7" fmla="*/ 2147483647 h 200"/>
                <a:gd name="T8" fmla="*/ 0 w 208"/>
                <a:gd name="T9" fmla="*/ 2147483647 h 200"/>
                <a:gd name="T10" fmla="*/ 2147483647 w 208"/>
                <a:gd name="T11" fmla="*/ 2147483647 h 200"/>
                <a:gd name="T12" fmla="*/ 2147483647 w 208"/>
                <a:gd name="T13" fmla="*/ 2147483647 h 200"/>
                <a:gd name="T14" fmla="*/ 2147483647 w 208"/>
                <a:gd name="T15" fmla="*/ 2147483647 h 200"/>
                <a:gd name="T16" fmla="*/ 2147483647 w 208"/>
                <a:gd name="T17" fmla="*/ 2147483647 h 200"/>
                <a:gd name="T18" fmla="*/ 2147483647 w 208"/>
                <a:gd name="T19" fmla="*/ 2147483647 h 200"/>
                <a:gd name="T20" fmla="*/ 2147483647 w 208"/>
                <a:gd name="T21" fmla="*/ 2147483647 h 200"/>
                <a:gd name="T22" fmla="*/ 2147483647 w 208"/>
                <a:gd name="T23" fmla="*/ 2147483647 h 200"/>
                <a:gd name="T24" fmla="*/ 2147483647 w 208"/>
                <a:gd name="T25" fmla="*/ 2147483647 h 200"/>
                <a:gd name="T26" fmla="*/ 2147483647 w 208"/>
                <a:gd name="T27" fmla="*/ 2147483647 h 200"/>
                <a:gd name="T28" fmla="*/ 2147483647 w 208"/>
                <a:gd name="T29" fmla="*/ 2147483647 h 200"/>
                <a:gd name="T30" fmla="*/ 2147483647 w 208"/>
                <a:gd name="T31" fmla="*/ 2147483647 h 200"/>
                <a:gd name="T32" fmla="*/ 2147483647 w 208"/>
                <a:gd name="T33" fmla="*/ 2147483647 h 200"/>
                <a:gd name="T34" fmla="*/ 2147483647 w 208"/>
                <a:gd name="T35" fmla="*/ 2147483647 h 200"/>
                <a:gd name="T36" fmla="*/ 2147483647 w 208"/>
                <a:gd name="T37" fmla="*/ 2147483647 h 200"/>
                <a:gd name="T38" fmla="*/ 2147483647 w 208"/>
                <a:gd name="T39" fmla="*/ 2147483647 h 200"/>
                <a:gd name="T40" fmla="*/ 2147483647 w 208"/>
                <a:gd name="T41" fmla="*/ 2147483647 h 200"/>
                <a:gd name="T42" fmla="*/ 2147483647 w 208"/>
                <a:gd name="T43" fmla="*/ 2147483647 h 200"/>
                <a:gd name="T44" fmla="*/ 2147483647 w 208"/>
                <a:gd name="T45" fmla="*/ 2147483647 h 200"/>
                <a:gd name="T46" fmla="*/ 2147483647 w 208"/>
                <a:gd name="T47" fmla="*/ 2147483647 h 200"/>
                <a:gd name="T48" fmla="*/ 2147483647 w 208"/>
                <a:gd name="T49" fmla="*/ 2147483647 h 200"/>
                <a:gd name="T50" fmla="*/ 2147483647 w 208"/>
                <a:gd name="T51" fmla="*/ 2147483647 h 200"/>
                <a:gd name="T52" fmla="*/ 2147483647 w 208"/>
                <a:gd name="T53" fmla="*/ 2147483647 h 200"/>
                <a:gd name="T54" fmla="*/ 2147483647 w 208"/>
                <a:gd name="T55" fmla="*/ 2147483647 h 200"/>
                <a:gd name="T56" fmla="*/ 2147483647 w 208"/>
                <a:gd name="T57" fmla="*/ 2147483647 h 200"/>
                <a:gd name="T58" fmla="*/ 2147483647 w 208"/>
                <a:gd name="T59" fmla="*/ 2147483647 h 200"/>
                <a:gd name="T60" fmla="*/ 2147483647 w 208"/>
                <a:gd name="T61" fmla="*/ 2147483647 h 200"/>
                <a:gd name="T62" fmla="*/ 2147483647 w 208"/>
                <a:gd name="T63" fmla="*/ 0 h 200"/>
                <a:gd name="T64" fmla="*/ 2147483647 w 208"/>
                <a:gd name="T65" fmla="*/ 2147483647 h 200"/>
                <a:gd name="T66" fmla="*/ 2147483647 w 208"/>
                <a:gd name="T67" fmla="*/ 2147483647 h 2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8"/>
                <a:gd name="T103" fmla="*/ 0 h 200"/>
                <a:gd name="T104" fmla="*/ 208 w 208"/>
                <a:gd name="T105" fmla="*/ 200 h 2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8" h="200">
                  <a:moveTo>
                    <a:pt x="16" y="24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0" y="112"/>
                  </a:lnTo>
                  <a:lnTo>
                    <a:pt x="24" y="136"/>
                  </a:lnTo>
                  <a:lnTo>
                    <a:pt x="32" y="136"/>
                  </a:lnTo>
                  <a:lnTo>
                    <a:pt x="64" y="144"/>
                  </a:lnTo>
                  <a:lnTo>
                    <a:pt x="72" y="152"/>
                  </a:lnTo>
                  <a:lnTo>
                    <a:pt x="88" y="144"/>
                  </a:lnTo>
                  <a:lnTo>
                    <a:pt x="184" y="192"/>
                  </a:lnTo>
                  <a:lnTo>
                    <a:pt x="192" y="200"/>
                  </a:lnTo>
                  <a:lnTo>
                    <a:pt x="192" y="184"/>
                  </a:lnTo>
                  <a:lnTo>
                    <a:pt x="200" y="184"/>
                  </a:lnTo>
                  <a:lnTo>
                    <a:pt x="208" y="160"/>
                  </a:lnTo>
                  <a:lnTo>
                    <a:pt x="200" y="160"/>
                  </a:lnTo>
                  <a:lnTo>
                    <a:pt x="200" y="64"/>
                  </a:lnTo>
                  <a:lnTo>
                    <a:pt x="200" y="56"/>
                  </a:lnTo>
                  <a:lnTo>
                    <a:pt x="192" y="40"/>
                  </a:lnTo>
                  <a:lnTo>
                    <a:pt x="200" y="32"/>
                  </a:lnTo>
                  <a:lnTo>
                    <a:pt x="200" y="24"/>
                  </a:lnTo>
                  <a:lnTo>
                    <a:pt x="192" y="16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36" y="16"/>
                  </a:lnTo>
                  <a:lnTo>
                    <a:pt x="136" y="32"/>
                  </a:lnTo>
                  <a:lnTo>
                    <a:pt x="112" y="40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32" y="8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" name="Freeform 643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104"/>
                <a:gd name="T65" fmla="*/ 56 w 56"/>
                <a:gd name="T66" fmla="*/ 104 h 1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644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" name="Freeform 645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2147483647 w 5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6"/>
                <a:gd name="T67" fmla="*/ 0 h 104"/>
                <a:gd name="T68" fmla="*/ 56 w 5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 646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" name="Freeform 647"/>
            <p:cNvSpPr>
              <a:spLocks/>
            </p:cNvSpPr>
            <p:nvPr/>
          </p:nvSpPr>
          <p:spPr bwMode="auto">
            <a:xfrm>
              <a:off x="4182153" y="3089233"/>
              <a:ext cx="139270" cy="118435"/>
            </a:xfrm>
            <a:custGeom>
              <a:avLst/>
              <a:gdLst>
                <a:gd name="T0" fmla="*/ 2147483647 w 104"/>
                <a:gd name="T1" fmla="*/ 2147483647 h 88"/>
                <a:gd name="T2" fmla="*/ 2147483647 w 104"/>
                <a:gd name="T3" fmla="*/ 2147483647 h 88"/>
                <a:gd name="T4" fmla="*/ 2147483647 w 104"/>
                <a:gd name="T5" fmla="*/ 2147483647 h 88"/>
                <a:gd name="T6" fmla="*/ 2147483647 w 104"/>
                <a:gd name="T7" fmla="*/ 2147483647 h 88"/>
                <a:gd name="T8" fmla="*/ 2147483647 w 104"/>
                <a:gd name="T9" fmla="*/ 2147483647 h 88"/>
                <a:gd name="T10" fmla="*/ 2147483647 w 104"/>
                <a:gd name="T11" fmla="*/ 0 h 88"/>
                <a:gd name="T12" fmla="*/ 2147483647 w 104"/>
                <a:gd name="T13" fmla="*/ 0 h 88"/>
                <a:gd name="T14" fmla="*/ 2147483647 w 104"/>
                <a:gd name="T15" fmla="*/ 2147483647 h 88"/>
                <a:gd name="T16" fmla="*/ 2147483647 w 104"/>
                <a:gd name="T17" fmla="*/ 2147483647 h 88"/>
                <a:gd name="T18" fmla="*/ 0 w 104"/>
                <a:gd name="T19" fmla="*/ 2147483647 h 88"/>
                <a:gd name="T20" fmla="*/ 2147483647 w 104"/>
                <a:gd name="T21" fmla="*/ 2147483647 h 88"/>
                <a:gd name="T22" fmla="*/ 2147483647 w 104"/>
                <a:gd name="T23" fmla="*/ 2147483647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88"/>
                <a:gd name="T38" fmla="*/ 104 w 104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88">
                  <a:moveTo>
                    <a:pt x="56" y="64"/>
                  </a:moveTo>
                  <a:lnTo>
                    <a:pt x="64" y="56"/>
                  </a:lnTo>
                  <a:lnTo>
                    <a:pt x="64" y="24"/>
                  </a:lnTo>
                  <a:lnTo>
                    <a:pt x="104" y="24"/>
                  </a:lnTo>
                  <a:lnTo>
                    <a:pt x="104" y="8"/>
                  </a:lnTo>
                  <a:lnTo>
                    <a:pt x="104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16" y="48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56" y="6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" name="Freeform 648"/>
            <p:cNvSpPr>
              <a:spLocks/>
            </p:cNvSpPr>
            <p:nvPr/>
          </p:nvSpPr>
          <p:spPr bwMode="auto">
            <a:xfrm>
              <a:off x="4192022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24"/>
                <a:gd name="T26" fmla="*/ 32 w 3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 649"/>
            <p:cNvSpPr>
              <a:spLocks/>
            </p:cNvSpPr>
            <p:nvPr/>
          </p:nvSpPr>
          <p:spPr bwMode="auto">
            <a:xfrm>
              <a:off x="4837930" y="3174769"/>
              <a:ext cx="278541" cy="344338"/>
            </a:xfrm>
            <a:custGeom>
              <a:avLst/>
              <a:gdLst>
                <a:gd name="T0" fmla="*/ 2147483647 w 208"/>
                <a:gd name="T1" fmla="*/ 2147483647 h 256"/>
                <a:gd name="T2" fmla="*/ 2147483647 w 208"/>
                <a:gd name="T3" fmla="*/ 2147483647 h 256"/>
                <a:gd name="T4" fmla="*/ 2147483647 w 208"/>
                <a:gd name="T5" fmla="*/ 2147483647 h 256"/>
                <a:gd name="T6" fmla="*/ 2147483647 w 208"/>
                <a:gd name="T7" fmla="*/ 2147483647 h 256"/>
                <a:gd name="T8" fmla="*/ 2147483647 w 208"/>
                <a:gd name="T9" fmla="*/ 2147483647 h 256"/>
                <a:gd name="T10" fmla="*/ 2147483647 w 208"/>
                <a:gd name="T11" fmla="*/ 2147483647 h 256"/>
                <a:gd name="T12" fmla="*/ 2147483647 w 208"/>
                <a:gd name="T13" fmla="*/ 2147483647 h 256"/>
                <a:gd name="T14" fmla="*/ 2147483647 w 208"/>
                <a:gd name="T15" fmla="*/ 2147483647 h 256"/>
                <a:gd name="T16" fmla="*/ 2147483647 w 208"/>
                <a:gd name="T17" fmla="*/ 2147483647 h 256"/>
                <a:gd name="T18" fmla="*/ 0 w 208"/>
                <a:gd name="T19" fmla="*/ 2147483647 h 256"/>
                <a:gd name="T20" fmla="*/ 2147483647 w 208"/>
                <a:gd name="T21" fmla="*/ 2147483647 h 256"/>
                <a:gd name="T22" fmla="*/ 2147483647 w 208"/>
                <a:gd name="T23" fmla="*/ 2147483647 h 256"/>
                <a:gd name="T24" fmla="*/ 2147483647 w 208"/>
                <a:gd name="T25" fmla="*/ 2147483647 h 256"/>
                <a:gd name="T26" fmla="*/ 2147483647 w 208"/>
                <a:gd name="T27" fmla="*/ 2147483647 h 256"/>
                <a:gd name="T28" fmla="*/ 2147483647 w 208"/>
                <a:gd name="T29" fmla="*/ 2147483647 h 256"/>
                <a:gd name="T30" fmla="*/ 2147483647 w 208"/>
                <a:gd name="T31" fmla="*/ 2147483647 h 256"/>
                <a:gd name="T32" fmla="*/ 2147483647 w 208"/>
                <a:gd name="T33" fmla="*/ 2147483647 h 256"/>
                <a:gd name="T34" fmla="*/ 2147483647 w 208"/>
                <a:gd name="T35" fmla="*/ 2147483647 h 256"/>
                <a:gd name="T36" fmla="*/ 2147483647 w 208"/>
                <a:gd name="T37" fmla="*/ 2147483647 h 256"/>
                <a:gd name="T38" fmla="*/ 2147483647 w 208"/>
                <a:gd name="T39" fmla="*/ 2147483647 h 256"/>
                <a:gd name="T40" fmla="*/ 2147483647 w 208"/>
                <a:gd name="T41" fmla="*/ 2147483647 h 256"/>
                <a:gd name="T42" fmla="*/ 2147483647 w 208"/>
                <a:gd name="T43" fmla="*/ 2147483647 h 256"/>
                <a:gd name="T44" fmla="*/ 2147483647 w 208"/>
                <a:gd name="T45" fmla="*/ 2147483647 h 256"/>
                <a:gd name="T46" fmla="*/ 2147483647 w 208"/>
                <a:gd name="T47" fmla="*/ 2147483647 h 256"/>
                <a:gd name="T48" fmla="*/ 2147483647 w 208"/>
                <a:gd name="T49" fmla="*/ 2147483647 h 256"/>
                <a:gd name="T50" fmla="*/ 2147483647 w 208"/>
                <a:gd name="T51" fmla="*/ 2147483647 h 256"/>
                <a:gd name="T52" fmla="*/ 2147483647 w 208"/>
                <a:gd name="T53" fmla="*/ 2147483647 h 256"/>
                <a:gd name="T54" fmla="*/ 2147483647 w 208"/>
                <a:gd name="T55" fmla="*/ 2147483647 h 256"/>
                <a:gd name="T56" fmla="*/ 2147483647 w 208"/>
                <a:gd name="T57" fmla="*/ 2147483647 h 256"/>
                <a:gd name="T58" fmla="*/ 2147483647 w 208"/>
                <a:gd name="T59" fmla="*/ 2147483647 h 256"/>
                <a:gd name="T60" fmla="*/ 2147483647 w 208"/>
                <a:gd name="T61" fmla="*/ 2147483647 h 256"/>
                <a:gd name="T62" fmla="*/ 2147483647 w 208"/>
                <a:gd name="T63" fmla="*/ 2147483647 h 256"/>
                <a:gd name="T64" fmla="*/ 2147483647 w 208"/>
                <a:gd name="T65" fmla="*/ 2147483647 h 256"/>
                <a:gd name="T66" fmla="*/ 2147483647 w 208"/>
                <a:gd name="T67" fmla="*/ 2147483647 h 256"/>
                <a:gd name="T68" fmla="*/ 2147483647 w 208"/>
                <a:gd name="T69" fmla="*/ 2147483647 h 256"/>
                <a:gd name="T70" fmla="*/ 2147483647 w 208"/>
                <a:gd name="T71" fmla="*/ 0 h 256"/>
                <a:gd name="T72" fmla="*/ 2147483647 w 208"/>
                <a:gd name="T73" fmla="*/ 2147483647 h 256"/>
                <a:gd name="T74" fmla="*/ 2147483647 w 208"/>
                <a:gd name="T75" fmla="*/ 2147483647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256"/>
                <a:gd name="T116" fmla="*/ 208 w 208"/>
                <a:gd name="T117" fmla="*/ 256 h 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256">
                  <a:moveTo>
                    <a:pt x="152" y="16"/>
                  </a:moveTo>
                  <a:lnTo>
                    <a:pt x="48" y="16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56"/>
                  </a:lnTo>
                  <a:lnTo>
                    <a:pt x="24" y="48"/>
                  </a:lnTo>
                  <a:lnTo>
                    <a:pt x="24" y="96"/>
                  </a:lnTo>
                  <a:lnTo>
                    <a:pt x="8" y="104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16" y="160"/>
                  </a:lnTo>
                  <a:lnTo>
                    <a:pt x="24" y="176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72" y="232"/>
                  </a:lnTo>
                  <a:lnTo>
                    <a:pt x="80" y="240"/>
                  </a:lnTo>
                  <a:lnTo>
                    <a:pt x="104" y="240"/>
                  </a:lnTo>
                  <a:lnTo>
                    <a:pt x="120" y="256"/>
                  </a:lnTo>
                  <a:lnTo>
                    <a:pt x="144" y="248"/>
                  </a:lnTo>
                  <a:lnTo>
                    <a:pt x="168" y="240"/>
                  </a:lnTo>
                  <a:lnTo>
                    <a:pt x="176" y="240"/>
                  </a:lnTo>
                  <a:lnTo>
                    <a:pt x="176" y="232"/>
                  </a:lnTo>
                  <a:lnTo>
                    <a:pt x="168" y="224"/>
                  </a:lnTo>
                  <a:lnTo>
                    <a:pt x="160" y="216"/>
                  </a:lnTo>
                  <a:lnTo>
                    <a:pt x="144" y="200"/>
                  </a:lnTo>
                  <a:lnTo>
                    <a:pt x="144" y="192"/>
                  </a:lnTo>
                  <a:lnTo>
                    <a:pt x="152" y="192"/>
                  </a:lnTo>
                  <a:lnTo>
                    <a:pt x="160" y="168"/>
                  </a:lnTo>
                  <a:lnTo>
                    <a:pt x="176" y="152"/>
                  </a:lnTo>
                  <a:lnTo>
                    <a:pt x="184" y="128"/>
                  </a:lnTo>
                  <a:lnTo>
                    <a:pt x="192" y="80"/>
                  </a:lnTo>
                  <a:lnTo>
                    <a:pt x="200" y="72"/>
                  </a:lnTo>
                  <a:lnTo>
                    <a:pt x="208" y="72"/>
                  </a:lnTo>
                  <a:lnTo>
                    <a:pt x="200" y="48"/>
                  </a:lnTo>
                  <a:lnTo>
                    <a:pt x="192" y="16"/>
                  </a:lnTo>
                  <a:lnTo>
                    <a:pt x="176" y="0"/>
                  </a:lnTo>
                  <a:lnTo>
                    <a:pt x="168" y="8"/>
                  </a:lnTo>
                  <a:lnTo>
                    <a:pt x="152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 650"/>
            <p:cNvSpPr>
              <a:spLocks/>
            </p:cNvSpPr>
            <p:nvPr/>
          </p:nvSpPr>
          <p:spPr bwMode="auto">
            <a:xfrm>
              <a:off x="4321423" y="3400672"/>
              <a:ext cx="107468" cy="96502"/>
            </a:xfrm>
            <a:custGeom>
              <a:avLst/>
              <a:gdLst>
                <a:gd name="T0" fmla="*/ 2147483647 w 80"/>
                <a:gd name="T1" fmla="*/ 2147483647 h 72"/>
                <a:gd name="T2" fmla="*/ 2147483647 w 80"/>
                <a:gd name="T3" fmla="*/ 2147483647 h 72"/>
                <a:gd name="T4" fmla="*/ 2147483647 w 80"/>
                <a:gd name="T5" fmla="*/ 2147483647 h 72"/>
                <a:gd name="T6" fmla="*/ 2147483647 w 80"/>
                <a:gd name="T7" fmla="*/ 2147483647 h 72"/>
                <a:gd name="T8" fmla="*/ 2147483647 w 80"/>
                <a:gd name="T9" fmla="*/ 0 h 72"/>
                <a:gd name="T10" fmla="*/ 2147483647 w 80"/>
                <a:gd name="T11" fmla="*/ 0 h 72"/>
                <a:gd name="T12" fmla="*/ 2147483647 w 80"/>
                <a:gd name="T13" fmla="*/ 0 h 72"/>
                <a:gd name="T14" fmla="*/ 2147483647 w 80"/>
                <a:gd name="T15" fmla="*/ 0 h 72"/>
                <a:gd name="T16" fmla="*/ 2147483647 w 80"/>
                <a:gd name="T17" fmla="*/ 0 h 72"/>
                <a:gd name="T18" fmla="*/ 2147483647 w 80"/>
                <a:gd name="T19" fmla="*/ 2147483647 h 72"/>
                <a:gd name="T20" fmla="*/ 2147483647 w 80"/>
                <a:gd name="T21" fmla="*/ 2147483647 h 72"/>
                <a:gd name="T22" fmla="*/ 0 w 80"/>
                <a:gd name="T23" fmla="*/ 2147483647 h 72"/>
                <a:gd name="T24" fmla="*/ 2147483647 w 80"/>
                <a:gd name="T25" fmla="*/ 2147483647 h 72"/>
                <a:gd name="T26" fmla="*/ 2147483647 w 80"/>
                <a:gd name="T27" fmla="*/ 2147483647 h 72"/>
                <a:gd name="T28" fmla="*/ 2147483647 w 80"/>
                <a:gd name="T29" fmla="*/ 2147483647 h 72"/>
                <a:gd name="T30" fmla="*/ 2147483647 w 80"/>
                <a:gd name="T31" fmla="*/ 2147483647 h 72"/>
                <a:gd name="T32" fmla="*/ 2147483647 w 80"/>
                <a:gd name="T33" fmla="*/ 2147483647 h 72"/>
                <a:gd name="T34" fmla="*/ 2147483647 w 80"/>
                <a:gd name="T35" fmla="*/ 2147483647 h 72"/>
                <a:gd name="T36" fmla="*/ 2147483647 w 80"/>
                <a:gd name="T37" fmla="*/ 2147483647 h 72"/>
                <a:gd name="T38" fmla="*/ 2147483647 w 80"/>
                <a:gd name="T39" fmla="*/ 2147483647 h 72"/>
                <a:gd name="T40" fmla="*/ 2147483647 w 80"/>
                <a:gd name="T41" fmla="*/ 2147483647 h 7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72"/>
                <a:gd name="T65" fmla="*/ 80 w 80"/>
                <a:gd name="T66" fmla="*/ 72 h 7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72">
                  <a:moveTo>
                    <a:pt x="72" y="40"/>
                  </a:moveTo>
                  <a:lnTo>
                    <a:pt x="80" y="24"/>
                  </a:lnTo>
                  <a:lnTo>
                    <a:pt x="72" y="8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64" y="64"/>
                  </a:lnTo>
                  <a:lnTo>
                    <a:pt x="72" y="64"/>
                  </a:lnTo>
                  <a:lnTo>
                    <a:pt x="72" y="48"/>
                  </a:lnTo>
                  <a:lnTo>
                    <a:pt x="72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 651"/>
            <p:cNvSpPr>
              <a:spLocks/>
            </p:cNvSpPr>
            <p:nvPr/>
          </p:nvSpPr>
          <p:spPr bwMode="auto">
            <a:xfrm>
              <a:off x="4267689" y="3432474"/>
              <a:ext cx="74570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0 w 56"/>
                <a:gd name="T17" fmla="*/ 2147483647 h 48"/>
                <a:gd name="T18" fmla="*/ 2147483647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48" y="32"/>
                  </a:moveTo>
                  <a:lnTo>
                    <a:pt x="48" y="16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 652"/>
            <p:cNvSpPr>
              <a:spLocks/>
            </p:cNvSpPr>
            <p:nvPr/>
          </p:nvSpPr>
          <p:spPr bwMode="auto">
            <a:xfrm>
              <a:off x="4234791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0 h 40"/>
                <a:gd name="T6" fmla="*/ 2147483647 w 40"/>
                <a:gd name="T7" fmla="*/ 0 h 40"/>
                <a:gd name="T8" fmla="*/ 2147483647 w 40"/>
                <a:gd name="T9" fmla="*/ 2147483647 h 40"/>
                <a:gd name="T10" fmla="*/ 0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40"/>
                <a:gd name="T32" fmla="*/ 40 w 40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 653"/>
            <p:cNvSpPr>
              <a:spLocks/>
            </p:cNvSpPr>
            <p:nvPr/>
          </p:nvSpPr>
          <p:spPr bwMode="auto">
            <a:xfrm>
              <a:off x="4196409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0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6" name="Freeform 654"/>
            <p:cNvSpPr>
              <a:spLocks/>
            </p:cNvSpPr>
            <p:nvPr/>
          </p:nvSpPr>
          <p:spPr bwMode="auto">
            <a:xfrm>
              <a:off x="4239177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2147483647 w 40"/>
                <a:gd name="T9" fmla="*/ 0 h 40"/>
                <a:gd name="T10" fmla="*/ 2147483647 w 40"/>
                <a:gd name="T11" fmla="*/ 2147483647 h 40"/>
                <a:gd name="T12" fmla="*/ 0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2147483647 w 40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40"/>
                <a:gd name="T35" fmla="*/ 40 w 40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7" name="Freeform 655"/>
            <p:cNvSpPr>
              <a:spLocks/>
            </p:cNvSpPr>
            <p:nvPr/>
          </p:nvSpPr>
          <p:spPr bwMode="auto">
            <a:xfrm>
              <a:off x="4321423" y="3089233"/>
              <a:ext cx="1097" cy="10966"/>
            </a:xfrm>
            <a:custGeom>
              <a:avLst/>
              <a:gdLst>
                <a:gd name="T0" fmla="*/ 0 w 1942"/>
                <a:gd name="T1" fmla="*/ 0 h 8"/>
                <a:gd name="T2" fmla="*/ 0 w 1942"/>
                <a:gd name="T3" fmla="*/ 2147483647 h 8"/>
                <a:gd name="T4" fmla="*/ 0 w 1942"/>
                <a:gd name="T5" fmla="*/ 0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 656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2147483647 w 257"/>
                <a:gd name="T39" fmla="*/ 2147483647 h 264"/>
                <a:gd name="T40" fmla="*/ 2147483647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0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0 w 257"/>
                <a:gd name="T73" fmla="*/ 2147483647 h 264"/>
                <a:gd name="T74" fmla="*/ 0 w 257"/>
                <a:gd name="T75" fmla="*/ 2147483647 h 264"/>
                <a:gd name="T76" fmla="*/ 0 w 257"/>
                <a:gd name="T77" fmla="*/ 2147483647 h 264"/>
                <a:gd name="T78" fmla="*/ 2147483647 w 257"/>
                <a:gd name="T79" fmla="*/ 2147483647 h 2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264"/>
                <a:gd name="T122" fmla="*/ 257 w 257"/>
                <a:gd name="T123" fmla="*/ 264 h 2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Rectangle 657"/>
            <p:cNvSpPr>
              <a:spLocks noChangeArrowheads="1"/>
            </p:cNvSpPr>
            <p:nvPr/>
          </p:nvSpPr>
          <p:spPr bwMode="auto">
            <a:xfrm>
              <a:off x="4321423" y="3089233"/>
              <a:ext cx="0" cy="10966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0" name="Freeform 658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0 w 257"/>
                <a:gd name="T39" fmla="*/ 2147483647 h 264"/>
                <a:gd name="T40" fmla="*/ 0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2147483647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2147483647 w 257"/>
                <a:gd name="T73" fmla="*/ 2147483647 h 264"/>
                <a:gd name="T74" fmla="*/ 2147483647 w 257"/>
                <a:gd name="T75" fmla="*/ 2147483647 h 264"/>
                <a:gd name="T76" fmla="*/ 2147483647 w 257"/>
                <a:gd name="T77" fmla="*/ 2147483647 h 264"/>
                <a:gd name="T78" fmla="*/ 2147483647 w 257"/>
                <a:gd name="T79" fmla="*/ 2147483647 h 264"/>
                <a:gd name="T80" fmla="*/ 0 w 257"/>
                <a:gd name="T81" fmla="*/ 2147483647 h 264"/>
                <a:gd name="T82" fmla="*/ 0 w 257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264"/>
                <a:gd name="T128" fmla="*/ 257 w 257"/>
                <a:gd name="T129" fmla="*/ 264 h 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 659"/>
            <p:cNvSpPr>
              <a:spLocks/>
            </p:cNvSpPr>
            <p:nvPr/>
          </p:nvSpPr>
          <p:spPr bwMode="auto">
            <a:xfrm>
              <a:off x="4342259" y="2874296"/>
              <a:ext cx="10966" cy="1097"/>
            </a:xfrm>
            <a:custGeom>
              <a:avLst/>
              <a:gdLst>
                <a:gd name="T0" fmla="*/ 2147483647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 660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Rectangle 661"/>
            <p:cNvSpPr>
              <a:spLocks noChangeArrowheads="1"/>
            </p:cNvSpPr>
            <p:nvPr/>
          </p:nvSpPr>
          <p:spPr bwMode="auto">
            <a:xfrm>
              <a:off x="4342259" y="2874296"/>
              <a:ext cx="10966" cy="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4" name="Freeform 662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w 8"/>
                <a:gd name="T7" fmla="*/ 0 h 19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43"/>
                <a:gd name="T14" fmla="*/ 8 w 8"/>
                <a:gd name="T15" fmla="*/ 1943 h 19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5" name="Freeform 663"/>
            <p:cNvSpPr>
              <a:spLocks/>
            </p:cNvSpPr>
            <p:nvPr/>
          </p:nvSpPr>
          <p:spPr bwMode="auto">
            <a:xfrm>
              <a:off x="4310457" y="2755862"/>
              <a:ext cx="203971" cy="161203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0 h 120"/>
                <a:gd name="T12" fmla="*/ 2147483647 w 152"/>
                <a:gd name="T13" fmla="*/ 0 h 120"/>
                <a:gd name="T14" fmla="*/ 2147483647 w 152"/>
                <a:gd name="T15" fmla="*/ 0 h 120"/>
                <a:gd name="T16" fmla="*/ 2147483647 w 152"/>
                <a:gd name="T17" fmla="*/ 0 h 120"/>
                <a:gd name="T18" fmla="*/ 0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2147483647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2147483647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2147483647 w 152"/>
                <a:gd name="T45" fmla="*/ 2147483647 h 120"/>
                <a:gd name="T46" fmla="*/ 2147483647 w 152"/>
                <a:gd name="T47" fmla="*/ 2147483647 h 120"/>
                <a:gd name="T48" fmla="*/ 2147483647 w 152"/>
                <a:gd name="T49" fmla="*/ 2147483647 h 120"/>
                <a:gd name="T50" fmla="*/ 2147483647 w 152"/>
                <a:gd name="T51" fmla="*/ 2147483647 h 120"/>
                <a:gd name="T52" fmla="*/ 2147483647 w 152"/>
                <a:gd name="T53" fmla="*/ 2147483647 h 120"/>
                <a:gd name="T54" fmla="*/ 2147483647 w 152"/>
                <a:gd name="T55" fmla="*/ 2147483647 h 120"/>
                <a:gd name="T56" fmla="*/ 2147483647 w 152"/>
                <a:gd name="T57" fmla="*/ 2147483647 h 120"/>
                <a:gd name="T58" fmla="*/ 2147483647 w 152"/>
                <a:gd name="T59" fmla="*/ 2147483647 h 120"/>
                <a:gd name="T60" fmla="*/ 2147483647 w 152"/>
                <a:gd name="T61" fmla="*/ 2147483647 h 120"/>
                <a:gd name="T62" fmla="*/ 2147483647 w 152"/>
                <a:gd name="T63" fmla="*/ 2147483647 h 120"/>
                <a:gd name="T64" fmla="*/ 2147483647 w 152"/>
                <a:gd name="T65" fmla="*/ 2147483647 h 120"/>
                <a:gd name="T66" fmla="*/ 2147483647 w 15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20"/>
                <a:gd name="T104" fmla="*/ 152 w 152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20">
                  <a:moveTo>
                    <a:pt x="136" y="16"/>
                  </a:moveTo>
                  <a:lnTo>
                    <a:pt x="128" y="16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32"/>
                  </a:lnTo>
                  <a:lnTo>
                    <a:pt x="32" y="48"/>
                  </a:lnTo>
                  <a:lnTo>
                    <a:pt x="32" y="64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48" y="120"/>
                  </a:lnTo>
                  <a:lnTo>
                    <a:pt x="72" y="112"/>
                  </a:lnTo>
                  <a:lnTo>
                    <a:pt x="96" y="104"/>
                  </a:lnTo>
                  <a:lnTo>
                    <a:pt x="104" y="88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 664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0 h 80"/>
                <a:gd name="T20" fmla="*/ 2147483647 w 40"/>
                <a:gd name="T21" fmla="*/ 0 h 80"/>
                <a:gd name="T22" fmla="*/ 2147483647 w 40"/>
                <a:gd name="T23" fmla="*/ 0 h 80"/>
                <a:gd name="T24" fmla="*/ 2147483647 w 40"/>
                <a:gd name="T25" fmla="*/ 2147483647 h 80"/>
                <a:gd name="T26" fmla="*/ 0 w 40"/>
                <a:gd name="T27" fmla="*/ 2147483647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2147483647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0"/>
                <a:gd name="T67" fmla="*/ 0 h 80"/>
                <a:gd name="T68" fmla="*/ 40 w 40"/>
                <a:gd name="T69" fmla="*/ 80 h 8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0" h="80">
                  <a:moveTo>
                    <a:pt x="24" y="64"/>
                  </a:move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 665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 666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2147483647 h 80"/>
                <a:gd name="T20" fmla="*/ 2147483647 w 40"/>
                <a:gd name="T21" fmla="*/ 2147483647 h 80"/>
                <a:gd name="T22" fmla="*/ 2147483647 w 40"/>
                <a:gd name="T23" fmla="*/ 0 h 80"/>
                <a:gd name="T24" fmla="*/ 2147483647 w 40"/>
                <a:gd name="T25" fmla="*/ 0 h 80"/>
                <a:gd name="T26" fmla="*/ 2147483647 w 40"/>
                <a:gd name="T27" fmla="*/ 0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0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2147483647 w 40"/>
                <a:gd name="T45" fmla="*/ 2147483647 h 80"/>
                <a:gd name="T46" fmla="*/ 2147483647 w 40"/>
                <a:gd name="T47" fmla="*/ 2147483647 h 80"/>
                <a:gd name="T48" fmla="*/ 2147483647 w 40"/>
                <a:gd name="T49" fmla="*/ 2147483647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0"/>
                <a:gd name="T77" fmla="*/ 40 w 40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0">
                  <a:moveTo>
                    <a:pt x="24" y="64"/>
                  </a:moveTo>
                  <a:lnTo>
                    <a:pt x="24" y="6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 667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 668"/>
            <p:cNvSpPr>
              <a:spLocks/>
            </p:cNvSpPr>
            <p:nvPr/>
          </p:nvSpPr>
          <p:spPr bwMode="auto">
            <a:xfrm>
              <a:off x="4342259" y="2874296"/>
              <a:ext cx="2193" cy="21932"/>
            </a:xfrm>
            <a:custGeom>
              <a:avLst/>
              <a:gdLst>
                <a:gd name="T0" fmla="*/ 0 w 1942"/>
                <a:gd name="T1" fmla="*/ 0 h 16"/>
                <a:gd name="T2" fmla="*/ 0 w 1942"/>
                <a:gd name="T3" fmla="*/ 2147483647 h 16"/>
                <a:gd name="T4" fmla="*/ 0 w 1942"/>
                <a:gd name="T5" fmla="*/ 2147483647 h 16"/>
                <a:gd name="T6" fmla="*/ 0 w 1942"/>
                <a:gd name="T7" fmla="*/ 2147483647 h 16"/>
                <a:gd name="T8" fmla="*/ 0 w 194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42"/>
                <a:gd name="T16" fmla="*/ 0 h 16"/>
                <a:gd name="T17" fmla="*/ 1942 w 19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42" h="16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 669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2" name="Freeform 670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3" name="Freeform 671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 672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w 1942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42"/>
                <a:gd name="T13" fmla="*/ 0 h 8"/>
                <a:gd name="T14" fmla="*/ 1942 w 194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 673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0 w 8"/>
                <a:gd name="T5" fmla="*/ 0 h 8"/>
                <a:gd name="T6" fmla="*/ 0 60000 65536"/>
                <a:gd name="T7" fmla="*/ 0 60000 65536"/>
                <a:gd name="T8" fmla="*/ 0 60000 65536"/>
                <a:gd name="T9" fmla="*/ 0 w 8"/>
                <a:gd name="T10" fmla="*/ 0 h 8"/>
                <a:gd name="T11" fmla="*/ 8 w 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 674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 675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0 w 8"/>
                <a:gd name="T7" fmla="*/ 0 h 8"/>
                <a:gd name="T8" fmla="*/ 0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 676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 677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2147483647 h 152"/>
                <a:gd name="T26" fmla="*/ 0 w 96"/>
                <a:gd name="T27" fmla="*/ 2147483647 h 152"/>
                <a:gd name="T28" fmla="*/ 2147483647 w 96"/>
                <a:gd name="T29" fmla="*/ 2147483647 h 152"/>
                <a:gd name="T30" fmla="*/ 2147483647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152"/>
                <a:gd name="T83" fmla="*/ 96 w 96"/>
                <a:gd name="T84" fmla="*/ 152 h 1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0" name="Freeform 678"/>
            <p:cNvSpPr>
              <a:spLocks/>
            </p:cNvSpPr>
            <p:nvPr/>
          </p:nvSpPr>
          <p:spPr bwMode="auto">
            <a:xfrm>
              <a:off x="6211990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2147483647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0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"/>
                <a:gd name="T85" fmla="*/ 0 h 184"/>
                <a:gd name="T86" fmla="*/ 88 w 88"/>
                <a:gd name="T87" fmla="*/ 184 h 1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1" name="Freeform 679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0 h 152"/>
                <a:gd name="T26" fmla="*/ 2147483647 w 96"/>
                <a:gd name="T27" fmla="*/ 2147483647 h 152"/>
                <a:gd name="T28" fmla="*/ 0 w 96"/>
                <a:gd name="T29" fmla="*/ 2147483647 h 152"/>
                <a:gd name="T30" fmla="*/ 0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2147483647 w 96"/>
                <a:gd name="T55" fmla="*/ 2147483647 h 152"/>
                <a:gd name="T56" fmla="*/ 2147483647 w 96"/>
                <a:gd name="T57" fmla="*/ 2147483647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152"/>
                <a:gd name="T89" fmla="*/ 96 w 96"/>
                <a:gd name="T90" fmla="*/ 152 h 1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2" name="Freeform 680"/>
            <p:cNvSpPr>
              <a:spLocks/>
            </p:cNvSpPr>
            <p:nvPr/>
          </p:nvSpPr>
          <p:spPr bwMode="auto">
            <a:xfrm>
              <a:off x="6216376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0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2147483647 h 184"/>
                <a:gd name="T56" fmla="*/ 2147483647 w 88"/>
                <a:gd name="T57" fmla="*/ 0 h 1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"/>
                <a:gd name="T88" fmla="*/ 0 h 184"/>
                <a:gd name="T89" fmla="*/ 88 w 88"/>
                <a:gd name="T90" fmla="*/ 184 h 1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3" name="Freeform 681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48"/>
                <a:gd name="T38" fmla="*/ 104 w 104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4" name="Freeform 682"/>
            <p:cNvSpPr>
              <a:spLocks/>
            </p:cNvSpPr>
            <p:nvPr/>
          </p:nvSpPr>
          <p:spPr bwMode="auto">
            <a:xfrm>
              <a:off x="5728382" y="2509124"/>
              <a:ext cx="1030819" cy="719380"/>
            </a:xfrm>
            <a:custGeom>
              <a:avLst/>
              <a:gdLst>
                <a:gd name="T0" fmla="*/ 2147483647 w 768"/>
                <a:gd name="T1" fmla="*/ 2147483647 h 536"/>
                <a:gd name="T2" fmla="*/ 2147483647 w 768"/>
                <a:gd name="T3" fmla="*/ 0 h 536"/>
                <a:gd name="T4" fmla="*/ 2147483647 w 768"/>
                <a:gd name="T5" fmla="*/ 2147483647 h 536"/>
                <a:gd name="T6" fmla="*/ 2147483647 w 768"/>
                <a:gd name="T7" fmla="*/ 2147483647 h 536"/>
                <a:gd name="T8" fmla="*/ 2147483647 w 768"/>
                <a:gd name="T9" fmla="*/ 2147483647 h 536"/>
                <a:gd name="T10" fmla="*/ 2147483647 w 768"/>
                <a:gd name="T11" fmla="*/ 2147483647 h 536"/>
                <a:gd name="T12" fmla="*/ 2147483647 w 768"/>
                <a:gd name="T13" fmla="*/ 2147483647 h 536"/>
                <a:gd name="T14" fmla="*/ 2147483647 w 768"/>
                <a:gd name="T15" fmla="*/ 2147483647 h 536"/>
                <a:gd name="T16" fmla="*/ 2147483647 w 768"/>
                <a:gd name="T17" fmla="*/ 2147483647 h 536"/>
                <a:gd name="T18" fmla="*/ 2147483647 w 768"/>
                <a:gd name="T19" fmla="*/ 2147483647 h 536"/>
                <a:gd name="T20" fmla="*/ 2147483647 w 768"/>
                <a:gd name="T21" fmla="*/ 2147483647 h 536"/>
                <a:gd name="T22" fmla="*/ 2147483647 w 768"/>
                <a:gd name="T23" fmla="*/ 2147483647 h 536"/>
                <a:gd name="T24" fmla="*/ 2147483647 w 768"/>
                <a:gd name="T25" fmla="*/ 2147483647 h 536"/>
                <a:gd name="T26" fmla="*/ 2147483647 w 768"/>
                <a:gd name="T27" fmla="*/ 2147483647 h 536"/>
                <a:gd name="T28" fmla="*/ 0 w 768"/>
                <a:gd name="T29" fmla="*/ 2147483647 h 536"/>
                <a:gd name="T30" fmla="*/ 0 w 768"/>
                <a:gd name="T31" fmla="*/ 2147483647 h 536"/>
                <a:gd name="T32" fmla="*/ 2147483647 w 768"/>
                <a:gd name="T33" fmla="*/ 2147483647 h 536"/>
                <a:gd name="T34" fmla="*/ 2147483647 w 768"/>
                <a:gd name="T35" fmla="*/ 2147483647 h 536"/>
                <a:gd name="T36" fmla="*/ 2147483647 w 768"/>
                <a:gd name="T37" fmla="*/ 2147483647 h 536"/>
                <a:gd name="T38" fmla="*/ 2147483647 w 768"/>
                <a:gd name="T39" fmla="*/ 2147483647 h 536"/>
                <a:gd name="T40" fmla="*/ 2147483647 w 768"/>
                <a:gd name="T41" fmla="*/ 2147483647 h 536"/>
                <a:gd name="T42" fmla="*/ 2147483647 w 768"/>
                <a:gd name="T43" fmla="*/ 2147483647 h 536"/>
                <a:gd name="T44" fmla="*/ 2147483647 w 768"/>
                <a:gd name="T45" fmla="*/ 2147483647 h 536"/>
                <a:gd name="T46" fmla="*/ 2147483647 w 768"/>
                <a:gd name="T47" fmla="*/ 2147483647 h 536"/>
                <a:gd name="T48" fmla="*/ 2147483647 w 768"/>
                <a:gd name="T49" fmla="*/ 2147483647 h 536"/>
                <a:gd name="T50" fmla="*/ 2147483647 w 768"/>
                <a:gd name="T51" fmla="*/ 2147483647 h 536"/>
                <a:gd name="T52" fmla="*/ 2147483647 w 768"/>
                <a:gd name="T53" fmla="*/ 2147483647 h 536"/>
                <a:gd name="T54" fmla="*/ 2147483647 w 768"/>
                <a:gd name="T55" fmla="*/ 2147483647 h 536"/>
                <a:gd name="T56" fmla="*/ 2147483647 w 768"/>
                <a:gd name="T57" fmla="*/ 2147483647 h 536"/>
                <a:gd name="T58" fmla="*/ 2147483647 w 768"/>
                <a:gd name="T59" fmla="*/ 2147483647 h 536"/>
                <a:gd name="T60" fmla="*/ 2147483647 w 768"/>
                <a:gd name="T61" fmla="*/ 2147483647 h 536"/>
                <a:gd name="T62" fmla="*/ 2147483647 w 768"/>
                <a:gd name="T63" fmla="*/ 2147483647 h 536"/>
                <a:gd name="T64" fmla="*/ 2147483647 w 768"/>
                <a:gd name="T65" fmla="*/ 2147483647 h 536"/>
                <a:gd name="T66" fmla="*/ 2147483647 w 768"/>
                <a:gd name="T67" fmla="*/ 2147483647 h 536"/>
                <a:gd name="T68" fmla="*/ 2147483647 w 768"/>
                <a:gd name="T69" fmla="*/ 2147483647 h 536"/>
                <a:gd name="T70" fmla="*/ 2147483647 w 768"/>
                <a:gd name="T71" fmla="*/ 2147483647 h 536"/>
                <a:gd name="T72" fmla="*/ 2147483647 w 768"/>
                <a:gd name="T73" fmla="*/ 2147483647 h 536"/>
                <a:gd name="T74" fmla="*/ 2147483647 w 768"/>
                <a:gd name="T75" fmla="*/ 2147483647 h 536"/>
                <a:gd name="T76" fmla="*/ 2147483647 w 768"/>
                <a:gd name="T77" fmla="*/ 2147483647 h 536"/>
                <a:gd name="T78" fmla="*/ 2147483647 w 768"/>
                <a:gd name="T79" fmla="*/ 2147483647 h 536"/>
                <a:gd name="T80" fmla="*/ 2147483647 w 768"/>
                <a:gd name="T81" fmla="*/ 2147483647 h 536"/>
                <a:gd name="T82" fmla="*/ 2147483647 w 768"/>
                <a:gd name="T83" fmla="*/ 2147483647 h 536"/>
                <a:gd name="T84" fmla="*/ 2147483647 w 768"/>
                <a:gd name="T85" fmla="*/ 2147483647 h 536"/>
                <a:gd name="T86" fmla="*/ 2147483647 w 768"/>
                <a:gd name="T87" fmla="*/ 2147483647 h 536"/>
                <a:gd name="T88" fmla="*/ 2147483647 w 768"/>
                <a:gd name="T89" fmla="*/ 2147483647 h 536"/>
                <a:gd name="T90" fmla="*/ 2147483647 w 768"/>
                <a:gd name="T91" fmla="*/ 2147483647 h 536"/>
                <a:gd name="T92" fmla="*/ 2147483647 w 768"/>
                <a:gd name="T93" fmla="*/ 2147483647 h 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8"/>
                <a:gd name="T142" fmla="*/ 0 h 536"/>
                <a:gd name="T143" fmla="*/ 768 w 768"/>
                <a:gd name="T144" fmla="*/ 536 h 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8" h="536">
                  <a:moveTo>
                    <a:pt x="744" y="152"/>
                  </a:moveTo>
                  <a:lnTo>
                    <a:pt x="768" y="96"/>
                  </a:lnTo>
                  <a:lnTo>
                    <a:pt x="720" y="96"/>
                  </a:lnTo>
                  <a:lnTo>
                    <a:pt x="712" y="80"/>
                  </a:lnTo>
                  <a:lnTo>
                    <a:pt x="680" y="72"/>
                  </a:lnTo>
                  <a:lnTo>
                    <a:pt x="640" y="0"/>
                  </a:lnTo>
                  <a:lnTo>
                    <a:pt x="600" y="0"/>
                  </a:lnTo>
                  <a:lnTo>
                    <a:pt x="592" y="16"/>
                  </a:lnTo>
                  <a:lnTo>
                    <a:pt x="568" y="64"/>
                  </a:lnTo>
                  <a:lnTo>
                    <a:pt x="544" y="64"/>
                  </a:lnTo>
                  <a:lnTo>
                    <a:pt x="536" y="72"/>
                  </a:lnTo>
                  <a:lnTo>
                    <a:pt x="544" y="72"/>
                  </a:lnTo>
                  <a:lnTo>
                    <a:pt x="536" y="72"/>
                  </a:lnTo>
                  <a:lnTo>
                    <a:pt x="528" y="88"/>
                  </a:lnTo>
                  <a:lnTo>
                    <a:pt x="528" y="104"/>
                  </a:lnTo>
                  <a:lnTo>
                    <a:pt x="568" y="112"/>
                  </a:lnTo>
                  <a:lnTo>
                    <a:pt x="576" y="128"/>
                  </a:lnTo>
                  <a:lnTo>
                    <a:pt x="536" y="136"/>
                  </a:lnTo>
                  <a:lnTo>
                    <a:pt x="512" y="152"/>
                  </a:lnTo>
                  <a:lnTo>
                    <a:pt x="480" y="160"/>
                  </a:lnTo>
                  <a:lnTo>
                    <a:pt x="472" y="192"/>
                  </a:lnTo>
                  <a:lnTo>
                    <a:pt x="432" y="192"/>
                  </a:lnTo>
                  <a:lnTo>
                    <a:pt x="384" y="224"/>
                  </a:lnTo>
                  <a:lnTo>
                    <a:pt x="344" y="200"/>
                  </a:lnTo>
                  <a:lnTo>
                    <a:pt x="296" y="200"/>
                  </a:lnTo>
                  <a:lnTo>
                    <a:pt x="264" y="160"/>
                  </a:lnTo>
                  <a:lnTo>
                    <a:pt x="208" y="144"/>
                  </a:lnTo>
                  <a:lnTo>
                    <a:pt x="208" y="104"/>
                  </a:lnTo>
                  <a:lnTo>
                    <a:pt x="184" y="96"/>
                  </a:lnTo>
                  <a:lnTo>
                    <a:pt x="176" y="88"/>
                  </a:lnTo>
                  <a:lnTo>
                    <a:pt x="176" y="96"/>
                  </a:lnTo>
                  <a:lnTo>
                    <a:pt x="176" y="88"/>
                  </a:lnTo>
                  <a:lnTo>
                    <a:pt x="168" y="88"/>
                  </a:lnTo>
                  <a:lnTo>
                    <a:pt x="168" y="96"/>
                  </a:lnTo>
                  <a:lnTo>
                    <a:pt x="168" y="88"/>
                  </a:lnTo>
                  <a:lnTo>
                    <a:pt x="152" y="96"/>
                  </a:lnTo>
                  <a:lnTo>
                    <a:pt x="144" y="120"/>
                  </a:lnTo>
                  <a:lnTo>
                    <a:pt x="112" y="112"/>
                  </a:lnTo>
                  <a:lnTo>
                    <a:pt x="104" y="152"/>
                  </a:lnTo>
                  <a:lnTo>
                    <a:pt x="80" y="160"/>
                  </a:lnTo>
                  <a:lnTo>
                    <a:pt x="72" y="208"/>
                  </a:lnTo>
                  <a:lnTo>
                    <a:pt x="56" y="224"/>
                  </a:lnTo>
                  <a:lnTo>
                    <a:pt x="32" y="240"/>
                  </a:lnTo>
                  <a:lnTo>
                    <a:pt x="0" y="248"/>
                  </a:lnTo>
                  <a:lnTo>
                    <a:pt x="0" y="264"/>
                  </a:lnTo>
                  <a:lnTo>
                    <a:pt x="8" y="272"/>
                  </a:lnTo>
                  <a:lnTo>
                    <a:pt x="8" y="280"/>
                  </a:lnTo>
                  <a:lnTo>
                    <a:pt x="0" y="288"/>
                  </a:lnTo>
                  <a:lnTo>
                    <a:pt x="8" y="296"/>
                  </a:lnTo>
                  <a:lnTo>
                    <a:pt x="24" y="296"/>
                  </a:lnTo>
                  <a:lnTo>
                    <a:pt x="32" y="312"/>
                  </a:lnTo>
                  <a:lnTo>
                    <a:pt x="48" y="312"/>
                  </a:lnTo>
                  <a:lnTo>
                    <a:pt x="72" y="312"/>
                  </a:lnTo>
                  <a:lnTo>
                    <a:pt x="80" y="320"/>
                  </a:lnTo>
                  <a:lnTo>
                    <a:pt x="64" y="344"/>
                  </a:lnTo>
                  <a:lnTo>
                    <a:pt x="64" y="360"/>
                  </a:lnTo>
                  <a:lnTo>
                    <a:pt x="56" y="368"/>
                  </a:lnTo>
                  <a:lnTo>
                    <a:pt x="64" y="384"/>
                  </a:lnTo>
                  <a:lnTo>
                    <a:pt x="88" y="392"/>
                  </a:lnTo>
                  <a:lnTo>
                    <a:pt x="80" y="400"/>
                  </a:lnTo>
                  <a:lnTo>
                    <a:pt x="88" y="400"/>
                  </a:lnTo>
                  <a:lnTo>
                    <a:pt x="120" y="408"/>
                  </a:lnTo>
                  <a:lnTo>
                    <a:pt x="144" y="424"/>
                  </a:lnTo>
                  <a:lnTo>
                    <a:pt x="168" y="424"/>
                  </a:lnTo>
                  <a:lnTo>
                    <a:pt x="176" y="432"/>
                  </a:lnTo>
                  <a:lnTo>
                    <a:pt x="184" y="432"/>
                  </a:lnTo>
                  <a:lnTo>
                    <a:pt x="192" y="440"/>
                  </a:lnTo>
                  <a:lnTo>
                    <a:pt x="208" y="440"/>
                  </a:lnTo>
                  <a:lnTo>
                    <a:pt x="224" y="440"/>
                  </a:lnTo>
                  <a:lnTo>
                    <a:pt x="240" y="424"/>
                  </a:lnTo>
                  <a:lnTo>
                    <a:pt x="256" y="416"/>
                  </a:lnTo>
                  <a:lnTo>
                    <a:pt x="272" y="416"/>
                  </a:lnTo>
                  <a:lnTo>
                    <a:pt x="288" y="424"/>
                  </a:lnTo>
                  <a:lnTo>
                    <a:pt x="296" y="424"/>
                  </a:lnTo>
                  <a:lnTo>
                    <a:pt x="304" y="432"/>
                  </a:lnTo>
                  <a:lnTo>
                    <a:pt x="312" y="448"/>
                  </a:lnTo>
                  <a:lnTo>
                    <a:pt x="304" y="472"/>
                  </a:lnTo>
                  <a:lnTo>
                    <a:pt x="304" y="480"/>
                  </a:lnTo>
                  <a:lnTo>
                    <a:pt x="312" y="488"/>
                  </a:lnTo>
                  <a:lnTo>
                    <a:pt x="320" y="496"/>
                  </a:lnTo>
                  <a:lnTo>
                    <a:pt x="320" y="504"/>
                  </a:lnTo>
                  <a:lnTo>
                    <a:pt x="344" y="512"/>
                  </a:lnTo>
                  <a:lnTo>
                    <a:pt x="336" y="520"/>
                  </a:lnTo>
                  <a:lnTo>
                    <a:pt x="360" y="512"/>
                  </a:lnTo>
                  <a:lnTo>
                    <a:pt x="360" y="496"/>
                  </a:lnTo>
                  <a:lnTo>
                    <a:pt x="400" y="496"/>
                  </a:lnTo>
                  <a:lnTo>
                    <a:pt x="416" y="512"/>
                  </a:lnTo>
                  <a:lnTo>
                    <a:pt x="424" y="520"/>
                  </a:lnTo>
                  <a:lnTo>
                    <a:pt x="432" y="520"/>
                  </a:lnTo>
                  <a:lnTo>
                    <a:pt x="456" y="536"/>
                  </a:lnTo>
                  <a:lnTo>
                    <a:pt x="456" y="520"/>
                  </a:lnTo>
                  <a:lnTo>
                    <a:pt x="488" y="512"/>
                  </a:lnTo>
                  <a:lnTo>
                    <a:pt x="496" y="504"/>
                  </a:lnTo>
                  <a:lnTo>
                    <a:pt x="504" y="504"/>
                  </a:lnTo>
                  <a:lnTo>
                    <a:pt x="512" y="504"/>
                  </a:lnTo>
                  <a:lnTo>
                    <a:pt x="528" y="496"/>
                  </a:lnTo>
                  <a:lnTo>
                    <a:pt x="544" y="488"/>
                  </a:lnTo>
                  <a:lnTo>
                    <a:pt x="568" y="472"/>
                  </a:lnTo>
                  <a:lnTo>
                    <a:pt x="576" y="456"/>
                  </a:lnTo>
                  <a:lnTo>
                    <a:pt x="584" y="440"/>
                  </a:lnTo>
                  <a:lnTo>
                    <a:pt x="600" y="416"/>
                  </a:lnTo>
                  <a:lnTo>
                    <a:pt x="600" y="400"/>
                  </a:lnTo>
                  <a:lnTo>
                    <a:pt x="592" y="392"/>
                  </a:lnTo>
                  <a:lnTo>
                    <a:pt x="600" y="384"/>
                  </a:lnTo>
                  <a:lnTo>
                    <a:pt x="592" y="368"/>
                  </a:lnTo>
                  <a:lnTo>
                    <a:pt x="576" y="328"/>
                  </a:lnTo>
                  <a:lnTo>
                    <a:pt x="576" y="320"/>
                  </a:lnTo>
                  <a:lnTo>
                    <a:pt x="592" y="304"/>
                  </a:lnTo>
                  <a:lnTo>
                    <a:pt x="608" y="296"/>
                  </a:lnTo>
                  <a:lnTo>
                    <a:pt x="608" y="288"/>
                  </a:lnTo>
                  <a:lnTo>
                    <a:pt x="584" y="288"/>
                  </a:lnTo>
                  <a:lnTo>
                    <a:pt x="576" y="288"/>
                  </a:lnTo>
                  <a:lnTo>
                    <a:pt x="568" y="288"/>
                  </a:lnTo>
                  <a:lnTo>
                    <a:pt x="560" y="272"/>
                  </a:lnTo>
                  <a:lnTo>
                    <a:pt x="552" y="264"/>
                  </a:lnTo>
                  <a:lnTo>
                    <a:pt x="568" y="256"/>
                  </a:lnTo>
                  <a:lnTo>
                    <a:pt x="584" y="248"/>
                  </a:lnTo>
                  <a:lnTo>
                    <a:pt x="600" y="232"/>
                  </a:lnTo>
                  <a:lnTo>
                    <a:pt x="608" y="232"/>
                  </a:lnTo>
                  <a:lnTo>
                    <a:pt x="600" y="248"/>
                  </a:lnTo>
                  <a:lnTo>
                    <a:pt x="608" y="256"/>
                  </a:lnTo>
                  <a:lnTo>
                    <a:pt x="616" y="256"/>
                  </a:lnTo>
                  <a:lnTo>
                    <a:pt x="640" y="248"/>
                  </a:lnTo>
                  <a:lnTo>
                    <a:pt x="656" y="256"/>
                  </a:lnTo>
                  <a:lnTo>
                    <a:pt x="664" y="272"/>
                  </a:lnTo>
                  <a:lnTo>
                    <a:pt x="664" y="280"/>
                  </a:lnTo>
                  <a:lnTo>
                    <a:pt x="664" y="304"/>
                  </a:lnTo>
                  <a:lnTo>
                    <a:pt x="656" y="328"/>
                  </a:lnTo>
                  <a:lnTo>
                    <a:pt x="672" y="328"/>
                  </a:lnTo>
                  <a:lnTo>
                    <a:pt x="688" y="320"/>
                  </a:lnTo>
                  <a:lnTo>
                    <a:pt x="696" y="312"/>
                  </a:lnTo>
                  <a:lnTo>
                    <a:pt x="704" y="304"/>
                  </a:lnTo>
                  <a:lnTo>
                    <a:pt x="688" y="272"/>
                  </a:lnTo>
                  <a:lnTo>
                    <a:pt x="688" y="264"/>
                  </a:lnTo>
                  <a:lnTo>
                    <a:pt x="688" y="248"/>
                  </a:lnTo>
                  <a:lnTo>
                    <a:pt x="688" y="240"/>
                  </a:lnTo>
                  <a:lnTo>
                    <a:pt x="680" y="224"/>
                  </a:lnTo>
                  <a:lnTo>
                    <a:pt x="688" y="216"/>
                  </a:lnTo>
                  <a:lnTo>
                    <a:pt x="704" y="200"/>
                  </a:lnTo>
                  <a:lnTo>
                    <a:pt x="720" y="200"/>
                  </a:lnTo>
                  <a:lnTo>
                    <a:pt x="728" y="160"/>
                  </a:lnTo>
                  <a:lnTo>
                    <a:pt x="744" y="15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5" name="Freeform 683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6" name="Freeform 684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2147483647 w 104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4"/>
                <a:gd name="T40" fmla="*/ 0 h 48"/>
                <a:gd name="T41" fmla="*/ 104 w 104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7" name="Freeform 685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8" name="Freeform 686"/>
            <p:cNvSpPr>
              <a:spLocks/>
            </p:cNvSpPr>
            <p:nvPr/>
          </p:nvSpPr>
          <p:spPr bwMode="auto">
            <a:xfrm>
              <a:off x="4815998" y="1897212"/>
              <a:ext cx="183135" cy="398071"/>
            </a:xfrm>
            <a:custGeom>
              <a:avLst/>
              <a:gdLst>
                <a:gd name="T0" fmla="*/ 2147483647 w 136"/>
                <a:gd name="T1" fmla="*/ 2147483647 h 296"/>
                <a:gd name="T2" fmla="*/ 2147483647 w 136"/>
                <a:gd name="T3" fmla="*/ 2147483647 h 296"/>
                <a:gd name="T4" fmla="*/ 2147483647 w 136"/>
                <a:gd name="T5" fmla="*/ 2147483647 h 296"/>
                <a:gd name="T6" fmla="*/ 2147483647 w 136"/>
                <a:gd name="T7" fmla="*/ 2147483647 h 296"/>
                <a:gd name="T8" fmla="*/ 2147483647 w 136"/>
                <a:gd name="T9" fmla="*/ 2147483647 h 296"/>
                <a:gd name="T10" fmla="*/ 2147483647 w 136"/>
                <a:gd name="T11" fmla="*/ 2147483647 h 296"/>
                <a:gd name="T12" fmla="*/ 2147483647 w 136"/>
                <a:gd name="T13" fmla="*/ 2147483647 h 296"/>
                <a:gd name="T14" fmla="*/ 2147483647 w 136"/>
                <a:gd name="T15" fmla="*/ 2147483647 h 296"/>
                <a:gd name="T16" fmla="*/ 2147483647 w 136"/>
                <a:gd name="T17" fmla="*/ 2147483647 h 296"/>
                <a:gd name="T18" fmla="*/ 2147483647 w 136"/>
                <a:gd name="T19" fmla="*/ 2147483647 h 296"/>
                <a:gd name="T20" fmla="*/ 2147483647 w 136"/>
                <a:gd name="T21" fmla="*/ 2147483647 h 296"/>
                <a:gd name="T22" fmla="*/ 2147483647 w 136"/>
                <a:gd name="T23" fmla="*/ 2147483647 h 296"/>
                <a:gd name="T24" fmla="*/ 2147483647 w 136"/>
                <a:gd name="T25" fmla="*/ 2147483647 h 296"/>
                <a:gd name="T26" fmla="*/ 2147483647 w 136"/>
                <a:gd name="T27" fmla="*/ 2147483647 h 296"/>
                <a:gd name="T28" fmla="*/ 2147483647 w 136"/>
                <a:gd name="T29" fmla="*/ 2147483647 h 296"/>
                <a:gd name="T30" fmla="*/ 2147483647 w 136"/>
                <a:gd name="T31" fmla="*/ 2147483647 h 296"/>
                <a:gd name="T32" fmla="*/ 2147483647 w 136"/>
                <a:gd name="T33" fmla="*/ 2147483647 h 296"/>
                <a:gd name="T34" fmla="*/ 2147483647 w 136"/>
                <a:gd name="T35" fmla="*/ 0 h 296"/>
                <a:gd name="T36" fmla="*/ 2147483647 w 136"/>
                <a:gd name="T37" fmla="*/ 0 h 296"/>
                <a:gd name="T38" fmla="*/ 2147483647 w 136"/>
                <a:gd name="T39" fmla="*/ 2147483647 h 296"/>
                <a:gd name="T40" fmla="*/ 2147483647 w 136"/>
                <a:gd name="T41" fmla="*/ 2147483647 h 296"/>
                <a:gd name="T42" fmla="*/ 2147483647 w 136"/>
                <a:gd name="T43" fmla="*/ 2147483647 h 296"/>
                <a:gd name="T44" fmla="*/ 2147483647 w 136"/>
                <a:gd name="T45" fmla="*/ 2147483647 h 296"/>
                <a:gd name="T46" fmla="*/ 2147483647 w 136"/>
                <a:gd name="T47" fmla="*/ 2147483647 h 296"/>
                <a:gd name="T48" fmla="*/ 2147483647 w 136"/>
                <a:gd name="T49" fmla="*/ 2147483647 h 296"/>
                <a:gd name="T50" fmla="*/ 2147483647 w 136"/>
                <a:gd name="T51" fmla="*/ 2147483647 h 296"/>
                <a:gd name="T52" fmla="*/ 2147483647 w 136"/>
                <a:gd name="T53" fmla="*/ 2147483647 h 296"/>
                <a:gd name="T54" fmla="*/ 0 w 136"/>
                <a:gd name="T55" fmla="*/ 2147483647 h 296"/>
                <a:gd name="T56" fmla="*/ 2147483647 w 136"/>
                <a:gd name="T57" fmla="*/ 2147483647 h 296"/>
                <a:gd name="T58" fmla="*/ 2147483647 w 136"/>
                <a:gd name="T59" fmla="*/ 2147483647 h 296"/>
                <a:gd name="T60" fmla="*/ 2147483647 w 136"/>
                <a:gd name="T61" fmla="*/ 2147483647 h 296"/>
                <a:gd name="T62" fmla="*/ 2147483647 w 136"/>
                <a:gd name="T63" fmla="*/ 2147483647 h 296"/>
                <a:gd name="T64" fmla="*/ 2147483647 w 136"/>
                <a:gd name="T65" fmla="*/ 2147483647 h 296"/>
                <a:gd name="T66" fmla="*/ 2147483647 w 136"/>
                <a:gd name="T67" fmla="*/ 2147483647 h 296"/>
                <a:gd name="T68" fmla="*/ 2147483647 w 136"/>
                <a:gd name="T69" fmla="*/ 2147483647 h 296"/>
                <a:gd name="T70" fmla="*/ 2147483647 w 136"/>
                <a:gd name="T71" fmla="*/ 2147483647 h 296"/>
                <a:gd name="T72" fmla="*/ 2147483647 w 136"/>
                <a:gd name="T73" fmla="*/ 2147483647 h 296"/>
                <a:gd name="T74" fmla="*/ 2147483647 w 136"/>
                <a:gd name="T75" fmla="*/ 2147483647 h 296"/>
                <a:gd name="T76" fmla="*/ 2147483647 w 136"/>
                <a:gd name="T77" fmla="*/ 2147483647 h 296"/>
                <a:gd name="T78" fmla="*/ 2147483647 w 136"/>
                <a:gd name="T79" fmla="*/ 2147483647 h 296"/>
                <a:gd name="T80" fmla="*/ 2147483647 w 136"/>
                <a:gd name="T81" fmla="*/ 2147483647 h 296"/>
                <a:gd name="T82" fmla="*/ 2147483647 w 136"/>
                <a:gd name="T83" fmla="*/ 2147483647 h 296"/>
                <a:gd name="T84" fmla="*/ 2147483647 w 136"/>
                <a:gd name="T85" fmla="*/ 2147483647 h 296"/>
                <a:gd name="T86" fmla="*/ 2147483647 w 136"/>
                <a:gd name="T87" fmla="*/ 2147483647 h 296"/>
                <a:gd name="T88" fmla="*/ 2147483647 w 136"/>
                <a:gd name="T89" fmla="*/ 2147483647 h 296"/>
                <a:gd name="T90" fmla="*/ 2147483647 w 136"/>
                <a:gd name="T91" fmla="*/ 2147483647 h 296"/>
                <a:gd name="T92" fmla="*/ 2147483647 w 136"/>
                <a:gd name="T93" fmla="*/ 2147483647 h 296"/>
                <a:gd name="T94" fmla="*/ 2147483647 w 136"/>
                <a:gd name="T95" fmla="*/ 2147483647 h 296"/>
                <a:gd name="T96" fmla="*/ 2147483647 w 136"/>
                <a:gd name="T97" fmla="*/ 2147483647 h 296"/>
                <a:gd name="T98" fmla="*/ 2147483647 w 136"/>
                <a:gd name="T99" fmla="*/ 2147483647 h 296"/>
                <a:gd name="T100" fmla="*/ 2147483647 w 136"/>
                <a:gd name="T101" fmla="*/ 2147483647 h 296"/>
                <a:gd name="T102" fmla="*/ 2147483647 w 136"/>
                <a:gd name="T103" fmla="*/ 2147483647 h 296"/>
                <a:gd name="T104" fmla="*/ 2147483647 w 136"/>
                <a:gd name="T105" fmla="*/ 2147483647 h 2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6"/>
                <a:gd name="T160" fmla="*/ 0 h 296"/>
                <a:gd name="T161" fmla="*/ 136 w 136"/>
                <a:gd name="T162" fmla="*/ 296 h 2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6" h="296">
                  <a:moveTo>
                    <a:pt x="136" y="216"/>
                  </a:moveTo>
                  <a:lnTo>
                    <a:pt x="128" y="216"/>
                  </a:lnTo>
                  <a:lnTo>
                    <a:pt x="120" y="208"/>
                  </a:lnTo>
                  <a:lnTo>
                    <a:pt x="128" y="184"/>
                  </a:lnTo>
                  <a:lnTo>
                    <a:pt x="120" y="176"/>
                  </a:lnTo>
                  <a:lnTo>
                    <a:pt x="120" y="168"/>
                  </a:lnTo>
                  <a:lnTo>
                    <a:pt x="120" y="160"/>
                  </a:lnTo>
                  <a:lnTo>
                    <a:pt x="112" y="152"/>
                  </a:lnTo>
                  <a:lnTo>
                    <a:pt x="120" y="144"/>
                  </a:lnTo>
                  <a:lnTo>
                    <a:pt x="112" y="104"/>
                  </a:lnTo>
                  <a:lnTo>
                    <a:pt x="120" y="80"/>
                  </a:lnTo>
                  <a:lnTo>
                    <a:pt x="112" y="64"/>
                  </a:lnTo>
                  <a:lnTo>
                    <a:pt x="104" y="56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72" y="8"/>
                  </a:lnTo>
                  <a:lnTo>
                    <a:pt x="64" y="32"/>
                  </a:lnTo>
                  <a:lnTo>
                    <a:pt x="4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0" y="112"/>
                  </a:lnTo>
                  <a:lnTo>
                    <a:pt x="40" y="120"/>
                  </a:lnTo>
                  <a:lnTo>
                    <a:pt x="40" y="136"/>
                  </a:lnTo>
                  <a:lnTo>
                    <a:pt x="40" y="144"/>
                  </a:lnTo>
                  <a:lnTo>
                    <a:pt x="48" y="144"/>
                  </a:lnTo>
                  <a:lnTo>
                    <a:pt x="56" y="160"/>
                  </a:lnTo>
                  <a:lnTo>
                    <a:pt x="40" y="192"/>
                  </a:lnTo>
                  <a:lnTo>
                    <a:pt x="16" y="208"/>
                  </a:lnTo>
                  <a:lnTo>
                    <a:pt x="8" y="232"/>
                  </a:lnTo>
                  <a:lnTo>
                    <a:pt x="8" y="264"/>
                  </a:lnTo>
                  <a:lnTo>
                    <a:pt x="16" y="280"/>
                  </a:lnTo>
                  <a:lnTo>
                    <a:pt x="24" y="288"/>
                  </a:lnTo>
                  <a:lnTo>
                    <a:pt x="32" y="296"/>
                  </a:lnTo>
                  <a:lnTo>
                    <a:pt x="48" y="296"/>
                  </a:lnTo>
                  <a:lnTo>
                    <a:pt x="80" y="288"/>
                  </a:lnTo>
                  <a:lnTo>
                    <a:pt x="88" y="288"/>
                  </a:lnTo>
                  <a:lnTo>
                    <a:pt x="136" y="232"/>
                  </a:lnTo>
                  <a:lnTo>
                    <a:pt x="136" y="2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9" name="Freeform 687"/>
            <p:cNvSpPr>
              <a:spLocks/>
            </p:cNvSpPr>
            <p:nvPr/>
          </p:nvSpPr>
          <p:spPr bwMode="auto">
            <a:xfrm>
              <a:off x="5010098" y="2531056"/>
              <a:ext cx="9870" cy="10966"/>
            </a:xfrm>
            <a:custGeom>
              <a:avLst/>
              <a:gdLst>
                <a:gd name="T0" fmla="*/ 2147483647 w 8"/>
                <a:gd name="T1" fmla="*/ 2147483647 h 8"/>
                <a:gd name="T2" fmla="*/ 0 w 8"/>
                <a:gd name="T3" fmla="*/ 0 h 8"/>
                <a:gd name="T4" fmla="*/ 0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8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0" name="Freeform 688"/>
            <p:cNvSpPr>
              <a:spLocks/>
            </p:cNvSpPr>
            <p:nvPr/>
          </p:nvSpPr>
          <p:spPr bwMode="auto">
            <a:xfrm>
              <a:off x="4934432" y="1446502"/>
              <a:ext cx="2597884" cy="1395993"/>
            </a:xfrm>
            <a:custGeom>
              <a:avLst/>
              <a:gdLst>
                <a:gd name="T0" fmla="*/ 2147483647 w 1936"/>
                <a:gd name="T1" fmla="*/ 2147483647 h 1040"/>
                <a:gd name="T2" fmla="*/ 2147483647 w 1936"/>
                <a:gd name="T3" fmla="*/ 2147483647 h 1040"/>
                <a:gd name="T4" fmla="*/ 2147483647 w 1936"/>
                <a:gd name="T5" fmla="*/ 2147483647 h 1040"/>
                <a:gd name="T6" fmla="*/ 2147483647 w 1936"/>
                <a:gd name="T7" fmla="*/ 2147483647 h 1040"/>
                <a:gd name="T8" fmla="*/ 2147483647 w 1936"/>
                <a:gd name="T9" fmla="*/ 2147483647 h 1040"/>
                <a:gd name="T10" fmla="*/ 2147483647 w 1936"/>
                <a:gd name="T11" fmla="*/ 2147483647 h 1040"/>
                <a:gd name="T12" fmla="*/ 2147483647 w 1936"/>
                <a:gd name="T13" fmla="*/ 2147483647 h 1040"/>
                <a:gd name="T14" fmla="*/ 2147483647 w 1936"/>
                <a:gd name="T15" fmla="*/ 2147483647 h 1040"/>
                <a:gd name="T16" fmla="*/ 2147483647 w 1936"/>
                <a:gd name="T17" fmla="*/ 2147483647 h 1040"/>
                <a:gd name="T18" fmla="*/ 2147483647 w 1936"/>
                <a:gd name="T19" fmla="*/ 2147483647 h 1040"/>
                <a:gd name="T20" fmla="*/ 2147483647 w 1936"/>
                <a:gd name="T21" fmla="*/ 2147483647 h 1040"/>
                <a:gd name="T22" fmla="*/ 2147483647 w 1936"/>
                <a:gd name="T23" fmla="*/ 2147483647 h 1040"/>
                <a:gd name="T24" fmla="*/ 2147483647 w 1936"/>
                <a:gd name="T25" fmla="*/ 2147483647 h 1040"/>
                <a:gd name="T26" fmla="*/ 2147483647 w 1936"/>
                <a:gd name="T27" fmla="*/ 2147483647 h 1040"/>
                <a:gd name="T28" fmla="*/ 2147483647 w 1936"/>
                <a:gd name="T29" fmla="*/ 2147483647 h 1040"/>
                <a:gd name="T30" fmla="*/ 2147483647 w 1936"/>
                <a:gd name="T31" fmla="*/ 2147483647 h 1040"/>
                <a:gd name="T32" fmla="*/ 2147483647 w 1936"/>
                <a:gd name="T33" fmla="*/ 2147483647 h 1040"/>
                <a:gd name="T34" fmla="*/ 2147483647 w 1936"/>
                <a:gd name="T35" fmla="*/ 2147483647 h 1040"/>
                <a:gd name="T36" fmla="*/ 2147483647 w 1936"/>
                <a:gd name="T37" fmla="*/ 2147483647 h 1040"/>
                <a:gd name="T38" fmla="*/ 2147483647 w 1936"/>
                <a:gd name="T39" fmla="*/ 2147483647 h 1040"/>
                <a:gd name="T40" fmla="*/ 2147483647 w 1936"/>
                <a:gd name="T41" fmla="*/ 2147483647 h 1040"/>
                <a:gd name="T42" fmla="*/ 2147483647 w 1936"/>
                <a:gd name="T43" fmla="*/ 2147483647 h 1040"/>
                <a:gd name="T44" fmla="*/ 2147483647 w 1936"/>
                <a:gd name="T45" fmla="*/ 2147483647 h 1040"/>
                <a:gd name="T46" fmla="*/ 2147483647 w 1936"/>
                <a:gd name="T47" fmla="*/ 2147483647 h 1040"/>
                <a:gd name="T48" fmla="*/ 2147483647 w 1936"/>
                <a:gd name="T49" fmla="*/ 2147483647 h 1040"/>
                <a:gd name="T50" fmla="*/ 2147483647 w 1936"/>
                <a:gd name="T51" fmla="*/ 2147483647 h 1040"/>
                <a:gd name="T52" fmla="*/ 2147483647 w 1936"/>
                <a:gd name="T53" fmla="*/ 2147483647 h 1040"/>
                <a:gd name="T54" fmla="*/ 2147483647 w 1936"/>
                <a:gd name="T55" fmla="*/ 2147483647 h 1040"/>
                <a:gd name="T56" fmla="*/ 2147483647 w 1936"/>
                <a:gd name="T57" fmla="*/ 2147483647 h 1040"/>
                <a:gd name="T58" fmla="*/ 2147483647 w 1936"/>
                <a:gd name="T59" fmla="*/ 2147483647 h 1040"/>
                <a:gd name="T60" fmla="*/ 2147483647 w 1936"/>
                <a:gd name="T61" fmla="*/ 2147483647 h 1040"/>
                <a:gd name="T62" fmla="*/ 2147483647 w 1936"/>
                <a:gd name="T63" fmla="*/ 2147483647 h 1040"/>
                <a:gd name="T64" fmla="*/ 2147483647 w 1936"/>
                <a:gd name="T65" fmla="*/ 2147483647 h 1040"/>
                <a:gd name="T66" fmla="*/ 2147483647 w 1936"/>
                <a:gd name="T67" fmla="*/ 2147483647 h 1040"/>
                <a:gd name="T68" fmla="*/ 2147483647 w 1936"/>
                <a:gd name="T69" fmla="*/ 2147483647 h 1040"/>
                <a:gd name="T70" fmla="*/ 2147483647 w 1936"/>
                <a:gd name="T71" fmla="*/ 2147483647 h 1040"/>
                <a:gd name="T72" fmla="*/ 2147483647 w 1936"/>
                <a:gd name="T73" fmla="*/ 2147483647 h 1040"/>
                <a:gd name="T74" fmla="*/ 2147483647 w 1936"/>
                <a:gd name="T75" fmla="*/ 2147483647 h 1040"/>
                <a:gd name="T76" fmla="*/ 2147483647 w 1936"/>
                <a:gd name="T77" fmla="*/ 2147483647 h 1040"/>
                <a:gd name="T78" fmla="*/ 2147483647 w 1936"/>
                <a:gd name="T79" fmla="*/ 2147483647 h 1040"/>
                <a:gd name="T80" fmla="*/ 2147483647 w 1936"/>
                <a:gd name="T81" fmla="*/ 2147483647 h 1040"/>
                <a:gd name="T82" fmla="*/ 2147483647 w 1936"/>
                <a:gd name="T83" fmla="*/ 2147483647 h 1040"/>
                <a:gd name="T84" fmla="*/ 2147483647 w 1936"/>
                <a:gd name="T85" fmla="*/ 2147483647 h 1040"/>
                <a:gd name="T86" fmla="*/ 2147483647 w 1936"/>
                <a:gd name="T87" fmla="*/ 2147483647 h 1040"/>
                <a:gd name="T88" fmla="*/ 2147483647 w 1936"/>
                <a:gd name="T89" fmla="*/ 2147483647 h 1040"/>
                <a:gd name="T90" fmla="*/ 2147483647 w 1936"/>
                <a:gd name="T91" fmla="*/ 2147483647 h 1040"/>
                <a:gd name="T92" fmla="*/ 2147483647 w 1936"/>
                <a:gd name="T93" fmla="*/ 2147483647 h 1040"/>
                <a:gd name="T94" fmla="*/ 2147483647 w 1936"/>
                <a:gd name="T95" fmla="*/ 2147483647 h 1040"/>
                <a:gd name="T96" fmla="*/ 2147483647 w 1936"/>
                <a:gd name="T97" fmla="*/ 2147483647 h 1040"/>
                <a:gd name="T98" fmla="*/ 2147483647 w 1936"/>
                <a:gd name="T99" fmla="*/ 2147483647 h 1040"/>
                <a:gd name="T100" fmla="*/ 2147483647 w 1936"/>
                <a:gd name="T101" fmla="*/ 2147483647 h 1040"/>
                <a:gd name="T102" fmla="*/ 2147483647 w 1936"/>
                <a:gd name="T103" fmla="*/ 2147483647 h 1040"/>
                <a:gd name="T104" fmla="*/ 2147483647 w 1936"/>
                <a:gd name="T105" fmla="*/ 2147483647 h 1040"/>
                <a:gd name="T106" fmla="*/ 2147483647 w 1936"/>
                <a:gd name="T107" fmla="*/ 2147483647 h 1040"/>
                <a:gd name="T108" fmla="*/ 2147483647 w 1936"/>
                <a:gd name="T109" fmla="*/ 2147483647 h 1040"/>
                <a:gd name="T110" fmla="*/ 2147483647 w 1936"/>
                <a:gd name="T111" fmla="*/ 2147483647 h 1040"/>
                <a:gd name="T112" fmla="*/ 2147483647 w 1936"/>
                <a:gd name="T113" fmla="*/ 2147483647 h 1040"/>
                <a:gd name="T114" fmla="*/ 2147483647 w 1936"/>
                <a:gd name="T115" fmla="*/ 2147483647 h 1040"/>
                <a:gd name="T116" fmla="*/ 2147483647 w 1936"/>
                <a:gd name="T117" fmla="*/ 2147483647 h 1040"/>
                <a:gd name="T118" fmla="*/ 2147483647 w 1936"/>
                <a:gd name="T119" fmla="*/ 2147483647 h 1040"/>
                <a:gd name="T120" fmla="*/ 2147483647 w 1936"/>
                <a:gd name="T121" fmla="*/ 2147483647 h 10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36"/>
                <a:gd name="T184" fmla="*/ 0 h 1040"/>
                <a:gd name="T185" fmla="*/ 1936 w 1936"/>
                <a:gd name="T186" fmla="*/ 1040 h 10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36" h="1040">
                  <a:moveTo>
                    <a:pt x="1928" y="504"/>
                  </a:moveTo>
                  <a:lnTo>
                    <a:pt x="1936" y="384"/>
                  </a:lnTo>
                  <a:lnTo>
                    <a:pt x="1920" y="376"/>
                  </a:lnTo>
                  <a:lnTo>
                    <a:pt x="1912" y="376"/>
                  </a:lnTo>
                  <a:lnTo>
                    <a:pt x="1896" y="360"/>
                  </a:lnTo>
                  <a:lnTo>
                    <a:pt x="1880" y="352"/>
                  </a:lnTo>
                  <a:lnTo>
                    <a:pt x="1856" y="352"/>
                  </a:lnTo>
                  <a:lnTo>
                    <a:pt x="1840" y="344"/>
                  </a:lnTo>
                  <a:lnTo>
                    <a:pt x="1824" y="344"/>
                  </a:lnTo>
                  <a:lnTo>
                    <a:pt x="1816" y="344"/>
                  </a:lnTo>
                  <a:lnTo>
                    <a:pt x="1824" y="376"/>
                  </a:lnTo>
                  <a:lnTo>
                    <a:pt x="1808" y="384"/>
                  </a:lnTo>
                  <a:lnTo>
                    <a:pt x="1792" y="376"/>
                  </a:lnTo>
                  <a:lnTo>
                    <a:pt x="1784" y="360"/>
                  </a:lnTo>
                  <a:lnTo>
                    <a:pt x="1784" y="352"/>
                  </a:lnTo>
                  <a:lnTo>
                    <a:pt x="1760" y="352"/>
                  </a:lnTo>
                  <a:lnTo>
                    <a:pt x="1752" y="360"/>
                  </a:lnTo>
                  <a:lnTo>
                    <a:pt x="1728" y="352"/>
                  </a:lnTo>
                  <a:lnTo>
                    <a:pt x="1704" y="352"/>
                  </a:lnTo>
                  <a:lnTo>
                    <a:pt x="1696" y="360"/>
                  </a:lnTo>
                  <a:lnTo>
                    <a:pt x="1680" y="344"/>
                  </a:lnTo>
                  <a:lnTo>
                    <a:pt x="1680" y="320"/>
                  </a:lnTo>
                  <a:lnTo>
                    <a:pt x="1656" y="304"/>
                  </a:lnTo>
                  <a:lnTo>
                    <a:pt x="1616" y="304"/>
                  </a:lnTo>
                  <a:lnTo>
                    <a:pt x="1576" y="304"/>
                  </a:lnTo>
                  <a:lnTo>
                    <a:pt x="1576" y="296"/>
                  </a:lnTo>
                  <a:lnTo>
                    <a:pt x="1568" y="288"/>
                  </a:lnTo>
                  <a:lnTo>
                    <a:pt x="1544" y="272"/>
                  </a:lnTo>
                  <a:lnTo>
                    <a:pt x="1544" y="256"/>
                  </a:lnTo>
                  <a:lnTo>
                    <a:pt x="1448" y="232"/>
                  </a:lnTo>
                  <a:lnTo>
                    <a:pt x="1448" y="240"/>
                  </a:lnTo>
                  <a:lnTo>
                    <a:pt x="1424" y="256"/>
                  </a:lnTo>
                  <a:lnTo>
                    <a:pt x="1432" y="280"/>
                  </a:lnTo>
                  <a:lnTo>
                    <a:pt x="1408" y="288"/>
                  </a:lnTo>
                  <a:lnTo>
                    <a:pt x="1392" y="288"/>
                  </a:lnTo>
                  <a:lnTo>
                    <a:pt x="1368" y="280"/>
                  </a:lnTo>
                  <a:lnTo>
                    <a:pt x="1360" y="288"/>
                  </a:lnTo>
                  <a:lnTo>
                    <a:pt x="1344" y="280"/>
                  </a:lnTo>
                  <a:lnTo>
                    <a:pt x="1328" y="272"/>
                  </a:lnTo>
                  <a:lnTo>
                    <a:pt x="1328" y="296"/>
                  </a:lnTo>
                  <a:lnTo>
                    <a:pt x="1312" y="312"/>
                  </a:lnTo>
                  <a:lnTo>
                    <a:pt x="1296" y="288"/>
                  </a:lnTo>
                  <a:lnTo>
                    <a:pt x="1280" y="264"/>
                  </a:lnTo>
                  <a:lnTo>
                    <a:pt x="1296" y="240"/>
                  </a:lnTo>
                  <a:lnTo>
                    <a:pt x="1296" y="224"/>
                  </a:lnTo>
                  <a:lnTo>
                    <a:pt x="1280" y="208"/>
                  </a:lnTo>
                  <a:lnTo>
                    <a:pt x="1264" y="200"/>
                  </a:lnTo>
                  <a:lnTo>
                    <a:pt x="1248" y="200"/>
                  </a:lnTo>
                  <a:lnTo>
                    <a:pt x="1240" y="192"/>
                  </a:lnTo>
                  <a:lnTo>
                    <a:pt x="1224" y="184"/>
                  </a:lnTo>
                  <a:lnTo>
                    <a:pt x="1216" y="200"/>
                  </a:lnTo>
                  <a:lnTo>
                    <a:pt x="1208" y="216"/>
                  </a:lnTo>
                  <a:lnTo>
                    <a:pt x="1168" y="216"/>
                  </a:lnTo>
                  <a:lnTo>
                    <a:pt x="1152" y="208"/>
                  </a:lnTo>
                  <a:lnTo>
                    <a:pt x="1144" y="192"/>
                  </a:lnTo>
                  <a:lnTo>
                    <a:pt x="1112" y="192"/>
                  </a:lnTo>
                  <a:lnTo>
                    <a:pt x="1088" y="208"/>
                  </a:lnTo>
                  <a:lnTo>
                    <a:pt x="1088" y="192"/>
                  </a:lnTo>
                  <a:lnTo>
                    <a:pt x="1072" y="176"/>
                  </a:lnTo>
                  <a:lnTo>
                    <a:pt x="1056" y="176"/>
                  </a:lnTo>
                  <a:lnTo>
                    <a:pt x="1040" y="192"/>
                  </a:lnTo>
                  <a:lnTo>
                    <a:pt x="1016" y="208"/>
                  </a:lnTo>
                  <a:lnTo>
                    <a:pt x="992" y="224"/>
                  </a:lnTo>
                  <a:lnTo>
                    <a:pt x="1008" y="200"/>
                  </a:lnTo>
                  <a:lnTo>
                    <a:pt x="1024" y="192"/>
                  </a:lnTo>
                  <a:lnTo>
                    <a:pt x="1048" y="152"/>
                  </a:lnTo>
                  <a:lnTo>
                    <a:pt x="1064" y="136"/>
                  </a:lnTo>
                  <a:lnTo>
                    <a:pt x="1080" y="112"/>
                  </a:lnTo>
                  <a:lnTo>
                    <a:pt x="1072" y="72"/>
                  </a:lnTo>
                  <a:lnTo>
                    <a:pt x="1040" y="48"/>
                  </a:lnTo>
                  <a:lnTo>
                    <a:pt x="1016" y="40"/>
                  </a:lnTo>
                  <a:lnTo>
                    <a:pt x="1016" y="32"/>
                  </a:lnTo>
                  <a:lnTo>
                    <a:pt x="1000" y="0"/>
                  </a:lnTo>
                  <a:lnTo>
                    <a:pt x="968" y="0"/>
                  </a:lnTo>
                  <a:lnTo>
                    <a:pt x="936" y="32"/>
                  </a:lnTo>
                  <a:lnTo>
                    <a:pt x="928" y="64"/>
                  </a:lnTo>
                  <a:lnTo>
                    <a:pt x="888" y="88"/>
                  </a:lnTo>
                  <a:lnTo>
                    <a:pt x="864" y="72"/>
                  </a:lnTo>
                  <a:lnTo>
                    <a:pt x="824" y="88"/>
                  </a:lnTo>
                  <a:lnTo>
                    <a:pt x="784" y="112"/>
                  </a:lnTo>
                  <a:lnTo>
                    <a:pt x="760" y="136"/>
                  </a:lnTo>
                  <a:lnTo>
                    <a:pt x="752" y="184"/>
                  </a:lnTo>
                  <a:lnTo>
                    <a:pt x="688" y="200"/>
                  </a:lnTo>
                  <a:lnTo>
                    <a:pt x="680" y="216"/>
                  </a:lnTo>
                  <a:lnTo>
                    <a:pt x="680" y="256"/>
                  </a:lnTo>
                  <a:lnTo>
                    <a:pt x="672" y="248"/>
                  </a:lnTo>
                  <a:lnTo>
                    <a:pt x="648" y="240"/>
                  </a:lnTo>
                  <a:lnTo>
                    <a:pt x="632" y="264"/>
                  </a:lnTo>
                  <a:lnTo>
                    <a:pt x="624" y="256"/>
                  </a:lnTo>
                  <a:lnTo>
                    <a:pt x="624" y="248"/>
                  </a:lnTo>
                  <a:lnTo>
                    <a:pt x="608" y="232"/>
                  </a:lnTo>
                  <a:lnTo>
                    <a:pt x="600" y="232"/>
                  </a:lnTo>
                  <a:lnTo>
                    <a:pt x="592" y="256"/>
                  </a:lnTo>
                  <a:lnTo>
                    <a:pt x="592" y="280"/>
                  </a:lnTo>
                  <a:lnTo>
                    <a:pt x="592" y="312"/>
                  </a:lnTo>
                  <a:lnTo>
                    <a:pt x="584" y="320"/>
                  </a:lnTo>
                  <a:lnTo>
                    <a:pt x="576" y="304"/>
                  </a:lnTo>
                  <a:lnTo>
                    <a:pt x="584" y="272"/>
                  </a:lnTo>
                  <a:lnTo>
                    <a:pt x="576" y="248"/>
                  </a:lnTo>
                  <a:lnTo>
                    <a:pt x="576" y="232"/>
                  </a:lnTo>
                  <a:lnTo>
                    <a:pt x="552" y="224"/>
                  </a:lnTo>
                  <a:lnTo>
                    <a:pt x="528" y="224"/>
                  </a:lnTo>
                  <a:lnTo>
                    <a:pt x="512" y="280"/>
                  </a:lnTo>
                  <a:lnTo>
                    <a:pt x="504" y="288"/>
                  </a:lnTo>
                  <a:lnTo>
                    <a:pt x="496" y="304"/>
                  </a:lnTo>
                  <a:lnTo>
                    <a:pt x="504" y="320"/>
                  </a:lnTo>
                  <a:lnTo>
                    <a:pt x="504" y="344"/>
                  </a:lnTo>
                  <a:lnTo>
                    <a:pt x="504" y="352"/>
                  </a:lnTo>
                  <a:lnTo>
                    <a:pt x="528" y="376"/>
                  </a:lnTo>
                  <a:lnTo>
                    <a:pt x="512" y="400"/>
                  </a:lnTo>
                  <a:lnTo>
                    <a:pt x="488" y="376"/>
                  </a:lnTo>
                  <a:lnTo>
                    <a:pt x="456" y="352"/>
                  </a:lnTo>
                  <a:lnTo>
                    <a:pt x="432" y="352"/>
                  </a:lnTo>
                  <a:lnTo>
                    <a:pt x="416" y="352"/>
                  </a:lnTo>
                  <a:lnTo>
                    <a:pt x="416" y="376"/>
                  </a:lnTo>
                  <a:lnTo>
                    <a:pt x="408" y="384"/>
                  </a:lnTo>
                  <a:lnTo>
                    <a:pt x="392" y="376"/>
                  </a:lnTo>
                  <a:lnTo>
                    <a:pt x="376" y="384"/>
                  </a:lnTo>
                  <a:lnTo>
                    <a:pt x="360" y="392"/>
                  </a:lnTo>
                  <a:lnTo>
                    <a:pt x="344" y="392"/>
                  </a:lnTo>
                  <a:lnTo>
                    <a:pt x="336" y="384"/>
                  </a:lnTo>
                  <a:lnTo>
                    <a:pt x="320" y="392"/>
                  </a:lnTo>
                  <a:lnTo>
                    <a:pt x="296" y="408"/>
                  </a:lnTo>
                  <a:lnTo>
                    <a:pt x="264" y="424"/>
                  </a:lnTo>
                  <a:lnTo>
                    <a:pt x="256" y="424"/>
                  </a:lnTo>
                  <a:lnTo>
                    <a:pt x="248" y="448"/>
                  </a:lnTo>
                  <a:lnTo>
                    <a:pt x="240" y="448"/>
                  </a:lnTo>
                  <a:lnTo>
                    <a:pt x="224" y="432"/>
                  </a:lnTo>
                  <a:lnTo>
                    <a:pt x="232" y="424"/>
                  </a:lnTo>
                  <a:lnTo>
                    <a:pt x="240" y="416"/>
                  </a:lnTo>
                  <a:lnTo>
                    <a:pt x="240" y="400"/>
                  </a:lnTo>
                  <a:lnTo>
                    <a:pt x="224" y="392"/>
                  </a:lnTo>
                  <a:lnTo>
                    <a:pt x="216" y="392"/>
                  </a:lnTo>
                  <a:lnTo>
                    <a:pt x="200" y="392"/>
                  </a:lnTo>
                  <a:lnTo>
                    <a:pt x="208" y="408"/>
                  </a:lnTo>
                  <a:lnTo>
                    <a:pt x="208" y="432"/>
                  </a:lnTo>
                  <a:lnTo>
                    <a:pt x="216" y="448"/>
                  </a:lnTo>
                  <a:lnTo>
                    <a:pt x="208" y="472"/>
                  </a:lnTo>
                  <a:lnTo>
                    <a:pt x="200" y="464"/>
                  </a:lnTo>
                  <a:lnTo>
                    <a:pt x="184" y="464"/>
                  </a:lnTo>
                  <a:lnTo>
                    <a:pt x="176" y="472"/>
                  </a:lnTo>
                  <a:lnTo>
                    <a:pt x="160" y="480"/>
                  </a:lnTo>
                  <a:lnTo>
                    <a:pt x="152" y="488"/>
                  </a:lnTo>
                  <a:lnTo>
                    <a:pt x="168" y="520"/>
                  </a:lnTo>
                  <a:lnTo>
                    <a:pt x="160" y="512"/>
                  </a:lnTo>
                  <a:lnTo>
                    <a:pt x="136" y="512"/>
                  </a:lnTo>
                  <a:lnTo>
                    <a:pt x="120" y="504"/>
                  </a:lnTo>
                  <a:lnTo>
                    <a:pt x="120" y="512"/>
                  </a:lnTo>
                  <a:lnTo>
                    <a:pt x="128" y="528"/>
                  </a:lnTo>
                  <a:lnTo>
                    <a:pt x="136" y="536"/>
                  </a:lnTo>
                  <a:lnTo>
                    <a:pt x="128" y="544"/>
                  </a:lnTo>
                  <a:lnTo>
                    <a:pt x="104" y="528"/>
                  </a:lnTo>
                  <a:lnTo>
                    <a:pt x="96" y="520"/>
                  </a:lnTo>
                  <a:lnTo>
                    <a:pt x="96" y="512"/>
                  </a:lnTo>
                  <a:lnTo>
                    <a:pt x="88" y="488"/>
                  </a:lnTo>
                  <a:lnTo>
                    <a:pt x="96" y="480"/>
                  </a:lnTo>
                  <a:lnTo>
                    <a:pt x="96" y="472"/>
                  </a:lnTo>
                  <a:lnTo>
                    <a:pt x="80" y="464"/>
                  </a:lnTo>
                  <a:lnTo>
                    <a:pt x="64" y="448"/>
                  </a:lnTo>
                  <a:lnTo>
                    <a:pt x="56" y="440"/>
                  </a:lnTo>
                  <a:lnTo>
                    <a:pt x="64" y="440"/>
                  </a:lnTo>
                  <a:lnTo>
                    <a:pt x="72" y="448"/>
                  </a:lnTo>
                  <a:lnTo>
                    <a:pt x="88" y="448"/>
                  </a:lnTo>
                  <a:lnTo>
                    <a:pt x="96" y="464"/>
                  </a:lnTo>
                  <a:lnTo>
                    <a:pt x="128" y="472"/>
                  </a:lnTo>
                  <a:lnTo>
                    <a:pt x="152" y="464"/>
                  </a:lnTo>
                  <a:lnTo>
                    <a:pt x="168" y="456"/>
                  </a:lnTo>
                  <a:lnTo>
                    <a:pt x="176" y="432"/>
                  </a:lnTo>
                  <a:lnTo>
                    <a:pt x="144" y="400"/>
                  </a:lnTo>
                  <a:lnTo>
                    <a:pt x="120" y="384"/>
                  </a:lnTo>
                  <a:lnTo>
                    <a:pt x="104" y="368"/>
                  </a:lnTo>
                  <a:lnTo>
                    <a:pt x="80" y="360"/>
                  </a:lnTo>
                  <a:lnTo>
                    <a:pt x="72" y="360"/>
                  </a:lnTo>
                  <a:lnTo>
                    <a:pt x="72" y="344"/>
                  </a:lnTo>
                  <a:lnTo>
                    <a:pt x="56" y="344"/>
                  </a:lnTo>
                  <a:lnTo>
                    <a:pt x="40" y="344"/>
                  </a:lnTo>
                  <a:lnTo>
                    <a:pt x="32" y="352"/>
                  </a:lnTo>
                  <a:lnTo>
                    <a:pt x="16" y="368"/>
                  </a:lnTo>
                  <a:lnTo>
                    <a:pt x="16" y="376"/>
                  </a:lnTo>
                  <a:lnTo>
                    <a:pt x="16" y="384"/>
                  </a:lnTo>
                  <a:lnTo>
                    <a:pt x="8" y="392"/>
                  </a:lnTo>
                  <a:lnTo>
                    <a:pt x="16" y="400"/>
                  </a:lnTo>
                  <a:lnTo>
                    <a:pt x="24" y="408"/>
                  </a:lnTo>
                  <a:lnTo>
                    <a:pt x="32" y="424"/>
                  </a:lnTo>
                  <a:lnTo>
                    <a:pt x="16" y="448"/>
                  </a:lnTo>
                  <a:lnTo>
                    <a:pt x="32" y="488"/>
                  </a:lnTo>
                  <a:lnTo>
                    <a:pt x="24" y="496"/>
                  </a:lnTo>
                  <a:lnTo>
                    <a:pt x="32" y="504"/>
                  </a:lnTo>
                  <a:lnTo>
                    <a:pt x="24" y="504"/>
                  </a:lnTo>
                  <a:lnTo>
                    <a:pt x="32" y="512"/>
                  </a:lnTo>
                  <a:lnTo>
                    <a:pt x="32" y="520"/>
                  </a:lnTo>
                  <a:lnTo>
                    <a:pt x="40" y="528"/>
                  </a:lnTo>
                  <a:lnTo>
                    <a:pt x="32" y="544"/>
                  </a:lnTo>
                  <a:lnTo>
                    <a:pt x="40" y="560"/>
                  </a:lnTo>
                  <a:lnTo>
                    <a:pt x="48" y="560"/>
                  </a:lnTo>
                  <a:lnTo>
                    <a:pt x="48" y="568"/>
                  </a:lnTo>
                  <a:lnTo>
                    <a:pt x="0" y="624"/>
                  </a:lnTo>
                  <a:lnTo>
                    <a:pt x="8" y="624"/>
                  </a:lnTo>
                  <a:lnTo>
                    <a:pt x="16" y="632"/>
                  </a:lnTo>
                  <a:lnTo>
                    <a:pt x="16" y="648"/>
                  </a:lnTo>
                  <a:lnTo>
                    <a:pt x="8" y="648"/>
                  </a:lnTo>
                  <a:lnTo>
                    <a:pt x="8" y="656"/>
                  </a:lnTo>
                  <a:lnTo>
                    <a:pt x="8" y="672"/>
                  </a:lnTo>
                  <a:lnTo>
                    <a:pt x="8" y="680"/>
                  </a:lnTo>
                  <a:lnTo>
                    <a:pt x="0" y="712"/>
                  </a:lnTo>
                  <a:lnTo>
                    <a:pt x="8" y="728"/>
                  </a:lnTo>
                  <a:lnTo>
                    <a:pt x="24" y="736"/>
                  </a:lnTo>
                  <a:lnTo>
                    <a:pt x="40" y="744"/>
                  </a:lnTo>
                  <a:lnTo>
                    <a:pt x="56" y="776"/>
                  </a:lnTo>
                  <a:lnTo>
                    <a:pt x="64" y="784"/>
                  </a:lnTo>
                  <a:lnTo>
                    <a:pt x="64" y="792"/>
                  </a:lnTo>
                  <a:lnTo>
                    <a:pt x="48" y="800"/>
                  </a:lnTo>
                  <a:lnTo>
                    <a:pt x="56" y="816"/>
                  </a:lnTo>
                  <a:lnTo>
                    <a:pt x="64" y="816"/>
                  </a:lnTo>
                  <a:lnTo>
                    <a:pt x="72" y="816"/>
                  </a:lnTo>
                  <a:lnTo>
                    <a:pt x="88" y="832"/>
                  </a:lnTo>
                  <a:lnTo>
                    <a:pt x="136" y="856"/>
                  </a:lnTo>
                  <a:lnTo>
                    <a:pt x="144" y="856"/>
                  </a:lnTo>
                  <a:lnTo>
                    <a:pt x="136" y="872"/>
                  </a:lnTo>
                  <a:lnTo>
                    <a:pt x="128" y="880"/>
                  </a:lnTo>
                  <a:lnTo>
                    <a:pt x="120" y="888"/>
                  </a:lnTo>
                  <a:lnTo>
                    <a:pt x="112" y="896"/>
                  </a:lnTo>
                  <a:lnTo>
                    <a:pt x="128" y="896"/>
                  </a:lnTo>
                  <a:lnTo>
                    <a:pt x="120" y="912"/>
                  </a:lnTo>
                  <a:lnTo>
                    <a:pt x="104" y="928"/>
                  </a:lnTo>
                  <a:lnTo>
                    <a:pt x="120" y="944"/>
                  </a:lnTo>
                  <a:lnTo>
                    <a:pt x="144" y="952"/>
                  </a:lnTo>
                  <a:lnTo>
                    <a:pt x="160" y="976"/>
                  </a:lnTo>
                  <a:lnTo>
                    <a:pt x="160" y="984"/>
                  </a:lnTo>
                  <a:lnTo>
                    <a:pt x="168" y="992"/>
                  </a:lnTo>
                  <a:lnTo>
                    <a:pt x="184" y="992"/>
                  </a:lnTo>
                  <a:lnTo>
                    <a:pt x="192" y="1000"/>
                  </a:lnTo>
                  <a:lnTo>
                    <a:pt x="200" y="1016"/>
                  </a:lnTo>
                  <a:lnTo>
                    <a:pt x="200" y="1024"/>
                  </a:lnTo>
                  <a:lnTo>
                    <a:pt x="208" y="1032"/>
                  </a:lnTo>
                  <a:lnTo>
                    <a:pt x="224" y="1032"/>
                  </a:lnTo>
                  <a:lnTo>
                    <a:pt x="240" y="1024"/>
                  </a:lnTo>
                  <a:lnTo>
                    <a:pt x="248" y="1032"/>
                  </a:lnTo>
                  <a:lnTo>
                    <a:pt x="248" y="1040"/>
                  </a:lnTo>
                  <a:lnTo>
                    <a:pt x="256" y="1024"/>
                  </a:lnTo>
                  <a:lnTo>
                    <a:pt x="272" y="1008"/>
                  </a:lnTo>
                  <a:lnTo>
                    <a:pt x="256" y="976"/>
                  </a:lnTo>
                  <a:lnTo>
                    <a:pt x="224" y="936"/>
                  </a:lnTo>
                  <a:lnTo>
                    <a:pt x="240" y="912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40" y="888"/>
                  </a:lnTo>
                  <a:lnTo>
                    <a:pt x="256" y="856"/>
                  </a:lnTo>
                  <a:lnTo>
                    <a:pt x="296" y="840"/>
                  </a:lnTo>
                  <a:lnTo>
                    <a:pt x="328" y="832"/>
                  </a:lnTo>
                  <a:lnTo>
                    <a:pt x="352" y="848"/>
                  </a:lnTo>
                  <a:lnTo>
                    <a:pt x="376" y="840"/>
                  </a:lnTo>
                  <a:lnTo>
                    <a:pt x="400" y="848"/>
                  </a:lnTo>
                  <a:lnTo>
                    <a:pt x="432" y="840"/>
                  </a:lnTo>
                  <a:lnTo>
                    <a:pt x="424" y="816"/>
                  </a:lnTo>
                  <a:lnTo>
                    <a:pt x="440" y="784"/>
                  </a:lnTo>
                  <a:lnTo>
                    <a:pt x="488" y="760"/>
                  </a:lnTo>
                  <a:lnTo>
                    <a:pt x="536" y="752"/>
                  </a:lnTo>
                  <a:lnTo>
                    <a:pt x="568" y="792"/>
                  </a:lnTo>
                  <a:lnTo>
                    <a:pt x="608" y="776"/>
                  </a:lnTo>
                  <a:lnTo>
                    <a:pt x="624" y="776"/>
                  </a:lnTo>
                  <a:lnTo>
                    <a:pt x="640" y="808"/>
                  </a:lnTo>
                  <a:lnTo>
                    <a:pt x="656" y="848"/>
                  </a:lnTo>
                  <a:lnTo>
                    <a:pt x="696" y="848"/>
                  </a:lnTo>
                  <a:lnTo>
                    <a:pt x="728" y="864"/>
                  </a:lnTo>
                  <a:lnTo>
                    <a:pt x="760" y="864"/>
                  </a:lnTo>
                  <a:lnTo>
                    <a:pt x="760" y="888"/>
                  </a:lnTo>
                  <a:lnTo>
                    <a:pt x="768" y="888"/>
                  </a:lnTo>
                  <a:lnTo>
                    <a:pt x="776" y="872"/>
                  </a:lnTo>
                  <a:lnTo>
                    <a:pt x="808" y="856"/>
                  </a:lnTo>
                  <a:lnTo>
                    <a:pt x="848" y="848"/>
                  </a:lnTo>
                  <a:lnTo>
                    <a:pt x="880" y="864"/>
                  </a:lnTo>
                  <a:lnTo>
                    <a:pt x="896" y="840"/>
                  </a:lnTo>
                  <a:lnTo>
                    <a:pt x="912" y="824"/>
                  </a:lnTo>
                  <a:lnTo>
                    <a:pt x="960" y="840"/>
                  </a:lnTo>
                  <a:lnTo>
                    <a:pt x="976" y="856"/>
                  </a:lnTo>
                  <a:lnTo>
                    <a:pt x="1016" y="856"/>
                  </a:lnTo>
                  <a:lnTo>
                    <a:pt x="1040" y="880"/>
                  </a:lnTo>
                  <a:lnTo>
                    <a:pt x="1104" y="864"/>
                  </a:lnTo>
                  <a:lnTo>
                    <a:pt x="1128" y="872"/>
                  </a:lnTo>
                  <a:lnTo>
                    <a:pt x="1136" y="864"/>
                  </a:lnTo>
                  <a:lnTo>
                    <a:pt x="1160" y="864"/>
                  </a:lnTo>
                  <a:lnTo>
                    <a:pt x="1184" y="816"/>
                  </a:lnTo>
                  <a:lnTo>
                    <a:pt x="1192" y="800"/>
                  </a:lnTo>
                  <a:lnTo>
                    <a:pt x="1232" y="800"/>
                  </a:lnTo>
                  <a:lnTo>
                    <a:pt x="1272" y="872"/>
                  </a:lnTo>
                  <a:lnTo>
                    <a:pt x="1304" y="880"/>
                  </a:lnTo>
                  <a:lnTo>
                    <a:pt x="1312" y="896"/>
                  </a:lnTo>
                  <a:lnTo>
                    <a:pt x="1360" y="888"/>
                  </a:lnTo>
                  <a:lnTo>
                    <a:pt x="1336" y="952"/>
                  </a:lnTo>
                  <a:lnTo>
                    <a:pt x="1320" y="952"/>
                  </a:lnTo>
                  <a:lnTo>
                    <a:pt x="1304" y="1000"/>
                  </a:lnTo>
                  <a:lnTo>
                    <a:pt x="1312" y="1000"/>
                  </a:lnTo>
                  <a:lnTo>
                    <a:pt x="1320" y="1000"/>
                  </a:lnTo>
                  <a:lnTo>
                    <a:pt x="1328" y="992"/>
                  </a:lnTo>
                  <a:lnTo>
                    <a:pt x="1344" y="1000"/>
                  </a:lnTo>
                  <a:lnTo>
                    <a:pt x="1368" y="976"/>
                  </a:lnTo>
                  <a:lnTo>
                    <a:pt x="1384" y="960"/>
                  </a:lnTo>
                  <a:lnTo>
                    <a:pt x="1416" y="920"/>
                  </a:lnTo>
                  <a:lnTo>
                    <a:pt x="1432" y="888"/>
                  </a:lnTo>
                  <a:lnTo>
                    <a:pt x="1432" y="856"/>
                  </a:lnTo>
                  <a:lnTo>
                    <a:pt x="1440" y="808"/>
                  </a:lnTo>
                  <a:lnTo>
                    <a:pt x="1440" y="792"/>
                  </a:lnTo>
                  <a:lnTo>
                    <a:pt x="1424" y="776"/>
                  </a:lnTo>
                  <a:lnTo>
                    <a:pt x="1400" y="792"/>
                  </a:lnTo>
                  <a:lnTo>
                    <a:pt x="1384" y="784"/>
                  </a:lnTo>
                  <a:lnTo>
                    <a:pt x="1376" y="768"/>
                  </a:lnTo>
                  <a:lnTo>
                    <a:pt x="1368" y="768"/>
                  </a:lnTo>
                  <a:lnTo>
                    <a:pt x="1376" y="760"/>
                  </a:lnTo>
                  <a:lnTo>
                    <a:pt x="1400" y="736"/>
                  </a:lnTo>
                  <a:lnTo>
                    <a:pt x="1416" y="720"/>
                  </a:lnTo>
                  <a:lnTo>
                    <a:pt x="1416" y="712"/>
                  </a:lnTo>
                  <a:lnTo>
                    <a:pt x="1472" y="656"/>
                  </a:lnTo>
                  <a:lnTo>
                    <a:pt x="1488" y="656"/>
                  </a:lnTo>
                  <a:lnTo>
                    <a:pt x="1528" y="656"/>
                  </a:lnTo>
                  <a:lnTo>
                    <a:pt x="1544" y="648"/>
                  </a:lnTo>
                  <a:lnTo>
                    <a:pt x="1568" y="656"/>
                  </a:lnTo>
                  <a:lnTo>
                    <a:pt x="1568" y="672"/>
                  </a:lnTo>
                  <a:lnTo>
                    <a:pt x="1608" y="664"/>
                  </a:lnTo>
                  <a:lnTo>
                    <a:pt x="1616" y="664"/>
                  </a:lnTo>
                  <a:lnTo>
                    <a:pt x="1608" y="656"/>
                  </a:lnTo>
                  <a:lnTo>
                    <a:pt x="1616" y="632"/>
                  </a:lnTo>
                  <a:lnTo>
                    <a:pt x="1624" y="608"/>
                  </a:lnTo>
                  <a:lnTo>
                    <a:pt x="1648" y="592"/>
                  </a:lnTo>
                  <a:lnTo>
                    <a:pt x="1680" y="600"/>
                  </a:lnTo>
                  <a:lnTo>
                    <a:pt x="1688" y="616"/>
                  </a:lnTo>
                  <a:lnTo>
                    <a:pt x="1704" y="600"/>
                  </a:lnTo>
                  <a:lnTo>
                    <a:pt x="1736" y="576"/>
                  </a:lnTo>
                  <a:lnTo>
                    <a:pt x="1736" y="608"/>
                  </a:lnTo>
                  <a:lnTo>
                    <a:pt x="1712" y="632"/>
                  </a:lnTo>
                  <a:lnTo>
                    <a:pt x="1696" y="640"/>
                  </a:lnTo>
                  <a:lnTo>
                    <a:pt x="1680" y="664"/>
                  </a:lnTo>
                  <a:lnTo>
                    <a:pt x="1664" y="680"/>
                  </a:lnTo>
                  <a:lnTo>
                    <a:pt x="1648" y="696"/>
                  </a:lnTo>
                  <a:lnTo>
                    <a:pt x="1640" y="696"/>
                  </a:lnTo>
                  <a:lnTo>
                    <a:pt x="1624" y="744"/>
                  </a:lnTo>
                  <a:lnTo>
                    <a:pt x="1640" y="840"/>
                  </a:lnTo>
                  <a:lnTo>
                    <a:pt x="1664" y="808"/>
                  </a:lnTo>
                  <a:lnTo>
                    <a:pt x="1672" y="800"/>
                  </a:lnTo>
                  <a:lnTo>
                    <a:pt x="1680" y="784"/>
                  </a:lnTo>
                  <a:lnTo>
                    <a:pt x="1688" y="768"/>
                  </a:lnTo>
                  <a:lnTo>
                    <a:pt x="1704" y="760"/>
                  </a:lnTo>
                  <a:lnTo>
                    <a:pt x="1704" y="744"/>
                  </a:lnTo>
                  <a:lnTo>
                    <a:pt x="1712" y="736"/>
                  </a:lnTo>
                  <a:lnTo>
                    <a:pt x="1720" y="704"/>
                  </a:lnTo>
                  <a:lnTo>
                    <a:pt x="1720" y="696"/>
                  </a:lnTo>
                  <a:lnTo>
                    <a:pt x="1704" y="696"/>
                  </a:lnTo>
                  <a:lnTo>
                    <a:pt x="1720" y="656"/>
                  </a:lnTo>
                  <a:lnTo>
                    <a:pt x="1728" y="648"/>
                  </a:lnTo>
                  <a:lnTo>
                    <a:pt x="1744" y="640"/>
                  </a:lnTo>
                  <a:lnTo>
                    <a:pt x="1752" y="640"/>
                  </a:lnTo>
                  <a:lnTo>
                    <a:pt x="1760" y="648"/>
                  </a:lnTo>
                  <a:lnTo>
                    <a:pt x="1784" y="624"/>
                  </a:lnTo>
                  <a:lnTo>
                    <a:pt x="1808" y="648"/>
                  </a:lnTo>
                  <a:lnTo>
                    <a:pt x="1816" y="624"/>
                  </a:lnTo>
                  <a:lnTo>
                    <a:pt x="1832" y="624"/>
                  </a:lnTo>
                  <a:lnTo>
                    <a:pt x="1856" y="592"/>
                  </a:lnTo>
                  <a:lnTo>
                    <a:pt x="1888" y="576"/>
                  </a:lnTo>
                  <a:lnTo>
                    <a:pt x="1904" y="576"/>
                  </a:lnTo>
                  <a:lnTo>
                    <a:pt x="1920" y="584"/>
                  </a:lnTo>
                  <a:lnTo>
                    <a:pt x="1920" y="576"/>
                  </a:lnTo>
                  <a:lnTo>
                    <a:pt x="1920" y="560"/>
                  </a:lnTo>
                  <a:lnTo>
                    <a:pt x="1912" y="536"/>
                  </a:lnTo>
                  <a:lnTo>
                    <a:pt x="1896" y="520"/>
                  </a:lnTo>
                  <a:lnTo>
                    <a:pt x="1912" y="512"/>
                  </a:lnTo>
                  <a:lnTo>
                    <a:pt x="1928" y="50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1" name="Freeform 689"/>
            <p:cNvSpPr>
              <a:spLocks/>
            </p:cNvSpPr>
            <p:nvPr/>
          </p:nvSpPr>
          <p:spPr bwMode="auto">
            <a:xfrm>
              <a:off x="5331407" y="2896229"/>
              <a:ext cx="53734" cy="10966"/>
            </a:xfrm>
            <a:custGeom>
              <a:avLst/>
              <a:gdLst>
                <a:gd name="T0" fmla="*/ 2147483647 w 40"/>
                <a:gd name="T1" fmla="*/ 2147483647 h 8"/>
                <a:gd name="T2" fmla="*/ 2147483647 w 40"/>
                <a:gd name="T3" fmla="*/ 2147483647 h 8"/>
                <a:gd name="T4" fmla="*/ 2147483647 w 40"/>
                <a:gd name="T5" fmla="*/ 0 h 8"/>
                <a:gd name="T6" fmla="*/ 0 w 40"/>
                <a:gd name="T7" fmla="*/ 2147483647 h 8"/>
                <a:gd name="T8" fmla="*/ 2147483647 w 40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8"/>
                <a:gd name="T17" fmla="*/ 40 w 4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8">
                  <a:moveTo>
                    <a:pt x="8" y="8"/>
                  </a:moveTo>
                  <a:lnTo>
                    <a:pt x="24" y="8"/>
                  </a:lnTo>
                  <a:lnTo>
                    <a:pt x="4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2" name="Freeform 690"/>
            <p:cNvSpPr>
              <a:spLocks/>
            </p:cNvSpPr>
            <p:nvPr/>
          </p:nvSpPr>
          <p:spPr bwMode="auto">
            <a:xfrm>
              <a:off x="5256837" y="2445520"/>
              <a:ext cx="697448" cy="493477"/>
            </a:xfrm>
            <a:custGeom>
              <a:avLst/>
              <a:gdLst>
                <a:gd name="T0" fmla="*/ 2147483647 w 520"/>
                <a:gd name="T1" fmla="*/ 2147483647 h 368"/>
                <a:gd name="T2" fmla="*/ 2147483647 w 520"/>
                <a:gd name="T3" fmla="*/ 2147483647 h 368"/>
                <a:gd name="T4" fmla="*/ 2147483647 w 520"/>
                <a:gd name="T5" fmla="*/ 2147483647 h 368"/>
                <a:gd name="T6" fmla="*/ 2147483647 w 520"/>
                <a:gd name="T7" fmla="*/ 2147483647 h 368"/>
                <a:gd name="T8" fmla="*/ 2147483647 w 520"/>
                <a:gd name="T9" fmla="*/ 2147483647 h 368"/>
                <a:gd name="T10" fmla="*/ 2147483647 w 520"/>
                <a:gd name="T11" fmla="*/ 2147483647 h 368"/>
                <a:gd name="T12" fmla="*/ 2147483647 w 520"/>
                <a:gd name="T13" fmla="*/ 2147483647 h 368"/>
                <a:gd name="T14" fmla="*/ 2147483647 w 520"/>
                <a:gd name="T15" fmla="*/ 2147483647 h 368"/>
                <a:gd name="T16" fmla="*/ 2147483647 w 520"/>
                <a:gd name="T17" fmla="*/ 2147483647 h 368"/>
                <a:gd name="T18" fmla="*/ 2147483647 w 520"/>
                <a:gd name="T19" fmla="*/ 2147483647 h 368"/>
                <a:gd name="T20" fmla="*/ 2147483647 w 520"/>
                <a:gd name="T21" fmla="*/ 2147483647 h 368"/>
                <a:gd name="T22" fmla="*/ 2147483647 w 520"/>
                <a:gd name="T23" fmla="*/ 2147483647 h 368"/>
                <a:gd name="T24" fmla="*/ 2147483647 w 520"/>
                <a:gd name="T25" fmla="*/ 2147483647 h 368"/>
                <a:gd name="T26" fmla="*/ 2147483647 w 520"/>
                <a:gd name="T27" fmla="*/ 2147483647 h 368"/>
                <a:gd name="T28" fmla="*/ 2147483647 w 520"/>
                <a:gd name="T29" fmla="*/ 2147483647 h 368"/>
                <a:gd name="T30" fmla="*/ 0 w 520"/>
                <a:gd name="T31" fmla="*/ 2147483647 h 368"/>
                <a:gd name="T32" fmla="*/ 2147483647 w 520"/>
                <a:gd name="T33" fmla="*/ 2147483647 h 368"/>
                <a:gd name="T34" fmla="*/ 2147483647 w 520"/>
                <a:gd name="T35" fmla="*/ 2147483647 h 368"/>
                <a:gd name="T36" fmla="*/ 2147483647 w 520"/>
                <a:gd name="T37" fmla="*/ 2147483647 h 368"/>
                <a:gd name="T38" fmla="*/ 2147483647 w 520"/>
                <a:gd name="T39" fmla="*/ 2147483647 h 368"/>
                <a:gd name="T40" fmla="*/ 2147483647 w 520"/>
                <a:gd name="T41" fmla="*/ 2147483647 h 368"/>
                <a:gd name="T42" fmla="*/ 2147483647 w 520"/>
                <a:gd name="T43" fmla="*/ 2147483647 h 368"/>
                <a:gd name="T44" fmla="*/ 2147483647 w 520"/>
                <a:gd name="T45" fmla="*/ 2147483647 h 368"/>
                <a:gd name="T46" fmla="*/ 2147483647 w 520"/>
                <a:gd name="T47" fmla="*/ 2147483647 h 368"/>
                <a:gd name="T48" fmla="*/ 2147483647 w 520"/>
                <a:gd name="T49" fmla="*/ 2147483647 h 368"/>
                <a:gd name="T50" fmla="*/ 2147483647 w 520"/>
                <a:gd name="T51" fmla="*/ 2147483647 h 368"/>
                <a:gd name="T52" fmla="*/ 2147483647 w 520"/>
                <a:gd name="T53" fmla="*/ 2147483647 h 368"/>
                <a:gd name="T54" fmla="*/ 2147483647 w 520"/>
                <a:gd name="T55" fmla="*/ 2147483647 h 368"/>
                <a:gd name="T56" fmla="*/ 2147483647 w 520"/>
                <a:gd name="T57" fmla="*/ 2147483647 h 368"/>
                <a:gd name="T58" fmla="*/ 2147483647 w 520"/>
                <a:gd name="T59" fmla="*/ 2147483647 h 368"/>
                <a:gd name="T60" fmla="*/ 2147483647 w 520"/>
                <a:gd name="T61" fmla="*/ 2147483647 h 368"/>
                <a:gd name="T62" fmla="*/ 2147483647 w 520"/>
                <a:gd name="T63" fmla="*/ 2147483647 h 368"/>
                <a:gd name="T64" fmla="*/ 2147483647 w 520"/>
                <a:gd name="T65" fmla="*/ 2147483647 h 368"/>
                <a:gd name="T66" fmla="*/ 2147483647 w 520"/>
                <a:gd name="T67" fmla="*/ 2147483647 h 368"/>
                <a:gd name="T68" fmla="*/ 2147483647 w 520"/>
                <a:gd name="T69" fmla="*/ 2147483647 h 3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20"/>
                <a:gd name="T106" fmla="*/ 0 h 368"/>
                <a:gd name="T107" fmla="*/ 520 w 520"/>
                <a:gd name="T108" fmla="*/ 368 h 3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20" h="368">
                  <a:moveTo>
                    <a:pt x="360" y="320"/>
                  </a:moveTo>
                  <a:lnTo>
                    <a:pt x="352" y="312"/>
                  </a:lnTo>
                  <a:lnTo>
                    <a:pt x="352" y="296"/>
                  </a:lnTo>
                  <a:lnTo>
                    <a:pt x="384" y="288"/>
                  </a:lnTo>
                  <a:lnTo>
                    <a:pt x="408" y="272"/>
                  </a:lnTo>
                  <a:lnTo>
                    <a:pt x="424" y="256"/>
                  </a:lnTo>
                  <a:lnTo>
                    <a:pt x="432" y="208"/>
                  </a:lnTo>
                  <a:lnTo>
                    <a:pt x="456" y="200"/>
                  </a:lnTo>
                  <a:lnTo>
                    <a:pt x="464" y="160"/>
                  </a:lnTo>
                  <a:lnTo>
                    <a:pt x="496" y="168"/>
                  </a:lnTo>
                  <a:lnTo>
                    <a:pt x="504" y="144"/>
                  </a:lnTo>
                  <a:lnTo>
                    <a:pt x="520" y="136"/>
                  </a:lnTo>
                  <a:lnTo>
                    <a:pt x="520" y="120"/>
                  </a:lnTo>
                  <a:lnTo>
                    <a:pt x="488" y="112"/>
                  </a:lnTo>
                  <a:lnTo>
                    <a:pt x="456" y="96"/>
                  </a:lnTo>
                  <a:lnTo>
                    <a:pt x="416" y="96"/>
                  </a:lnTo>
                  <a:lnTo>
                    <a:pt x="400" y="56"/>
                  </a:lnTo>
                  <a:lnTo>
                    <a:pt x="384" y="24"/>
                  </a:lnTo>
                  <a:lnTo>
                    <a:pt x="368" y="24"/>
                  </a:lnTo>
                  <a:lnTo>
                    <a:pt x="328" y="40"/>
                  </a:lnTo>
                  <a:lnTo>
                    <a:pt x="296" y="0"/>
                  </a:lnTo>
                  <a:lnTo>
                    <a:pt x="248" y="16"/>
                  </a:lnTo>
                  <a:lnTo>
                    <a:pt x="200" y="32"/>
                  </a:lnTo>
                  <a:lnTo>
                    <a:pt x="184" y="64"/>
                  </a:lnTo>
                  <a:lnTo>
                    <a:pt x="192" y="96"/>
                  </a:lnTo>
                  <a:lnTo>
                    <a:pt x="160" y="96"/>
                  </a:lnTo>
                  <a:lnTo>
                    <a:pt x="136" y="96"/>
                  </a:lnTo>
                  <a:lnTo>
                    <a:pt x="112" y="96"/>
                  </a:lnTo>
                  <a:lnTo>
                    <a:pt x="88" y="80"/>
                  </a:lnTo>
                  <a:lnTo>
                    <a:pt x="56" y="88"/>
                  </a:lnTo>
                  <a:lnTo>
                    <a:pt x="16" y="104"/>
                  </a:lnTo>
                  <a:lnTo>
                    <a:pt x="0" y="136"/>
                  </a:lnTo>
                  <a:lnTo>
                    <a:pt x="16" y="152"/>
                  </a:lnTo>
                  <a:lnTo>
                    <a:pt x="24" y="168"/>
                  </a:lnTo>
                  <a:lnTo>
                    <a:pt x="56" y="168"/>
                  </a:lnTo>
                  <a:lnTo>
                    <a:pt x="80" y="168"/>
                  </a:lnTo>
                  <a:lnTo>
                    <a:pt x="104" y="200"/>
                  </a:lnTo>
                  <a:lnTo>
                    <a:pt x="80" y="200"/>
                  </a:lnTo>
                  <a:lnTo>
                    <a:pt x="64" y="200"/>
                  </a:lnTo>
                  <a:lnTo>
                    <a:pt x="56" y="208"/>
                  </a:lnTo>
                  <a:lnTo>
                    <a:pt x="64" y="240"/>
                  </a:lnTo>
                  <a:lnTo>
                    <a:pt x="80" y="256"/>
                  </a:lnTo>
                  <a:lnTo>
                    <a:pt x="80" y="288"/>
                  </a:lnTo>
                  <a:lnTo>
                    <a:pt x="96" y="304"/>
                  </a:lnTo>
                  <a:lnTo>
                    <a:pt x="96" y="336"/>
                  </a:lnTo>
                  <a:lnTo>
                    <a:pt x="96" y="328"/>
                  </a:lnTo>
                  <a:lnTo>
                    <a:pt x="120" y="320"/>
                  </a:lnTo>
                  <a:lnTo>
                    <a:pt x="136" y="320"/>
                  </a:lnTo>
                  <a:lnTo>
                    <a:pt x="152" y="328"/>
                  </a:lnTo>
                  <a:lnTo>
                    <a:pt x="168" y="344"/>
                  </a:lnTo>
                  <a:lnTo>
                    <a:pt x="184" y="344"/>
                  </a:lnTo>
                  <a:lnTo>
                    <a:pt x="184" y="360"/>
                  </a:lnTo>
                  <a:lnTo>
                    <a:pt x="192" y="360"/>
                  </a:lnTo>
                  <a:lnTo>
                    <a:pt x="208" y="368"/>
                  </a:lnTo>
                  <a:lnTo>
                    <a:pt x="216" y="360"/>
                  </a:lnTo>
                  <a:lnTo>
                    <a:pt x="232" y="352"/>
                  </a:lnTo>
                  <a:lnTo>
                    <a:pt x="240" y="328"/>
                  </a:lnTo>
                  <a:lnTo>
                    <a:pt x="256" y="336"/>
                  </a:lnTo>
                  <a:lnTo>
                    <a:pt x="264" y="336"/>
                  </a:lnTo>
                  <a:lnTo>
                    <a:pt x="272" y="344"/>
                  </a:lnTo>
                  <a:lnTo>
                    <a:pt x="288" y="336"/>
                  </a:lnTo>
                  <a:lnTo>
                    <a:pt x="296" y="328"/>
                  </a:lnTo>
                  <a:lnTo>
                    <a:pt x="312" y="320"/>
                  </a:lnTo>
                  <a:lnTo>
                    <a:pt x="320" y="336"/>
                  </a:lnTo>
                  <a:lnTo>
                    <a:pt x="328" y="336"/>
                  </a:lnTo>
                  <a:lnTo>
                    <a:pt x="344" y="328"/>
                  </a:lnTo>
                  <a:lnTo>
                    <a:pt x="352" y="328"/>
                  </a:lnTo>
                  <a:lnTo>
                    <a:pt x="352" y="336"/>
                  </a:lnTo>
                  <a:lnTo>
                    <a:pt x="360" y="328"/>
                  </a:lnTo>
                  <a:lnTo>
                    <a:pt x="360" y="32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3" name="Freeform 691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4" name="Freeform 692"/>
            <p:cNvSpPr>
              <a:spLocks/>
            </p:cNvSpPr>
            <p:nvPr/>
          </p:nvSpPr>
          <p:spPr bwMode="auto">
            <a:xfrm>
              <a:off x="4741428" y="2627558"/>
              <a:ext cx="10966" cy="1096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5" name="Freeform 693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6" name="Rectangle 694"/>
            <p:cNvSpPr>
              <a:spLocks noChangeArrowheads="1"/>
            </p:cNvSpPr>
            <p:nvPr/>
          </p:nvSpPr>
          <p:spPr bwMode="auto">
            <a:xfrm>
              <a:off x="4741428" y="2627558"/>
              <a:ext cx="10966" cy="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47" name="Freeform 695"/>
            <p:cNvSpPr>
              <a:spLocks/>
            </p:cNvSpPr>
            <p:nvPr/>
          </p:nvSpPr>
          <p:spPr bwMode="auto">
            <a:xfrm>
              <a:off x="4622993" y="2627558"/>
              <a:ext cx="129401" cy="53734"/>
            </a:xfrm>
            <a:custGeom>
              <a:avLst/>
              <a:gdLst>
                <a:gd name="T0" fmla="*/ 2147483647 w 96"/>
                <a:gd name="T1" fmla="*/ 2147483647 h 40"/>
                <a:gd name="T2" fmla="*/ 2147483647 w 96"/>
                <a:gd name="T3" fmla="*/ 2147483647 h 40"/>
                <a:gd name="T4" fmla="*/ 2147483647 w 96"/>
                <a:gd name="T5" fmla="*/ 2147483647 h 40"/>
                <a:gd name="T6" fmla="*/ 2147483647 w 96"/>
                <a:gd name="T7" fmla="*/ 0 h 40"/>
                <a:gd name="T8" fmla="*/ 2147483647 w 96"/>
                <a:gd name="T9" fmla="*/ 0 h 40"/>
                <a:gd name="T10" fmla="*/ 2147483647 w 96"/>
                <a:gd name="T11" fmla="*/ 0 h 40"/>
                <a:gd name="T12" fmla="*/ 2147483647 w 96"/>
                <a:gd name="T13" fmla="*/ 0 h 40"/>
                <a:gd name="T14" fmla="*/ 2147483647 w 96"/>
                <a:gd name="T15" fmla="*/ 2147483647 h 40"/>
                <a:gd name="T16" fmla="*/ 2147483647 w 96"/>
                <a:gd name="T17" fmla="*/ 2147483647 h 40"/>
                <a:gd name="T18" fmla="*/ 2147483647 w 96"/>
                <a:gd name="T19" fmla="*/ 2147483647 h 40"/>
                <a:gd name="T20" fmla="*/ 2147483647 w 96"/>
                <a:gd name="T21" fmla="*/ 2147483647 h 40"/>
                <a:gd name="T22" fmla="*/ 2147483647 w 96"/>
                <a:gd name="T23" fmla="*/ 2147483647 h 40"/>
                <a:gd name="T24" fmla="*/ 2147483647 w 96"/>
                <a:gd name="T25" fmla="*/ 2147483647 h 40"/>
                <a:gd name="T26" fmla="*/ 2147483647 w 96"/>
                <a:gd name="T27" fmla="*/ 2147483647 h 40"/>
                <a:gd name="T28" fmla="*/ 2147483647 w 96"/>
                <a:gd name="T29" fmla="*/ 2147483647 h 40"/>
                <a:gd name="T30" fmla="*/ 0 w 96"/>
                <a:gd name="T31" fmla="*/ 2147483647 h 40"/>
                <a:gd name="T32" fmla="*/ 2147483647 w 96"/>
                <a:gd name="T33" fmla="*/ 2147483647 h 40"/>
                <a:gd name="T34" fmla="*/ 2147483647 w 96"/>
                <a:gd name="T35" fmla="*/ 2147483647 h 40"/>
                <a:gd name="T36" fmla="*/ 2147483647 w 96"/>
                <a:gd name="T37" fmla="*/ 2147483647 h 40"/>
                <a:gd name="T38" fmla="*/ 2147483647 w 96"/>
                <a:gd name="T39" fmla="*/ 2147483647 h 40"/>
                <a:gd name="T40" fmla="*/ 2147483647 w 96"/>
                <a:gd name="T41" fmla="*/ 2147483647 h 40"/>
                <a:gd name="T42" fmla="*/ 2147483647 w 96"/>
                <a:gd name="T43" fmla="*/ 2147483647 h 40"/>
                <a:gd name="T44" fmla="*/ 2147483647 w 96"/>
                <a:gd name="T45" fmla="*/ 2147483647 h 40"/>
                <a:gd name="T46" fmla="*/ 2147483647 w 96"/>
                <a:gd name="T47" fmla="*/ 2147483647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40"/>
                <a:gd name="T74" fmla="*/ 96 w 9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40">
                  <a:moveTo>
                    <a:pt x="96" y="24"/>
                  </a:moveTo>
                  <a:lnTo>
                    <a:pt x="96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56" y="40"/>
                  </a:lnTo>
                  <a:lnTo>
                    <a:pt x="72" y="40"/>
                  </a:lnTo>
                  <a:lnTo>
                    <a:pt x="88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8" name="Freeform 696"/>
            <p:cNvSpPr>
              <a:spLocks/>
            </p:cNvSpPr>
            <p:nvPr/>
          </p:nvSpPr>
          <p:spPr bwMode="auto">
            <a:xfrm>
              <a:off x="4386124" y="2562857"/>
              <a:ext cx="216033" cy="225903"/>
            </a:xfrm>
            <a:custGeom>
              <a:avLst/>
              <a:gdLst>
                <a:gd name="T0" fmla="*/ 2147483647 w 161"/>
                <a:gd name="T1" fmla="*/ 2147483647 h 168"/>
                <a:gd name="T2" fmla="*/ 2147483647 w 161"/>
                <a:gd name="T3" fmla="*/ 2147483647 h 168"/>
                <a:gd name="T4" fmla="*/ 2147483647 w 161"/>
                <a:gd name="T5" fmla="*/ 2147483647 h 168"/>
                <a:gd name="T6" fmla="*/ 2147483647 w 161"/>
                <a:gd name="T7" fmla="*/ 2147483647 h 168"/>
                <a:gd name="T8" fmla="*/ 2147483647 w 161"/>
                <a:gd name="T9" fmla="*/ 2147483647 h 168"/>
                <a:gd name="T10" fmla="*/ 2147483647 w 161"/>
                <a:gd name="T11" fmla="*/ 2147483647 h 168"/>
                <a:gd name="T12" fmla="*/ 2147483647 w 161"/>
                <a:gd name="T13" fmla="*/ 2147483647 h 168"/>
                <a:gd name="T14" fmla="*/ 2147483647 w 161"/>
                <a:gd name="T15" fmla="*/ 2147483647 h 168"/>
                <a:gd name="T16" fmla="*/ 2147483647 w 161"/>
                <a:gd name="T17" fmla="*/ 2147483647 h 168"/>
                <a:gd name="T18" fmla="*/ 2147483647 w 161"/>
                <a:gd name="T19" fmla="*/ 2147483647 h 168"/>
                <a:gd name="T20" fmla="*/ 2147483647 w 161"/>
                <a:gd name="T21" fmla="*/ 2147483647 h 168"/>
                <a:gd name="T22" fmla="*/ 2147483647 w 161"/>
                <a:gd name="T23" fmla="*/ 2147483647 h 168"/>
                <a:gd name="T24" fmla="*/ 2147483647 w 161"/>
                <a:gd name="T25" fmla="*/ 2147483647 h 168"/>
                <a:gd name="T26" fmla="*/ 2147483647 w 161"/>
                <a:gd name="T27" fmla="*/ 2147483647 h 168"/>
                <a:gd name="T28" fmla="*/ 2147483647 w 161"/>
                <a:gd name="T29" fmla="*/ 2147483647 h 168"/>
                <a:gd name="T30" fmla="*/ 2147483647 w 161"/>
                <a:gd name="T31" fmla="*/ 2147483647 h 168"/>
                <a:gd name="T32" fmla="*/ 2147483647 w 161"/>
                <a:gd name="T33" fmla="*/ 0 h 168"/>
                <a:gd name="T34" fmla="*/ 2147483647 w 161"/>
                <a:gd name="T35" fmla="*/ 2147483647 h 168"/>
                <a:gd name="T36" fmla="*/ 2147483647 w 161"/>
                <a:gd name="T37" fmla="*/ 2147483647 h 168"/>
                <a:gd name="T38" fmla="*/ 2147483647 w 161"/>
                <a:gd name="T39" fmla="*/ 2147483647 h 168"/>
                <a:gd name="T40" fmla="*/ 2147483647 w 161"/>
                <a:gd name="T41" fmla="*/ 2147483647 h 168"/>
                <a:gd name="T42" fmla="*/ 2147483647 w 161"/>
                <a:gd name="T43" fmla="*/ 2147483647 h 168"/>
                <a:gd name="T44" fmla="*/ 2147483647 w 161"/>
                <a:gd name="T45" fmla="*/ 2147483647 h 168"/>
                <a:gd name="T46" fmla="*/ 2147483647 w 161"/>
                <a:gd name="T47" fmla="*/ 2147483647 h 168"/>
                <a:gd name="T48" fmla="*/ 2147483647 w 161"/>
                <a:gd name="T49" fmla="*/ 2147483647 h 168"/>
                <a:gd name="T50" fmla="*/ 2147483647 w 161"/>
                <a:gd name="T51" fmla="*/ 2147483647 h 168"/>
                <a:gd name="T52" fmla="*/ 2147483647 w 161"/>
                <a:gd name="T53" fmla="*/ 2147483647 h 168"/>
                <a:gd name="T54" fmla="*/ 2147483647 w 161"/>
                <a:gd name="T55" fmla="*/ 2147483647 h 168"/>
                <a:gd name="T56" fmla="*/ 2147483647 w 161"/>
                <a:gd name="T57" fmla="*/ 2147483647 h 168"/>
                <a:gd name="T58" fmla="*/ 0 w 161"/>
                <a:gd name="T59" fmla="*/ 2147483647 h 168"/>
                <a:gd name="T60" fmla="*/ 0 w 161"/>
                <a:gd name="T61" fmla="*/ 2147483647 h 168"/>
                <a:gd name="T62" fmla="*/ 2147483647 w 161"/>
                <a:gd name="T63" fmla="*/ 2147483647 h 168"/>
                <a:gd name="T64" fmla="*/ 2147483647 w 161"/>
                <a:gd name="T65" fmla="*/ 2147483647 h 168"/>
                <a:gd name="T66" fmla="*/ 2147483647 w 161"/>
                <a:gd name="T67" fmla="*/ 2147483647 h 168"/>
                <a:gd name="T68" fmla="*/ 2147483647 w 161"/>
                <a:gd name="T69" fmla="*/ 2147483647 h 168"/>
                <a:gd name="T70" fmla="*/ 2147483647 w 161"/>
                <a:gd name="T71" fmla="*/ 2147483647 h 168"/>
                <a:gd name="T72" fmla="*/ 2147483647 w 161"/>
                <a:gd name="T73" fmla="*/ 2147483647 h 168"/>
                <a:gd name="T74" fmla="*/ 2147483647 w 161"/>
                <a:gd name="T75" fmla="*/ 2147483647 h 168"/>
                <a:gd name="T76" fmla="*/ 2147483647 w 161"/>
                <a:gd name="T77" fmla="*/ 2147483647 h 168"/>
                <a:gd name="T78" fmla="*/ 2147483647 w 161"/>
                <a:gd name="T79" fmla="*/ 2147483647 h 168"/>
                <a:gd name="T80" fmla="*/ 2147483647 w 161"/>
                <a:gd name="T81" fmla="*/ 2147483647 h 168"/>
                <a:gd name="T82" fmla="*/ 2147483647 w 161"/>
                <a:gd name="T83" fmla="*/ 2147483647 h 168"/>
                <a:gd name="T84" fmla="*/ 2147483647 w 161"/>
                <a:gd name="T85" fmla="*/ 2147483647 h 168"/>
                <a:gd name="T86" fmla="*/ 2147483647 w 161"/>
                <a:gd name="T87" fmla="*/ 2147483647 h 168"/>
                <a:gd name="T88" fmla="*/ 2147483647 w 161"/>
                <a:gd name="T89" fmla="*/ 2147483647 h 168"/>
                <a:gd name="T90" fmla="*/ 2147483647 w 161"/>
                <a:gd name="T91" fmla="*/ 2147483647 h 168"/>
                <a:gd name="T92" fmla="*/ 2147483647 w 161"/>
                <a:gd name="T93" fmla="*/ 2147483647 h 168"/>
                <a:gd name="T94" fmla="*/ 2147483647 w 161"/>
                <a:gd name="T95" fmla="*/ 2147483647 h 168"/>
                <a:gd name="T96" fmla="*/ 2147483647 w 161"/>
                <a:gd name="T97" fmla="*/ 2147483647 h 168"/>
                <a:gd name="T98" fmla="*/ 2147483647 w 161"/>
                <a:gd name="T99" fmla="*/ 2147483647 h 168"/>
                <a:gd name="T100" fmla="*/ 2147483647 w 161"/>
                <a:gd name="T101" fmla="*/ 2147483647 h 168"/>
                <a:gd name="T102" fmla="*/ 2147483647 w 161"/>
                <a:gd name="T103" fmla="*/ 2147483647 h 1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68"/>
                <a:gd name="T158" fmla="*/ 161 w 161"/>
                <a:gd name="T159" fmla="*/ 168 h 1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68">
                  <a:moveTo>
                    <a:pt x="145" y="120"/>
                  </a:moveTo>
                  <a:lnTo>
                    <a:pt x="153" y="112"/>
                  </a:lnTo>
                  <a:lnTo>
                    <a:pt x="153" y="104"/>
                  </a:lnTo>
                  <a:lnTo>
                    <a:pt x="145" y="96"/>
                  </a:lnTo>
                  <a:lnTo>
                    <a:pt x="137" y="96"/>
                  </a:lnTo>
                  <a:lnTo>
                    <a:pt x="137" y="88"/>
                  </a:lnTo>
                  <a:lnTo>
                    <a:pt x="153" y="72"/>
                  </a:lnTo>
                  <a:lnTo>
                    <a:pt x="153" y="56"/>
                  </a:lnTo>
                  <a:lnTo>
                    <a:pt x="161" y="48"/>
                  </a:lnTo>
                  <a:lnTo>
                    <a:pt x="153" y="40"/>
                  </a:lnTo>
                  <a:lnTo>
                    <a:pt x="145" y="40"/>
                  </a:lnTo>
                  <a:lnTo>
                    <a:pt x="128" y="32"/>
                  </a:lnTo>
                  <a:lnTo>
                    <a:pt x="120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8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64" y="40"/>
                  </a:lnTo>
                  <a:lnTo>
                    <a:pt x="48" y="40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32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48" y="120"/>
                  </a:lnTo>
                  <a:lnTo>
                    <a:pt x="40" y="152"/>
                  </a:lnTo>
                  <a:lnTo>
                    <a:pt x="48" y="160"/>
                  </a:lnTo>
                  <a:lnTo>
                    <a:pt x="56" y="160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8"/>
                  </a:lnTo>
                  <a:lnTo>
                    <a:pt x="96" y="168"/>
                  </a:lnTo>
                  <a:lnTo>
                    <a:pt x="104" y="152"/>
                  </a:lnTo>
                  <a:lnTo>
                    <a:pt x="112" y="152"/>
                  </a:lnTo>
                  <a:lnTo>
                    <a:pt x="128" y="152"/>
                  </a:lnTo>
                  <a:lnTo>
                    <a:pt x="153" y="136"/>
                  </a:lnTo>
                  <a:lnTo>
                    <a:pt x="161" y="136"/>
                  </a:lnTo>
                  <a:lnTo>
                    <a:pt x="153" y="128"/>
                  </a:lnTo>
                  <a:lnTo>
                    <a:pt x="145" y="12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9" name="Freeform 697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2147483647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0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2147483647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0 h 1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"/>
                <a:gd name="T94" fmla="*/ 0 h 144"/>
                <a:gd name="T95" fmla="*/ 152 w 152"/>
                <a:gd name="T96" fmla="*/ 144 h 1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0" name="Freeform 698"/>
            <p:cNvSpPr>
              <a:spLocks/>
            </p:cNvSpPr>
            <p:nvPr/>
          </p:nvSpPr>
          <p:spPr bwMode="auto">
            <a:xfrm>
              <a:off x="4557196" y="2455389"/>
              <a:ext cx="162299" cy="203971"/>
            </a:xfrm>
            <a:custGeom>
              <a:avLst/>
              <a:gdLst>
                <a:gd name="T0" fmla="*/ 2147483647 w 121"/>
                <a:gd name="T1" fmla="*/ 2147483647 h 152"/>
                <a:gd name="T2" fmla="*/ 2147483647 w 121"/>
                <a:gd name="T3" fmla="*/ 2147483647 h 152"/>
                <a:gd name="T4" fmla="*/ 2147483647 w 121"/>
                <a:gd name="T5" fmla="*/ 2147483647 h 152"/>
                <a:gd name="T6" fmla="*/ 2147483647 w 121"/>
                <a:gd name="T7" fmla="*/ 2147483647 h 152"/>
                <a:gd name="T8" fmla="*/ 2147483647 w 121"/>
                <a:gd name="T9" fmla="*/ 2147483647 h 152"/>
                <a:gd name="T10" fmla="*/ 2147483647 w 121"/>
                <a:gd name="T11" fmla="*/ 2147483647 h 152"/>
                <a:gd name="T12" fmla="*/ 2147483647 w 121"/>
                <a:gd name="T13" fmla="*/ 2147483647 h 152"/>
                <a:gd name="T14" fmla="*/ 2147483647 w 121"/>
                <a:gd name="T15" fmla="*/ 2147483647 h 152"/>
                <a:gd name="T16" fmla="*/ 0 w 121"/>
                <a:gd name="T17" fmla="*/ 2147483647 h 152"/>
                <a:gd name="T18" fmla="*/ 2147483647 w 121"/>
                <a:gd name="T19" fmla="*/ 2147483647 h 152"/>
                <a:gd name="T20" fmla="*/ 2147483647 w 121"/>
                <a:gd name="T21" fmla="*/ 2147483647 h 152"/>
                <a:gd name="T22" fmla="*/ 2147483647 w 121"/>
                <a:gd name="T23" fmla="*/ 2147483647 h 152"/>
                <a:gd name="T24" fmla="*/ 2147483647 w 121"/>
                <a:gd name="T25" fmla="*/ 2147483647 h 152"/>
                <a:gd name="T26" fmla="*/ 2147483647 w 121"/>
                <a:gd name="T27" fmla="*/ 2147483647 h 152"/>
                <a:gd name="T28" fmla="*/ 2147483647 w 121"/>
                <a:gd name="T29" fmla="*/ 2147483647 h 152"/>
                <a:gd name="T30" fmla="*/ 2147483647 w 121"/>
                <a:gd name="T31" fmla="*/ 2147483647 h 152"/>
                <a:gd name="T32" fmla="*/ 2147483647 w 121"/>
                <a:gd name="T33" fmla="*/ 2147483647 h 152"/>
                <a:gd name="T34" fmla="*/ 2147483647 w 121"/>
                <a:gd name="T35" fmla="*/ 2147483647 h 152"/>
                <a:gd name="T36" fmla="*/ 2147483647 w 121"/>
                <a:gd name="T37" fmla="*/ 2147483647 h 152"/>
                <a:gd name="T38" fmla="*/ 2147483647 w 121"/>
                <a:gd name="T39" fmla="*/ 2147483647 h 152"/>
                <a:gd name="T40" fmla="*/ 2147483647 w 121"/>
                <a:gd name="T41" fmla="*/ 2147483647 h 152"/>
                <a:gd name="T42" fmla="*/ 2147483647 w 121"/>
                <a:gd name="T43" fmla="*/ 2147483647 h 152"/>
                <a:gd name="T44" fmla="*/ 2147483647 w 121"/>
                <a:gd name="T45" fmla="*/ 2147483647 h 152"/>
                <a:gd name="T46" fmla="*/ 2147483647 w 121"/>
                <a:gd name="T47" fmla="*/ 2147483647 h 152"/>
                <a:gd name="T48" fmla="*/ 2147483647 w 121"/>
                <a:gd name="T49" fmla="*/ 2147483647 h 152"/>
                <a:gd name="T50" fmla="*/ 2147483647 w 121"/>
                <a:gd name="T51" fmla="*/ 2147483647 h 152"/>
                <a:gd name="T52" fmla="*/ 2147483647 w 121"/>
                <a:gd name="T53" fmla="*/ 2147483647 h 152"/>
                <a:gd name="T54" fmla="*/ 2147483647 w 121"/>
                <a:gd name="T55" fmla="*/ 2147483647 h 152"/>
                <a:gd name="T56" fmla="*/ 2147483647 w 121"/>
                <a:gd name="T57" fmla="*/ 2147483647 h 152"/>
                <a:gd name="T58" fmla="*/ 2147483647 w 121"/>
                <a:gd name="T59" fmla="*/ 2147483647 h 152"/>
                <a:gd name="T60" fmla="*/ 2147483647 w 121"/>
                <a:gd name="T61" fmla="*/ 2147483647 h 152"/>
                <a:gd name="T62" fmla="*/ 2147483647 w 121"/>
                <a:gd name="T63" fmla="*/ 2147483647 h 152"/>
                <a:gd name="T64" fmla="*/ 2147483647 w 121"/>
                <a:gd name="T65" fmla="*/ 2147483647 h 152"/>
                <a:gd name="T66" fmla="*/ 2147483647 w 121"/>
                <a:gd name="T67" fmla="*/ 2147483647 h 152"/>
                <a:gd name="T68" fmla="*/ 2147483647 w 121"/>
                <a:gd name="T69" fmla="*/ 2147483647 h 152"/>
                <a:gd name="T70" fmla="*/ 2147483647 w 121"/>
                <a:gd name="T71" fmla="*/ 2147483647 h 152"/>
                <a:gd name="T72" fmla="*/ 2147483647 w 121"/>
                <a:gd name="T73" fmla="*/ 2147483647 h 152"/>
                <a:gd name="T74" fmla="*/ 2147483647 w 121"/>
                <a:gd name="T75" fmla="*/ 2147483647 h 152"/>
                <a:gd name="T76" fmla="*/ 2147483647 w 121"/>
                <a:gd name="T77" fmla="*/ 2147483647 h 152"/>
                <a:gd name="T78" fmla="*/ 2147483647 w 121"/>
                <a:gd name="T79" fmla="*/ 2147483647 h 152"/>
                <a:gd name="T80" fmla="*/ 2147483647 w 121"/>
                <a:gd name="T81" fmla="*/ 2147483647 h 152"/>
                <a:gd name="T82" fmla="*/ 2147483647 w 121"/>
                <a:gd name="T83" fmla="*/ 2147483647 h 152"/>
                <a:gd name="T84" fmla="*/ 2147483647 w 121"/>
                <a:gd name="T85" fmla="*/ 2147483647 h 152"/>
                <a:gd name="T86" fmla="*/ 2147483647 w 121"/>
                <a:gd name="T87" fmla="*/ 2147483647 h 152"/>
                <a:gd name="T88" fmla="*/ 2147483647 w 121"/>
                <a:gd name="T89" fmla="*/ 2147483647 h 152"/>
                <a:gd name="T90" fmla="*/ 2147483647 w 121"/>
                <a:gd name="T91" fmla="*/ 0 h 152"/>
                <a:gd name="T92" fmla="*/ 2147483647 w 121"/>
                <a:gd name="T93" fmla="*/ 2147483647 h 152"/>
                <a:gd name="T94" fmla="*/ 2147483647 w 121"/>
                <a:gd name="T95" fmla="*/ 2147483647 h 152"/>
                <a:gd name="T96" fmla="*/ 2147483647 w 121"/>
                <a:gd name="T97" fmla="*/ 2147483647 h 152"/>
                <a:gd name="T98" fmla="*/ 2147483647 w 121"/>
                <a:gd name="T99" fmla="*/ 2147483647 h 152"/>
                <a:gd name="T100" fmla="*/ 2147483647 w 121"/>
                <a:gd name="T101" fmla="*/ 2147483647 h 152"/>
                <a:gd name="T102" fmla="*/ 2147483647 w 121"/>
                <a:gd name="T103" fmla="*/ 2147483647 h 1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1"/>
                <a:gd name="T157" fmla="*/ 0 h 152"/>
                <a:gd name="T158" fmla="*/ 121 w 121"/>
                <a:gd name="T159" fmla="*/ 152 h 1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1" h="152">
                  <a:moveTo>
                    <a:pt x="25" y="40"/>
                  </a:moveTo>
                  <a:lnTo>
                    <a:pt x="17" y="48"/>
                  </a:lnTo>
                  <a:lnTo>
                    <a:pt x="17" y="64"/>
                  </a:lnTo>
                  <a:lnTo>
                    <a:pt x="9" y="72"/>
                  </a:lnTo>
                  <a:lnTo>
                    <a:pt x="9" y="80"/>
                  </a:lnTo>
                  <a:lnTo>
                    <a:pt x="9" y="88"/>
                  </a:lnTo>
                  <a:lnTo>
                    <a:pt x="9" y="96"/>
                  </a:lnTo>
                  <a:lnTo>
                    <a:pt x="9" y="104"/>
                  </a:lnTo>
                  <a:lnTo>
                    <a:pt x="0" y="112"/>
                  </a:lnTo>
                  <a:lnTo>
                    <a:pt x="17" y="120"/>
                  </a:lnTo>
                  <a:lnTo>
                    <a:pt x="25" y="120"/>
                  </a:lnTo>
                  <a:lnTo>
                    <a:pt x="33" y="128"/>
                  </a:lnTo>
                  <a:lnTo>
                    <a:pt x="25" y="136"/>
                  </a:lnTo>
                  <a:lnTo>
                    <a:pt x="25" y="152"/>
                  </a:lnTo>
                  <a:lnTo>
                    <a:pt x="33" y="152"/>
                  </a:lnTo>
                  <a:lnTo>
                    <a:pt x="41" y="152"/>
                  </a:lnTo>
                  <a:lnTo>
                    <a:pt x="49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73" y="152"/>
                  </a:lnTo>
                  <a:lnTo>
                    <a:pt x="89" y="152"/>
                  </a:lnTo>
                  <a:lnTo>
                    <a:pt x="97" y="152"/>
                  </a:lnTo>
                  <a:lnTo>
                    <a:pt x="97" y="144"/>
                  </a:lnTo>
                  <a:lnTo>
                    <a:pt x="97" y="136"/>
                  </a:lnTo>
                  <a:lnTo>
                    <a:pt x="105" y="136"/>
                  </a:lnTo>
                  <a:lnTo>
                    <a:pt x="105" y="128"/>
                  </a:lnTo>
                  <a:lnTo>
                    <a:pt x="97" y="112"/>
                  </a:lnTo>
                  <a:lnTo>
                    <a:pt x="89" y="104"/>
                  </a:lnTo>
                  <a:lnTo>
                    <a:pt x="81" y="104"/>
                  </a:lnTo>
                  <a:lnTo>
                    <a:pt x="89" y="96"/>
                  </a:lnTo>
                  <a:lnTo>
                    <a:pt x="97" y="96"/>
                  </a:lnTo>
                  <a:lnTo>
                    <a:pt x="105" y="88"/>
                  </a:lnTo>
                  <a:lnTo>
                    <a:pt x="113" y="88"/>
                  </a:lnTo>
                  <a:lnTo>
                    <a:pt x="121" y="88"/>
                  </a:lnTo>
                  <a:lnTo>
                    <a:pt x="121" y="72"/>
                  </a:lnTo>
                  <a:lnTo>
                    <a:pt x="113" y="56"/>
                  </a:lnTo>
                  <a:lnTo>
                    <a:pt x="113" y="48"/>
                  </a:lnTo>
                  <a:lnTo>
                    <a:pt x="113" y="40"/>
                  </a:lnTo>
                  <a:lnTo>
                    <a:pt x="113" y="32"/>
                  </a:lnTo>
                  <a:lnTo>
                    <a:pt x="113" y="24"/>
                  </a:lnTo>
                  <a:lnTo>
                    <a:pt x="97" y="16"/>
                  </a:lnTo>
                  <a:lnTo>
                    <a:pt x="81" y="24"/>
                  </a:lnTo>
                  <a:lnTo>
                    <a:pt x="73" y="16"/>
                  </a:lnTo>
                  <a:lnTo>
                    <a:pt x="73" y="8"/>
                  </a:lnTo>
                  <a:lnTo>
                    <a:pt x="57" y="8"/>
                  </a:lnTo>
                  <a:lnTo>
                    <a:pt x="49" y="0"/>
                  </a:lnTo>
                  <a:lnTo>
                    <a:pt x="49" y="8"/>
                  </a:lnTo>
                  <a:lnTo>
                    <a:pt x="41" y="24"/>
                  </a:lnTo>
                  <a:lnTo>
                    <a:pt x="41" y="32"/>
                  </a:lnTo>
                  <a:lnTo>
                    <a:pt x="33" y="32"/>
                  </a:lnTo>
                  <a:lnTo>
                    <a:pt x="25" y="32"/>
                  </a:lnTo>
                  <a:lnTo>
                    <a:pt x="25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1" name="Freeform 699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2147483647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0 w 49"/>
                <a:gd name="T31" fmla="*/ 2147483647 h 56"/>
                <a:gd name="T32" fmla="*/ 2147483647 w 49"/>
                <a:gd name="T33" fmla="*/ 2147483647 h 56"/>
                <a:gd name="T34" fmla="*/ 2147483647 w 49"/>
                <a:gd name="T35" fmla="*/ 2147483647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56"/>
                <a:gd name="T56" fmla="*/ 49 w 49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2" name="Freeform 700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0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2147483647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0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2147483647 h 144"/>
                <a:gd name="T62" fmla="*/ 2147483647 w 152"/>
                <a:gd name="T63" fmla="*/ 2147483647 h 144"/>
                <a:gd name="T64" fmla="*/ 2147483647 w 152"/>
                <a:gd name="T65" fmla="*/ 2147483647 h 144"/>
                <a:gd name="T66" fmla="*/ 2147483647 w 152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44"/>
                <a:gd name="T104" fmla="*/ 152 w 152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3" name="Freeform 701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0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2147483647 w 49"/>
                <a:gd name="T31" fmla="*/ 2147483647 h 56"/>
                <a:gd name="T32" fmla="*/ 0 w 49"/>
                <a:gd name="T33" fmla="*/ 2147483647 h 56"/>
                <a:gd name="T34" fmla="*/ 2147483647 w 49"/>
                <a:gd name="T35" fmla="*/ 2147483647 h 56"/>
                <a:gd name="T36" fmla="*/ 2147483647 w 49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6"/>
                <a:gd name="T59" fmla="*/ 49 w 49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4" name="Freeform 702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2147483647 w 80"/>
                <a:gd name="T19" fmla="*/ 2147483647 h 80"/>
                <a:gd name="T20" fmla="*/ 2147483647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0"/>
                <a:gd name="T73" fmla="*/ 0 h 80"/>
                <a:gd name="T74" fmla="*/ 80 w 80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5" name="Freeform 703"/>
            <p:cNvSpPr>
              <a:spLocks/>
            </p:cNvSpPr>
            <p:nvPr/>
          </p:nvSpPr>
          <p:spPr bwMode="auto">
            <a:xfrm>
              <a:off x="4546230" y="1833608"/>
              <a:ext cx="441936" cy="525279"/>
            </a:xfrm>
            <a:custGeom>
              <a:avLst/>
              <a:gdLst>
                <a:gd name="T0" fmla="*/ 2147483647 w 329"/>
                <a:gd name="T1" fmla="*/ 2147483647 h 392"/>
                <a:gd name="T2" fmla="*/ 2147483647 w 329"/>
                <a:gd name="T3" fmla="*/ 2147483647 h 392"/>
                <a:gd name="T4" fmla="*/ 2147483647 w 329"/>
                <a:gd name="T5" fmla="*/ 2147483647 h 392"/>
                <a:gd name="T6" fmla="*/ 2147483647 w 329"/>
                <a:gd name="T7" fmla="*/ 2147483647 h 392"/>
                <a:gd name="T8" fmla="*/ 2147483647 w 329"/>
                <a:gd name="T9" fmla="*/ 2147483647 h 392"/>
                <a:gd name="T10" fmla="*/ 2147483647 w 329"/>
                <a:gd name="T11" fmla="*/ 2147483647 h 392"/>
                <a:gd name="T12" fmla="*/ 2147483647 w 329"/>
                <a:gd name="T13" fmla="*/ 2147483647 h 392"/>
                <a:gd name="T14" fmla="*/ 2147483647 w 329"/>
                <a:gd name="T15" fmla="*/ 2147483647 h 392"/>
                <a:gd name="T16" fmla="*/ 2147483647 w 329"/>
                <a:gd name="T17" fmla="*/ 2147483647 h 392"/>
                <a:gd name="T18" fmla="*/ 2147483647 w 329"/>
                <a:gd name="T19" fmla="*/ 2147483647 h 392"/>
                <a:gd name="T20" fmla="*/ 2147483647 w 329"/>
                <a:gd name="T21" fmla="*/ 2147483647 h 392"/>
                <a:gd name="T22" fmla="*/ 2147483647 w 329"/>
                <a:gd name="T23" fmla="*/ 2147483647 h 392"/>
                <a:gd name="T24" fmla="*/ 2147483647 w 329"/>
                <a:gd name="T25" fmla="*/ 2147483647 h 392"/>
                <a:gd name="T26" fmla="*/ 2147483647 w 329"/>
                <a:gd name="T27" fmla="*/ 2147483647 h 392"/>
                <a:gd name="T28" fmla="*/ 2147483647 w 329"/>
                <a:gd name="T29" fmla="*/ 2147483647 h 392"/>
                <a:gd name="T30" fmla="*/ 2147483647 w 329"/>
                <a:gd name="T31" fmla="*/ 2147483647 h 392"/>
                <a:gd name="T32" fmla="*/ 2147483647 w 329"/>
                <a:gd name="T33" fmla="*/ 2147483647 h 392"/>
                <a:gd name="T34" fmla="*/ 2147483647 w 329"/>
                <a:gd name="T35" fmla="*/ 2147483647 h 392"/>
                <a:gd name="T36" fmla="*/ 2147483647 w 329"/>
                <a:gd name="T37" fmla="*/ 2147483647 h 392"/>
                <a:gd name="T38" fmla="*/ 2147483647 w 329"/>
                <a:gd name="T39" fmla="*/ 2147483647 h 392"/>
                <a:gd name="T40" fmla="*/ 2147483647 w 329"/>
                <a:gd name="T41" fmla="*/ 2147483647 h 392"/>
                <a:gd name="T42" fmla="*/ 2147483647 w 329"/>
                <a:gd name="T43" fmla="*/ 2147483647 h 392"/>
                <a:gd name="T44" fmla="*/ 2147483647 w 329"/>
                <a:gd name="T45" fmla="*/ 2147483647 h 392"/>
                <a:gd name="T46" fmla="*/ 2147483647 w 329"/>
                <a:gd name="T47" fmla="*/ 2147483647 h 392"/>
                <a:gd name="T48" fmla="*/ 2147483647 w 329"/>
                <a:gd name="T49" fmla="*/ 2147483647 h 392"/>
                <a:gd name="T50" fmla="*/ 2147483647 w 329"/>
                <a:gd name="T51" fmla="*/ 2147483647 h 392"/>
                <a:gd name="T52" fmla="*/ 2147483647 w 329"/>
                <a:gd name="T53" fmla="*/ 2147483647 h 392"/>
                <a:gd name="T54" fmla="*/ 2147483647 w 329"/>
                <a:gd name="T55" fmla="*/ 2147483647 h 392"/>
                <a:gd name="T56" fmla="*/ 2147483647 w 329"/>
                <a:gd name="T57" fmla="*/ 2147483647 h 392"/>
                <a:gd name="T58" fmla="*/ 2147483647 w 329"/>
                <a:gd name="T59" fmla="*/ 2147483647 h 392"/>
                <a:gd name="T60" fmla="*/ 2147483647 w 329"/>
                <a:gd name="T61" fmla="*/ 2147483647 h 392"/>
                <a:gd name="T62" fmla="*/ 2147483647 w 329"/>
                <a:gd name="T63" fmla="*/ 2147483647 h 392"/>
                <a:gd name="T64" fmla="*/ 2147483647 w 329"/>
                <a:gd name="T65" fmla="*/ 2147483647 h 392"/>
                <a:gd name="T66" fmla="*/ 2147483647 w 329"/>
                <a:gd name="T67" fmla="*/ 2147483647 h 392"/>
                <a:gd name="T68" fmla="*/ 2147483647 w 329"/>
                <a:gd name="T69" fmla="*/ 2147483647 h 392"/>
                <a:gd name="T70" fmla="*/ 2147483647 w 329"/>
                <a:gd name="T71" fmla="*/ 2147483647 h 392"/>
                <a:gd name="T72" fmla="*/ 2147483647 w 329"/>
                <a:gd name="T73" fmla="*/ 2147483647 h 392"/>
                <a:gd name="T74" fmla="*/ 2147483647 w 329"/>
                <a:gd name="T75" fmla="*/ 2147483647 h 392"/>
                <a:gd name="T76" fmla="*/ 0 w 329"/>
                <a:gd name="T77" fmla="*/ 2147483647 h 392"/>
                <a:gd name="T78" fmla="*/ 2147483647 w 329"/>
                <a:gd name="T79" fmla="*/ 2147483647 h 392"/>
                <a:gd name="T80" fmla="*/ 2147483647 w 329"/>
                <a:gd name="T81" fmla="*/ 2147483647 h 392"/>
                <a:gd name="T82" fmla="*/ 2147483647 w 329"/>
                <a:gd name="T83" fmla="*/ 2147483647 h 392"/>
                <a:gd name="T84" fmla="*/ 2147483647 w 329"/>
                <a:gd name="T85" fmla="*/ 2147483647 h 392"/>
                <a:gd name="T86" fmla="*/ 2147483647 w 329"/>
                <a:gd name="T87" fmla="*/ 2147483647 h 3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9"/>
                <a:gd name="T133" fmla="*/ 0 h 392"/>
                <a:gd name="T134" fmla="*/ 329 w 329"/>
                <a:gd name="T135" fmla="*/ 392 h 3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9" h="392">
                  <a:moveTo>
                    <a:pt x="89" y="352"/>
                  </a:moveTo>
                  <a:lnTo>
                    <a:pt x="97" y="344"/>
                  </a:lnTo>
                  <a:lnTo>
                    <a:pt x="97" y="328"/>
                  </a:lnTo>
                  <a:lnTo>
                    <a:pt x="97" y="320"/>
                  </a:lnTo>
                  <a:lnTo>
                    <a:pt x="105" y="312"/>
                  </a:lnTo>
                  <a:lnTo>
                    <a:pt x="97" y="304"/>
                  </a:lnTo>
                  <a:lnTo>
                    <a:pt x="89" y="280"/>
                  </a:lnTo>
                  <a:lnTo>
                    <a:pt x="97" y="264"/>
                  </a:lnTo>
                  <a:lnTo>
                    <a:pt x="97" y="248"/>
                  </a:lnTo>
                  <a:lnTo>
                    <a:pt x="105" y="240"/>
                  </a:lnTo>
                  <a:lnTo>
                    <a:pt x="121" y="240"/>
                  </a:lnTo>
                  <a:lnTo>
                    <a:pt x="121" y="224"/>
                  </a:lnTo>
                  <a:lnTo>
                    <a:pt x="113" y="216"/>
                  </a:lnTo>
                  <a:lnTo>
                    <a:pt x="121" y="200"/>
                  </a:lnTo>
                  <a:lnTo>
                    <a:pt x="129" y="176"/>
                  </a:lnTo>
                  <a:lnTo>
                    <a:pt x="137" y="176"/>
                  </a:lnTo>
                  <a:lnTo>
                    <a:pt x="145" y="152"/>
                  </a:lnTo>
                  <a:lnTo>
                    <a:pt x="153" y="144"/>
                  </a:lnTo>
                  <a:lnTo>
                    <a:pt x="145" y="128"/>
                  </a:lnTo>
                  <a:lnTo>
                    <a:pt x="153" y="120"/>
                  </a:lnTo>
                  <a:lnTo>
                    <a:pt x="161" y="112"/>
                  </a:lnTo>
                  <a:lnTo>
                    <a:pt x="169" y="112"/>
                  </a:lnTo>
                  <a:lnTo>
                    <a:pt x="177" y="96"/>
                  </a:lnTo>
                  <a:lnTo>
                    <a:pt x="185" y="96"/>
                  </a:lnTo>
                  <a:lnTo>
                    <a:pt x="193" y="96"/>
                  </a:lnTo>
                  <a:lnTo>
                    <a:pt x="193" y="88"/>
                  </a:lnTo>
                  <a:lnTo>
                    <a:pt x="201" y="80"/>
                  </a:lnTo>
                  <a:lnTo>
                    <a:pt x="209" y="80"/>
                  </a:lnTo>
                  <a:lnTo>
                    <a:pt x="209" y="72"/>
                  </a:lnTo>
                  <a:lnTo>
                    <a:pt x="217" y="80"/>
                  </a:lnTo>
                  <a:lnTo>
                    <a:pt x="225" y="88"/>
                  </a:lnTo>
                  <a:lnTo>
                    <a:pt x="233" y="88"/>
                  </a:lnTo>
                  <a:lnTo>
                    <a:pt x="249" y="88"/>
                  </a:lnTo>
                  <a:lnTo>
                    <a:pt x="265" y="80"/>
                  </a:lnTo>
                  <a:lnTo>
                    <a:pt x="273" y="56"/>
                  </a:lnTo>
                  <a:lnTo>
                    <a:pt x="281" y="48"/>
                  </a:lnTo>
                  <a:lnTo>
                    <a:pt x="297" y="48"/>
                  </a:lnTo>
                  <a:lnTo>
                    <a:pt x="313" y="56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21" y="64"/>
                  </a:lnTo>
                  <a:lnTo>
                    <a:pt x="329" y="56"/>
                  </a:lnTo>
                  <a:lnTo>
                    <a:pt x="321" y="48"/>
                  </a:lnTo>
                  <a:lnTo>
                    <a:pt x="321" y="40"/>
                  </a:lnTo>
                  <a:lnTo>
                    <a:pt x="329" y="24"/>
                  </a:lnTo>
                  <a:lnTo>
                    <a:pt x="321" y="16"/>
                  </a:lnTo>
                  <a:lnTo>
                    <a:pt x="305" y="0"/>
                  </a:lnTo>
                  <a:lnTo>
                    <a:pt x="289" y="16"/>
                  </a:lnTo>
                  <a:lnTo>
                    <a:pt x="273" y="8"/>
                  </a:lnTo>
                  <a:lnTo>
                    <a:pt x="265" y="8"/>
                  </a:lnTo>
                  <a:lnTo>
                    <a:pt x="249" y="8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7" y="24"/>
                  </a:lnTo>
                  <a:lnTo>
                    <a:pt x="209" y="32"/>
                  </a:lnTo>
                  <a:lnTo>
                    <a:pt x="201" y="32"/>
                  </a:lnTo>
                  <a:lnTo>
                    <a:pt x="193" y="56"/>
                  </a:lnTo>
                  <a:lnTo>
                    <a:pt x="169" y="56"/>
                  </a:lnTo>
                  <a:lnTo>
                    <a:pt x="161" y="80"/>
                  </a:lnTo>
                  <a:lnTo>
                    <a:pt x="161" y="88"/>
                  </a:lnTo>
                  <a:lnTo>
                    <a:pt x="145" y="88"/>
                  </a:lnTo>
                  <a:lnTo>
                    <a:pt x="129" y="112"/>
                  </a:lnTo>
                  <a:lnTo>
                    <a:pt x="129" y="128"/>
                  </a:lnTo>
                  <a:lnTo>
                    <a:pt x="113" y="152"/>
                  </a:lnTo>
                  <a:lnTo>
                    <a:pt x="105" y="168"/>
                  </a:lnTo>
                  <a:lnTo>
                    <a:pt x="97" y="184"/>
                  </a:lnTo>
                  <a:lnTo>
                    <a:pt x="89" y="200"/>
                  </a:lnTo>
                  <a:lnTo>
                    <a:pt x="65" y="240"/>
                  </a:lnTo>
                  <a:lnTo>
                    <a:pt x="49" y="256"/>
                  </a:lnTo>
                  <a:lnTo>
                    <a:pt x="33" y="264"/>
                  </a:lnTo>
                  <a:lnTo>
                    <a:pt x="25" y="280"/>
                  </a:lnTo>
                  <a:lnTo>
                    <a:pt x="17" y="288"/>
                  </a:lnTo>
                  <a:lnTo>
                    <a:pt x="8" y="296"/>
                  </a:lnTo>
                  <a:lnTo>
                    <a:pt x="8" y="304"/>
                  </a:lnTo>
                  <a:lnTo>
                    <a:pt x="0" y="320"/>
                  </a:lnTo>
                  <a:lnTo>
                    <a:pt x="0" y="336"/>
                  </a:lnTo>
                  <a:lnTo>
                    <a:pt x="8" y="352"/>
                  </a:lnTo>
                  <a:lnTo>
                    <a:pt x="8" y="368"/>
                  </a:lnTo>
                  <a:lnTo>
                    <a:pt x="8" y="384"/>
                  </a:lnTo>
                  <a:lnTo>
                    <a:pt x="25" y="392"/>
                  </a:lnTo>
                  <a:lnTo>
                    <a:pt x="41" y="392"/>
                  </a:lnTo>
                  <a:lnTo>
                    <a:pt x="65" y="376"/>
                  </a:lnTo>
                  <a:lnTo>
                    <a:pt x="73" y="368"/>
                  </a:lnTo>
                  <a:lnTo>
                    <a:pt x="81" y="368"/>
                  </a:lnTo>
                  <a:lnTo>
                    <a:pt x="81" y="376"/>
                  </a:lnTo>
                  <a:lnTo>
                    <a:pt x="81" y="368"/>
                  </a:lnTo>
                  <a:lnTo>
                    <a:pt x="89" y="35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6" name="Freeform 704"/>
            <p:cNvSpPr>
              <a:spLocks/>
            </p:cNvSpPr>
            <p:nvPr/>
          </p:nvSpPr>
          <p:spPr bwMode="auto">
            <a:xfrm>
              <a:off x="4654795" y="1941076"/>
              <a:ext cx="214937" cy="504443"/>
            </a:xfrm>
            <a:custGeom>
              <a:avLst/>
              <a:gdLst>
                <a:gd name="T0" fmla="*/ 2147483647 w 160"/>
                <a:gd name="T1" fmla="*/ 2147483647 h 376"/>
                <a:gd name="T2" fmla="*/ 2147483647 w 160"/>
                <a:gd name="T3" fmla="*/ 2147483647 h 376"/>
                <a:gd name="T4" fmla="*/ 2147483647 w 160"/>
                <a:gd name="T5" fmla="*/ 2147483647 h 376"/>
                <a:gd name="T6" fmla="*/ 2147483647 w 160"/>
                <a:gd name="T7" fmla="*/ 2147483647 h 376"/>
                <a:gd name="T8" fmla="*/ 2147483647 w 160"/>
                <a:gd name="T9" fmla="*/ 0 h 376"/>
                <a:gd name="T10" fmla="*/ 2147483647 w 160"/>
                <a:gd name="T11" fmla="*/ 2147483647 h 376"/>
                <a:gd name="T12" fmla="*/ 2147483647 w 160"/>
                <a:gd name="T13" fmla="*/ 2147483647 h 376"/>
                <a:gd name="T14" fmla="*/ 2147483647 w 160"/>
                <a:gd name="T15" fmla="*/ 2147483647 h 376"/>
                <a:gd name="T16" fmla="*/ 2147483647 w 160"/>
                <a:gd name="T17" fmla="*/ 2147483647 h 376"/>
                <a:gd name="T18" fmla="*/ 2147483647 w 160"/>
                <a:gd name="T19" fmla="*/ 2147483647 h 376"/>
                <a:gd name="T20" fmla="*/ 2147483647 w 160"/>
                <a:gd name="T21" fmla="*/ 2147483647 h 376"/>
                <a:gd name="T22" fmla="*/ 2147483647 w 160"/>
                <a:gd name="T23" fmla="*/ 2147483647 h 376"/>
                <a:gd name="T24" fmla="*/ 2147483647 w 160"/>
                <a:gd name="T25" fmla="*/ 2147483647 h 376"/>
                <a:gd name="T26" fmla="*/ 2147483647 w 160"/>
                <a:gd name="T27" fmla="*/ 2147483647 h 376"/>
                <a:gd name="T28" fmla="*/ 2147483647 w 160"/>
                <a:gd name="T29" fmla="*/ 2147483647 h 376"/>
                <a:gd name="T30" fmla="*/ 2147483647 w 160"/>
                <a:gd name="T31" fmla="*/ 2147483647 h 376"/>
                <a:gd name="T32" fmla="*/ 2147483647 w 160"/>
                <a:gd name="T33" fmla="*/ 2147483647 h 376"/>
                <a:gd name="T34" fmla="*/ 2147483647 w 160"/>
                <a:gd name="T35" fmla="*/ 2147483647 h 376"/>
                <a:gd name="T36" fmla="*/ 0 w 160"/>
                <a:gd name="T37" fmla="*/ 2147483647 h 376"/>
                <a:gd name="T38" fmla="*/ 2147483647 w 160"/>
                <a:gd name="T39" fmla="*/ 2147483647 h 376"/>
                <a:gd name="T40" fmla="*/ 2147483647 w 160"/>
                <a:gd name="T41" fmla="*/ 2147483647 h 376"/>
                <a:gd name="T42" fmla="*/ 2147483647 w 160"/>
                <a:gd name="T43" fmla="*/ 2147483647 h 376"/>
                <a:gd name="T44" fmla="*/ 2147483647 w 160"/>
                <a:gd name="T45" fmla="*/ 2147483647 h 376"/>
                <a:gd name="T46" fmla="*/ 2147483647 w 160"/>
                <a:gd name="T47" fmla="*/ 2147483647 h 376"/>
                <a:gd name="T48" fmla="*/ 2147483647 w 160"/>
                <a:gd name="T49" fmla="*/ 2147483647 h 376"/>
                <a:gd name="T50" fmla="*/ 2147483647 w 160"/>
                <a:gd name="T51" fmla="*/ 2147483647 h 376"/>
                <a:gd name="T52" fmla="*/ 2147483647 w 160"/>
                <a:gd name="T53" fmla="*/ 2147483647 h 376"/>
                <a:gd name="T54" fmla="*/ 2147483647 w 160"/>
                <a:gd name="T55" fmla="*/ 2147483647 h 376"/>
                <a:gd name="T56" fmla="*/ 2147483647 w 160"/>
                <a:gd name="T57" fmla="*/ 2147483647 h 376"/>
                <a:gd name="T58" fmla="*/ 2147483647 w 160"/>
                <a:gd name="T59" fmla="*/ 2147483647 h 376"/>
                <a:gd name="T60" fmla="*/ 2147483647 w 160"/>
                <a:gd name="T61" fmla="*/ 2147483647 h 376"/>
                <a:gd name="T62" fmla="*/ 2147483647 w 160"/>
                <a:gd name="T63" fmla="*/ 2147483647 h 376"/>
                <a:gd name="T64" fmla="*/ 2147483647 w 160"/>
                <a:gd name="T65" fmla="*/ 2147483647 h 376"/>
                <a:gd name="T66" fmla="*/ 2147483647 w 160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0"/>
                <a:gd name="T103" fmla="*/ 0 h 376"/>
                <a:gd name="T104" fmla="*/ 160 w 160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0" h="376">
                  <a:moveTo>
                    <a:pt x="160" y="88"/>
                  </a:moveTo>
                  <a:lnTo>
                    <a:pt x="160" y="80"/>
                  </a:lnTo>
                  <a:lnTo>
                    <a:pt x="160" y="72"/>
                  </a:lnTo>
                  <a:lnTo>
                    <a:pt x="160" y="56"/>
                  </a:lnTo>
                  <a:lnTo>
                    <a:pt x="160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lnTo>
                    <a:pt x="128" y="8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16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40"/>
                  </a:lnTo>
                  <a:lnTo>
                    <a:pt x="64" y="48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96"/>
                  </a:lnTo>
                  <a:lnTo>
                    <a:pt x="48" y="96"/>
                  </a:lnTo>
                  <a:lnTo>
                    <a:pt x="40" y="120"/>
                  </a:lnTo>
                  <a:lnTo>
                    <a:pt x="32" y="136"/>
                  </a:lnTo>
                  <a:lnTo>
                    <a:pt x="40" y="144"/>
                  </a:lnTo>
                  <a:lnTo>
                    <a:pt x="40" y="160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84"/>
                  </a:lnTo>
                  <a:lnTo>
                    <a:pt x="8" y="200"/>
                  </a:lnTo>
                  <a:lnTo>
                    <a:pt x="16" y="224"/>
                  </a:lnTo>
                  <a:lnTo>
                    <a:pt x="24" y="232"/>
                  </a:lnTo>
                  <a:lnTo>
                    <a:pt x="16" y="240"/>
                  </a:lnTo>
                  <a:lnTo>
                    <a:pt x="16" y="248"/>
                  </a:lnTo>
                  <a:lnTo>
                    <a:pt x="16" y="264"/>
                  </a:lnTo>
                  <a:lnTo>
                    <a:pt x="8" y="272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8" y="312"/>
                  </a:lnTo>
                  <a:lnTo>
                    <a:pt x="8" y="328"/>
                  </a:lnTo>
                  <a:lnTo>
                    <a:pt x="16" y="352"/>
                  </a:lnTo>
                  <a:lnTo>
                    <a:pt x="16" y="360"/>
                  </a:lnTo>
                  <a:lnTo>
                    <a:pt x="24" y="368"/>
                  </a:lnTo>
                  <a:lnTo>
                    <a:pt x="24" y="376"/>
                  </a:lnTo>
                  <a:lnTo>
                    <a:pt x="40" y="376"/>
                  </a:lnTo>
                  <a:lnTo>
                    <a:pt x="40" y="368"/>
                  </a:lnTo>
                  <a:lnTo>
                    <a:pt x="48" y="360"/>
                  </a:lnTo>
                  <a:lnTo>
                    <a:pt x="64" y="360"/>
                  </a:lnTo>
                  <a:lnTo>
                    <a:pt x="72" y="344"/>
                  </a:lnTo>
                  <a:lnTo>
                    <a:pt x="72" y="312"/>
                  </a:lnTo>
                  <a:lnTo>
                    <a:pt x="72" y="296"/>
                  </a:lnTo>
                  <a:lnTo>
                    <a:pt x="80" y="296"/>
                  </a:lnTo>
                  <a:lnTo>
                    <a:pt x="96" y="288"/>
                  </a:lnTo>
                  <a:lnTo>
                    <a:pt x="96" y="272"/>
                  </a:lnTo>
                  <a:lnTo>
                    <a:pt x="88" y="256"/>
                  </a:lnTo>
                  <a:lnTo>
                    <a:pt x="80" y="248"/>
                  </a:lnTo>
                  <a:lnTo>
                    <a:pt x="80" y="224"/>
                  </a:lnTo>
                  <a:lnTo>
                    <a:pt x="80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28" y="160"/>
                  </a:lnTo>
                  <a:lnTo>
                    <a:pt x="136" y="144"/>
                  </a:lnTo>
                  <a:lnTo>
                    <a:pt x="128" y="136"/>
                  </a:lnTo>
                  <a:lnTo>
                    <a:pt x="136" y="120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60" y="104"/>
                  </a:lnTo>
                  <a:lnTo>
                    <a:pt x="160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7" name="Freeform 705"/>
            <p:cNvSpPr>
              <a:spLocks/>
            </p:cNvSpPr>
            <p:nvPr/>
          </p:nvSpPr>
          <p:spPr bwMode="auto">
            <a:xfrm>
              <a:off x="4837930" y="2531056"/>
              <a:ext cx="311439" cy="203971"/>
            </a:xfrm>
            <a:custGeom>
              <a:avLst/>
              <a:gdLst>
                <a:gd name="T0" fmla="*/ 2147483647 w 232"/>
                <a:gd name="T1" fmla="*/ 2147483647 h 152"/>
                <a:gd name="T2" fmla="*/ 2147483647 w 232"/>
                <a:gd name="T3" fmla="*/ 2147483647 h 152"/>
                <a:gd name="T4" fmla="*/ 2147483647 w 232"/>
                <a:gd name="T5" fmla="*/ 2147483647 h 152"/>
                <a:gd name="T6" fmla="*/ 2147483647 w 232"/>
                <a:gd name="T7" fmla="*/ 2147483647 h 152"/>
                <a:gd name="T8" fmla="*/ 2147483647 w 232"/>
                <a:gd name="T9" fmla="*/ 2147483647 h 152"/>
                <a:gd name="T10" fmla="*/ 2147483647 w 232"/>
                <a:gd name="T11" fmla="*/ 2147483647 h 152"/>
                <a:gd name="T12" fmla="*/ 2147483647 w 232"/>
                <a:gd name="T13" fmla="*/ 2147483647 h 152"/>
                <a:gd name="T14" fmla="*/ 2147483647 w 232"/>
                <a:gd name="T15" fmla="*/ 2147483647 h 152"/>
                <a:gd name="T16" fmla="*/ 2147483647 w 232"/>
                <a:gd name="T17" fmla="*/ 2147483647 h 152"/>
                <a:gd name="T18" fmla="*/ 2147483647 w 232"/>
                <a:gd name="T19" fmla="*/ 2147483647 h 152"/>
                <a:gd name="T20" fmla="*/ 2147483647 w 232"/>
                <a:gd name="T21" fmla="*/ 2147483647 h 152"/>
                <a:gd name="T22" fmla="*/ 2147483647 w 232"/>
                <a:gd name="T23" fmla="*/ 0 h 152"/>
                <a:gd name="T24" fmla="*/ 2147483647 w 232"/>
                <a:gd name="T25" fmla="*/ 0 h 152"/>
                <a:gd name="T26" fmla="*/ 2147483647 w 232"/>
                <a:gd name="T27" fmla="*/ 2147483647 h 152"/>
                <a:gd name="T28" fmla="*/ 2147483647 w 232"/>
                <a:gd name="T29" fmla="*/ 2147483647 h 152"/>
                <a:gd name="T30" fmla="*/ 2147483647 w 232"/>
                <a:gd name="T31" fmla="*/ 2147483647 h 152"/>
                <a:gd name="T32" fmla="*/ 2147483647 w 232"/>
                <a:gd name="T33" fmla="*/ 2147483647 h 152"/>
                <a:gd name="T34" fmla="*/ 2147483647 w 232"/>
                <a:gd name="T35" fmla="*/ 2147483647 h 152"/>
                <a:gd name="T36" fmla="*/ 2147483647 w 232"/>
                <a:gd name="T37" fmla="*/ 2147483647 h 152"/>
                <a:gd name="T38" fmla="*/ 2147483647 w 232"/>
                <a:gd name="T39" fmla="*/ 2147483647 h 152"/>
                <a:gd name="T40" fmla="*/ 2147483647 w 232"/>
                <a:gd name="T41" fmla="*/ 2147483647 h 152"/>
                <a:gd name="T42" fmla="*/ 2147483647 w 232"/>
                <a:gd name="T43" fmla="*/ 2147483647 h 152"/>
                <a:gd name="T44" fmla="*/ 0 w 232"/>
                <a:gd name="T45" fmla="*/ 2147483647 h 152"/>
                <a:gd name="T46" fmla="*/ 0 w 232"/>
                <a:gd name="T47" fmla="*/ 2147483647 h 152"/>
                <a:gd name="T48" fmla="*/ 2147483647 w 232"/>
                <a:gd name="T49" fmla="*/ 2147483647 h 152"/>
                <a:gd name="T50" fmla="*/ 2147483647 w 232"/>
                <a:gd name="T51" fmla="*/ 2147483647 h 152"/>
                <a:gd name="T52" fmla="*/ 2147483647 w 232"/>
                <a:gd name="T53" fmla="*/ 2147483647 h 152"/>
                <a:gd name="T54" fmla="*/ 2147483647 w 232"/>
                <a:gd name="T55" fmla="*/ 2147483647 h 152"/>
                <a:gd name="T56" fmla="*/ 2147483647 w 232"/>
                <a:gd name="T57" fmla="*/ 2147483647 h 152"/>
                <a:gd name="T58" fmla="*/ 2147483647 w 232"/>
                <a:gd name="T59" fmla="*/ 2147483647 h 152"/>
                <a:gd name="T60" fmla="*/ 2147483647 w 232"/>
                <a:gd name="T61" fmla="*/ 2147483647 h 152"/>
                <a:gd name="T62" fmla="*/ 2147483647 w 232"/>
                <a:gd name="T63" fmla="*/ 2147483647 h 152"/>
                <a:gd name="T64" fmla="*/ 2147483647 w 232"/>
                <a:gd name="T65" fmla="*/ 2147483647 h 152"/>
                <a:gd name="T66" fmla="*/ 2147483647 w 232"/>
                <a:gd name="T67" fmla="*/ 2147483647 h 152"/>
                <a:gd name="T68" fmla="*/ 2147483647 w 232"/>
                <a:gd name="T69" fmla="*/ 2147483647 h 152"/>
                <a:gd name="T70" fmla="*/ 2147483647 w 232"/>
                <a:gd name="T71" fmla="*/ 2147483647 h 152"/>
                <a:gd name="T72" fmla="*/ 2147483647 w 232"/>
                <a:gd name="T73" fmla="*/ 2147483647 h 152"/>
                <a:gd name="T74" fmla="*/ 2147483647 w 232"/>
                <a:gd name="T75" fmla="*/ 2147483647 h 152"/>
                <a:gd name="T76" fmla="*/ 2147483647 w 232"/>
                <a:gd name="T77" fmla="*/ 2147483647 h 152"/>
                <a:gd name="T78" fmla="*/ 2147483647 w 232"/>
                <a:gd name="T79" fmla="*/ 2147483647 h 152"/>
                <a:gd name="T80" fmla="*/ 2147483647 w 232"/>
                <a:gd name="T81" fmla="*/ 2147483647 h 152"/>
                <a:gd name="T82" fmla="*/ 2147483647 w 232"/>
                <a:gd name="T83" fmla="*/ 2147483647 h 152"/>
                <a:gd name="T84" fmla="*/ 2147483647 w 232"/>
                <a:gd name="T85" fmla="*/ 2147483647 h 152"/>
                <a:gd name="T86" fmla="*/ 2147483647 w 232"/>
                <a:gd name="T87" fmla="*/ 2147483647 h 152"/>
                <a:gd name="T88" fmla="*/ 2147483647 w 232"/>
                <a:gd name="T89" fmla="*/ 2147483647 h 1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152"/>
                <a:gd name="T137" fmla="*/ 232 w 232"/>
                <a:gd name="T138" fmla="*/ 152 h 1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152">
                  <a:moveTo>
                    <a:pt x="216" y="88"/>
                  </a:moveTo>
                  <a:lnTo>
                    <a:pt x="224" y="88"/>
                  </a:lnTo>
                  <a:lnTo>
                    <a:pt x="232" y="64"/>
                  </a:lnTo>
                  <a:lnTo>
                    <a:pt x="232" y="56"/>
                  </a:lnTo>
                  <a:lnTo>
                    <a:pt x="208" y="48"/>
                  </a:lnTo>
                  <a:lnTo>
                    <a:pt x="192" y="40"/>
                  </a:lnTo>
                  <a:lnTo>
                    <a:pt x="184" y="40"/>
                  </a:lnTo>
                  <a:lnTo>
                    <a:pt x="168" y="32"/>
                  </a:lnTo>
                  <a:lnTo>
                    <a:pt x="160" y="16"/>
                  </a:lnTo>
                  <a:lnTo>
                    <a:pt x="136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2" y="24"/>
                  </a:lnTo>
                  <a:lnTo>
                    <a:pt x="96" y="24"/>
                  </a:lnTo>
                  <a:lnTo>
                    <a:pt x="72" y="24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32"/>
                  </a:lnTo>
                  <a:lnTo>
                    <a:pt x="16" y="40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88"/>
                  </a:lnTo>
                  <a:lnTo>
                    <a:pt x="48" y="80"/>
                  </a:lnTo>
                  <a:lnTo>
                    <a:pt x="72" y="80"/>
                  </a:lnTo>
                  <a:lnTo>
                    <a:pt x="96" y="96"/>
                  </a:lnTo>
                  <a:lnTo>
                    <a:pt x="104" y="112"/>
                  </a:lnTo>
                  <a:lnTo>
                    <a:pt x="88" y="120"/>
                  </a:lnTo>
                  <a:lnTo>
                    <a:pt x="88" y="136"/>
                  </a:lnTo>
                  <a:lnTo>
                    <a:pt x="96" y="136"/>
                  </a:lnTo>
                  <a:lnTo>
                    <a:pt x="104" y="128"/>
                  </a:lnTo>
                  <a:lnTo>
                    <a:pt x="120" y="120"/>
                  </a:lnTo>
                  <a:lnTo>
                    <a:pt x="136" y="120"/>
                  </a:lnTo>
                  <a:lnTo>
                    <a:pt x="144" y="128"/>
                  </a:lnTo>
                  <a:lnTo>
                    <a:pt x="136" y="136"/>
                  </a:lnTo>
                  <a:lnTo>
                    <a:pt x="152" y="152"/>
                  </a:lnTo>
                  <a:lnTo>
                    <a:pt x="184" y="136"/>
                  </a:lnTo>
                  <a:lnTo>
                    <a:pt x="168" y="128"/>
                  </a:lnTo>
                  <a:lnTo>
                    <a:pt x="176" y="112"/>
                  </a:lnTo>
                  <a:lnTo>
                    <a:pt x="200" y="112"/>
                  </a:lnTo>
                  <a:lnTo>
                    <a:pt x="208" y="104"/>
                  </a:lnTo>
                  <a:lnTo>
                    <a:pt x="216" y="8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8" name="Freeform 706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9" name="Freeform 707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2147483647 w 80"/>
                <a:gd name="T17" fmla="*/ 2147483647 h 80"/>
                <a:gd name="T18" fmla="*/ 2147483647 w 80"/>
                <a:gd name="T19" fmla="*/ 2147483647 h 80"/>
                <a:gd name="T20" fmla="*/ 0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2147483647 w 80"/>
                <a:gd name="T49" fmla="*/ 2147483647 h 80"/>
                <a:gd name="T50" fmla="*/ 2147483647 w 80"/>
                <a:gd name="T51" fmla="*/ 2147483647 h 80"/>
                <a:gd name="T52" fmla="*/ 2147483647 w 80"/>
                <a:gd name="T53" fmla="*/ 2147483647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0"/>
                <a:gd name="T82" fmla="*/ 0 h 80"/>
                <a:gd name="T83" fmla="*/ 80 w 80"/>
                <a:gd name="T84" fmla="*/ 80 h 8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0" name="Freeform 708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6"/>
                <a:gd name="T17" fmla="*/ 24 w 2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1" name="Freeform 709"/>
            <p:cNvSpPr>
              <a:spLocks/>
            </p:cNvSpPr>
            <p:nvPr/>
          </p:nvSpPr>
          <p:spPr bwMode="auto">
            <a:xfrm>
              <a:off x="4806128" y="2638524"/>
              <a:ext cx="171072" cy="117338"/>
            </a:xfrm>
            <a:custGeom>
              <a:avLst/>
              <a:gdLst>
                <a:gd name="T0" fmla="*/ 2147483647 w 128"/>
                <a:gd name="T1" fmla="*/ 2147483647 h 88"/>
                <a:gd name="T2" fmla="*/ 2147483647 w 128"/>
                <a:gd name="T3" fmla="*/ 2147483647 h 88"/>
                <a:gd name="T4" fmla="*/ 2147483647 w 128"/>
                <a:gd name="T5" fmla="*/ 2147483647 h 88"/>
                <a:gd name="T6" fmla="*/ 2147483647 w 128"/>
                <a:gd name="T7" fmla="*/ 0 h 88"/>
                <a:gd name="T8" fmla="*/ 2147483647 w 128"/>
                <a:gd name="T9" fmla="*/ 0 h 88"/>
                <a:gd name="T10" fmla="*/ 2147483647 w 128"/>
                <a:gd name="T11" fmla="*/ 2147483647 h 88"/>
                <a:gd name="T12" fmla="*/ 2147483647 w 128"/>
                <a:gd name="T13" fmla="*/ 0 h 88"/>
                <a:gd name="T14" fmla="*/ 2147483647 w 128"/>
                <a:gd name="T15" fmla="*/ 2147483647 h 88"/>
                <a:gd name="T16" fmla="*/ 2147483647 w 128"/>
                <a:gd name="T17" fmla="*/ 2147483647 h 88"/>
                <a:gd name="T18" fmla="*/ 0 w 128"/>
                <a:gd name="T19" fmla="*/ 2147483647 h 88"/>
                <a:gd name="T20" fmla="*/ 2147483647 w 128"/>
                <a:gd name="T21" fmla="*/ 2147483647 h 88"/>
                <a:gd name="T22" fmla="*/ 2147483647 w 128"/>
                <a:gd name="T23" fmla="*/ 2147483647 h 88"/>
                <a:gd name="T24" fmla="*/ 2147483647 w 128"/>
                <a:gd name="T25" fmla="*/ 2147483647 h 88"/>
                <a:gd name="T26" fmla="*/ 2147483647 w 128"/>
                <a:gd name="T27" fmla="*/ 2147483647 h 88"/>
                <a:gd name="T28" fmla="*/ 2147483647 w 128"/>
                <a:gd name="T29" fmla="*/ 2147483647 h 88"/>
                <a:gd name="T30" fmla="*/ 2147483647 w 128"/>
                <a:gd name="T31" fmla="*/ 2147483647 h 88"/>
                <a:gd name="T32" fmla="*/ 2147483647 w 128"/>
                <a:gd name="T33" fmla="*/ 2147483647 h 88"/>
                <a:gd name="T34" fmla="*/ 2147483647 w 128"/>
                <a:gd name="T35" fmla="*/ 2147483647 h 88"/>
                <a:gd name="T36" fmla="*/ 2147483647 w 128"/>
                <a:gd name="T37" fmla="*/ 2147483647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8"/>
                <a:gd name="T58" fmla="*/ 0 h 88"/>
                <a:gd name="T59" fmla="*/ 128 w 128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8" h="88">
                  <a:moveTo>
                    <a:pt x="112" y="40"/>
                  </a:moveTo>
                  <a:lnTo>
                    <a:pt x="128" y="32"/>
                  </a:lnTo>
                  <a:lnTo>
                    <a:pt x="120" y="16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24" y="24"/>
                  </a:lnTo>
                  <a:lnTo>
                    <a:pt x="16" y="40"/>
                  </a:lnTo>
                  <a:lnTo>
                    <a:pt x="0" y="40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64" y="80"/>
                  </a:lnTo>
                  <a:lnTo>
                    <a:pt x="88" y="80"/>
                  </a:lnTo>
                  <a:lnTo>
                    <a:pt x="112" y="88"/>
                  </a:lnTo>
                  <a:lnTo>
                    <a:pt x="112" y="64"/>
                  </a:lnTo>
                  <a:lnTo>
                    <a:pt x="120" y="56"/>
                  </a:lnTo>
                  <a:lnTo>
                    <a:pt x="112" y="56"/>
                  </a:lnTo>
                  <a:lnTo>
                    <a:pt x="112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2" name="Freeform 710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3" name="Freeform 711"/>
            <p:cNvSpPr>
              <a:spLocks/>
            </p:cNvSpPr>
            <p:nvPr/>
          </p:nvSpPr>
          <p:spPr bwMode="auto">
            <a:xfrm>
              <a:off x="4665761" y="2573824"/>
              <a:ext cx="118435" cy="64701"/>
            </a:xfrm>
            <a:custGeom>
              <a:avLst/>
              <a:gdLst>
                <a:gd name="T0" fmla="*/ 2147483647 w 88"/>
                <a:gd name="T1" fmla="*/ 2147483647 h 48"/>
                <a:gd name="T2" fmla="*/ 2147483647 w 88"/>
                <a:gd name="T3" fmla="*/ 2147483647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2147483647 w 88"/>
                <a:gd name="T11" fmla="*/ 2147483647 h 48"/>
                <a:gd name="T12" fmla="*/ 2147483647 w 88"/>
                <a:gd name="T13" fmla="*/ 2147483647 h 48"/>
                <a:gd name="T14" fmla="*/ 2147483647 w 88"/>
                <a:gd name="T15" fmla="*/ 2147483647 h 48"/>
                <a:gd name="T16" fmla="*/ 2147483647 w 88"/>
                <a:gd name="T17" fmla="*/ 2147483647 h 48"/>
                <a:gd name="T18" fmla="*/ 2147483647 w 88"/>
                <a:gd name="T19" fmla="*/ 0 h 48"/>
                <a:gd name="T20" fmla="*/ 2147483647 w 88"/>
                <a:gd name="T21" fmla="*/ 0 h 48"/>
                <a:gd name="T22" fmla="*/ 2147483647 w 88"/>
                <a:gd name="T23" fmla="*/ 0 h 48"/>
                <a:gd name="T24" fmla="*/ 2147483647 w 88"/>
                <a:gd name="T25" fmla="*/ 2147483647 h 48"/>
                <a:gd name="T26" fmla="*/ 2147483647 w 88"/>
                <a:gd name="T27" fmla="*/ 2147483647 h 48"/>
                <a:gd name="T28" fmla="*/ 0 w 88"/>
                <a:gd name="T29" fmla="*/ 2147483647 h 48"/>
                <a:gd name="T30" fmla="*/ 2147483647 w 88"/>
                <a:gd name="T31" fmla="*/ 2147483647 h 48"/>
                <a:gd name="T32" fmla="*/ 2147483647 w 88"/>
                <a:gd name="T33" fmla="*/ 2147483647 h 48"/>
                <a:gd name="T34" fmla="*/ 2147483647 w 88"/>
                <a:gd name="T35" fmla="*/ 2147483647 h 48"/>
                <a:gd name="T36" fmla="*/ 2147483647 w 88"/>
                <a:gd name="T37" fmla="*/ 2147483647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48"/>
                <a:gd name="T59" fmla="*/ 88 w 88"/>
                <a:gd name="T60" fmla="*/ 48 h 4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48">
                  <a:moveTo>
                    <a:pt x="40" y="40"/>
                  </a:moveTo>
                  <a:lnTo>
                    <a:pt x="56" y="4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88" y="24"/>
                  </a:lnTo>
                  <a:lnTo>
                    <a:pt x="72" y="16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4" name="Freeform 712"/>
            <p:cNvSpPr>
              <a:spLocks/>
            </p:cNvSpPr>
            <p:nvPr/>
          </p:nvSpPr>
          <p:spPr bwMode="auto">
            <a:xfrm>
              <a:off x="4741428" y="2638524"/>
              <a:ext cx="107468" cy="64700"/>
            </a:xfrm>
            <a:custGeom>
              <a:avLst/>
              <a:gdLst>
                <a:gd name="T0" fmla="*/ 2147483647 w 80"/>
                <a:gd name="T1" fmla="*/ 0 h 48"/>
                <a:gd name="T2" fmla="*/ 2147483647 w 80"/>
                <a:gd name="T3" fmla="*/ 0 h 48"/>
                <a:gd name="T4" fmla="*/ 2147483647 w 80"/>
                <a:gd name="T5" fmla="*/ 2147483647 h 48"/>
                <a:gd name="T6" fmla="*/ 2147483647 w 80"/>
                <a:gd name="T7" fmla="*/ 2147483647 h 48"/>
                <a:gd name="T8" fmla="*/ 2147483647 w 80"/>
                <a:gd name="T9" fmla="*/ 2147483647 h 48"/>
                <a:gd name="T10" fmla="*/ 2147483647 w 80"/>
                <a:gd name="T11" fmla="*/ 2147483647 h 48"/>
                <a:gd name="T12" fmla="*/ 2147483647 w 80"/>
                <a:gd name="T13" fmla="*/ 2147483647 h 48"/>
                <a:gd name="T14" fmla="*/ 0 w 80"/>
                <a:gd name="T15" fmla="*/ 2147483647 h 48"/>
                <a:gd name="T16" fmla="*/ 0 w 80"/>
                <a:gd name="T17" fmla="*/ 2147483647 h 48"/>
                <a:gd name="T18" fmla="*/ 2147483647 w 80"/>
                <a:gd name="T19" fmla="*/ 2147483647 h 48"/>
                <a:gd name="T20" fmla="*/ 2147483647 w 80"/>
                <a:gd name="T21" fmla="*/ 2147483647 h 48"/>
                <a:gd name="T22" fmla="*/ 2147483647 w 80"/>
                <a:gd name="T23" fmla="*/ 2147483647 h 48"/>
                <a:gd name="T24" fmla="*/ 2147483647 w 80"/>
                <a:gd name="T25" fmla="*/ 2147483647 h 48"/>
                <a:gd name="T26" fmla="*/ 2147483647 w 80"/>
                <a:gd name="T27" fmla="*/ 2147483647 h 48"/>
                <a:gd name="T28" fmla="*/ 2147483647 w 80"/>
                <a:gd name="T29" fmla="*/ 0 h 48"/>
                <a:gd name="T30" fmla="*/ 2147483647 w 80"/>
                <a:gd name="T31" fmla="*/ 0 h 48"/>
                <a:gd name="T32" fmla="*/ 2147483647 w 80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48"/>
                <a:gd name="T53" fmla="*/ 80 w 80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48">
                  <a:moveTo>
                    <a:pt x="56" y="0"/>
                  </a:moveTo>
                  <a:lnTo>
                    <a:pt x="48" y="0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24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5" name="Freeform 713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2147483647 h 32"/>
                <a:gd name="T6" fmla="*/ 2147483647 w 72"/>
                <a:gd name="T7" fmla="*/ 2147483647 h 32"/>
                <a:gd name="T8" fmla="*/ 0 w 72"/>
                <a:gd name="T9" fmla="*/ 2147483647 h 32"/>
                <a:gd name="T10" fmla="*/ 0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32"/>
                <a:gd name="T53" fmla="*/ 72 w 72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6" name="Freeform 714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7" name="Freeform 715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2147483647 w 72"/>
                <a:gd name="T7" fmla="*/ 2147483647 h 32"/>
                <a:gd name="T8" fmla="*/ 2147483647 w 72"/>
                <a:gd name="T9" fmla="*/ 2147483647 h 32"/>
                <a:gd name="T10" fmla="*/ 0 w 72"/>
                <a:gd name="T11" fmla="*/ 2147483647 h 32"/>
                <a:gd name="T12" fmla="*/ 0 w 72"/>
                <a:gd name="T13" fmla="*/ 2147483647 h 32"/>
                <a:gd name="T14" fmla="*/ 0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2147483647 w 72"/>
                <a:gd name="T35" fmla="*/ 2147483647 h 32"/>
                <a:gd name="T36" fmla="*/ 2147483647 w 72"/>
                <a:gd name="T37" fmla="*/ 2147483647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32"/>
                <a:gd name="T59" fmla="*/ 72 w 7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8" name="Freeform 716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0 h 72"/>
                <a:gd name="T44" fmla="*/ 2147483647 w 88"/>
                <a:gd name="T45" fmla="*/ 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72"/>
                <a:gd name="T71" fmla="*/ 88 w 88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9" name="Freeform 717"/>
            <p:cNvSpPr>
              <a:spLocks/>
            </p:cNvSpPr>
            <p:nvPr/>
          </p:nvSpPr>
          <p:spPr bwMode="auto">
            <a:xfrm>
              <a:off x="4773229" y="2692258"/>
              <a:ext cx="85536" cy="150237"/>
            </a:xfrm>
            <a:custGeom>
              <a:avLst/>
              <a:gdLst>
                <a:gd name="T0" fmla="*/ 2147483647 w 64"/>
                <a:gd name="T1" fmla="*/ 2147483647 h 112"/>
                <a:gd name="T2" fmla="*/ 2147483647 w 64"/>
                <a:gd name="T3" fmla="*/ 2147483647 h 112"/>
                <a:gd name="T4" fmla="*/ 2147483647 w 64"/>
                <a:gd name="T5" fmla="*/ 2147483647 h 112"/>
                <a:gd name="T6" fmla="*/ 2147483647 w 64"/>
                <a:gd name="T7" fmla="*/ 2147483647 h 112"/>
                <a:gd name="T8" fmla="*/ 2147483647 w 64"/>
                <a:gd name="T9" fmla="*/ 2147483647 h 112"/>
                <a:gd name="T10" fmla="*/ 2147483647 w 64"/>
                <a:gd name="T11" fmla="*/ 2147483647 h 112"/>
                <a:gd name="T12" fmla="*/ 2147483647 w 64"/>
                <a:gd name="T13" fmla="*/ 2147483647 h 112"/>
                <a:gd name="T14" fmla="*/ 2147483647 w 64"/>
                <a:gd name="T15" fmla="*/ 2147483647 h 112"/>
                <a:gd name="T16" fmla="*/ 2147483647 w 64"/>
                <a:gd name="T17" fmla="*/ 2147483647 h 112"/>
                <a:gd name="T18" fmla="*/ 2147483647 w 64"/>
                <a:gd name="T19" fmla="*/ 2147483647 h 112"/>
                <a:gd name="T20" fmla="*/ 2147483647 w 64"/>
                <a:gd name="T21" fmla="*/ 0 h 112"/>
                <a:gd name="T22" fmla="*/ 2147483647 w 64"/>
                <a:gd name="T23" fmla="*/ 2147483647 h 112"/>
                <a:gd name="T24" fmla="*/ 2147483647 w 64"/>
                <a:gd name="T25" fmla="*/ 2147483647 h 112"/>
                <a:gd name="T26" fmla="*/ 2147483647 w 64"/>
                <a:gd name="T27" fmla="*/ 2147483647 h 112"/>
                <a:gd name="T28" fmla="*/ 2147483647 w 64"/>
                <a:gd name="T29" fmla="*/ 2147483647 h 112"/>
                <a:gd name="T30" fmla="*/ 2147483647 w 64"/>
                <a:gd name="T31" fmla="*/ 2147483647 h 112"/>
                <a:gd name="T32" fmla="*/ 0 w 64"/>
                <a:gd name="T33" fmla="*/ 2147483647 h 112"/>
                <a:gd name="T34" fmla="*/ 2147483647 w 64"/>
                <a:gd name="T35" fmla="*/ 2147483647 h 112"/>
                <a:gd name="T36" fmla="*/ 2147483647 w 64"/>
                <a:gd name="T37" fmla="*/ 2147483647 h 112"/>
                <a:gd name="T38" fmla="*/ 2147483647 w 64"/>
                <a:gd name="T39" fmla="*/ 2147483647 h 112"/>
                <a:gd name="T40" fmla="*/ 2147483647 w 64"/>
                <a:gd name="T41" fmla="*/ 2147483647 h 112"/>
                <a:gd name="T42" fmla="*/ 2147483647 w 64"/>
                <a:gd name="T43" fmla="*/ 2147483647 h 11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12"/>
                <a:gd name="T68" fmla="*/ 64 w 64"/>
                <a:gd name="T69" fmla="*/ 112 h 11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12">
                  <a:moveTo>
                    <a:pt x="40" y="96"/>
                  </a:moveTo>
                  <a:lnTo>
                    <a:pt x="56" y="88"/>
                  </a:lnTo>
                  <a:lnTo>
                    <a:pt x="64" y="88"/>
                  </a:lnTo>
                  <a:lnTo>
                    <a:pt x="64" y="80"/>
                  </a:lnTo>
                  <a:lnTo>
                    <a:pt x="56" y="72"/>
                  </a:lnTo>
                  <a:lnTo>
                    <a:pt x="64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0" y="72"/>
                  </a:lnTo>
                  <a:lnTo>
                    <a:pt x="16" y="88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04"/>
                  </a:lnTo>
                  <a:lnTo>
                    <a:pt x="40" y="9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0" name="Freeform 718"/>
            <p:cNvSpPr>
              <a:spLocks/>
            </p:cNvSpPr>
            <p:nvPr/>
          </p:nvSpPr>
          <p:spPr bwMode="auto">
            <a:xfrm>
              <a:off x="4698659" y="2670326"/>
              <a:ext cx="96502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2147483647 h 88"/>
                <a:gd name="T6" fmla="*/ 2147483647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0 h 88"/>
                <a:gd name="T14" fmla="*/ 2147483647 w 72"/>
                <a:gd name="T15" fmla="*/ 2147483647 h 88"/>
                <a:gd name="T16" fmla="*/ 0 w 72"/>
                <a:gd name="T17" fmla="*/ 2147483647 h 88"/>
                <a:gd name="T18" fmla="*/ 0 w 72"/>
                <a:gd name="T19" fmla="*/ 2147483647 h 88"/>
                <a:gd name="T20" fmla="*/ 0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88"/>
                <a:gd name="T53" fmla="*/ 72 w 72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88">
                  <a:moveTo>
                    <a:pt x="72" y="56"/>
                  </a:moveTo>
                  <a:lnTo>
                    <a:pt x="72" y="40"/>
                  </a:lnTo>
                  <a:lnTo>
                    <a:pt x="72" y="32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0" y="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24" y="48"/>
                  </a:lnTo>
                  <a:lnTo>
                    <a:pt x="32" y="72"/>
                  </a:lnTo>
                  <a:lnTo>
                    <a:pt x="56" y="88"/>
                  </a:lnTo>
                  <a:lnTo>
                    <a:pt x="64" y="72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1" name="Freeform 719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2" name="Freeform 720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2147483647 h 72"/>
                <a:gd name="T44" fmla="*/ 2147483647 w 88"/>
                <a:gd name="T45" fmla="*/ 2147483647 h 72"/>
                <a:gd name="T46" fmla="*/ 2147483647 w 88"/>
                <a:gd name="T47" fmla="*/ 2147483647 h 72"/>
                <a:gd name="T48" fmla="*/ 2147483647 w 88"/>
                <a:gd name="T49" fmla="*/ 0 h 72"/>
                <a:gd name="T50" fmla="*/ 2147483647 w 88"/>
                <a:gd name="T51" fmla="*/ 0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2"/>
                <a:gd name="T80" fmla="*/ 88 w 88"/>
                <a:gd name="T81" fmla="*/ 72 h 7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3" name="Freeform 721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4" name="Freeform 722"/>
            <p:cNvSpPr>
              <a:spLocks/>
            </p:cNvSpPr>
            <p:nvPr/>
          </p:nvSpPr>
          <p:spPr bwMode="auto">
            <a:xfrm>
              <a:off x="4708529" y="2466355"/>
              <a:ext cx="161202" cy="150237"/>
            </a:xfrm>
            <a:custGeom>
              <a:avLst/>
              <a:gdLst>
                <a:gd name="T0" fmla="*/ 0 w 120"/>
                <a:gd name="T1" fmla="*/ 2147483647 h 112"/>
                <a:gd name="T2" fmla="*/ 0 w 120"/>
                <a:gd name="T3" fmla="*/ 2147483647 h 112"/>
                <a:gd name="T4" fmla="*/ 0 w 120"/>
                <a:gd name="T5" fmla="*/ 2147483647 h 112"/>
                <a:gd name="T6" fmla="*/ 2147483647 w 120"/>
                <a:gd name="T7" fmla="*/ 2147483647 h 112"/>
                <a:gd name="T8" fmla="*/ 2147483647 w 120"/>
                <a:gd name="T9" fmla="*/ 2147483647 h 112"/>
                <a:gd name="T10" fmla="*/ 2147483647 w 120"/>
                <a:gd name="T11" fmla="*/ 2147483647 h 112"/>
                <a:gd name="T12" fmla="*/ 2147483647 w 120"/>
                <a:gd name="T13" fmla="*/ 2147483647 h 112"/>
                <a:gd name="T14" fmla="*/ 2147483647 w 120"/>
                <a:gd name="T15" fmla="*/ 2147483647 h 112"/>
                <a:gd name="T16" fmla="*/ 2147483647 w 120"/>
                <a:gd name="T17" fmla="*/ 2147483647 h 112"/>
                <a:gd name="T18" fmla="*/ 2147483647 w 120"/>
                <a:gd name="T19" fmla="*/ 2147483647 h 112"/>
                <a:gd name="T20" fmla="*/ 2147483647 w 120"/>
                <a:gd name="T21" fmla="*/ 2147483647 h 112"/>
                <a:gd name="T22" fmla="*/ 2147483647 w 120"/>
                <a:gd name="T23" fmla="*/ 2147483647 h 112"/>
                <a:gd name="T24" fmla="*/ 2147483647 w 120"/>
                <a:gd name="T25" fmla="*/ 2147483647 h 112"/>
                <a:gd name="T26" fmla="*/ 2147483647 w 120"/>
                <a:gd name="T27" fmla="*/ 2147483647 h 112"/>
                <a:gd name="T28" fmla="*/ 2147483647 w 120"/>
                <a:gd name="T29" fmla="*/ 2147483647 h 112"/>
                <a:gd name="T30" fmla="*/ 2147483647 w 120"/>
                <a:gd name="T31" fmla="*/ 2147483647 h 112"/>
                <a:gd name="T32" fmla="*/ 2147483647 w 120"/>
                <a:gd name="T33" fmla="*/ 2147483647 h 112"/>
                <a:gd name="T34" fmla="*/ 2147483647 w 120"/>
                <a:gd name="T35" fmla="*/ 2147483647 h 112"/>
                <a:gd name="T36" fmla="*/ 2147483647 w 120"/>
                <a:gd name="T37" fmla="*/ 2147483647 h 112"/>
                <a:gd name="T38" fmla="*/ 2147483647 w 120"/>
                <a:gd name="T39" fmla="*/ 2147483647 h 112"/>
                <a:gd name="T40" fmla="*/ 2147483647 w 120"/>
                <a:gd name="T41" fmla="*/ 2147483647 h 112"/>
                <a:gd name="T42" fmla="*/ 2147483647 w 120"/>
                <a:gd name="T43" fmla="*/ 2147483647 h 112"/>
                <a:gd name="T44" fmla="*/ 2147483647 w 120"/>
                <a:gd name="T45" fmla="*/ 0 h 112"/>
                <a:gd name="T46" fmla="*/ 2147483647 w 120"/>
                <a:gd name="T47" fmla="*/ 0 h 112"/>
                <a:gd name="T48" fmla="*/ 2147483647 w 120"/>
                <a:gd name="T49" fmla="*/ 0 h 112"/>
                <a:gd name="T50" fmla="*/ 2147483647 w 120"/>
                <a:gd name="T51" fmla="*/ 2147483647 h 112"/>
                <a:gd name="T52" fmla="*/ 0 w 120"/>
                <a:gd name="T53" fmla="*/ 2147483647 h 112"/>
                <a:gd name="T54" fmla="*/ 0 w 120"/>
                <a:gd name="T55" fmla="*/ 2147483647 h 112"/>
                <a:gd name="T56" fmla="*/ 0 w 120"/>
                <a:gd name="T57" fmla="*/ 2147483647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0"/>
                <a:gd name="T88" fmla="*/ 0 h 112"/>
                <a:gd name="T89" fmla="*/ 120 w 12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0" h="112">
                  <a:moveTo>
                    <a:pt x="0" y="32"/>
                  </a:moveTo>
                  <a:lnTo>
                    <a:pt x="0" y="40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8"/>
                  </a:lnTo>
                  <a:lnTo>
                    <a:pt x="40" y="96"/>
                  </a:lnTo>
                  <a:lnTo>
                    <a:pt x="56" y="104"/>
                  </a:lnTo>
                  <a:lnTo>
                    <a:pt x="72" y="112"/>
                  </a:lnTo>
                  <a:lnTo>
                    <a:pt x="88" y="112"/>
                  </a:lnTo>
                  <a:lnTo>
                    <a:pt x="96" y="112"/>
                  </a:lnTo>
                  <a:lnTo>
                    <a:pt x="104" y="112"/>
                  </a:lnTo>
                  <a:lnTo>
                    <a:pt x="112" y="88"/>
                  </a:lnTo>
                  <a:lnTo>
                    <a:pt x="120" y="80"/>
                  </a:lnTo>
                  <a:lnTo>
                    <a:pt x="120" y="64"/>
                  </a:lnTo>
                  <a:lnTo>
                    <a:pt x="120" y="56"/>
                  </a:lnTo>
                  <a:lnTo>
                    <a:pt x="112" y="48"/>
                  </a:lnTo>
                  <a:lnTo>
                    <a:pt x="120" y="40"/>
                  </a:lnTo>
                  <a:lnTo>
                    <a:pt x="120" y="24"/>
                  </a:lnTo>
                  <a:lnTo>
                    <a:pt x="112" y="8"/>
                  </a:lnTo>
                  <a:lnTo>
                    <a:pt x="104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5" name="Freeform 723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0 w 56"/>
                <a:gd name="T11" fmla="*/ 2147483647 h 32"/>
                <a:gd name="T12" fmla="*/ 0 w 56"/>
                <a:gd name="T13" fmla="*/ 2147483647 h 32"/>
                <a:gd name="T14" fmla="*/ 2147483647 w 56"/>
                <a:gd name="T15" fmla="*/ 2147483647 h 32"/>
                <a:gd name="T16" fmla="*/ 2147483647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32"/>
                <a:gd name="T41" fmla="*/ 56 w 56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6" name="Freeform 724"/>
            <p:cNvSpPr>
              <a:spLocks/>
            </p:cNvSpPr>
            <p:nvPr/>
          </p:nvSpPr>
          <p:spPr bwMode="auto">
            <a:xfrm>
              <a:off x="4602157" y="2380819"/>
              <a:ext cx="52638" cy="85536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2147483647 w 40"/>
                <a:gd name="T5" fmla="*/ 2147483647 h 64"/>
                <a:gd name="T6" fmla="*/ 2147483647 w 40"/>
                <a:gd name="T7" fmla="*/ 2147483647 h 64"/>
                <a:gd name="T8" fmla="*/ 2147483647 w 40"/>
                <a:gd name="T9" fmla="*/ 2147483647 h 64"/>
                <a:gd name="T10" fmla="*/ 2147483647 w 40"/>
                <a:gd name="T11" fmla="*/ 2147483647 h 64"/>
                <a:gd name="T12" fmla="*/ 2147483647 w 40"/>
                <a:gd name="T13" fmla="*/ 2147483647 h 64"/>
                <a:gd name="T14" fmla="*/ 2147483647 w 40"/>
                <a:gd name="T15" fmla="*/ 0 h 64"/>
                <a:gd name="T16" fmla="*/ 2147483647 w 40"/>
                <a:gd name="T17" fmla="*/ 2147483647 h 64"/>
                <a:gd name="T18" fmla="*/ 2147483647 w 40"/>
                <a:gd name="T19" fmla="*/ 2147483647 h 64"/>
                <a:gd name="T20" fmla="*/ 0 w 40"/>
                <a:gd name="T21" fmla="*/ 2147483647 h 64"/>
                <a:gd name="T22" fmla="*/ 0 w 40"/>
                <a:gd name="T23" fmla="*/ 2147483647 h 64"/>
                <a:gd name="T24" fmla="*/ 2147483647 w 40"/>
                <a:gd name="T25" fmla="*/ 2147483647 h 64"/>
                <a:gd name="T26" fmla="*/ 2147483647 w 40"/>
                <a:gd name="T27" fmla="*/ 2147483647 h 64"/>
                <a:gd name="T28" fmla="*/ 2147483647 w 40"/>
                <a:gd name="T29" fmla="*/ 2147483647 h 64"/>
                <a:gd name="T30" fmla="*/ 2147483647 w 40"/>
                <a:gd name="T31" fmla="*/ 2147483647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4"/>
                <a:gd name="T50" fmla="*/ 40 w 40"/>
                <a:gd name="T51" fmla="*/ 64 h 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4">
                  <a:moveTo>
                    <a:pt x="24" y="64"/>
                  </a:moveTo>
                  <a:lnTo>
                    <a:pt x="24" y="48"/>
                  </a:lnTo>
                  <a:lnTo>
                    <a:pt x="24" y="32"/>
                  </a:lnTo>
                  <a:lnTo>
                    <a:pt x="32" y="32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7" name="Freeform 725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0 h 40"/>
                <a:gd name="T24" fmla="*/ 0 w 41"/>
                <a:gd name="T25" fmla="*/ 2147483647 h 40"/>
                <a:gd name="T26" fmla="*/ 0 w 41"/>
                <a:gd name="T27" fmla="*/ 2147483647 h 40"/>
                <a:gd name="T28" fmla="*/ 2147483647 w 41"/>
                <a:gd name="T29" fmla="*/ 2147483647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0"/>
                <a:gd name="T47" fmla="*/ 41 w 41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8" name="Freeform 726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2147483647 w 56"/>
                <a:gd name="T11" fmla="*/ 0 h 32"/>
                <a:gd name="T12" fmla="*/ 2147483647 w 56"/>
                <a:gd name="T13" fmla="*/ 0 h 32"/>
                <a:gd name="T14" fmla="*/ 0 w 56"/>
                <a:gd name="T15" fmla="*/ 2147483647 h 32"/>
                <a:gd name="T16" fmla="*/ 0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2147483647 w 56"/>
                <a:gd name="T27" fmla="*/ 2147483647 h 32"/>
                <a:gd name="T28" fmla="*/ 2147483647 w 56"/>
                <a:gd name="T29" fmla="*/ 2147483647 h 32"/>
                <a:gd name="T30" fmla="*/ 2147483647 w 56"/>
                <a:gd name="T31" fmla="*/ 2147483647 h 32"/>
                <a:gd name="T32" fmla="*/ 2147483647 w 56"/>
                <a:gd name="T33" fmla="*/ 2147483647 h 32"/>
                <a:gd name="T34" fmla="*/ 2147483647 w 56"/>
                <a:gd name="T35" fmla="*/ 2147483647 h 32"/>
                <a:gd name="T36" fmla="*/ 2147483647 w 56"/>
                <a:gd name="T37" fmla="*/ 2147483647 h 32"/>
                <a:gd name="T38" fmla="*/ 2147483647 w 56"/>
                <a:gd name="T39" fmla="*/ 2147483647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6"/>
                <a:gd name="T61" fmla="*/ 0 h 32"/>
                <a:gd name="T62" fmla="*/ 56 w 56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9" name="Freeform 727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2147483647 h 40"/>
                <a:gd name="T24" fmla="*/ 2147483647 w 41"/>
                <a:gd name="T25" fmla="*/ 2147483647 h 40"/>
                <a:gd name="T26" fmla="*/ 2147483647 w 41"/>
                <a:gd name="T27" fmla="*/ 0 h 40"/>
                <a:gd name="T28" fmla="*/ 0 w 41"/>
                <a:gd name="T29" fmla="*/ 2147483647 h 40"/>
                <a:gd name="T30" fmla="*/ 0 w 41"/>
                <a:gd name="T31" fmla="*/ 2147483647 h 40"/>
                <a:gd name="T32" fmla="*/ 0 w 41"/>
                <a:gd name="T33" fmla="*/ 2147483647 h 40"/>
                <a:gd name="T34" fmla="*/ 2147483647 w 41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0"/>
                <a:gd name="T56" fmla="*/ 41 w 41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0" name="Freeform 728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0 h 152"/>
                <a:gd name="T28" fmla="*/ 2147483647 w 201"/>
                <a:gd name="T29" fmla="*/ 2147483647 h 152"/>
                <a:gd name="T30" fmla="*/ 2147483647 w 201"/>
                <a:gd name="T31" fmla="*/ 2147483647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0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2147483647 w 201"/>
                <a:gd name="T45" fmla="*/ 2147483647 h 152"/>
                <a:gd name="T46" fmla="*/ 2147483647 w 201"/>
                <a:gd name="T47" fmla="*/ 2147483647 h 1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152"/>
                <a:gd name="T74" fmla="*/ 201 w 201"/>
                <a:gd name="T75" fmla="*/ 152 h 1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1" name="Freeform 729"/>
            <p:cNvSpPr>
              <a:spLocks/>
            </p:cNvSpPr>
            <p:nvPr/>
          </p:nvSpPr>
          <p:spPr bwMode="auto">
            <a:xfrm>
              <a:off x="4256723" y="3142968"/>
              <a:ext cx="279637" cy="257704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0 h 192"/>
                <a:gd name="T24" fmla="*/ 2147483647 w 208"/>
                <a:gd name="T25" fmla="*/ 0 h 192"/>
                <a:gd name="T26" fmla="*/ 2147483647 w 208"/>
                <a:gd name="T27" fmla="*/ 2147483647 h 192"/>
                <a:gd name="T28" fmla="*/ 2147483647 w 208"/>
                <a:gd name="T29" fmla="*/ 2147483647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0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2147483647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92"/>
                <a:gd name="T101" fmla="*/ 208 w 208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92">
                  <a:moveTo>
                    <a:pt x="96" y="176"/>
                  </a:moveTo>
                  <a:lnTo>
                    <a:pt x="112" y="160"/>
                  </a:lnTo>
                  <a:lnTo>
                    <a:pt x="128" y="144"/>
                  </a:lnTo>
                  <a:lnTo>
                    <a:pt x="152" y="128"/>
                  </a:lnTo>
                  <a:lnTo>
                    <a:pt x="160" y="128"/>
                  </a:lnTo>
                  <a:lnTo>
                    <a:pt x="176" y="128"/>
                  </a:lnTo>
                  <a:lnTo>
                    <a:pt x="200" y="128"/>
                  </a:lnTo>
                  <a:lnTo>
                    <a:pt x="208" y="112"/>
                  </a:lnTo>
                  <a:lnTo>
                    <a:pt x="208" y="80"/>
                  </a:lnTo>
                  <a:lnTo>
                    <a:pt x="200" y="80"/>
                  </a:lnTo>
                  <a:lnTo>
                    <a:pt x="192" y="72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88" y="112"/>
                  </a:lnTo>
                  <a:lnTo>
                    <a:pt x="96" y="120"/>
                  </a:lnTo>
                  <a:lnTo>
                    <a:pt x="80" y="128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0" y="136"/>
                  </a:lnTo>
                  <a:lnTo>
                    <a:pt x="8" y="152"/>
                  </a:lnTo>
                  <a:lnTo>
                    <a:pt x="16" y="168"/>
                  </a:lnTo>
                  <a:lnTo>
                    <a:pt x="8" y="168"/>
                  </a:lnTo>
                  <a:lnTo>
                    <a:pt x="24" y="168"/>
                  </a:lnTo>
                  <a:lnTo>
                    <a:pt x="40" y="168"/>
                  </a:lnTo>
                  <a:lnTo>
                    <a:pt x="48" y="176"/>
                  </a:lnTo>
                  <a:lnTo>
                    <a:pt x="56" y="192"/>
                  </a:lnTo>
                  <a:lnTo>
                    <a:pt x="64" y="192"/>
                  </a:lnTo>
                  <a:lnTo>
                    <a:pt x="72" y="192"/>
                  </a:lnTo>
                  <a:lnTo>
                    <a:pt x="80" y="192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96" y="184"/>
                  </a:lnTo>
                  <a:lnTo>
                    <a:pt x="96" y="17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2" name="Freeform 730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0 w 120"/>
                <a:gd name="T25" fmla="*/ 2147483647 h 168"/>
                <a:gd name="T26" fmla="*/ 0 w 120"/>
                <a:gd name="T27" fmla="*/ 2147483647 h 168"/>
                <a:gd name="T28" fmla="*/ 2147483647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0 h 168"/>
                <a:gd name="T40" fmla="*/ 2147483647 w 120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68"/>
                <a:gd name="T65" fmla="*/ 120 w 120"/>
                <a:gd name="T66" fmla="*/ 168 h 1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3" name="Freeform 731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2147483647 h 152"/>
                <a:gd name="T28" fmla="*/ 2147483647 w 201"/>
                <a:gd name="T29" fmla="*/ 2147483647 h 152"/>
                <a:gd name="T30" fmla="*/ 2147483647 w 201"/>
                <a:gd name="T31" fmla="*/ 0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2147483647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0 w 201"/>
                <a:gd name="T45" fmla="*/ 2147483647 h 152"/>
                <a:gd name="T46" fmla="*/ 2147483647 w 201"/>
                <a:gd name="T47" fmla="*/ 2147483647 h 152"/>
                <a:gd name="T48" fmla="*/ 2147483647 w 201"/>
                <a:gd name="T49" fmla="*/ 2147483647 h 152"/>
                <a:gd name="T50" fmla="*/ 2147483647 w 201"/>
                <a:gd name="T51" fmla="*/ 2147483647 h 152"/>
                <a:gd name="T52" fmla="*/ 2147483647 w 201"/>
                <a:gd name="T53" fmla="*/ 2147483647 h 152"/>
                <a:gd name="T54" fmla="*/ 2147483647 w 201"/>
                <a:gd name="T55" fmla="*/ 2147483647 h 152"/>
                <a:gd name="T56" fmla="*/ 2147483647 w 201"/>
                <a:gd name="T57" fmla="*/ 2147483647 h 152"/>
                <a:gd name="T58" fmla="*/ 2147483647 w 201"/>
                <a:gd name="T59" fmla="*/ 2147483647 h 152"/>
                <a:gd name="T60" fmla="*/ 2147483647 w 201"/>
                <a:gd name="T61" fmla="*/ 2147483647 h 152"/>
                <a:gd name="T62" fmla="*/ 2147483647 w 201"/>
                <a:gd name="T63" fmla="*/ 2147483647 h 152"/>
                <a:gd name="T64" fmla="*/ 2147483647 w 201"/>
                <a:gd name="T65" fmla="*/ 2147483647 h 152"/>
                <a:gd name="T66" fmla="*/ 2147483647 w 201"/>
                <a:gd name="T67" fmla="*/ 2147483647 h 152"/>
                <a:gd name="T68" fmla="*/ 2147483647 w 201"/>
                <a:gd name="T69" fmla="*/ 2147483647 h 152"/>
                <a:gd name="T70" fmla="*/ 2147483647 w 201"/>
                <a:gd name="T71" fmla="*/ 2147483647 h 152"/>
                <a:gd name="T72" fmla="*/ 2147483647 w 201"/>
                <a:gd name="T73" fmla="*/ 2147483647 h 152"/>
                <a:gd name="T74" fmla="*/ 2147483647 w 201"/>
                <a:gd name="T75" fmla="*/ 2147483647 h 152"/>
                <a:gd name="T76" fmla="*/ 2147483647 w 201"/>
                <a:gd name="T77" fmla="*/ 2147483647 h 152"/>
                <a:gd name="T78" fmla="*/ 2147483647 w 201"/>
                <a:gd name="T79" fmla="*/ 2147483647 h 152"/>
                <a:gd name="T80" fmla="*/ 2147483647 w 201"/>
                <a:gd name="T81" fmla="*/ 2147483647 h 152"/>
                <a:gd name="T82" fmla="*/ 2147483647 w 201"/>
                <a:gd name="T83" fmla="*/ 2147483647 h 152"/>
                <a:gd name="T84" fmla="*/ 2147483647 w 201"/>
                <a:gd name="T85" fmla="*/ 0 h 152"/>
                <a:gd name="T86" fmla="*/ 2147483647 w 201"/>
                <a:gd name="T87" fmla="*/ 2147483647 h 152"/>
                <a:gd name="T88" fmla="*/ 2147483647 w 201"/>
                <a:gd name="T89" fmla="*/ 2147483647 h 152"/>
                <a:gd name="T90" fmla="*/ 2147483647 w 201"/>
                <a:gd name="T91" fmla="*/ 2147483647 h 152"/>
                <a:gd name="T92" fmla="*/ 2147483647 w 201"/>
                <a:gd name="T93" fmla="*/ 2147483647 h 152"/>
                <a:gd name="T94" fmla="*/ 2147483647 w 201"/>
                <a:gd name="T95" fmla="*/ 2147483647 h 152"/>
                <a:gd name="T96" fmla="*/ 2147483647 w 201"/>
                <a:gd name="T97" fmla="*/ 2147483647 h 152"/>
                <a:gd name="T98" fmla="*/ 0 w 201"/>
                <a:gd name="T99" fmla="*/ 2147483647 h 152"/>
                <a:gd name="T100" fmla="*/ 2147483647 w 201"/>
                <a:gd name="T101" fmla="*/ 2147483647 h 152"/>
                <a:gd name="T102" fmla="*/ 2147483647 w 201"/>
                <a:gd name="T103" fmla="*/ 2147483647 h 152"/>
                <a:gd name="T104" fmla="*/ 2147483647 w 201"/>
                <a:gd name="T105" fmla="*/ 2147483647 h 152"/>
                <a:gd name="T106" fmla="*/ 2147483647 w 201"/>
                <a:gd name="T107" fmla="*/ 2147483647 h 152"/>
                <a:gd name="T108" fmla="*/ 2147483647 w 201"/>
                <a:gd name="T109" fmla="*/ 2147483647 h 1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1"/>
                <a:gd name="T166" fmla="*/ 0 h 152"/>
                <a:gd name="T167" fmla="*/ 201 w 201"/>
                <a:gd name="T168" fmla="*/ 152 h 1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4" name="Freeform 732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2147483647 w 120"/>
                <a:gd name="T25" fmla="*/ 2147483647 h 168"/>
                <a:gd name="T26" fmla="*/ 0 w 120"/>
                <a:gd name="T27" fmla="*/ 2147483647 h 168"/>
                <a:gd name="T28" fmla="*/ 0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2147483647 h 168"/>
                <a:gd name="T40" fmla="*/ 2147483647 w 120"/>
                <a:gd name="T41" fmla="*/ 0 h 168"/>
                <a:gd name="T42" fmla="*/ 2147483647 w 120"/>
                <a:gd name="T43" fmla="*/ 2147483647 h 1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68"/>
                <a:gd name="T68" fmla="*/ 120 w 120"/>
                <a:gd name="T69" fmla="*/ 168 h 16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5" name="Freeform 733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2147483647 h 64"/>
                <a:gd name="T4" fmla="*/ 0 w 16"/>
                <a:gd name="T5" fmla="*/ 2147483647 h 64"/>
                <a:gd name="T6" fmla="*/ 0 w 16"/>
                <a:gd name="T7" fmla="*/ 2147483647 h 64"/>
                <a:gd name="T8" fmla="*/ 2147483647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6" name="Freeform 734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7" name="Freeform 735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8" name="Freeform 736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0 h 208"/>
                <a:gd name="T24" fmla="*/ 2147483647 w 128"/>
                <a:gd name="T25" fmla="*/ 2147483647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0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2147483647 w 128"/>
                <a:gd name="T41" fmla="*/ 2147483647 h 208"/>
                <a:gd name="T42" fmla="*/ 2147483647 w 128"/>
                <a:gd name="T43" fmla="*/ 2147483647 h 208"/>
                <a:gd name="T44" fmla="*/ 2147483647 w 128"/>
                <a:gd name="T45" fmla="*/ 2147483647 h 2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208"/>
                <a:gd name="T71" fmla="*/ 128 w 128"/>
                <a:gd name="T72" fmla="*/ 208 h 2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  <a:lnTo>
                    <a:pt x="24" y="20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9" name="Freeform 737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0" name="Freeform 738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1" name="Freeform 739"/>
            <p:cNvSpPr>
              <a:spLocks/>
            </p:cNvSpPr>
            <p:nvPr/>
          </p:nvSpPr>
          <p:spPr bwMode="auto">
            <a:xfrm>
              <a:off x="4752394" y="3958850"/>
              <a:ext cx="267574" cy="246738"/>
            </a:xfrm>
            <a:custGeom>
              <a:avLst/>
              <a:gdLst>
                <a:gd name="T0" fmla="*/ 2147483647 w 200"/>
                <a:gd name="T1" fmla="*/ 2147483647 h 184"/>
                <a:gd name="T2" fmla="*/ 2147483647 w 200"/>
                <a:gd name="T3" fmla="*/ 2147483647 h 184"/>
                <a:gd name="T4" fmla="*/ 2147483647 w 200"/>
                <a:gd name="T5" fmla="*/ 0 h 184"/>
                <a:gd name="T6" fmla="*/ 2147483647 w 200"/>
                <a:gd name="T7" fmla="*/ 2147483647 h 184"/>
                <a:gd name="T8" fmla="*/ 2147483647 w 200"/>
                <a:gd name="T9" fmla="*/ 2147483647 h 184"/>
                <a:gd name="T10" fmla="*/ 2147483647 w 200"/>
                <a:gd name="T11" fmla="*/ 2147483647 h 184"/>
                <a:gd name="T12" fmla="*/ 2147483647 w 200"/>
                <a:gd name="T13" fmla="*/ 2147483647 h 184"/>
                <a:gd name="T14" fmla="*/ 2147483647 w 200"/>
                <a:gd name="T15" fmla="*/ 2147483647 h 184"/>
                <a:gd name="T16" fmla="*/ 2147483647 w 200"/>
                <a:gd name="T17" fmla="*/ 2147483647 h 184"/>
                <a:gd name="T18" fmla="*/ 2147483647 w 200"/>
                <a:gd name="T19" fmla="*/ 2147483647 h 184"/>
                <a:gd name="T20" fmla="*/ 2147483647 w 200"/>
                <a:gd name="T21" fmla="*/ 2147483647 h 184"/>
                <a:gd name="T22" fmla="*/ 2147483647 w 200"/>
                <a:gd name="T23" fmla="*/ 2147483647 h 184"/>
                <a:gd name="T24" fmla="*/ 2147483647 w 200"/>
                <a:gd name="T25" fmla="*/ 2147483647 h 184"/>
                <a:gd name="T26" fmla="*/ 2147483647 w 200"/>
                <a:gd name="T27" fmla="*/ 2147483647 h 184"/>
                <a:gd name="T28" fmla="*/ 0 w 200"/>
                <a:gd name="T29" fmla="*/ 2147483647 h 184"/>
                <a:gd name="T30" fmla="*/ 0 w 200"/>
                <a:gd name="T31" fmla="*/ 2147483647 h 184"/>
                <a:gd name="T32" fmla="*/ 2147483647 w 200"/>
                <a:gd name="T33" fmla="*/ 2147483647 h 184"/>
                <a:gd name="T34" fmla="*/ 2147483647 w 200"/>
                <a:gd name="T35" fmla="*/ 2147483647 h 184"/>
                <a:gd name="T36" fmla="*/ 2147483647 w 200"/>
                <a:gd name="T37" fmla="*/ 2147483647 h 184"/>
                <a:gd name="T38" fmla="*/ 2147483647 w 200"/>
                <a:gd name="T39" fmla="*/ 2147483647 h 184"/>
                <a:gd name="T40" fmla="*/ 2147483647 w 200"/>
                <a:gd name="T41" fmla="*/ 2147483647 h 184"/>
                <a:gd name="T42" fmla="*/ 2147483647 w 200"/>
                <a:gd name="T43" fmla="*/ 2147483647 h 184"/>
                <a:gd name="T44" fmla="*/ 2147483647 w 200"/>
                <a:gd name="T45" fmla="*/ 2147483647 h 184"/>
                <a:gd name="T46" fmla="*/ 2147483647 w 200"/>
                <a:gd name="T47" fmla="*/ 2147483647 h 184"/>
                <a:gd name="T48" fmla="*/ 2147483647 w 200"/>
                <a:gd name="T49" fmla="*/ 2147483647 h 184"/>
                <a:gd name="T50" fmla="*/ 2147483647 w 200"/>
                <a:gd name="T51" fmla="*/ 2147483647 h 184"/>
                <a:gd name="T52" fmla="*/ 2147483647 w 200"/>
                <a:gd name="T53" fmla="*/ 2147483647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84"/>
                <a:gd name="T83" fmla="*/ 200 w 200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84">
                  <a:moveTo>
                    <a:pt x="192" y="8"/>
                  </a:moveTo>
                  <a:lnTo>
                    <a:pt x="184" y="8"/>
                  </a:lnTo>
                  <a:lnTo>
                    <a:pt x="160" y="0"/>
                  </a:lnTo>
                  <a:lnTo>
                    <a:pt x="136" y="24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64" y="64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40" y="40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44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64" y="176"/>
                  </a:lnTo>
                  <a:lnTo>
                    <a:pt x="96" y="168"/>
                  </a:lnTo>
                  <a:lnTo>
                    <a:pt x="128" y="168"/>
                  </a:lnTo>
                  <a:lnTo>
                    <a:pt x="184" y="104"/>
                  </a:lnTo>
                  <a:lnTo>
                    <a:pt x="200" y="64"/>
                  </a:lnTo>
                  <a:lnTo>
                    <a:pt x="192" y="64"/>
                  </a:lnTo>
                  <a:lnTo>
                    <a:pt x="192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2" name="Freeform 740"/>
            <p:cNvSpPr>
              <a:spLocks/>
            </p:cNvSpPr>
            <p:nvPr/>
          </p:nvSpPr>
          <p:spPr bwMode="auto">
            <a:xfrm>
              <a:off x="4806128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3" name="Freeform 741"/>
            <p:cNvSpPr>
              <a:spLocks/>
            </p:cNvSpPr>
            <p:nvPr/>
          </p:nvSpPr>
          <p:spPr bwMode="auto">
            <a:xfrm>
              <a:off x="4977200" y="3754880"/>
              <a:ext cx="183135" cy="289507"/>
            </a:xfrm>
            <a:custGeom>
              <a:avLst/>
              <a:gdLst>
                <a:gd name="T0" fmla="*/ 2147483647 w 136"/>
                <a:gd name="T1" fmla="*/ 2147483647 h 216"/>
                <a:gd name="T2" fmla="*/ 2147483647 w 136"/>
                <a:gd name="T3" fmla="*/ 2147483647 h 216"/>
                <a:gd name="T4" fmla="*/ 2147483647 w 136"/>
                <a:gd name="T5" fmla="*/ 2147483647 h 216"/>
                <a:gd name="T6" fmla="*/ 2147483647 w 136"/>
                <a:gd name="T7" fmla="*/ 2147483647 h 216"/>
                <a:gd name="T8" fmla="*/ 2147483647 w 136"/>
                <a:gd name="T9" fmla="*/ 2147483647 h 216"/>
                <a:gd name="T10" fmla="*/ 2147483647 w 136"/>
                <a:gd name="T11" fmla="*/ 2147483647 h 216"/>
                <a:gd name="T12" fmla="*/ 2147483647 w 136"/>
                <a:gd name="T13" fmla="*/ 2147483647 h 216"/>
                <a:gd name="T14" fmla="*/ 2147483647 w 136"/>
                <a:gd name="T15" fmla="*/ 2147483647 h 216"/>
                <a:gd name="T16" fmla="*/ 2147483647 w 136"/>
                <a:gd name="T17" fmla="*/ 2147483647 h 216"/>
                <a:gd name="T18" fmla="*/ 0 w 136"/>
                <a:gd name="T19" fmla="*/ 2147483647 h 216"/>
                <a:gd name="T20" fmla="*/ 2147483647 w 136"/>
                <a:gd name="T21" fmla="*/ 2147483647 h 216"/>
                <a:gd name="T22" fmla="*/ 0 w 136"/>
                <a:gd name="T23" fmla="*/ 2147483647 h 216"/>
                <a:gd name="T24" fmla="*/ 2147483647 w 136"/>
                <a:gd name="T25" fmla="*/ 2147483647 h 216"/>
                <a:gd name="T26" fmla="*/ 2147483647 w 136"/>
                <a:gd name="T27" fmla="*/ 2147483647 h 216"/>
                <a:gd name="T28" fmla="*/ 2147483647 w 136"/>
                <a:gd name="T29" fmla="*/ 2147483647 h 216"/>
                <a:gd name="T30" fmla="*/ 2147483647 w 136"/>
                <a:gd name="T31" fmla="*/ 2147483647 h 216"/>
                <a:gd name="T32" fmla="*/ 2147483647 w 136"/>
                <a:gd name="T33" fmla="*/ 2147483647 h 216"/>
                <a:gd name="T34" fmla="*/ 2147483647 w 136"/>
                <a:gd name="T35" fmla="*/ 2147483647 h 216"/>
                <a:gd name="T36" fmla="*/ 2147483647 w 136"/>
                <a:gd name="T37" fmla="*/ 2147483647 h 216"/>
                <a:gd name="T38" fmla="*/ 2147483647 w 136"/>
                <a:gd name="T39" fmla="*/ 2147483647 h 216"/>
                <a:gd name="T40" fmla="*/ 2147483647 w 136"/>
                <a:gd name="T41" fmla="*/ 2147483647 h 216"/>
                <a:gd name="T42" fmla="*/ 2147483647 w 136"/>
                <a:gd name="T43" fmla="*/ 2147483647 h 216"/>
                <a:gd name="T44" fmla="*/ 2147483647 w 136"/>
                <a:gd name="T45" fmla="*/ 2147483647 h 216"/>
                <a:gd name="T46" fmla="*/ 2147483647 w 136"/>
                <a:gd name="T47" fmla="*/ 2147483647 h 216"/>
                <a:gd name="T48" fmla="*/ 2147483647 w 136"/>
                <a:gd name="T49" fmla="*/ 2147483647 h 216"/>
                <a:gd name="T50" fmla="*/ 2147483647 w 136"/>
                <a:gd name="T51" fmla="*/ 2147483647 h 216"/>
                <a:gd name="T52" fmla="*/ 2147483647 w 136"/>
                <a:gd name="T53" fmla="*/ 2147483647 h 216"/>
                <a:gd name="T54" fmla="*/ 2147483647 w 136"/>
                <a:gd name="T55" fmla="*/ 2147483647 h 216"/>
                <a:gd name="T56" fmla="*/ 2147483647 w 136"/>
                <a:gd name="T57" fmla="*/ 2147483647 h 216"/>
                <a:gd name="T58" fmla="*/ 2147483647 w 136"/>
                <a:gd name="T59" fmla="*/ 0 h 216"/>
                <a:gd name="T60" fmla="*/ 2147483647 w 136"/>
                <a:gd name="T61" fmla="*/ 2147483647 h 216"/>
                <a:gd name="T62" fmla="*/ 2147483647 w 136"/>
                <a:gd name="T63" fmla="*/ 2147483647 h 2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6"/>
                <a:gd name="T97" fmla="*/ 0 h 216"/>
                <a:gd name="T98" fmla="*/ 136 w 136"/>
                <a:gd name="T99" fmla="*/ 216 h 2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6" h="216">
                  <a:moveTo>
                    <a:pt x="88" y="8"/>
                  </a:moveTo>
                  <a:lnTo>
                    <a:pt x="64" y="16"/>
                  </a:lnTo>
                  <a:lnTo>
                    <a:pt x="64" y="32"/>
                  </a:lnTo>
                  <a:lnTo>
                    <a:pt x="72" y="56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32" y="48"/>
                  </a:lnTo>
                  <a:lnTo>
                    <a:pt x="0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32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24" y="144"/>
                  </a:lnTo>
                  <a:lnTo>
                    <a:pt x="16" y="160"/>
                  </a:lnTo>
                  <a:lnTo>
                    <a:pt x="24" y="160"/>
                  </a:lnTo>
                  <a:lnTo>
                    <a:pt x="24" y="216"/>
                  </a:lnTo>
                  <a:lnTo>
                    <a:pt x="32" y="216"/>
                  </a:lnTo>
                  <a:lnTo>
                    <a:pt x="32" y="208"/>
                  </a:lnTo>
                  <a:lnTo>
                    <a:pt x="64" y="184"/>
                  </a:lnTo>
                  <a:lnTo>
                    <a:pt x="72" y="160"/>
                  </a:lnTo>
                  <a:lnTo>
                    <a:pt x="64" y="128"/>
                  </a:lnTo>
                  <a:lnTo>
                    <a:pt x="80" y="104"/>
                  </a:lnTo>
                  <a:lnTo>
                    <a:pt x="120" y="80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28" y="16"/>
                  </a:lnTo>
                  <a:lnTo>
                    <a:pt x="128" y="0"/>
                  </a:lnTo>
                  <a:lnTo>
                    <a:pt x="120" y="8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4" name="Freeform 742"/>
            <p:cNvSpPr>
              <a:spLocks/>
            </p:cNvSpPr>
            <p:nvPr/>
          </p:nvSpPr>
          <p:spPr bwMode="auto">
            <a:xfrm>
              <a:off x="4977200" y="3593677"/>
              <a:ext cx="172169" cy="182038"/>
            </a:xfrm>
            <a:custGeom>
              <a:avLst/>
              <a:gdLst>
                <a:gd name="T0" fmla="*/ 2147483647 w 128"/>
                <a:gd name="T1" fmla="*/ 2147483647 h 136"/>
                <a:gd name="T2" fmla="*/ 2147483647 w 128"/>
                <a:gd name="T3" fmla="*/ 0 h 136"/>
                <a:gd name="T4" fmla="*/ 2147483647 w 128"/>
                <a:gd name="T5" fmla="*/ 0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0 h 136"/>
                <a:gd name="T14" fmla="*/ 0 w 128"/>
                <a:gd name="T15" fmla="*/ 0 h 136"/>
                <a:gd name="T16" fmla="*/ 2147483647 w 128"/>
                <a:gd name="T17" fmla="*/ 2147483647 h 136"/>
                <a:gd name="T18" fmla="*/ 0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2147483647 w 128"/>
                <a:gd name="T33" fmla="*/ 2147483647 h 136"/>
                <a:gd name="T34" fmla="*/ 2147483647 w 128"/>
                <a:gd name="T35" fmla="*/ 2147483647 h 136"/>
                <a:gd name="T36" fmla="*/ 2147483647 w 128"/>
                <a:gd name="T37" fmla="*/ 2147483647 h 136"/>
                <a:gd name="T38" fmla="*/ 2147483647 w 128"/>
                <a:gd name="T39" fmla="*/ 2147483647 h 136"/>
                <a:gd name="T40" fmla="*/ 2147483647 w 128"/>
                <a:gd name="T41" fmla="*/ 2147483647 h 136"/>
                <a:gd name="T42" fmla="*/ 2147483647 w 128"/>
                <a:gd name="T43" fmla="*/ 2147483647 h 136"/>
                <a:gd name="T44" fmla="*/ 2147483647 w 128"/>
                <a:gd name="T45" fmla="*/ 2147483647 h 136"/>
                <a:gd name="T46" fmla="*/ 2147483647 w 128"/>
                <a:gd name="T47" fmla="*/ 2147483647 h 136"/>
                <a:gd name="T48" fmla="*/ 2147483647 w 128"/>
                <a:gd name="T49" fmla="*/ 2147483647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136"/>
                <a:gd name="T77" fmla="*/ 128 w 128"/>
                <a:gd name="T78" fmla="*/ 136 h 1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136">
                  <a:moveTo>
                    <a:pt x="96" y="24"/>
                  </a:moveTo>
                  <a:lnTo>
                    <a:pt x="56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72"/>
                  </a:lnTo>
                  <a:lnTo>
                    <a:pt x="16" y="96"/>
                  </a:lnTo>
                  <a:lnTo>
                    <a:pt x="32" y="104"/>
                  </a:lnTo>
                  <a:lnTo>
                    <a:pt x="56" y="104"/>
                  </a:lnTo>
                  <a:lnTo>
                    <a:pt x="56" y="112"/>
                  </a:lnTo>
                  <a:lnTo>
                    <a:pt x="64" y="136"/>
                  </a:lnTo>
                  <a:lnTo>
                    <a:pt x="88" y="128"/>
                  </a:lnTo>
                  <a:lnTo>
                    <a:pt x="120" y="128"/>
                  </a:lnTo>
                  <a:lnTo>
                    <a:pt x="128" y="120"/>
                  </a:lnTo>
                  <a:lnTo>
                    <a:pt x="120" y="112"/>
                  </a:lnTo>
                  <a:lnTo>
                    <a:pt x="120" y="72"/>
                  </a:lnTo>
                  <a:lnTo>
                    <a:pt x="112" y="56"/>
                  </a:lnTo>
                  <a:lnTo>
                    <a:pt x="120" y="48"/>
                  </a:lnTo>
                  <a:lnTo>
                    <a:pt x="96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5" name="Freeform 743"/>
            <p:cNvSpPr>
              <a:spLocks/>
            </p:cNvSpPr>
            <p:nvPr/>
          </p:nvSpPr>
          <p:spPr bwMode="auto">
            <a:xfrm>
              <a:off x="4676727" y="3679213"/>
              <a:ext cx="203971" cy="203971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2147483647 w 152"/>
                <a:gd name="T9" fmla="*/ 2147483647 h 152"/>
                <a:gd name="T10" fmla="*/ 2147483647 w 152"/>
                <a:gd name="T11" fmla="*/ 2147483647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2147483647 w 152"/>
                <a:gd name="T33" fmla="*/ 0 h 152"/>
                <a:gd name="T34" fmla="*/ 2147483647 w 152"/>
                <a:gd name="T35" fmla="*/ 0 h 152"/>
                <a:gd name="T36" fmla="*/ 0 w 152"/>
                <a:gd name="T37" fmla="*/ 2147483647 h 152"/>
                <a:gd name="T38" fmla="*/ 2147483647 w 152"/>
                <a:gd name="T39" fmla="*/ 2147483647 h 152"/>
                <a:gd name="T40" fmla="*/ 2147483647 w 152"/>
                <a:gd name="T41" fmla="*/ 2147483647 h 152"/>
                <a:gd name="T42" fmla="*/ 0 w 152"/>
                <a:gd name="T43" fmla="*/ 2147483647 h 152"/>
                <a:gd name="T44" fmla="*/ 0 w 152"/>
                <a:gd name="T45" fmla="*/ 2147483647 h 152"/>
                <a:gd name="T46" fmla="*/ 2147483647 w 152"/>
                <a:gd name="T47" fmla="*/ 2147483647 h 152"/>
                <a:gd name="T48" fmla="*/ 2147483647 w 152"/>
                <a:gd name="T49" fmla="*/ 2147483647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"/>
                <a:gd name="T76" fmla="*/ 0 h 152"/>
                <a:gd name="T77" fmla="*/ 152 w 152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" h="152">
                  <a:moveTo>
                    <a:pt x="16" y="144"/>
                  </a:moveTo>
                  <a:lnTo>
                    <a:pt x="72" y="144"/>
                  </a:lnTo>
                  <a:lnTo>
                    <a:pt x="80" y="152"/>
                  </a:lnTo>
                  <a:lnTo>
                    <a:pt x="112" y="152"/>
                  </a:lnTo>
                  <a:lnTo>
                    <a:pt x="136" y="144"/>
                  </a:lnTo>
                  <a:lnTo>
                    <a:pt x="128" y="128"/>
                  </a:lnTo>
                  <a:lnTo>
                    <a:pt x="128" y="88"/>
                  </a:lnTo>
                  <a:lnTo>
                    <a:pt x="152" y="80"/>
                  </a:lnTo>
                  <a:lnTo>
                    <a:pt x="152" y="64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28" y="64"/>
                  </a:lnTo>
                  <a:lnTo>
                    <a:pt x="120" y="16"/>
                  </a:lnTo>
                  <a:lnTo>
                    <a:pt x="96" y="1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56"/>
                  </a:lnTo>
                  <a:lnTo>
                    <a:pt x="16" y="80"/>
                  </a:lnTo>
                  <a:lnTo>
                    <a:pt x="0" y="112"/>
                  </a:lnTo>
                  <a:lnTo>
                    <a:pt x="0" y="144"/>
                  </a:lnTo>
                  <a:lnTo>
                    <a:pt x="8" y="136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6" name="Freeform 744"/>
            <p:cNvSpPr>
              <a:spLocks/>
            </p:cNvSpPr>
            <p:nvPr/>
          </p:nvSpPr>
          <p:spPr bwMode="auto">
            <a:xfrm>
              <a:off x="4676727" y="3486208"/>
              <a:ext cx="311439" cy="311439"/>
            </a:xfrm>
            <a:custGeom>
              <a:avLst/>
              <a:gdLst>
                <a:gd name="T0" fmla="*/ 2147483647 w 232"/>
                <a:gd name="T1" fmla="*/ 2147483647 h 232"/>
                <a:gd name="T2" fmla="*/ 2147483647 w 232"/>
                <a:gd name="T3" fmla="*/ 2147483647 h 232"/>
                <a:gd name="T4" fmla="*/ 2147483647 w 232"/>
                <a:gd name="T5" fmla="*/ 2147483647 h 232"/>
                <a:gd name="T6" fmla="*/ 2147483647 w 232"/>
                <a:gd name="T7" fmla="*/ 2147483647 h 232"/>
                <a:gd name="T8" fmla="*/ 2147483647 w 232"/>
                <a:gd name="T9" fmla="*/ 2147483647 h 232"/>
                <a:gd name="T10" fmla="*/ 2147483647 w 232"/>
                <a:gd name="T11" fmla="*/ 2147483647 h 232"/>
                <a:gd name="T12" fmla="*/ 0 w 232"/>
                <a:gd name="T13" fmla="*/ 2147483647 h 232"/>
                <a:gd name="T14" fmla="*/ 0 w 232"/>
                <a:gd name="T15" fmla="*/ 2147483647 h 232"/>
                <a:gd name="T16" fmla="*/ 2147483647 w 232"/>
                <a:gd name="T17" fmla="*/ 2147483647 h 232"/>
                <a:gd name="T18" fmla="*/ 2147483647 w 232"/>
                <a:gd name="T19" fmla="*/ 2147483647 h 232"/>
                <a:gd name="T20" fmla="*/ 2147483647 w 232"/>
                <a:gd name="T21" fmla="*/ 2147483647 h 232"/>
                <a:gd name="T22" fmla="*/ 2147483647 w 232"/>
                <a:gd name="T23" fmla="*/ 2147483647 h 232"/>
                <a:gd name="T24" fmla="*/ 2147483647 w 232"/>
                <a:gd name="T25" fmla="*/ 2147483647 h 232"/>
                <a:gd name="T26" fmla="*/ 2147483647 w 232"/>
                <a:gd name="T27" fmla="*/ 2147483647 h 232"/>
                <a:gd name="T28" fmla="*/ 2147483647 w 232"/>
                <a:gd name="T29" fmla="*/ 2147483647 h 232"/>
                <a:gd name="T30" fmla="*/ 2147483647 w 232"/>
                <a:gd name="T31" fmla="*/ 2147483647 h 232"/>
                <a:gd name="T32" fmla="*/ 2147483647 w 232"/>
                <a:gd name="T33" fmla="*/ 2147483647 h 232"/>
                <a:gd name="T34" fmla="*/ 2147483647 w 232"/>
                <a:gd name="T35" fmla="*/ 2147483647 h 232"/>
                <a:gd name="T36" fmla="*/ 2147483647 w 232"/>
                <a:gd name="T37" fmla="*/ 2147483647 h 232"/>
                <a:gd name="T38" fmla="*/ 2147483647 w 232"/>
                <a:gd name="T39" fmla="*/ 2147483647 h 232"/>
                <a:gd name="T40" fmla="*/ 2147483647 w 232"/>
                <a:gd name="T41" fmla="*/ 2147483647 h 232"/>
                <a:gd name="T42" fmla="*/ 2147483647 w 232"/>
                <a:gd name="T43" fmla="*/ 2147483647 h 232"/>
                <a:gd name="T44" fmla="*/ 2147483647 w 232"/>
                <a:gd name="T45" fmla="*/ 2147483647 h 232"/>
                <a:gd name="T46" fmla="*/ 2147483647 w 232"/>
                <a:gd name="T47" fmla="*/ 2147483647 h 232"/>
                <a:gd name="T48" fmla="*/ 2147483647 w 232"/>
                <a:gd name="T49" fmla="*/ 2147483647 h 232"/>
                <a:gd name="T50" fmla="*/ 2147483647 w 232"/>
                <a:gd name="T51" fmla="*/ 2147483647 h 232"/>
                <a:gd name="T52" fmla="*/ 2147483647 w 232"/>
                <a:gd name="T53" fmla="*/ 2147483647 h 232"/>
                <a:gd name="T54" fmla="*/ 2147483647 w 232"/>
                <a:gd name="T55" fmla="*/ 2147483647 h 232"/>
                <a:gd name="T56" fmla="*/ 2147483647 w 232"/>
                <a:gd name="T57" fmla="*/ 2147483647 h 232"/>
                <a:gd name="T58" fmla="*/ 2147483647 w 232"/>
                <a:gd name="T59" fmla="*/ 2147483647 h 232"/>
                <a:gd name="T60" fmla="*/ 2147483647 w 232"/>
                <a:gd name="T61" fmla="*/ 2147483647 h 232"/>
                <a:gd name="T62" fmla="*/ 2147483647 w 232"/>
                <a:gd name="T63" fmla="*/ 2147483647 h 232"/>
                <a:gd name="T64" fmla="*/ 2147483647 w 232"/>
                <a:gd name="T65" fmla="*/ 0 h 232"/>
                <a:gd name="T66" fmla="*/ 2147483647 w 232"/>
                <a:gd name="T67" fmla="*/ 0 h 232"/>
                <a:gd name="T68" fmla="*/ 2147483647 w 232"/>
                <a:gd name="T69" fmla="*/ 2147483647 h 232"/>
                <a:gd name="T70" fmla="*/ 2147483647 w 232"/>
                <a:gd name="T71" fmla="*/ 0 h 232"/>
                <a:gd name="T72" fmla="*/ 2147483647 w 232"/>
                <a:gd name="T73" fmla="*/ 2147483647 h 232"/>
                <a:gd name="T74" fmla="*/ 2147483647 w 232"/>
                <a:gd name="T75" fmla="*/ 2147483647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2"/>
                <a:gd name="T115" fmla="*/ 0 h 232"/>
                <a:gd name="T116" fmla="*/ 232 w 232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2" h="232">
                  <a:moveTo>
                    <a:pt x="80" y="24"/>
                  </a:moveTo>
                  <a:lnTo>
                    <a:pt x="72" y="72"/>
                  </a:lnTo>
                  <a:lnTo>
                    <a:pt x="56" y="80"/>
                  </a:lnTo>
                  <a:lnTo>
                    <a:pt x="40" y="112"/>
                  </a:lnTo>
                  <a:lnTo>
                    <a:pt x="24" y="128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6" y="144"/>
                  </a:lnTo>
                  <a:lnTo>
                    <a:pt x="48" y="144"/>
                  </a:lnTo>
                  <a:lnTo>
                    <a:pt x="72" y="168"/>
                  </a:lnTo>
                  <a:lnTo>
                    <a:pt x="80" y="168"/>
                  </a:lnTo>
                  <a:lnTo>
                    <a:pt x="96" y="160"/>
                  </a:lnTo>
                  <a:lnTo>
                    <a:pt x="120" y="160"/>
                  </a:lnTo>
                  <a:lnTo>
                    <a:pt x="128" y="208"/>
                  </a:lnTo>
                  <a:lnTo>
                    <a:pt x="152" y="208"/>
                  </a:lnTo>
                  <a:lnTo>
                    <a:pt x="168" y="208"/>
                  </a:lnTo>
                  <a:lnTo>
                    <a:pt x="192" y="224"/>
                  </a:lnTo>
                  <a:lnTo>
                    <a:pt x="216" y="232"/>
                  </a:lnTo>
                  <a:lnTo>
                    <a:pt x="216" y="224"/>
                  </a:lnTo>
                  <a:lnTo>
                    <a:pt x="208" y="208"/>
                  </a:lnTo>
                  <a:lnTo>
                    <a:pt x="208" y="200"/>
                  </a:lnTo>
                  <a:lnTo>
                    <a:pt x="216" y="176"/>
                  </a:lnTo>
                  <a:lnTo>
                    <a:pt x="224" y="168"/>
                  </a:lnTo>
                  <a:lnTo>
                    <a:pt x="216" y="144"/>
                  </a:lnTo>
                  <a:lnTo>
                    <a:pt x="216" y="120"/>
                  </a:lnTo>
                  <a:lnTo>
                    <a:pt x="208" y="96"/>
                  </a:lnTo>
                  <a:lnTo>
                    <a:pt x="216" y="72"/>
                  </a:lnTo>
                  <a:lnTo>
                    <a:pt x="232" y="40"/>
                  </a:lnTo>
                  <a:lnTo>
                    <a:pt x="232" y="16"/>
                  </a:lnTo>
                  <a:lnTo>
                    <a:pt x="224" y="8"/>
                  </a:lnTo>
                  <a:lnTo>
                    <a:pt x="200" y="8"/>
                  </a:lnTo>
                  <a:lnTo>
                    <a:pt x="192" y="0"/>
                  </a:lnTo>
                  <a:lnTo>
                    <a:pt x="160" y="0"/>
                  </a:lnTo>
                  <a:lnTo>
                    <a:pt x="128" y="8"/>
                  </a:lnTo>
                  <a:lnTo>
                    <a:pt x="104" y="0"/>
                  </a:lnTo>
                  <a:lnTo>
                    <a:pt x="80" y="8"/>
                  </a:lnTo>
                  <a:lnTo>
                    <a:pt x="80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7" name="Freeform 745"/>
            <p:cNvSpPr>
              <a:spLocks/>
            </p:cNvSpPr>
            <p:nvPr/>
          </p:nvSpPr>
          <p:spPr bwMode="auto">
            <a:xfrm>
              <a:off x="5030934" y="3271271"/>
              <a:ext cx="246738" cy="236869"/>
            </a:xfrm>
            <a:custGeom>
              <a:avLst/>
              <a:gdLst>
                <a:gd name="T0" fmla="*/ 2147483647 w 184"/>
                <a:gd name="T1" fmla="*/ 2147483647 h 176"/>
                <a:gd name="T2" fmla="*/ 2147483647 w 184"/>
                <a:gd name="T3" fmla="*/ 2147483647 h 176"/>
                <a:gd name="T4" fmla="*/ 2147483647 w 184"/>
                <a:gd name="T5" fmla="*/ 2147483647 h 176"/>
                <a:gd name="T6" fmla="*/ 2147483647 w 184"/>
                <a:gd name="T7" fmla="*/ 2147483647 h 176"/>
                <a:gd name="T8" fmla="*/ 2147483647 w 184"/>
                <a:gd name="T9" fmla="*/ 2147483647 h 176"/>
                <a:gd name="T10" fmla="*/ 2147483647 w 184"/>
                <a:gd name="T11" fmla="*/ 2147483647 h 176"/>
                <a:gd name="T12" fmla="*/ 2147483647 w 184"/>
                <a:gd name="T13" fmla="*/ 2147483647 h 176"/>
                <a:gd name="T14" fmla="*/ 2147483647 w 184"/>
                <a:gd name="T15" fmla="*/ 2147483647 h 176"/>
                <a:gd name="T16" fmla="*/ 2147483647 w 184"/>
                <a:gd name="T17" fmla="*/ 2147483647 h 176"/>
                <a:gd name="T18" fmla="*/ 2147483647 w 184"/>
                <a:gd name="T19" fmla="*/ 2147483647 h 176"/>
                <a:gd name="T20" fmla="*/ 2147483647 w 184"/>
                <a:gd name="T21" fmla="*/ 2147483647 h 176"/>
                <a:gd name="T22" fmla="*/ 2147483647 w 184"/>
                <a:gd name="T23" fmla="*/ 2147483647 h 176"/>
                <a:gd name="T24" fmla="*/ 2147483647 w 184"/>
                <a:gd name="T25" fmla="*/ 2147483647 h 176"/>
                <a:gd name="T26" fmla="*/ 2147483647 w 184"/>
                <a:gd name="T27" fmla="*/ 2147483647 h 176"/>
                <a:gd name="T28" fmla="*/ 2147483647 w 184"/>
                <a:gd name="T29" fmla="*/ 0 h 176"/>
                <a:gd name="T30" fmla="*/ 2147483647 w 184"/>
                <a:gd name="T31" fmla="*/ 0 h 176"/>
                <a:gd name="T32" fmla="*/ 2147483647 w 184"/>
                <a:gd name="T33" fmla="*/ 2147483647 h 176"/>
                <a:gd name="T34" fmla="*/ 2147483647 w 184"/>
                <a:gd name="T35" fmla="*/ 2147483647 h 176"/>
                <a:gd name="T36" fmla="*/ 2147483647 w 184"/>
                <a:gd name="T37" fmla="*/ 2147483647 h 176"/>
                <a:gd name="T38" fmla="*/ 2147483647 w 184"/>
                <a:gd name="T39" fmla="*/ 2147483647 h 176"/>
                <a:gd name="T40" fmla="*/ 2147483647 w 184"/>
                <a:gd name="T41" fmla="*/ 2147483647 h 176"/>
                <a:gd name="T42" fmla="*/ 0 w 184"/>
                <a:gd name="T43" fmla="*/ 2147483647 h 176"/>
                <a:gd name="T44" fmla="*/ 0 w 184"/>
                <a:gd name="T45" fmla="*/ 2147483647 h 176"/>
                <a:gd name="T46" fmla="*/ 2147483647 w 184"/>
                <a:gd name="T47" fmla="*/ 2147483647 h 176"/>
                <a:gd name="T48" fmla="*/ 2147483647 w 184"/>
                <a:gd name="T49" fmla="*/ 2147483647 h 176"/>
                <a:gd name="T50" fmla="*/ 2147483647 w 184"/>
                <a:gd name="T51" fmla="*/ 2147483647 h 176"/>
                <a:gd name="T52" fmla="*/ 2147483647 w 184"/>
                <a:gd name="T53" fmla="*/ 2147483647 h 176"/>
                <a:gd name="T54" fmla="*/ 2147483647 w 184"/>
                <a:gd name="T55" fmla="*/ 2147483647 h 176"/>
                <a:gd name="T56" fmla="*/ 2147483647 w 184"/>
                <a:gd name="T57" fmla="*/ 2147483647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4"/>
                <a:gd name="T88" fmla="*/ 0 h 176"/>
                <a:gd name="T89" fmla="*/ 184 w 184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4" h="176">
                  <a:moveTo>
                    <a:pt x="88" y="176"/>
                  </a:moveTo>
                  <a:lnTo>
                    <a:pt x="96" y="176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28" y="168"/>
                  </a:lnTo>
                  <a:lnTo>
                    <a:pt x="152" y="160"/>
                  </a:lnTo>
                  <a:lnTo>
                    <a:pt x="184" y="128"/>
                  </a:lnTo>
                  <a:lnTo>
                    <a:pt x="160" y="120"/>
                  </a:lnTo>
                  <a:lnTo>
                    <a:pt x="128" y="104"/>
                  </a:lnTo>
                  <a:lnTo>
                    <a:pt x="120" y="96"/>
                  </a:lnTo>
                  <a:lnTo>
                    <a:pt x="136" y="88"/>
                  </a:lnTo>
                  <a:lnTo>
                    <a:pt x="128" y="80"/>
                  </a:lnTo>
                  <a:lnTo>
                    <a:pt x="96" y="32"/>
                  </a:lnTo>
                  <a:lnTo>
                    <a:pt x="80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8"/>
                  </a:lnTo>
                  <a:lnTo>
                    <a:pt x="40" y="56"/>
                  </a:lnTo>
                  <a:lnTo>
                    <a:pt x="32" y="80"/>
                  </a:lnTo>
                  <a:lnTo>
                    <a:pt x="16" y="96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6" y="144"/>
                  </a:lnTo>
                  <a:lnTo>
                    <a:pt x="24" y="152"/>
                  </a:lnTo>
                  <a:lnTo>
                    <a:pt x="32" y="160"/>
                  </a:lnTo>
                  <a:lnTo>
                    <a:pt x="32" y="168"/>
                  </a:lnTo>
                  <a:lnTo>
                    <a:pt x="48" y="168"/>
                  </a:lnTo>
                  <a:lnTo>
                    <a:pt x="88" y="17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8" name="Freeform 746"/>
            <p:cNvSpPr>
              <a:spLocks/>
            </p:cNvSpPr>
            <p:nvPr/>
          </p:nvSpPr>
          <p:spPr bwMode="auto">
            <a:xfrm>
              <a:off x="5041900" y="3497174"/>
              <a:ext cx="139270" cy="161203"/>
            </a:xfrm>
            <a:custGeom>
              <a:avLst/>
              <a:gdLst>
                <a:gd name="T0" fmla="*/ 2147483647 w 104"/>
                <a:gd name="T1" fmla="*/ 2147483647 h 120"/>
                <a:gd name="T2" fmla="*/ 2147483647 w 104"/>
                <a:gd name="T3" fmla="*/ 2147483647 h 120"/>
                <a:gd name="T4" fmla="*/ 2147483647 w 104"/>
                <a:gd name="T5" fmla="*/ 2147483647 h 120"/>
                <a:gd name="T6" fmla="*/ 2147483647 w 104"/>
                <a:gd name="T7" fmla="*/ 2147483647 h 120"/>
                <a:gd name="T8" fmla="*/ 2147483647 w 104"/>
                <a:gd name="T9" fmla="*/ 2147483647 h 120"/>
                <a:gd name="T10" fmla="*/ 2147483647 w 104"/>
                <a:gd name="T11" fmla="*/ 2147483647 h 120"/>
                <a:gd name="T12" fmla="*/ 2147483647 w 104"/>
                <a:gd name="T13" fmla="*/ 0 h 120"/>
                <a:gd name="T14" fmla="*/ 2147483647 w 104"/>
                <a:gd name="T15" fmla="*/ 0 h 120"/>
                <a:gd name="T16" fmla="*/ 2147483647 w 104"/>
                <a:gd name="T17" fmla="*/ 0 h 120"/>
                <a:gd name="T18" fmla="*/ 0 w 104"/>
                <a:gd name="T19" fmla="*/ 2147483647 h 120"/>
                <a:gd name="T20" fmla="*/ 2147483647 w 104"/>
                <a:gd name="T21" fmla="*/ 2147483647 h 120"/>
                <a:gd name="T22" fmla="*/ 2147483647 w 104"/>
                <a:gd name="T23" fmla="*/ 2147483647 h 120"/>
                <a:gd name="T24" fmla="*/ 0 w 104"/>
                <a:gd name="T25" fmla="*/ 2147483647 h 120"/>
                <a:gd name="T26" fmla="*/ 2147483647 w 104"/>
                <a:gd name="T27" fmla="*/ 2147483647 h 120"/>
                <a:gd name="T28" fmla="*/ 2147483647 w 104"/>
                <a:gd name="T29" fmla="*/ 2147483647 h 120"/>
                <a:gd name="T30" fmla="*/ 2147483647 w 104"/>
                <a:gd name="T31" fmla="*/ 2147483647 h 120"/>
                <a:gd name="T32" fmla="*/ 2147483647 w 104"/>
                <a:gd name="T33" fmla="*/ 2147483647 h 120"/>
                <a:gd name="T34" fmla="*/ 2147483647 w 104"/>
                <a:gd name="T35" fmla="*/ 2147483647 h 120"/>
                <a:gd name="T36" fmla="*/ 2147483647 w 104"/>
                <a:gd name="T37" fmla="*/ 2147483647 h 120"/>
                <a:gd name="T38" fmla="*/ 2147483647 w 104"/>
                <a:gd name="T39" fmla="*/ 2147483647 h 120"/>
                <a:gd name="T40" fmla="*/ 2147483647 w 104"/>
                <a:gd name="T41" fmla="*/ 2147483647 h 120"/>
                <a:gd name="T42" fmla="*/ 2147483647 w 104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4"/>
                <a:gd name="T67" fmla="*/ 0 h 120"/>
                <a:gd name="T68" fmla="*/ 104 w 104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4" h="120">
                  <a:moveTo>
                    <a:pt x="96" y="24"/>
                  </a:moveTo>
                  <a:lnTo>
                    <a:pt x="104" y="16"/>
                  </a:lnTo>
                  <a:lnTo>
                    <a:pt x="104" y="8"/>
                  </a:lnTo>
                  <a:lnTo>
                    <a:pt x="96" y="8"/>
                  </a:lnTo>
                  <a:lnTo>
                    <a:pt x="88" y="8"/>
                  </a:lnTo>
                  <a:lnTo>
                    <a:pt x="80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8" y="96"/>
                  </a:lnTo>
                  <a:lnTo>
                    <a:pt x="48" y="104"/>
                  </a:lnTo>
                  <a:lnTo>
                    <a:pt x="72" y="120"/>
                  </a:lnTo>
                  <a:lnTo>
                    <a:pt x="72" y="112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96" y="64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9" name="Freeform 747"/>
            <p:cNvSpPr>
              <a:spLocks/>
            </p:cNvSpPr>
            <p:nvPr/>
          </p:nvSpPr>
          <p:spPr bwMode="auto">
            <a:xfrm>
              <a:off x="4891664" y="3840416"/>
              <a:ext cx="128304" cy="129401"/>
            </a:xfrm>
            <a:custGeom>
              <a:avLst/>
              <a:gdLst>
                <a:gd name="T0" fmla="*/ 2147483647 w 96"/>
                <a:gd name="T1" fmla="*/ 2147483647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2147483647 h 96"/>
                <a:gd name="T10" fmla="*/ 2147483647 w 96"/>
                <a:gd name="T11" fmla="*/ 2147483647 h 96"/>
                <a:gd name="T12" fmla="*/ 2147483647 w 96"/>
                <a:gd name="T13" fmla="*/ 2147483647 h 96"/>
                <a:gd name="T14" fmla="*/ 2147483647 w 96"/>
                <a:gd name="T15" fmla="*/ 2147483647 h 96"/>
                <a:gd name="T16" fmla="*/ 2147483647 w 96"/>
                <a:gd name="T17" fmla="*/ 2147483647 h 96"/>
                <a:gd name="T18" fmla="*/ 2147483647 w 96"/>
                <a:gd name="T19" fmla="*/ 2147483647 h 96"/>
                <a:gd name="T20" fmla="*/ 2147483647 w 96"/>
                <a:gd name="T21" fmla="*/ 2147483647 h 96"/>
                <a:gd name="T22" fmla="*/ 2147483647 w 96"/>
                <a:gd name="T23" fmla="*/ 2147483647 h 96"/>
                <a:gd name="T24" fmla="*/ 2147483647 w 96"/>
                <a:gd name="T25" fmla="*/ 2147483647 h 96"/>
                <a:gd name="T26" fmla="*/ 2147483647 w 96"/>
                <a:gd name="T27" fmla="*/ 2147483647 h 96"/>
                <a:gd name="T28" fmla="*/ 2147483647 w 96"/>
                <a:gd name="T29" fmla="*/ 2147483647 h 96"/>
                <a:gd name="T30" fmla="*/ 2147483647 w 96"/>
                <a:gd name="T31" fmla="*/ 0 h 96"/>
                <a:gd name="T32" fmla="*/ 2147483647 w 96"/>
                <a:gd name="T33" fmla="*/ 2147483647 h 96"/>
                <a:gd name="T34" fmla="*/ 2147483647 w 96"/>
                <a:gd name="T35" fmla="*/ 214748364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6"/>
                <a:gd name="T55" fmla="*/ 0 h 96"/>
                <a:gd name="T56" fmla="*/ 96 w 9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6" h="96">
                  <a:moveTo>
                    <a:pt x="40" y="24"/>
                  </a:moveTo>
                  <a:lnTo>
                    <a:pt x="24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32" y="64"/>
                  </a:lnTo>
                  <a:lnTo>
                    <a:pt x="40" y="80"/>
                  </a:lnTo>
                  <a:lnTo>
                    <a:pt x="56" y="88"/>
                  </a:lnTo>
                  <a:lnTo>
                    <a:pt x="80" y="96"/>
                  </a:lnTo>
                  <a:lnTo>
                    <a:pt x="88" y="80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96" y="16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0" name="Freeform 748"/>
            <p:cNvSpPr>
              <a:spLocks/>
            </p:cNvSpPr>
            <p:nvPr/>
          </p:nvSpPr>
          <p:spPr bwMode="auto">
            <a:xfrm>
              <a:off x="4848896" y="3508141"/>
              <a:ext cx="224806" cy="375043"/>
            </a:xfrm>
            <a:custGeom>
              <a:avLst/>
              <a:gdLst>
                <a:gd name="T0" fmla="*/ 2147483647 w 168"/>
                <a:gd name="T1" fmla="*/ 2147483647 h 280"/>
                <a:gd name="T2" fmla="*/ 2147483647 w 168"/>
                <a:gd name="T3" fmla="*/ 2147483647 h 280"/>
                <a:gd name="T4" fmla="*/ 2147483647 w 168"/>
                <a:gd name="T5" fmla="*/ 2147483647 h 280"/>
                <a:gd name="T6" fmla="*/ 2147483647 w 168"/>
                <a:gd name="T7" fmla="*/ 2147483647 h 280"/>
                <a:gd name="T8" fmla="*/ 2147483647 w 168"/>
                <a:gd name="T9" fmla="*/ 2147483647 h 280"/>
                <a:gd name="T10" fmla="*/ 2147483647 w 168"/>
                <a:gd name="T11" fmla="*/ 2147483647 h 280"/>
                <a:gd name="T12" fmla="*/ 2147483647 w 168"/>
                <a:gd name="T13" fmla="*/ 2147483647 h 280"/>
                <a:gd name="T14" fmla="*/ 2147483647 w 168"/>
                <a:gd name="T15" fmla="*/ 2147483647 h 280"/>
                <a:gd name="T16" fmla="*/ 2147483647 w 168"/>
                <a:gd name="T17" fmla="*/ 2147483647 h 280"/>
                <a:gd name="T18" fmla="*/ 2147483647 w 168"/>
                <a:gd name="T19" fmla="*/ 2147483647 h 280"/>
                <a:gd name="T20" fmla="*/ 2147483647 w 168"/>
                <a:gd name="T21" fmla="*/ 2147483647 h 280"/>
                <a:gd name="T22" fmla="*/ 2147483647 w 168"/>
                <a:gd name="T23" fmla="*/ 2147483647 h 280"/>
                <a:gd name="T24" fmla="*/ 2147483647 w 168"/>
                <a:gd name="T25" fmla="*/ 2147483647 h 280"/>
                <a:gd name="T26" fmla="*/ 2147483647 w 168"/>
                <a:gd name="T27" fmla="*/ 2147483647 h 280"/>
                <a:gd name="T28" fmla="*/ 2147483647 w 168"/>
                <a:gd name="T29" fmla="*/ 2147483647 h 280"/>
                <a:gd name="T30" fmla="*/ 0 w 168"/>
                <a:gd name="T31" fmla="*/ 2147483647 h 280"/>
                <a:gd name="T32" fmla="*/ 0 w 168"/>
                <a:gd name="T33" fmla="*/ 2147483647 h 280"/>
                <a:gd name="T34" fmla="*/ 2147483647 w 168"/>
                <a:gd name="T35" fmla="*/ 2147483647 h 280"/>
                <a:gd name="T36" fmla="*/ 2147483647 w 168"/>
                <a:gd name="T37" fmla="*/ 2147483647 h 280"/>
                <a:gd name="T38" fmla="*/ 2147483647 w 168"/>
                <a:gd name="T39" fmla="*/ 2147483647 h 280"/>
                <a:gd name="T40" fmla="*/ 2147483647 w 168"/>
                <a:gd name="T41" fmla="*/ 2147483647 h 280"/>
                <a:gd name="T42" fmla="*/ 2147483647 w 168"/>
                <a:gd name="T43" fmla="*/ 2147483647 h 280"/>
                <a:gd name="T44" fmla="*/ 2147483647 w 168"/>
                <a:gd name="T45" fmla="*/ 2147483647 h 280"/>
                <a:gd name="T46" fmla="*/ 2147483647 w 168"/>
                <a:gd name="T47" fmla="*/ 2147483647 h 280"/>
                <a:gd name="T48" fmla="*/ 2147483647 w 168"/>
                <a:gd name="T49" fmla="*/ 2147483647 h 280"/>
                <a:gd name="T50" fmla="*/ 2147483647 w 168"/>
                <a:gd name="T51" fmla="*/ 2147483647 h 280"/>
                <a:gd name="T52" fmla="*/ 2147483647 w 168"/>
                <a:gd name="T53" fmla="*/ 2147483647 h 280"/>
                <a:gd name="T54" fmla="*/ 2147483647 w 168"/>
                <a:gd name="T55" fmla="*/ 2147483647 h 280"/>
                <a:gd name="T56" fmla="*/ 2147483647 w 168"/>
                <a:gd name="T57" fmla="*/ 2147483647 h 280"/>
                <a:gd name="T58" fmla="*/ 2147483647 w 168"/>
                <a:gd name="T59" fmla="*/ 2147483647 h 280"/>
                <a:gd name="T60" fmla="*/ 2147483647 w 168"/>
                <a:gd name="T61" fmla="*/ 2147483647 h 280"/>
                <a:gd name="T62" fmla="*/ 2147483647 w 168"/>
                <a:gd name="T63" fmla="*/ 2147483647 h 280"/>
                <a:gd name="T64" fmla="*/ 2147483647 w 168"/>
                <a:gd name="T65" fmla="*/ 2147483647 h 280"/>
                <a:gd name="T66" fmla="*/ 2147483647 w 168"/>
                <a:gd name="T67" fmla="*/ 2147483647 h 280"/>
                <a:gd name="T68" fmla="*/ 2147483647 w 168"/>
                <a:gd name="T69" fmla="*/ 2147483647 h 280"/>
                <a:gd name="T70" fmla="*/ 2147483647 w 168"/>
                <a:gd name="T71" fmla="*/ 2147483647 h 280"/>
                <a:gd name="T72" fmla="*/ 2147483647 w 168"/>
                <a:gd name="T73" fmla="*/ 2147483647 h 280"/>
                <a:gd name="T74" fmla="*/ 2147483647 w 168"/>
                <a:gd name="T75" fmla="*/ 2147483647 h 280"/>
                <a:gd name="T76" fmla="*/ 2147483647 w 168"/>
                <a:gd name="T77" fmla="*/ 2147483647 h 280"/>
                <a:gd name="T78" fmla="*/ 2147483647 w 168"/>
                <a:gd name="T79" fmla="*/ 2147483647 h 280"/>
                <a:gd name="T80" fmla="*/ 2147483647 w 168"/>
                <a:gd name="T81" fmla="*/ 2147483647 h 280"/>
                <a:gd name="T82" fmla="*/ 2147483647 w 168"/>
                <a:gd name="T83" fmla="*/ 2147483647 h 280"/>
                <a:gd name="T84" fmla="*/ 2147483647 w 168"/>
                <a:gd name="T85" fmla="*/ 2147483647 h 280"/>
                <a:gd name="T86" fmla="*/ 2147483647 w 168"/>
                <a:gd name="T87" fmla="*/ 2147483647 h 280"/>
                <a:gd name="T88" fmla="*/ 2147483647 w 168"/>
                <a:gd name="T89" fmla="*/ 2147483647 h 280"/>
                <a:gd name="T90" fmla="*/ 2147483647 w 168"/>
                <a:gd name="T91" fmla="*/ 2147483647 h 280"/>
                <a:gd name="T92" fmla="*/ 2147483647 w 168"/>
                <a:gd name="T93" fmla="*/ 2147483647 h 280"/>
                <a:gd name="T94" fmla="*/ 2147483647 w 168"/>
                <a:gd name="T95" fmla="*/ 2147483647 h 280"/>
                <a:gd name="T96" fmla="*/ 2147483647 w 168"/>
                <a:gd name="T97" fmla="*/ 2147483647 h 280"/>
                <a:gd name="T98" fmla="*/ 2147483647 w 168"/>
                <a:gd name="T99" fmla="*/ 2147483647 h 280"/>
                <a:gd name="T100" fmla="*/ 2147483647 w 168"/>
                <a:gd name="T101" fmla="*/ 2147483647 h 280"/>
                <a:gd name="T102" fmla="*/ 2147483647 w 168"/>
                <a:gd name="T103" fmla="*/ 2147483647 h 280"/>
                <a:gd name="T104" fmla="*/ 2147483647 w 168"/>
                <a:gd name="T105" fmla="*/ 0 h 280"/>
                <a:gd name="T106" fmla="*/ 2147483647 w 168"/>
                <a:gd name="T107" fmla="*/ 0 h 280"/>
                <a:gd name="T108" fmla="*/ 2147483647 w 168"/>
                <a:gd name="T109" fmla="*/ 2147483647 h 280"/>
                <a:gd name="T110" fmla="*/ 2147483647 w 168"/>
                <a:gd name="T111" fmla="*/ 0 h 280"/>
                <a:gd name="T112" fmla="*/ 2147483647 w 168"/>
                <a:gd name="T113" fmla="*/ 2147483647 h 2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8"/>
                <a:gd name="T172" fmla="*/ 0 h 280"/>
                <a:gd name="T173" fmla="*/ 168 w 168"/>
                <a:gd name="T174" fmla="*/ 280 h 28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8" h="280">
                  <a:moveTo>
                    <a:pt x="104" y="24"/>
                  </a:moveTo>
                  <a:lnTo>
                    <a:pt x="88" y="56"/>
                  </a:lnTo>
                  <a:lnTo>
                    <a:pt x="80" y="80"/>
                  </a:lnTo>
                  <a:lnTo>
                    <a:pt x="88" y="104"/>
                  </a:lnTo>
                  <a:lnTo>
                    <a:pt x="88" y="128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80" y="184"/>
                  </a:lnTo>
                  <a:lnTo>
                    <a:pt x="80" y="192"/>
                  </a:lnTo>
                  <a:lnTo>
                    <a:pt x="88" y="208"/>
                  </a:lnTo>
                  <a:lnTo>
                    <a:pt x="88" y="216"/>
                  </a:lnTo>
                  <a:lnTo>
                    <a:pt x="64" y="208"/>
                  </a:lnTo>
                  <a:lnTo>
                    <a:pt x="40" y="192"/>
                  </a:lnTo>
                  <a:lnTo>
                    <a:pt x="24" y="192"/>
                  </a:lnTo>
                  <a:lnTo>
                    <a:pt x="24" y="208"/>
                  </a:lnTo>
                  <a:lnTo>
                    <a:pt x="0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24" y="272"/>
                  </a:lnTo>
                  <a:lnTo>
                    <a:pt x="32" y="280"/>
                  </a:lnTo>
                  <a:lnTo>
                    <a:pt x="24" y="280"/>
                  </a:lnTo>
                  <a:lnTo>
                    <a:pt x="32" y="280"/>
                  </a:lnTo>
                  <a:lnTo>
                    <a:pt x="40" y="280"/>
                  </a:lnTo>
                  <a:lnTo>
                    <a:pt x="56" y="280"/>
                  </a:lnTo>
                  <a:lnTo>
                    <a:pt x="72" y="272"/>
                  </a:lnTo>
                  <a:lnTo>
                    <a:pt x="88" y="256"/>
                  </a:lnTo>
                  <a:lnTo>
                    <a:pt x="96" y="248"/>
                  </a:lnTo>
                  <a:lnTo>
                    <a:pt x="128" y="232"/>
                  </a:lnTo>
                  <a:lnTo>
                    <a:pt x="144" y="240"/>
                  </a:lnTo>
                  <a:lnTo>
                    <a:pt x="152" y="248"/>
                  </a:lnTo>
                  <a:lnTo>
                    <a:pt x="160" y="256"/>
                  </a:lnTo>
                  <a:lnTo>
                    <a:pt x="168" y="248"/>
                  </a:lnTo>
                  <a:lnTo>
                    <a:pt x="168" y="240"/>
                  </a:lnTo>
                  <a:lnTo>
                    <a:pt x="160" y="216"/>
                  </a:lnTo>
                  <a:lnTo>
                    <a:pt x="160" y="200"/>
                  </a:lnTo>
                  <a:lnTo>
                    <a:pt x="152" y="176"/>
                  </a:lnTo>
                  <a:lnTo>
                    <a:pt x="152" y="168"/>
                  </a:lnTo>
                  <a:lnTo>
                    <a:pt x="128" y="168"/>
                  </a:lnTo>
                  <a:lnTo>
                    <a:pt x="112" y="160"/>
                  </a:lnTo>
                  <a:lnTo>
                    <a:pt x="104" y="136"/>
                  </a:lnTo>
                  <a:lnTo>
                    <a:pt x="96" y="104"/>
                  </a:lnTo>
                  <a:lnTo>
                    <a:pt x="104" y="96"/>
                  </a:lnTo>
                  <a:lnTo>
                    <a:pt x="96" y="64"/>
                  </a:lnTo>
                  <a:lnTo>
                    <a:pt x="120" y="64"/>
                  </a:lnTo>
                  <a:lnTo>
                    <a:pt x="128" y="80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44" y="40"/>
                  </a:lnTo>
                  <a:lnTo>
                    <a:pt x="152" y="24"/>
                  </a:lnTo>
                  <a:lnTo>
                    <a:pt x="152" y="8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12" y="8"/>
                  </a:lnTo>
                  <a:lnTo>
                    <a:pt x="104" y="0"/>
                  </a:lnTo>
                  <a:lnTo>
                    <a:pt x="104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1" name="Freeform 749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2" name="Freeform 750"/>
            <p:cNvSpPr>
              <a:spLocks/>
            </p:cNvSpPr>
            <p:nvPr/>
          </p:nvSpPr>
          <p:spPr bwMode="auto">
            <a:xfrm>
              <a:off x="4797355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3" name="Freeform 751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4" name="Freeform 752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5" name="Freeform 753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6" name="Freeform 754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7" name="Freeform 755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8" name="Freeform 756"/>
            <p:cNvSpPr>
              <a:spLocks/>
            </p:cNvSpPr>
            <p:nvPr/>
          </p:nvSpPr>
          <p:spPr bwMode="auto">
            <a:xfrm>
              <a:off x="4417925" y="3389706"/>
              <a:ext cx="64701" cy="96502"/>
            </a:xfrm>
            <a:custGeom>
              <a:avLst/>
              <a:gdLst>
                <a:gd name="T0" fmla="*/ 2147483647 w 48"/>
                <a:gd name="T1" fmla="*/ 2147483647 h 72"/>
                <a:gd name="T2" fmla="*/ 2147483647 w 48"/>
                <a:gd name="T3" fmla="*/ 0 h 72"/>
                <a:gd name="T4" fmla="*/ 2147483647 w 48"/>
                <a:gd name="T5" fmla="*/ 0 h 72"/>
                <a:gd name="T6" fmla="*/ 0 w 48"/>
                <a:gd name="T7" fmla="*/ 0 h 72"/>
                <a:gd name="T8" fmla="*/ 0 w 48"/>
                <a:gd name="T9" fmla="*/ 2147483647 h 72"/>
                <a:gd name="T10" fmla="*/ 2147483647 w 48"/>
                <a:gd name="T11" fmla="*/ 2147483647 h 72"/>
                <a:gd name="T12" fmla="*/ 0 w 48"/>
                <a:gd name="T13" fmla="*/ 2147483647 h 72"/>
                <a:gd name="T14" fmla="*/ 0 w 48"/>
                <a:gd name="T15" fmla="*/ 2147483647 h 72"/>
                <a:gd name="T16" fmla="*/ 0 w 48"/>
                <a:gd name="T17" fmla="*/ 2147483647 h 72"/>
                <a:gd name="T18" fmla="*/ 2147483647 w 48"/>
                <a:gd name="T19" fmla="*/ 2147483647 h 72"/>
                <a:gd name="T20" fmla="*/ 2147483647 w 48"/>
                <a:gd name="T21" fmla="*/ 2147483647 h 72"/>
                <a:gd name="T22" fmla="*/ 2147483647 w 48"/>
                <a:gd name="T23" fmla="*/ 2147483647 h 72"/>
                <a:gd name="T24" fmla="*/ 2147483647 w 48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72"/>
                <a:gd name="T41" fmla="*/ 48 w 48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72">
                  <a:moveTo>
                    <a:pt x="40" y="8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48" y="64"/>
                  </a:lnTo>
                  <a:lnTo>
                    <a:pt x="40" y="24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9" name="Freeform 757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2147483647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0 w 153"/>
                <a:gd name="T37" fmla="*/ 2147483647 h 136"/>
                <a:gd name="T38" fmla="*/ 0 w 153"/>
                <a:gd name="T39" fmla="*/ 2147483647 h 136"/>
                <a:gd name="T40" fmla="*/ 2147483647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136"/>
                <a:gd name="T80" fmla="*/ 153 w 153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0" name="Freeform 758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0 h 96"/>
                <a:gd name="T38" fmla="*/ 2147483647 w 160"/>
                <a:gd name="T39" fmla="*/ 2147483647 h 96"/>
                <a:gd name="T40" fmla="*/ 2147483647 w 160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6"/>
                <a:gd name="T65" fmla="*/ 160 w 16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1" name="Freeform 759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0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2147483647 w 153"/>
                <a:gd name="T37" fmla="*/ 2147483647 h 136"/>
                <a:gd name="T38" fmla="*/ 0 w 153"/>
                <a:gd name="T39" fmla="*/ 2147483647 h 136"/>
                <a:gd name="T40" fmla="*/ 0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2147483647 w 153"/>
                <a:gd name="T53" fmla="*/ 2147483647 h 1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36"/>
                <a:gd name="T83" fmla="*/ 153 w 153"/>
                <a:gd name="T84" fmla="*/ 136 h 1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2" name="Freeform 760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2147483647 h 96"/>
                <a:gd name="T38" fmla="*/ 2147483647 w 160"/>
                <a:gd name="T39" fmla="*/ 0 h 96"/>
                <a:gd name="T40" fmla="*/ 2147483647 w 160"/>
                <a:gd name="T41" fmla="*/ 2147483647 h 96"/>
                <a:gd name="T42" fmla="*/ 2147483647 w 160"/>
                <a:gd name="T43" fmla="*/ 2147483647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0"/>
                <a:gd name="T67" fmla="*/ 0 h 96"/>
                <a:gd name="T68" fmla="*/ 160 w 160"/>
                <a:gd name="T69" fmla="*/ 96 h 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3" name="Freeform 761"/>
            <p:cNvSpPr>
              <a:spLocks/>
            </p:cNvSpPr>
            <p:nvPr/>
          </p:nvSpPr>
          <p:spPr bwMode="auto">
            <a:xfrm>
              <a:off x="4654795" y="3508141"/>
              <a:ext cx="129401" cy="161203"/>
            </a:xfrm>
            <a:custGeom>
              <a:avLst/>
              <a:gdLst>
                <a:gd name="T0" fmla="*/ 2147483647 w 96"/>
                <a:gd name="T1" fmla="*/ 2147483647 h 120"/>
                <a:gd name="T2" fmla="*/ 2147483647 w 96"/>
                <a:gd name="T3" fmla="*/ 2147483647 h 120"/>
                <a:gd name="T4" fmla="*/ 2147483647 w 96"/>
                <a:gd name="T5" fmla="*/ 2147483647 h 120"/>
                <a:gd name="T6" fmla="*/ 2147483647 w 96"/>
                <a:gd name="T7" fmla="*/ 2147483647 h 120"/>
                <a:gd name="T8" fmla="*/ 2147483647 w 96"/>
                <a:gd name="T9" fmla="*/ 2147483647 h 120"/>
                <a:gd name="T10" fmla="*/ 2147483647 w 96"/>
                <a:gd name="T11" fmla="*/ 0 h 120"/>
                <a:gd name="T12" fmla="*/ 2147483647 w 96"/>
                <a:gd name="T13" fmla="*/ 0 h 120"/>
                <a:gd name="T14" fmla="*/ 2147483647 w 96"/>
                <a:gd name="T15" fmla="*/ 2147483647 h 120"/>
                <a:gd name="T16" fmla="*/ 2147483647 w 96"/>
                <a:gd name="T17" fmla="*/ 2147483647 h 120"/>
                <a:gd name="T18" fmla="*/ 2147483647 w 96"/>
                <a:gd name="T19" fmla="*/ 2147483647 h 120"/>
                <a:gd name="T20" fmla="*/ 2147483647 w 96"/>
                <a:gd name="T21" fmla="*/ 2147483647 h 120"/>
                <a:gd name="T22" fmla="*/ 2147483647 w 96"/>
                <a:gd name="T23" fmla="*/ 2147483647 h 120"/>
                <a:gd name="T24" fmla="*/ 2147483647 w 96"/>
                <a:gd name="T25" fmla="*/ 2147483647 h 120"/>
                <a:gd name="T26" fmla="*/ 2147483647 w 96"/>
                <a:gd name="T27" fmla="*/ 2147483647 h 120"/>
                <a:gd name="T28" fmla="*/ 2147483647 w 96"/>
                <a:gd name="T29" fmla="*/ 2147483647 h 120"/>
                <a:gd name="T30" fmla="*/ 2147483647 w 96"/>
                <a:gd name="T31" fmla="*/ 2147483647 h 120"/>
                <a:gd name="T32" fmla="*/ 2147483647 w 96"/>
                <a:gd name="T33" fmla="*/ 2147483647 h 120"/>
                <a:gd name="T34" fmla="*/ 0 w 96"/>
                <a:gd name="T35" fmla="*/ 2147483647 h 120"/>
                <a:gd name="T36" fmla="*/ 2147483647 w 96"/>
                <a:gd name="T37" fmla="*/ 2147483647 h 120"/>
                <a:gd name="T38" fmla="*/ 2147483647 w 96"/>
                <a:gd name="T39" fmla="*/ 2147483647 h 120"/>
                <a:gd name="T40" fmla="*/ 2147483647 w 96"/>
                <a:gd name="T41" fmla="*/ 2147483647 h 120"/>
                <a:gd name="T42" fmla="*/ 2147483647 w 96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20"/>
                <a:gd name="T68" fmla="*/ 96 w 96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20">
                  <a:moveTo>
                    <a:pt x="40" y="112"/>
                  </a:moveTo>
                  <a:lnTo>
                    <a:pt x="56" y="96"/>
                  </a:lnTo>
                  <a:lnTo>
                    <a:pt x="72" y="64"/>
                  </a:lnTo>
                  <a:lnTo>
                    <a:pt x="88" y="56"/>
                  </a:lnTo>
                  <a:lnTo>
                    <a:pt x="96" y="8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16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32" y="56"/>
                  </a:lnTo>
                  <a:lnTo>
                    <a:pt x="32" y="80"/>
                  </a:lnTo>
                  <a:lnTo>
                    <a:pt x="16" y="80"/>
                  </a:lnTo>
                  <a:lnTo>
                    <a:pt x="8" y="88"/>
                  </a:lnTo>
                  <a:lnTo>
                    <a:pt x="0" y="96"/>
                  </a:lnTo>
                  <a:lnTo>
                    <a:pt x="8" y="104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40" y="11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4" name="Freeform 762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5" name="Freeform 763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2147483647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0 w 96"/>
                <a:gd name="T31" fmla="*/ 2147483647 h 128"/>
                <a:gd name="T32" fmla="*/ 2147483647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  <a:lnTo>
                    <a:pt x="96" y="11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6" name="Freeform 764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7" name="Freeform 765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8" name="Freeform 766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9" name="Freeform 767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0 h 80"/>
                <a:gd name="T8" fmla="*/ 2147483647 w 32"/>
                <a:gd name="T9" fmla="*/ 2147483647 h 80"/>
                <a:gd name="T10" fmla="*/ 2147483647 w 32"/>
                <a:gd name="T11" fmla="*/ 2147483647 h 80"/>
                <a:gd name="T12" fmla="*/ 0 w 32"/>
                <a:gd name="T13" fmla="*/ 2147483647 h 80"/>
                <a:gd name="T14" fmla="*/ 0 w 32"/>
                <a:gd name="T15" fmla="*/ 2147483647 h 80"/>
                <a:gd name="T16" fmla="*/ 2147483647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80"/>
                <a:gd name="T41" fmla="*/ 32 w 32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0" name="Freeform 768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2147483647 h 64"/>
                <a:gd name="T8" fmla="*/ 0 w 24"/>
                <a:gd name="T9" fmla="*/ 2147483647 h 64"/>
                <a:gd name="T10" fmla="*/ 2147483647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64"/>
                <a:gd name="T29" fmla="*/ 24 w 2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1" name="Freeform 769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2147483647 h 80"/>
                <a:gd name="T8" fmla="*/ 2147483647 w 32"/>
                <a:gd name="T9" fmla="*/ 0 h 80"/>
                <a:gd name="T10" fmla="*/ 2147483647 w 32"/>
                <a:gd name="T11" fmla="*/ 2147483647 h 80"/>
                <a:gd name="T12" fmla="*/ 2147483647 w 32"/>
                <a:gd name="T13" fmla="*/ 2147483647 h 80"/>
                <a:gd name="T14" fmla="*/ 0 w 32"/>
                <a:gd name="T15" fmla="*/ 2147483647 h 80"/>
                <a:gd name="T16" fmla="*/ 0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2147483647 w 32"/>
                <a:gd name="T27" fmla="*/ 2147483647 h 80"/>
                <a:gd name="T28" fmla="*/ 2147483647 w 32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80"/>
                <a:gd name="T47" fmla="*/ 32 w 32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2" name="Freeform 770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0 h 64"/>
                <a:gd name="T8" fmla="*/ 0 w 24"/>
                <a:gd name="T9" fmla="*/ 2147483647 h 64"/>
                <a:gd name="T10" fmla="*/ 0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2147483647 w 24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64"/>
                <a:gd name="T32" fmla="*/ 24 w 24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3" name="Freeform 771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0 h 168"/>
                <a:gd name="T36" fmla="*/ 2147483647 w 168"/>
                <a:gd name="T37" fmla="*/ 2147483647 h 168"/>
                <a:gd name="T38" fmla="*/ 0 w 168"/>
                <a:gd name="T39" fmla="*/ 2147483647 h 168"/>
                <a:gd name="T40" fmla="*/ 2147483647 w 168"/>
                <a:gd name="T41" fmla="*/ 2147483647 h 168"/>
                <a:gd name="T42" fmla="*/ 2147483647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8"/>
                <a:gd name="T79" fmla="*/ 0 h 168"/>
                <a:gd name="T80" fmla="*/ 168 w 168"/>
                <a:gd name="T81" fmla="*/ 168 h 1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4" name="Freeform 772"/>
            <p:cNvSpPr>
              <a:spLocks/>
            </p:cNvSpPr>
            <p:nvPr/>
          </p:nvSpPr>
          <p:spPr bwMode="auto">
            <a:xfrm>
              <a:off x="4482626" y="3250436"/>
              <a:ext cx="53734" cy="64700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0 w 40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8"/>
                <a:gd name="T20" fmla="*/ 40 w 40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8">
                  <a:moveTo>
                    <a:pt x="0" y="48"/>
                  </a:moveTo>
                  <a:lnTo>
                    <a:pt x="16" y="48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5" name="Freeform 774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2147483647 h 168"/>
                <a:gd name="T36" fmla="*/ 2147483647 w 168"/>
                <a:gd name="T37" fmla="*/ 2147483647 h 168"/>
                <a:gd name="T38" fmla="*/ 2147483647 w 168"/>
                <a:gd name="T39" fmla="*/ 0 h 168"/>
                <a:gd name="T40" fmla="*/ 2147483647 w 168"/>
                <a:gd name="T41" fmla="*/ 2147483647 h 168"/>
                <a:gd name="T42" fmla="*/ 0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2147483647 w 168"/>
                <a:gd name="T53" fmla="*/ 2147483647 h 168"/>
                <a:gd name="T54" fmla="*/ 2147483647 w 168"/>
                <a:gd name="T55" fmla="*/ 2147483647 h 1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68"/>
                <a:gd name="T86" fmla="*/ 168 w 168"/>
                <a:gd name="T87" fmla="*/ 168 h 1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6" name="Freeform 775"/>
            <p:cNvSpPr>
              <a:spLocks/>
            </p:cNvSpPr>
            <p:nvPr/>
          </p:nvSpPr>
          <p:spPr bwMode="auto">
            <a:xfrm>
              <a:off x="1611683" y="1831415"/>
              <a:ext cx="461675" cy="632747"/>
            </a:xfrm>
            <a:custGeom>
              <a:avLst/>
              <a:gdLst>
                <a:gd name="T0" fmla="*/ 2147483647 w 344"/>
                <a:gd name="T1" fmla="*/ 2147483647 h 472"/>
                <a:gd name="T2" fmla="*/ 2147483647 w 344"/>
                <a:gd name="T3" fmla="*/ 2147483647 h 472"/>
                <a:gd name="T4" fmla="*/ 2147483647 w 344"/>
                <a:gd name="T5" fmla="*/ 2147483647 h 472"/>
                <a:gd name="T6" fmla="*/ 2147483647 w 344"/>
                <a:gd name="T7" fmla="*/ 2147483647 h 472"/>
                <a:gd name="T8" fmla="*/ 2147483647 w 344"/>
                <a:gd name="T9" fmla="*/ 2147483647 h 472"/>
                <a:gd name="T10" fmla="*/ 2147483647 w 344"/>
                <a:gd name="T11" fmla="*/ 2147483647 h 472"/>
                <a:gd name="T12" fmla="*/ 2147483647 w 344"/>
                <a:gd name="T13" fmla="*/ 2147483647 h 472"/>
                <a:gd name="T14" fmla="*/ 2147483647 w 344"/>
                <a:gd name="T15" fmla="*/ 0 h 472"/>
                <a:gd name="T16" fmla="*/ 2147483647 w 344"/>
                <a:gd name="T17" fmla="*/ 2147483647 h 472"/>
                <a:gd name="T18" fmla="*/ 2147483647 w 344"/>
                <a:gd name="T19" fmla="*/ 2147483647 h 472"/>
                <a:gd name="T20" fmla="*/ 2147483647 w 344"/>
                <a:gd name="T21" fmla="*/ 2147483647 h 472"/>
                <a:gd name="T22" fmla="*/ 2147483647 w 344"/>
                <a:gd name="T23" fmla="*/ 2147483647 h 472"/>
                <a:gd name="T24" fmla="*/ 2147483647 w 344"/>
                <a:gd name="T25" fmla="*/ 2147483647 h 472"/>
                <a:gd name="T26" fmla="*/ 2147483647 w 344"/>
                <a:gd name="T27" fmla="*/ 2147483647 h 472"/>
                <a:gd name="T28" fmla="*/ 2147483647 w 344"/>
                <a:gd name="T29" fmla="*/ 2147483647 h 472"/>
                <a:gd name="T30" fmla="*/ 2147483647 w 344"/>
                <a:gd name="T31" fmla="*/ 2147483647 h 472"/>
                <a:gd name="T32" fmla="*/ 2147483647 w 344"/>
                <a:gd name="T33" fmla="*/ 2147483647 h 472"/>
                <a:gd name="T34" fmla="*/ 2147483647 w 344"/>
                <a:gd name="T35" fmla="*/ 2147483647 h 472"/>
                <a:gd name="T36" fmla="*/ 2147483647 w 344"/>
                <a:gd name="T37" fmla="*/ 2147483647 h 472"/>
                <a:gd name="T38" fmla="*/ 0 w 344"/>
                <a:gd name="T39" fmla="*/ 2147483647 h 472"/>
                <a:gd name="T40" fmla="*/ 2147483647 w 344"/>
                <a:gd name="T41" fmla="*/ 2147483647 h 472"/>
                <a:gd name="T42" fmla="*/ 2147483647 w 344"/>
                <a:gd name="T43" fmla="*/ 2147483647 h 472"/>
                <a:gd name="T44" fmla="*/ 2147483647 w 344"/>
                <a:gd name="T45" fmla="*/ 2147483647 h 472"/>
                <a:gd name="T46" fmla="*/ 2147483647 w 344"/>
                <a:gd name="T47" fmla="*/ 2147483647 h 472"/>
                <a:gd name="T48" fmla="*/ 2147483647 w 344"/>
                <a:gd name="T49" fmla="*/ 2147483647 h 472"/>
                <a:gd name="T50" fmla="*/ 2147483647 w 344"/>
                <a:gd name="T51" fmla="*/ 2147483647 h 472"/>
                <a:gd name="T52" fmla="*/ 2147483647 w 344"/>
                <a:gd name="T53" fmla="*/ 2147483647 h 472"/>
                <a:gd name="T54" fmla="*/ 2147483647 w 344"/>
                <a:gd name="T55" fmla="*/ 2147483647 h 472"/>
                <a:gd name="T56" fmla="*/ 2147483647 w 344"/>
                <a:gd name="T57" fmla="*/ 2147483647 h 472"/>
                <a:gd name="T58" fmla="*/ 2147483647 w 344"/>
                <a:gd name="T59" fmla="*/ 2147483647 h 472"/>
                <a:gd name="T60" fmla="*/ 2147483647 w 344"/>
                <a:gd name="T61" fmla="*/ 2147483647 h 472"/>
                <a:gd name="T62" fmla="*/ 2147483647 w 344"/>
                <a:gd name="T63" fmla="*/ 2147483647 h 472"/>
                <a:gd name="T64" fmla="*/ 2147483647 w 344"/>
                <a:gd name="T65" fmla="*/ 2147483647 h 472"/>
                <a:gd name="T66" fmla="*/ 2147483647 w 344"/>
                <a:gd name="T67" fmla="*/ 2147483647 h 472"/>
                <a:gd name="T68" fmla="*/ 2147483647 w 344"/>
                <a:gd name="T69" fmla="*/ 2147483647 h 472"/>
                <a:gd name="T70" fmla="*/ 2147483647 w 344"/>
                <a:gd name="T71" fmla="*/ 2147483647 h 472"/>
                <a:gd name="T72" fmla="*/ 2147483647 w 344"/>
                <a:gd name="T73" fmla="*/ 2147483647 h 472"/>
                <a:gd name="T74" fmla="*/ 2147483647 w 344"/>
                <a:gd name="T75" fmla="*/ 2147483647 h 472"/>
                <a:gd name="T76" fmla="*/ 2147483647 w 344"/>
                <a:gd name="T77" fmla="*/ 2147483647 h 472"/>
                <a:gd name="T78" fmla="*/ 2147483647 w 344"/>
                <a:gd name="T79" fmla="*/ 2147483647 h 472"/>
                <a:gd name="T80" fmla="*/ 2147483647 w 344"/>
                <a:gd name="T81" fmla="*/ 2147483647 h 472"/>
                <a:gd name="T82" fmla="*/ 2147483647 w 344"/>
                <a:gd name="T83" fmla="*/ 2147483647 h 472"/>
                <a:gd name="T84" fmla="*/ 2147483647 w 344"/>
                <a:gd name="T85" fmla="*/ 2147483647 h 472"/>
                <a:gd name="T86" fmla="*/ 2147483647 w 344"/>
                <a:gd name="T87" fmla="*/ 2147483647 h 472"/>
                <a:gd name="T88" fmla="*/ 2147483647 w 344"/>
                <a:gd name="T89" fmla="*/ 2147483647 h 472"/>
                <a:gd name="T90" fmla="*/ 2147483647 w 344"/>
                <a:gd name="T91" fmla="*/ 2147483647 h 472"/>
                <a:gd name="T92" fmla="*/ 2147483647 w 344"/>
                <a:gd name="T93" fmla="*/ 2147483647 h 472"/>
                <a:gd name="T94" fmla="*/ 2147483647 w 344"/>
                <a:gd name="T95" fmla="*/ 2147483647 h 47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4"/>
                <a:gd name="T145" fmla="*/ 0 h 472"/>
                <a:gd name="T146" fmla="*/ 344 w 344"/>
                <a:gd name="T147" fmla="*/ 472 h 47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4" h="472">
                  <a:moveTo>
                    <a:pt x="336" y="64"/>
                  </a:moveTo>
                  <a:lnTo>
                    <a:pt x="328" y="48"/>
                  </a:lnTo>
                  <a:lnTo>
                    <a:pt x="288" y="56"/>
                  </a:lnTo>
                  <a:lnTo>
                    <a:pt x="240" y="32"/>
                  </a:lnTo>
                  <a:lnTo>
                    <a:pt x="216" y="32"/>
                  </a:lnTo>
                  <a:lnTo>
                    <a:pt x="192" y="24"/>
                  </a:lnTo>
                  <a:lnTo>
                    <a:pt x="192" y="8"/>
                  </a:lnTo>
                  <a:lnTo>
                    <a:pt x="152" y="0"/>
                  </a:lnTo>
                  <a:lnTo>
                    <a:pt x="136" y="16"/>
                  </a:lnTo>
                  <a:lnTo>
                    <a:pt x="104" y="24"/>
                  </a:lnTo>
                  <a:lnTo>
                    <a:pt x="80" y="40"/>
                  </a:lnTo>
                  <a:lnTo>
                    <a:pt x="64" y="80"/>
                  </a:lnTo>
                  <a:lnTo>
                    <a:pt x="32" y="88"/>
                  </a:lnTo>
                  <a:lnTo>
                    <a:pt x="32" y="112"/>
                  </a:lnTo>
                  <a:lnTo>
                    <a:pt x="56" y="144"/>
                  </a:lnTo>
                  <a:lnTo>
                    <a:pt x="80" y="160"/>
                  </a:lnTo>
                  <a:lnTo>
                    <a:pt x="80" y="176"/>
                  </a:lnTo>
                  <a:lnTo>
                    <a:pt x="64" y="184"/>
                  </a:lnTo>
                  <a:lnTo>
                    <a:pt x="40" y="176"/>
                  </a:lnTo>
                  <a:lnTo>
                    <a:pt x="0" y="200"/>
                  </a:lnTo>
                  <a:lnTo>
                    <a:pt x="16" y="216"/>
                  </a:lnTo>
                  <a:lnTo>
                    <a:pt x="32" y="232"/>
                  </a:lnTo>
                  <a:lnTo>
                    <a:pt x="64" y="232"/>
                  </a:lnTo>
                  <a:lnTo>
                    <a:pt x="96" y="232"/>
                  </a:lnTo>
                  <a:lnTo>
                    <a:pt x="80" y="264"/>
                  </a:lnTo>
                  <a:lnTo>
                    <a:pt x="48" y="272"/>
                  </a:lnTo>
                  <a:lnTo>
                    <a:pt x="24" y="288"/>
                  </a:lnTo>
                  <a:lnTo>
                    <a:pt x="24" y="312"/>
                  </a:lnTo>
                  <a:lnTo>
                    <a:pt x="48" y="328"/>
                  </a:lnTo>
                  <a:lnTo>
                    <a:pt x="56" y="352"/>
                  </a:lnTo>
                  <a:lnTo>
                    <a:pt x="72" y="360"/>
                  </a:lnTo>
                  <a:lnTo>
                    <a:pt x="80" y="384"/>
                  </a:lnTo>
                  <a:lnTo>
                    <a:pt x="104" y="384"/>
                  </a:lnTo>
                  <a:lnTo>
                    <a:pt x="144" y="384"/>
                  </a:lnTo>
                  <a:lnTo>
                    <a:pt x="120" y="416"/>
                  </a:lnTo>
                  <a:lnTo>
                    <a:pt x="64" y="472"/>
                  </a:lnTo>
                  <a:lnTo>
                    <a:pt x="128" y="432"/>
                  </a:lnTo>
                  <a:lnTo>
                    <a:pt x="184" y="376"/>
                  </a:lnTo>
                  <a:lnTo>
                    <a:pt x="176" y="368"/>
                  </a:lnTo>
                  <a:lnTo>
                    <a:pt x="208" y="328"/>
                  </a:lnTo>
                  <a:lnTo>
                    <a:pt x="216" y="344"/>
                  </a:lnTo>
                  <a:lnTo>
                    <a:pt x="224" y="360"/>
                  </a:lnTo>
                  <a:lnTo>
                    <a:pt x="248" y="344"/>
                  </a:lnTo>
                  <a:lnTo>
                    <a:pt x="272" y="328"/>
                  </a:lnTo>
                  <a:lnTo>
                    <a:pt x="288" y="336"/>
                  </a:lnTo>
                  <a:lnTo>
                    <a:pt x="344" y="344"/>
                  </a:lnTo>
                  <a:lnTo>
                    <a:pt x="344" y="64"/>
                  </a:lnTo>
                  <a:lnTo>
                    <a:pt x="336" y="64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7" name="Freeform 777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0 h 376"/>
                <a:gd name="T50" fmla="*/ 2147483647 w 728"/>
                <a:gd name="T51" fmla="*/ 2147483647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0 w 728"/>
                <a:gd name="T57" fmla="*/ 2147483647 h 376"/>
                <a:gd name="T58" fmla="*/ 2147483647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8"/>
                <a:gd name="T100" fmla="*/ 0 h 376"/>
                <a:gd name="T101" fmla="*/ 728 w 728"/>
                <a:gd name="T102" fmla="*/ 376 h 3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8" name="Freeform 779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2147483647 h 376"/>
                <a:gd name="T50" fmla="*/ 2147483647 w 728"/>
                <a:gd name="T51" fmla="*/ 0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2147483647 w 728"/>
                <a:gd name="T57" fmla="*/ 2147483647 h 376"/>
                <a:gd name="T58" fmla="*/ 0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2147483647 w 728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8"/>
                <a:gd name="T103" fmla="*/ 0 h 376"/>
                <a:gd name="T104" fmla="*/ 728 w 728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9" name="Freeform 780"/>
            <p:cNvSpPr>
              <a:spLocks/>
            </p:cNvSpPr>
            <p:nvPr/>
          </p:nvSpPr>
          <p:spPr bwMode="auto">
            <a:xfrm>
              <a:off x="2968199" y="3315136"/>
              <a:ext cx="75667" cy="7457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0 h 56"/>
                <a:gd name="T6" fmla="*/ 2147483647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6"/>
                <a:gd name="T26" fmla="*/ 56 w 56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6">
                  <a:moveTo>
                    <a:pt x="56" y="56"/>
                  </a:moveTo>
                  <a:lnTo>
                    <a:pt x="56" y="48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0" y="24"/>
                  </a:lnTo>
                  <a:lnTo>
                    <a:pt x="24" y="56"/>
                  </a:lnTo>
                  <a:lnTo>
                    <a:pt x="40" y="56"/>
                  </a:lnTo>
                  <a:lnTo>
                    <a:pt x="56" y="5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0" name="Freeform 781"/>
            <p:cNvSpPr>
              <a:spLocks/>
            </p:cNvSpPr>
            <p:nvPr/>
          </p:nvSpPr>
          <p:spPr bwMode="auto">
            <a:xfrm>
              <a:off x="3001097" y="3389706"/>
              <a:ext cx="63604" cy="42768"/>
            </a:xfrm>
            <a:custGeom>
              <a:avLst/>
              <a:gdLst>
                <a:gd name="T0" fmla="*/ 2147483647 w 48"/>
                <a:gd name="T1" fmla="*/ 0 h 32"/>
                <a:gd name="T2" fmla="*/ 2147483647 w 48"/>
                <a:gd name="T3" fmla="*/ 0 h 32"/>
                <a:gd name="T4" fmla="*/ 0 w 48"/>
                <a:gd name="T5" fmla="*/ 0 h 32"/>
                <a:gd name="T6" fmla="*/ 2147483647 w 48"/>
                <a:gd name="T7" fmla="*/ 2147483647 h 32"/>
                <a:gd name="T8" fmla="*/ 2147483647 w 48"/>
                <a:gd name="T9" fmla="*/ 2147483647 h 32"/>
                <a:gd name="T10" fmla="*/ 2147483647 w 48"/>
                <a:gd name="T11" fmla="*/ 2147483647 h 32"/>
                <a:gd name="T12" fmla="*/ 2147483647 w 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32"/>
                <a:gd name="T23" fmla="*/ 48 w 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32">
                  <a:moveTo>
                    <a:pt x="32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40" y="32"/>
                  </a:lnTo>
                  <a:lnTo>
                    <a:pt x="48" y="16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1" name="Freeform 782"/>
            <p:cNvSpPr>
              <a:spLocks/>
            </p:cNvSpPr>
            <p:nvPr/>
          </p:nvSpPr>
          <p:spPr bwMode="auto">
            <a:xfrm>
              <a:off x="3054832" y="3411638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2147483647 h 32"/>
                <a:gd name="T4" fmla="*/ 2147483647 w 72"/>
                <a:gd name="T5" fmla="*/ 2147483647 h 32"/>
                <a:gd name="T6" fmla="*/ 2147483647 w 72"/>
                <a:gd name="T7" fmla="*/ 0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32"/>
                <a:gd name="T41" fmla="*/ 72 w 72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32">
                  <a:moveTo>
                    <a:pt x="56" y="8"/>
                  </a:moveTo>
                  <a:lnTo>
                    <a:pt x="40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16"/>
                  </a:lnTo>
                  <a:lnTo>
                    <a:pt x="64" y="32"/>
                  </a:lnTo>
                  <a:lnTo>
                    <a:pt x="72" y="16"/>
                  </a:lnTo>
                  <a:lnTo>
                    <a:pt x="56" y="8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2" name="Freeform 783"/>
            <p:cNvSpPr>
              <a:spLocks/>
            </p:cNvSpPr>
            <p:nvPr/>
          </p:nvSpPr>
          <p:spPr bwMode="auto">
            <a:xfrm>
              <a:off x="3118435" y="3367774"/>
              <a:ext cx="203971" cy="214937"/>
            </a:xfrm>
            <a:custGeom>
              <a:avLst/>
              <a:gdLst>
                <a:gd name="T0" fmla="*/ 2147483647 w 152"/>
                <a:gd name="T1" fmla="*/ 2147483647 h 160"/>
                <a:gd name="T2" fmla="*/ 2147483647 w 152"/>
                <a:gd name="T3" fmla="*/ 2147483647 h 160"/>
                <a:gd name="T4" fmla="*/ 2147483647 w 152"/>
                <a:gd name="T5" fmla="*/ 2147483647 h 160"/>
                <a:gd name="T6" fmla="*/ 2147483647 w 152"/>
                <a:gd name="T7" fmla="*/ 2147483647 h 160"/>
                <a:gd name="T8" fmla="*/ 2147483647 w 152"/>
                <a:gd name="T9" fmla="*/ 2147483647 h 160"/>
                <a:gd name="T10" fmla="*/ 2147483647 w 152"/>
                <a:gd name="T11" fmla="*/ 2147483647 h 160"/>
                <a:gd name="T12" fmla="*/ 2147483647 w 152"/>
                <a:gd name="T13" fmla="*/ 2147483647 h 160"/>
                <a:gd name="T14" fmla="*/ 2147483647 w 152"/>
                <a:gd name="T15" fmla="*/ 2147483647 h 160"/>
                <a:gd name="T16" fmla="*/ 2147483647 w 152"/>
                <a:gd name="T17" fmla="*/ 0 h 160"/>
                <a:gd name="T18" fmla="*/ 2147483647 w 152"/>
                <a:gd name="T19" fmla="*/ 2147483647 h 160"/>
                <a:gd name="T20" fmla="*/ 2147483647 w 152"/>
                <a:gd name="T21" fmla="*/ 2147483647 h 160"/>
                <a:gd name="T22" fmla="*/ 2147483647 w 152"/>
                <a:gd name="T23" fmla="*/ 2147483647 h 160"/>
                <a:gd name="T24" fmla="*/ 2147483647 w 152"/>
                <a:gd name="T25" fmla="*/ 2147483647 h 160"/>
                <a:gd name="T26" fmla="*/ 2147483647 w 152"/>
                <a:gd name="T27" fmla="*/ 2147483647 h 160"/>
                <a:gd name="T28" fmla="*/ 2147483647 w 152"/>
                <a:gd name="T29" fmla="*/ 2147483647 h 160"/>
                <a:gd name="T30" fmla="*/ 2147483647 w 152"/>
                <a:gd name="T31" fmla="*/ 2147483647 h 160"/>
                <a:gd name="T32" fmla="*/ 2147483647 w 152"/>
                <a:gd name="T33" fmla="*/ 2147483647 h 160"/>
                <a:gd name="T34" fmla="*/ 2147483647 w 152"/>
                <a:gd name="T35" fmla="*/ 2147483647 h 160"/>
                <a:gd name="T36" fmla="*/ 2147483647 w 152"/>
                <a:gd name="T37" fmla="*/ 2147483647 h 160"/>
                <a:gd name="T38" fmla="*/ 2147483647 w 152"/>
                <a:gd name="T39" fmla="*/ 2147483647 h 160"/>
                <a:gd name="T40" fmla="*/ 0 w 152"/>
                <a:gd name="T41" fmla="*/ 2147483647 h 160"/>
                <a:gd name="T42" fmla="*/ 2147483647 w 152"/>
                <a:gd name="T43" fmla="*/ 2147483647 h 160"/>
                <a:gd name="T44" fmla="*/ 2147483647 w 152"/>
                <a:gd name="T45" fmla="*/ 2147483647 h 160"/>
                <a:gd name="T46" fmla="*/ 2147483647 w 152"/>
                <a:gd name="T47" fmla="*/ 2147483647 h 1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2"/>
                <a:gd name="T73" fmla="*/ 0 h 160"/>
                <a:gd name="T74" fmla="*/ 152 w 152"/>
                <a:gd name="T75" fmla="*/ 160 h 1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2" h="160">
                  <a:moveTo>
                    <a:pt x="152" y="136"/>
                  </a:moveTo>
                  <a:lnTo>
                    <a:pt x="152" y="104"/>
                  </a:lnTo>
                  <a:lnTo>
                    <a:pt x="144" y="88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72" y="8"/>
                  </a:lnTo>
                  <a:lnTo>
                    <a:pt x="56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8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24" y="104"/>
                  </a:lnTo>
                  <a:lnTo>
                    <a:pt x="24" y="120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32" y="152"/>
                  </a:lnTo>
                  <a:lnTo>
                    <a:pt x="48" y="160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3" name="Freeform 784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2147483647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0 h 72"/>
                <a:gd name="T22" fmla="*/ 0 w 104"/>
                <a:gd name="T23" fmla="*/ 2147483647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4" name="Freeform 785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5" name="Freeform 786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6" name="Freeform 787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88"/>
                <a:gd name="T53" fmla="*/ 64 w 64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7" name="Freeform 788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2147483647 w 40"/>
                <a:gd name="T11" fmla="*/ 0 h 48"/>
                <a:gd name="T12" fmla="*/ 0 w 40"/>
                <a:gd name="T13" fmla="*/ 2147483647 h 48"/>
                <a:gd name="T14" fmla="*/ 2147483647 w 40"/>
                <a:gd name="T15" fmla="*/ 2147483647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8"/>
                <a:gd name="T26" fmla="*/ 40 w 40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8" name="Freeform 789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2147483647 w 64"/>
                <a:gd name="T35" fmla="*/ 2147483647 h 88"/>
                <a:gd name="T36" fmla="*/ 2147483647 w 64"/>
                <a:gd name="T37" fmla="*/ 2147483647 h 88"/>
                <a:gd name="T38" fmla="*/ 2147483647 w 64"/>
                <a:gd name="T39" fmla="*/ 2147483647 h 88"/>
                <a:gd name="T40" fmla="*/ 2147483647 w 64"/>
                <a:gd name="T41" fmla="*/ 2147483647 h 88"/>
                <a:gd name="T42" fmla="*/ 2147483647 w 64"/>
                <a:gd name="T43" fmla="*/ 2147483647 h 88"/>
                <a:gd name="T44" fmla="*/ 2147483647 w 64"/>
                <a:gd name="T45" fmla="*/ 2147483647 h 88"/>
                <a:gd name="T46" fmla="*/ 2147483647 w 64"/>
                <a:gd name="T47" fmla="*/ 2147483647 h 88"/>
                <a:gd name="T48" fmla="*/ 2147483647 w 64"/>
                <a:gd name="T49" fmla="*/ 0 h 88"/>
                <a:gd name="T50" fmla="*/ 2147483647 w 64"/>
                <a:gd name="T51" fmla="*/ 2147483647 h 88"/>
                <a:gd name="T52" fmla="*/ 0 w 64"/>
                <a:gd name="T53" fmla="*/ 2147483647 h 88"/>
                <a:gd name="T54" fmla="*/ 2147483647 w 64"/>
                <a:gd name="T55" fmla="*/ 2147483647 h 88"/>
                <a:gd name="T56" fmla="*/ 2147483647 w 64"/>
                <a:gd name="T57" fmla="*/ 2147483647 h 88"/>
                <a:gd name="T58" fmla="*/ 2147483647 w 64"/>
                <a:gd name="T59" fmla="*/ 2147483647 h 88"/>
                <a:gd name="T60" fmla="*/ 2147483647 w 64"/>
                <a:gd name="T61" fmla="*/ 2147483647 h 88"/>
                <a:gd name="T62" fmla="*/ 2147483647 w 64"/>
                <a:gd name="T63" fmla="*/ 2147483647 h 88"/>
                <a:gd name="T64" fmla="*/ 2147483647 w 64"/>
                <a:gd name="T65" fmla="*/ 2147483647 h 88"/>
                <a:gd name="T66" fmla="*/ 2147483647 w 64"/>
                <a:gd name="T67" fmla="*/ 2147483647 h 88"/>
                <a:gd name="T68" fmla="*/ 2147483647 w 64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88"/>
                <a:gd name="T107" fmla="*/ 64 w 64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9" name="Freeform 790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2147483647 h 48"/>
                <a:gd name="T10" fmla="*/ 2147483647 w 40"/>
                <a:gd name="T11" fmla="*/ 0 h 48"/>
                <a:gd name="T12" fmla="*/ 2147483647 w 40"/>
                <a:gd name="T13" fmla="*/ 0 h 48"/>
                <a:gd name="T14" fmla="*/ 0 w 40"/>
                <a:gd name="T15" fmla="*/ 2147483647 h 48"/>
                <a:gd name="T16" fmla="*/ 2147483647 w 40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48"/>
                <a:gd name="T29" fmla="*/ 40 w 40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0" name="Freeform 792"/>
            <p:cNvSpPr>
              <a:spLocks/>
            </p:cNvSpPr>
            <p:nvPr/>
          </p:nvSpPr>
          <p:spPr bwMode="auto">
            <a:xfrm>
              <a:off x="3398072" y="3916082"/>
              <a:ext cx="150237" cy="139271"/>
            </a:xfrm>
            <a:custGeom>
              <a:avLst/>
              <a:gdLst>
                <a:gd name="T0" fmla="*/ 2147483647 w 112"/>
                <a:gd name="T1" fmla="*/ 0 h 104"/>
                <a:gd name="T2" fmla="*/ 0 w 112"/>
                <a:gd name="T3" fmla="*/ 2147483647 h 104"/>
                <a:gd name="T4" fmla="*/ 0 w 112"/>
                <a:gd name="T5" fmla="*/ 2147483647 h 104"/>
                <a:gd name="T6" fmla="*/ 2147483647 w 112"/>
                <a:gd name="T7" fmla="*/ 2147483647 h 104"/>
                <a:gd name="T8" fmla="*/ 2147483647 w 112"/>
                <a:gd name="T9" fmla="*/ 2147483647 h 104"/>
                <a:gd name="T10" fmla="*/ 2147483647 w 112"/>
                <a:gd name="T11" fmla="*/ 2147483647 h 104"/>
                <a:gd name="T12" fmla="*/ 2147483647 w 112"/>
                <a:gd name="T13" fmla="*/ 2147483647 h 104"/>
                <a:gd name="T14" fmla="*/ 2147483647 w 112"/>
                <a:gd name="T15" fmla="*/ 2147483647 h 104"/>
                <a:gd name="T16" fmla="*/ 2147483647 w 112"/>
                <a:gd name="T17" fmla="*/ 2147483647 h 104"/>
                <a:gd name="T18" fmla="*/ 2147483647 w 112"/>
                <a:gd name="T19" fmla="*/ 2147483647 h 104"/>
                <a:gd name="T20" fmla="*/ 2147483647 w 112"/>
                <a:gd name="T21" fmla="*/ 2147483647 h 104"/>
                <a:gd name="T22" fmla="*/ 2147483647 w 112"/>
                <a:gd name="T23" fmla="*/ 2147483647 h 104"/>
                <a:gd name="T24" fmla="*/ 2147483647 w 112"/>
                <a:gd name="T25" fmla="*/ 2147483647 h 104"/>
                <a:gd name="T26" fmla="*/ 2147483647 w 112"/>
                <a:gd name="T27" fmla="*/ 2147483647 h 104"/>
                <a:gd name="T28" fmla="*/ 2147483647 w 112"/>
                <a:gd name="T29" fmla="*/ 2147483647 h 104"/>
                <a:gd name="T30" fmla="*/ 2147483647 w 112"/>
                <a:gd name="T31" fmla="*/ 2147483647 h 104"/>
                <a:gd name="T32" fmla="*/ 2147483647 w 112"/>
                <a:gd name="T33" fmla="*/ 2147483647 h 104"/>
                <a:gd name="T34" fmla="*/ 2147483647 w 112"/>
                <a:gd name="T35" fmla="*/ 0 h 104"/>
                <a:gd name="T36" fmla="*/ 2147483647 w 112"/>
                <a:gd name="T37" fmla="*/ 0 h 104"/>
                <a:gd name="T38" fmla="*/ 2147483647 w 112"/>
                <a:gd name="T39" fmla="*/ 0 h 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04"/>
                <a:gd name="T62" fmla="*/ 112 w 112"/>
                <a:gd name="T63" fmla="*/ 104 h 1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04">
                  <a:moveTo>
                    <a:pt x="32" y="0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48" y="64"/>
                  </a:lnTo>
                  <a:lnTo>
                    <a:pt x="56" y="72"/>
                  </a:lnTo>
                  <a:lnTo>
                    <a:pt x="56" y="96"/>
                  </a:lnTo>
                  <a:lnTo>
                    <a:pt x="72" y="104"/>
                  </a:lnTo>
                  <a:lnTo>
                    <a:pt x="96" y="88"/>
                  </a:lnTo>
                  <a:lnTo>
                    <a:pt x="112" y="80"/>
                  </a:lnTo>
                  <a:lnTo>
                    <a:pt x="104" y="72"/>
                  </a:lnTo>
                  <a:lnTo>
                    <a:pt x="104" y="56"/>
                  </a:lnTo>
                  <a:lnTo>
                    <a:pt x="96" y="56"/>
                  </a:lnTo>
                  <a:lnTo>
                    <a:pt x="80" y="32"/>
                  </a:lnTo>
                  <a:lnTo>
                    <a:pt x="72" y="24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1" name="Freeform 793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2" name="Freeform 794"/>
            <p:cNvSpPr>
              <a:spLocks/>
            </p:cNvSpPr>
            <p:nvPr/>
          </p:nvSpPr>
          <p:spPr bwMode="auto">
            <a:xfrm>
              <a:off x="3279638" y="3743913"/>
              <a:ext cx="193004" cy="225903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2147483647 h 168"/>
                <a:gd name="T14" fmla="*/ 2147483647 w 144"/>
                <a:gd name="T15" fmla="*/ 2147483647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2147483647 w 144"/>
                <a:gd name="T25" fmla="*/ 2147483647 h 168"/>
                <a:gd name="T26" fmla="*/ 2147483647 w 144"/>
                <a:gd name="T27" fmla="*/ 0 h 168"/>
                <a:gd name="T28" fmla="*/ 2147483647 w 144"/>
                <a:gd name="T29" fmla="*/ 2147483647 h 168"/>
                <a:gd name="T30" fmla="*/ 0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0 w 144"/>
                <a:gd name="T37" fmla="*/ 2147483647 h 168"/>
                <a:gd name="T38" fmla="*/ 0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"/>
                <a:gd name="T88" fmla="*/ 0 h 168"/>
                <a:gd name="T89" fmla="*/ 144 w 144"/>
                <a:gd name="T90" fmla="*/ 168 h 1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" h="168">
                  <a:moveTo>
                    <a:pt x="88" y="160"/>
                  </a:moveTo>
                  <a:lnTo>
                    <a:pt x="88" y="152"/>
                  </a:lnTo>
                  <a:lnTo>
                    <a:pt x="120" y="128"/>
                  </a:lnTo>
                  <a:lnTo>
                    <a:pt x="136" y="128"/>
                  </a:lnTo>
                  <a:lnTo>
                    <a:pt x="144" y="128"/>
                  </a:lnTo>
                  <a:lnTo>
                    <a:pt x="144" y="104"/>
                  </a:lnTo>
                  <a:lnTo>
                    <a:pt x="144" y="88"/>
                  </a:lnTo>
                  <a:lnTo>
                    <a:pt x="120" y="80"/>
                  </a:lnTo>
                  <a:lnTo>
                    <a:pt x="112" y="72"/>
                  </a:lnTo>
                  <a:lnTo>
                    <a:pt x="112" y="56"/>
                  </a:lnTo>
                  <a:lnTo>
                    <a:pt x="88" y="40"/>
                  </a:lnTo>
                  <a:lnTo>
                    <a:pt x="64" y="32"/>
                  </a:lnTo>
                  <a:lnTo>
                    <a:pt x="56" y="8"/>
                  </a:lnTo>
                  <a:lnTo>
                    <a:pt x="32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64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12"/>
                  </a:lnTo>
                  <a:lnTo>
                    <a:pt x="8" y="128"/>
                  </a:lnTo>
                  <a:lnTo>
                    <a:pt x="24" y="160"/>
                  </a:lnTo>
                  <a:lnTo>
                    <a:pt x="32" y="168"/>
                  </a:lnTo>
                  <a:lnTo>
                    <a:pt x="40" y="160"/>
                  </a:lnTo>
                  <a:lnTo>
                    <a:pt x="48" y="160"/>
                  </a:lnTo>
                  <a:lnTo>
                    <a:pt x="64" y="168"/>
                  </a:lnTo>
                  <a:lnTo>
                    <a:pt x="72" y="160"/>
                  </a:lnTo>
                  <a:lnTo>
                    <a:pt x="88" y="16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3" name="Freeform 795"/>
            <p:cNvSpPr>
              <a:spLocks/>
            </p:cNvSpPr>
            <p:nvPr/>
          </p:nvSpPr>
          <p:spPr bwMode="auto">
            <a:xfrm>
              <a:off x="3216034" y="3486208"/>
              <a:ext cx="654680" cy="697448"/>
            </a:xfrm>
            <a:custGeom>
              <a:avLst/>
              <a:gdLst>
                <a:gd name="T0" fmla="*/ 2147483647 w 488"/>
                <a:gd name="T1" fmla="*/ 2147483647 h 520"/>
                <a:gd name="T2" fmla="*/ 2147483647 w 488"/>
                <a:gd name="T3" fmla="*/ 2147483647 h 520"/>
                <a:gd name="T4" fmla="*/ 2147483647 w 488"/>
                <a:gd name="T5" fmla="*/ 2147483647 h 520"/>
                <a:gd name="T6" fmla="*/ 2147483647 w 488"/>
                <a:gd name="T7" fmla="*/ 2147483647 h 520"/>
                <a:gd name="T8" fmla="*/ 2147483647 w 488"/>
                <a:gd name="T9" fmla="*/ 2147483647 h 520"/>
                <a:gd name="T10" fmla="*/ 2147483647 w 488"/>
                <a:gd name="T11" fmla="*/ 2147483647 h 520"/>
                <a:gd name="T12" fmla="*/ 2147483647 w 488"/>
                <a:gd name="T13" fmla="*/ 2147483647 h 520"/>
                <a:gd name="T14" fmla="*/ 2147483647 w 488"/>
                <a:gd name="T15" fmla="*/ 2147483647 h 520"/>
                <a:gd name="T16" fmla="*/ 2147483647 w 488"/>
                <a:gd name="T17" fmla="*/ 2147483647 h 520"/>
                <a:gd name="T18" fmla="*/ 2147483647 w 488"/>
                <a:gd name="T19" fmla="*/ 2147483647 h 520"/>
                <a:gd name="T20" fmla="*/ 2147483647 w 488"/>
                <a:gd name="T21" fmla="*/ 2147483647 h 520"/>
                <a:gd name="T22" fmla="*/ 2147483647 w 488"/>
                <a:gd name="T23" fmla="*/ 2147483647 h 520"/>
                <a:gd name="T24" fmla="*/ 2147483647 w 488"/>
                <a:gd name="T25" fmla="*/ 2147483647 h 520"/>
                <a:gd name="T26" fmla="*/ 2147483647 w 488"/>
                <a:gd name="T27" fmla="*/ 2147483647 h 520"/>
                <a:gd name="T28" fmla="*/ 2147483647 w 488"/>
                <a:gd name="T29" fmla="*/ 2147483647 h 520"/>
                <a:gd name="T30" fmla="*/ 2147483647 w 488"/>
                <a:gd name="T31" fmla="*/ 2147483647 h 520"/>
                <a:gd name="T32" fmla="*/ 2147483647 w 488"/>
                <a:gd name="T33" fmla="*/ 2147483647 h 520"/>
                <a:gd name="T34" fmla="*/ 2147483647 w 488"/>
                <a:gd name="T35" fmla="*/ 2147483647 h 520"/>
                <a:gd name="T36" fmla="*/ 2147483647 w 488"/>
                <a:gd name="T37" fmla="*/ 2147483647 h 520"/>
                <a:gd name="T38" fmla="*/ 2147483647 w 488"/>
                <a:gd name="T39" fmla="*/ 2147483647 h 520"/>
                <a:gd name="T40" fmla="*/ 2147483647 w 488"/>
                <a:gd name="T41" fmla="*/ 2147483647 h 520"/>
                <a:gd name="T42" fmla="*/ 2147483647 w 488"/>
                <a:gd name="T43" fmla="*/ 2147483647 h 520"/>
                <a:gd name="T44" fmla="*/ 2147483647 w 488"/>
                <a:gd name="T45" fmla="*/ 2147483647 h 520"/>
                <a:gd name="T46" fmla="*/ 2147483647 w 488"/>
                <a:gd name="T47" fmla="*/ 0 h 520"/>
                <a:gd name="T48" fmla="*/ 2147483647 w 488"/>
                <a:gd name="T49" fmla="*/ 2147483647 h 520"/>
                <a:gd name="T50" fmla="*/ 2147483647 w 488"/>
                <a:gd name="T51" fmla="*/ 2147483647 h 520"/>
                <a:gd name="T52" fmla="*/ 2147483647 w 488"/>
                <a:gd name="T53" fmla="*/ 2147483647 h 520"/>
                <a:gd name="T54" fmla="*/ 2147483647 w 488"/>
                <a:gd name="T55" fmla="*/ 2147483647 h 520"/>
                <a:gd name="T56" fmla="*/ 2147483647 w 488"/>
                <a:gd name="T57" fmla="*/ 2147483647 h 520"/>
                <a:gd name="T58" fmla="*/ 2147483647 w 488"/>
                <a:gd name="T59" fmla="*/ 2147483647 h 520"/>
                <a:gd name="T60" fmla="*/ 0 w 488"/>
                <a:gd name="T61" fmla="*/ 2147483647 h 520"/>
                <a:gd name="T62" fmla="*/ 2147483647 w 488"/>
                <a:gd name="T63" fmla="*/ 2147483647 h 520"/>
                <a:gd name="T64" fmla="*/ 2147483647 w 488"/>
                <a:gd name="T65" fmla="*/ 2147483647 h 520"/>
                <a:gd name="T66" fmla="*/ 2147483647 w 488"/>
                <a:gd name="T67" fmla="*/ 2147483647 h 520"/>
                <a:gd name="T68" fmla="*/ 2147483647 w 488"/>
                <a:gd name="T69" fmla="*/ 2147483647 h 520"/>
                <a:gd name="T70" fmla="*/ 2147483647 w 488"/>
                <a:gd name="T71" fmla="*/ 2147483647 h 520"/>
                <a:gd name="T72" fmla="*/ 2147483647 w 488"/>
                <a:gd name="T73" fmla="*/ 2147483647 h 520"/>
                <a:gd name="T74" fmla="*/ 2147483647 w 488"/>
                <a:gd name="T75" fmla="*/ 2147483647 h 520"/>
                <a:gd name="T76" fmla="*/ 2147483647 w 488"/>
                <a:gd name="T77" fmla="*/ 2147483647 h 5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520"/>
                <a:gd name="T119" fmla="*/ 488 w 488"/>
                <a:gd name="T120" fmla="*/ 520 h 5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520">
                  <a:moveTo>
                    <a:pt x="248" y="400"/>
                  </a:moveTo>
                  <a:lnTo>
                    <a:pt x="248" y="408"/>
                  </a:lnTo>
                  <a:lnTo>
                    <a:pt x="240" y="432"/>
                  </a:lnTo>
                  <a:lnTo>
                    <a:pt x="232" y="440"/>
                  </a:lnTo>
                  <a:lnTo>
                    <a:pt x="200" y="464"/>
                  </a:lnTo>
                  <a:lnTo>
                    <a:pt x="208" y="464"/>
                  </a:lnTo>
                  <a:lnTo>
                    <a:pt x="200" y="464"/>
                  </a:lnTo>
                  <a:lnTo>
                    <a:pt x="216" y="472"/>
                  </a:lnTo>
                  <a:lnTo>
                    <a:pt x="232" y="480"/>
                  </a:lnTo>
                  <a:lnTo>
                    <a:pt x="248" y="496"/>
                  </a:lnTo>
                  <a:lnTo>
                    <a:pt x="256" y="520"/>
                  </a:lnTo>
                  <a:lnTo>
                    <a:pt x="264" y="504"/>
                  </a:lnTo>
                  <a:lnTo>
                    <a:pt x="280" y="488"/>
                  </a:lnTo>
                  <a:lnTo>
                    <a:pt x="296" y="472"/>
                  </a:lnTo>
                  <a:lnTo>
                    <a:pt x="312" y="416"/>
                  </a:lnTo>
                  <a:lnTo>
                    <a:pt x="328" y="392"/>
                  </a:lnTo>
                  <a:lnTo>
                    <a:pt x="368" y="368"/>
                  </a:lnTo>
                  <a:lnTo>
                    <a:pt x="400" y="360"/>
                  </a:lnTo>
                  <a:lnTo>
                    <a:pt x="408" y="360"/>
                  </a:lnTo>
                  <a:lnTo>
                    <a:pt x="416" y="344"/>
                  </a:lnTo>
                  <a:lnTo>
                    <a:pt x="416" y="328"/>
                  </a:lnTo>
                  <a:lnTo>
                    <a:pt x="432" y="304"/>
                  </a:lnTo>
                  <a:lnTo>
                    <a:pt x="432" y="296"/>
                  </a:lnTo>
                  <a:lnTo>
                    <a:pt x="440" y="232"/>
                  </a:lnTo>
                  <a:lnTo>
                    <a:pt x="448" y="224"/>
                  </a:lnTo>
                  <a:lnTo>
                    <a:pt x="488" y="176"/>
                  </a:lnTo>
                  <a:lnTo>
                    <a:pt x="488" y="160"/>
                  </a:lnTo>
                  <a:lnTo>
                    <a:pt x="480" y="136"/>
                  </a:lnTo>
                  <a:lnTo>
                    <a:pt x="456" y="128"/>
                  </a:lnTo>
                  <a:lnTo>
                    <a:pt x="424" y="104"/>
                  </a:lnTo>
                  <a:lnTo>
                    <a:pt x="384" y="104"/>
                  </a:lnTo>
                  <a:lnTo>
                    <a:pt x="368" y="96"/>
                  </a:lnTo>
                  <a:lnTo>
                    <a:pt x="360" y="88"/>
                  </a:lnTo>
                  <a:lnTo>
                    <a:pt x="328" y="72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8"/>
                  </a:lnTo>
                  <a:lnTo>
                    <a:pt x="280" y="8"/>
                  </a:lnTo>
                  <a:lnTo>
                    <a:pt x="264" y="32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192" y="48"/>
                  </a:lnTo>
                  <a:lnTo>
                    <a:pt x="184" y="48"/>
                  </a:lnTo>
                  <a:lnTo>
                    <a:pt x="168" y="40"/>
                  </a:lnTo>
                  <a:lnTo>
                    <a:pt x="176" y="16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60" y="8"/>
                  </a:lnTo>
                  <a:lnTo>
                    <a:pt x="144" y="16"/>
                  </a:lnTo>
                  <a:lnTo>
                    <a:pt x="112" y="16"/>
                  </a:lnTo>
                  <a:lnTo>
                    <a:pt x="120" y="32"/>
                  </a:lnTo>
                  <a:lnTo>
                    <a:pt x="128" y="48"/>
                  </a:lnTo>
                  <a:lnTo>
                    <a:pt x="88" y="56"/>
                  </a:lnTo>
                  <a:lnTo>
                    <a:pt x="80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120"/>
                  </a:lnTo>
                  <a:lnTo>
                    <a:pt x="32" y="112"/>
                  </a:lnTo>
                  <a:lnTo>
                    <a:pt x="32" y="120"/>
                  </a:lnTo>
                  <a:lnTo>
                    <a:pt x="16" y="128"/>
                  </a:lnTo>
                  <a:lnTo>
                    <a:pt x="0" y="152"/>
                  </a:lnTo>
                  <a:lnTo>
                    <a:pt x="0" y="176"/>
                  </a:lnTo>
                  <a:lnTo>
                    <a:pt x="16" y="192"/>
                  </a:lnTo>
                  <a:lnTo>
                    <a:pt x="40" y="184"/>
                  </a:lnTo>
                  <a:lnTo>
                    <a:pt x="40" y="208"/>
                  </a:lnTo>
                  <a:lnTo>
                    <a:pt x="48" y="208"/>
                  </a:lnTo>
                  <a:lnTo>
                    <a:pt x="64" y="208"/>
                  </a:lnTo>
                  <a:lnTo>
                    <a:pt x="80" y="192"/>
                  </a:lnTo>
                  <a:lnTo>
                    <a:pt x="104" y="200"/>
                  </a:lnTo>
                  <a:lnTo>
                    <a:pt x="112" y="224"/>
                  </a:lnTo>
                  <a:lnTo>
                    <a:pt x="136" y="232"/>
                  </a:lnTo>
                  <a:lnTo>
                    <a:pt x="160" y="248"/>
                  </a:lnTo>
                  <a:lnTo>
                    <a:pt x="160" y="264"/>
                  </a:lnTo>
                  <a:lnTo>
                    <a:pt x="168" y="272"/>
                  </a:lnTo>
                  <a:lnTo>
                    <a:pt x="192" y="280"/>
                  </a:lnTo>
                  <a:lnTo>
                    <a:pt x="192" y="296"/>
                  </a:lnTo>
                  <a:lnTo>
                    <a:pt x="192" y="320"/>
                  </a:lnTo>
                  <a:lnTo>
                    <a:pt x="248" y="40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4" name="Freeform 796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w 56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80"/>
                <a:gd name="T29" fmla="*/ 56 w 56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5" name="Freeform 797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6" name="Freeform 798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7" name="Freeform 799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8" name="Freeform 800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9" name="Freeform 801"/>
            <p:cNvSpPr>
              <a:spLocks/>
            </p:cNvSpPr>
            <p:nvPr/>
          </p:nvSpPr>
          <p:spPr bwMode="auto">
            <a:xfrm>
              <a:off x="3225904" y="3367774"/>
              <a:ext cx="225903" cy="194101"/>
            </a:xfrm>
            <a:custGeom>
              <a:avLst/>
              <a:gdLst>
                <a:gd name="T0" fmla="*/ 2147483647 w 168"/>
                <a:gd name="T1" fmla="*/ 2147483647 h 144"/>
                <a:gd name="T2" fmla="*/ 2147483647 w 168"/>
                <a:gd name="T3" fmla="*/ 2147483647 h 144"/>
                <a:gd name="T4" fmla="*/ 2147483647 w 168"/>
                <a:gd name="T5" fmla="*/ 2147483647 h 144"/>
                <a:gd name="T6" fmla="*/ 2147483647 w 168"/>
                <a:gd name="T7" fmla="*/ 2147483647 h 144"/>
                <a:gd name="T8" fmla="*/ 2147483647 w 168"/>
                <a:gd name="T9" fmla="*/ 2147483647 h 144"/>
                <a:gd name="T10" fmla="*/ 2147483647 w 168"/>
                <a:gd name="T11" fmla="*/ 2147483647 h 144"/>
                <a:gd name="T12" fmla="*/ 2147483647 w 168"/>
                <a:gd name="T13" fmla="*/ 2147483647 h 144"/>
                <a:gd name="T14" fmla="*/ 2147483647 w 168"/>
                <a:gd name="T15" fmla="*/ 2147483647 h 144"/>
                <a:gd name="T16" fmla="*/ 2147483647 w 168"/>
                <a:gd name="T17" fmla="*/ 2147483647 h 144"/>
                <a:gd name="T18" fmla="*/ 2147483647 w 168"/>
                <a:gd name="T19" fmla="*/ 2147483647 h 144"/>
                <a:gd name="T20" fmla="*/ 2147483647 w 168"/>
                <a:gd name="T21" fmla="*/ 2147483647 h 144"/>
                <a:gd name="T22" fmla="*/ 2147483647 w 168"/>
                <a:gd name="T23" fmla="*/ 2147483647 h 144"/>
                <a:gd name="T24" fmla="*/ 2147483647 w 168"/>
                <a:gd name="T25" fmla="*/ 0 h 144"/>
                <a:gd name="T26" fmla="*/ 0 w 168"/>
                <a:gd name="T27" fmla="*/ 2147483647 h 144"/>
                <a:gd name="T28" fmla="*/ 0 w 168"/>
                <a:gd name="T29" fmla="*/ 2147483647 h 144"/>
                <a:gd name="T30" fmla="*/ 2147483647 w 168"/>
                <a:gd name="T31" fmla="*/ 2147483647 h 144"/>
                <a:gd name="T32" fmla="*/ 2147483647 w 168"/>
                <a:gd name="T33" fmla="*/ 2147483647 h 144"/>
                <a:gd name="T34" fmla="*/ 2147483647 w 168"/>
                <a:gd name="T35" fmla="*/ 2147483647 h 144"/>
                <a:gd name="T36" fmla="*/ 2147483647 w 168"/>
                <a:gd name="T37" fmla="*/ 2147483647 h 144"/>
                <a:gd name="T38" fmla="*/ 2147483647 w 168"/>
                <a:gd name="T39" fmla="*/ 2147483647 h 144"/>
                <a:gd name="T40" fmla="*/ 2147483647 w 168"/>
                <a:gd name="T41" fmla="*/ 2147483647 h 144"/>
                <a:gd name="T42" fmla="*/ 2147483647 w 168"/>
                <a:gd name="T43" fmla="*/ 2147483647 h 144"/>
                <a:gd name="T44" fmla="*/ 2147483647 w 168"/>
                <a:gd name="T45" fmla="*/ 2147483647 h 144"/>
                <a:gd name="T46" fmla="*/ 2147483647 w 168"/>
                <a:gd name="T47" fmla="*/ 2147483647 h 144"/>
                <a:gd name="T48" fmla="*/ 2147483647 w 168"/>
                <a:gd name="T49" fmla="*/ 2147483647 h 144"/>
                <a:gd name="T50" fmla="*/ 2147483647 w 168"/>
                <a:gd name="T51" fmla="*/ 2147483647 h 144"/>
                <a:gd name="T52" fmla="*/ 2147483647 w 168"/>
                <a:gd name="T53" fmla="*/ 2147483647 h 144"/>
                <a:gd name="T54" fmla="*/ 2147483647 w 168"/>
                <a:gd name="T55" fmla="*/ 2147483647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44"/>
                <a:gd name="T86" fmla="*/ 168 w 168"/>
                <a:gd name="T87" fmla="*/ 144 h 1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44">
                  <a:moveTo>
                    <a:pt x="152" y="88"/>
                  </a:moveTo>
                  <a:lnTo>
                    <a:pt x="144" y="72"/>
                  </a:lnTo>
                  <a:lnTo>
                    <a:pt x="152" y="64"/>
                  </a:lnTo>
                  <a:lnTo>
                    <a:pt x="168" y="48"/>
                  </a:lnTo>
                  <a:lnTo>
                    <a:pt x="152" y="40"/>
                  </a:lnTo>
                  <a:lnTo>
                    <a:pt x="152" y="32"/>
                  </a:lnTo>
                  <a:lnTo>
                    <a:pt x="128" y="24"/>
                  </a:lnTo>
                  <a:lnTo>
                    <a:pt x="88" y="24"/>
                  </a:lnTo>
                  <a:lnTo>
                    <a:pt x="64" y="24"/>
                  </a:lnTo>
                  <a:lnTo>
                    <a:pt x="64" y="16"/>
                  </a:lnTo>
                  <a:lnTo>
                    <a:pt x="40" y="8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48" y="80"/>
                  </a:lnTo>
                  <a:lnTo>
                    <a:pt x="64" y="80"/>
                  </a:lnTo>
                  <a:lnTo>
                    <a:pt x="64" y="88"/>
                  </a:lnTo>
                  <a:lnTo>
                    <a:pt x="72" y="104"/>
                  </a:lnTo>
                  <a:lnTo>
                    <a:pt x="72" y="136"/>
                  </a:lnTo>
                  <a:lnTo>
                    <a:pt x="80" y="144"/>
                  </a:lnTo>
                  <a:lnTo>
                    <a:pt x="120" y="136"/>
                  </a:lnTo>
                  <a:lnTo>
                    <a:pt x="112" y="120"/>
                  </a:lnTo>
                  <a:lnTo>
                    <a:pt x="104" y="104"/>
                  </a:lnTo>
                  <a:lnTo>
                    <a:pt x="136" y="104"/>
                  </a:lnTo>
                  <a:lnTo>
                    <a:pt x="152" y="96"/>
                  </a:lnTo>
                  <a:lnTo>
                    <a:pt x="152" y="88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0" name="Freeform 802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0 h 224"/>
                <a:gd name="T26" fmla="*/ 2147483647 w 160"/>
                <a:gd name="T27" fmla="*/ 2147483647 h 224"/>
                <a:gd name="T28" fmla="*/ 2147483647 w 160"/>
                <a:gd name="T29" fmla="*/ 2147483647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0 w 160"/>
                <a:gd name="T39" fmla="*/ 2147483647 h 224"/>
                <a:gd name="T40" fmla="*/ 2147483647 w 160"/>
                <a:gd name="T41" fmla="*/ 2147483647 h 224"/>
                <a:gd name="T42" fmla="*/ 2147483647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224"/>
                <a:gd name="T92" fmla="*/ 160 w 160"/>
                <a:gd name="T93" fmla="*/ 224 h 2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224">
                  <a:moveTo>
                    <a:pt x="152" y="136"/>
                  </a:move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1" name="Freeform 803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0 h 56"/>
                <a:gd name="T38" fmla="*/ 2147483647 w 48"/>
                <a:gd name="T39" fmla="*/ 2147483647 h 56"/>
                <a:gd name="T40" fmla="*/ 0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56"/>
                <a:gd name="T83" fmla="*/ 48 w 48"/>
                <a:gd name="T84" fmla="*/ 56 h 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2" name="Freeform 804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2147483647 h 224"/>
                <a:gd name="T26" fmla="*/ 2147483647 w 160"/>
                <a:gd name="T27" fmla="*/ 0 h 224"/>
                <a:gd name="T28" fmla="*/ 2147483647 w 160"/>
                <a:gd name="T29" fmla="*/ 0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2147483647 w 160"/>
                <a:gd name="T39" fmla="*/ 2147483647 h 224"/>
                <a:gd name="T40" fmla="*/ 2147483647 w 160"/>
                <a:gd name="T41" fmla="*/ 2147483647 h 224"/>
                <a:gd name="T42" fmla="*/ 0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2147483647 w 160"/>
                <a:gd name="T61" fmla="*/ 2147483647 h 224"/>
                <a:gd name="T62" fmla="*/ 2147483647 w 160"/>
                <a:gd name="T63" fmla="*/ 2147483647 h 224"/>
                <a:gd name="T64" fmla="*/ 2147483647 w 160"/>
                <a:gd name="T65" fmla="*/ 2147483647 h 224"/>
                <a:gd name="T66" fmla="*/ 2147483647 w 160"/>
                <a:gd name="T67" fmla="*/ 2147483647 h 224"/>
                <a:gd name="T68" fmla="*/ 2147483647 w 160"/>
                <a:gd name="T69" fmla="*/ 2147483647 h 224"/>
                <a:gd name="T70" fmla="*/ 2147483647 w 160"/>
                <a:gd name="T71" fmla="*/ 2147483647 h 224"/>
                <a:gd name="T72" fmla="*/ 2147483647 w 160"/>
                <a:gd name="T73" fmla="*/ 2147483647 h 224"/>
                <a:gd name="T74" fmla="*/ 2147483647 w 160"/>
                <a:gd name="T75" fmla="*/ 2147483647 h 224"/>
                <a:gd name="T76" fmla="*/ 2147483647 w 160"/>
                <a:gd name="T77" fmla="*/ 2147483647 h 224"/>
                <a:gd name="T78" fmla="*/ 2147483647 w 160"/>
                <a:gd name="T79" fmla="*/ 2147483647 h 224"/>
                <a:gd name="T80" fmla="*/ 2147483647 w 160"/>
                <a:gd name="T81" fmla="*/ 2147483647 h 224"/>
                <a:gd name="T82" fmla="*/ 2147483647 w 160"/>
                <a:gd name="T83" fmla="*/ 2147483647 h 224"/>
                <a:gd name="T84" fmla="*/ 2147483647 w 160"/>
                <a:gd name="T85" fmla="*/ 2147483647 h 224"/>
                <a:gd name="T86" fmla="*/ 2147483647 w 160"/>
                <a:gd name="T87" fmla="*/ 2147483647 h 224"/>
                <a:gd name="T88" fmla="*/ 2147483647 w 160"/>
                <a:gd name="T89" fmla="*/ 0 h 224"/>
                <a:gd name="T90" fmla="*/ 2147483647 w 160"/>
                <a:gd name="T91" fmla="*/ 0 h 224"/>
                <a:gd name="T92" fmla="*/ 2147483647 w 160"/>
                <a:gd name="T93" fmla="*/ 2147483647 h 224"/>
                <a:gd name="T94" fmla="*/ 2147483647 w 160"/>
                <a:gd name="T95" fmla="*/ 2147483647 h 224"/>
                <a:gd name="T96" fmla="*/ 2147483647 w 160"/>
                <a:gd name="T97" fmla="*/ 2147483647 h 224"/>
                <a:gd name="T98" fmla="*/ 2147483647 w 160"/>
                <a:gd name="T99" fmla="*/ 2147483647 h 224"/>
                <a:gd name="T100" fmla="*/ 2147483647 w 160"/>
                <a:gd name="T101" fmla="*/ 2147483647 h 224"/>
                <a:gd name="T102" fmla="*/ 2147483647 w 160"/>
                <a:gd name="T103" fmla="*/ 2147483647 h 224"/>
                <a:gd name="T104" fmla="*/ 0 w 160"/>
                <a:gd name="T105" fmla="*/ 2147483647 h 224"/>
                <a:gd name="T106" fmla="*/ 2147483647 w 160"/>
                <a:gd name="T107" fmla="*/ 2147483647 h 224"/>
                <a:gd name="T108" fmla="*/ 2147483647 w 160"/>
                <a:gd name="T109" fmla="*/ 2147483647 h 224"/>
                <a:gd name="T110" fmla="*/ 2147483647 w 160"/>
                <a:gd name="T111" fmla="*/ 2147483647 h 224"/>
                <a:gd name="T112" fmla="*/ 2147483647 w 160"/>
                <a:gd name="T113" fmla="*/ 2147483647 h 224"/>
                <a:gd name="T114" fmla="*/ 2147483647 w 160"/>
                <a:gd name="T115" fmla="*/ 2147483647 h 224"/>
                <a:gd name="T116" fmla="*/ 2147483647 w 160"/>
                <a:gd name="T117" fmla="*/ 2147483647 h 224"/>
                <a:gd name="T118" fmla="*/ 2147483647 w 160"/>
                <a:gd name="T119" fmla="*/ 2147483647 h 224"/>
                <a:gd name="T120" fmla="*/ 2147483647 w 160"/>
                <a:gd name="T121" fmla="*/ 2147483647 h 224"/>
                <a:gd name="T122" fmla="*/ 2147483647 w 160"/>
                <a:gd name="T123" fmla="*/ 2147483647 h 224"/>
                <a:gd name="T124" fmla="*/ 2147483647 w 160"/>
                <a:gd name="T125" fmla="*/ 2147483647 h 2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0"/>
                <a:gd name="T190" fmla="*/ 0 h 224"/>
                <a:gd name="T191" fmla="*/ 160 w 160"/>
                <a:gd name="T192" fmla="*/ 224 h 2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0" h="224">
                  <a:moveTo>
                    <a:pt x="152" y="136"/>
                  </a:move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3" name="Freeform 805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4" name="Freeform 806"/>
            <p:cNvSpPr>
              <a:spLocks/>
            </p:cNvSpPr>
            <p:nvPr/>
          </p:nvSpPr>
          <p:spPr bwMode="auto">
            <a:xfrm>
              <a:off x="2947363" y="3304170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0 w 72"/>
                <a:gd name="T7" fmla="*/ 2147483647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32"/>
                <a:gd name="T26" fmla="*/ 72 w 7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32">
                  <a:moveTo>
                    <a:pt x="72" y="8"/>
                  </a:moveTo>
                  <a:lnTo>
                    <a:pt x="32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48" y="24"/>
                  </a:lnTo>
                  <a:lnTo>
                    <a:pt x="72" y="8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5" name="Freeform 807"/>
            <p:cNvSpPr>
              <a:spLocks/>
            </p:cNvSpPr>
            <p:nvPr/>
          </p:nvSpPr>
          <p:spPr bwMode="auto">
            <a:xfrm>
              <a:off x="2893629" y="3271271"/>
              <a:ext cx="74570" cy="64701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0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56" y="24"/>
                  </a:moveTo>
                  <a:lnTo>
                    <a:pt x="40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0" y="32"/>
                  </a:lnTo>
                  <a:lnTo>
                    <a:pt x="56" y="24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6" name="Freeform 808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0 h 248"/>
                <a:gd name="T48" fmla="*/ 0 w 384"/>
                <a:gd name="T49" fmla="*/ 0 h 248"/>
                <a:gd name="T50" fmla="*/ 2147483647 w 384"/>
                <a:gd name="T51" fmla="*/ 2147483647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84"/>
                <a:gd name="T166" fmla="*/ 0 h 248"/>
                <a:gd name="T167" fmla="*/ 384 w 384"/>
                <a:gd name="T168" fmla="*/ 248 h 24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7" name="Freeform 809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8" name="Freeform 810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2147483647 h 248"/>
                <a:gd name="T48" fmla="*/ 2147483647 w 384"/>
                <a:gd name="T49" fmla="*/ 0 h 248"/>
                <a:gd name="T50" fmla="*/ 0 w 384"/>
                <a:gd name="T51" fmla="*/ 0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2147483647 w 384"/>
                <a:gd name="T111" fmla="*/ 2147483647 h 24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248"/>
                <a:gd name="T170" fmla="*/ 384 w 384"/>
                <a:gd name="T171" fmla="*/ 248 h 24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9" name="Freeform 778"/>
            <p:cNvSpPr>
              <a:spLocks/>
            </p:cNvSpPr>
            <p:nvPr/>
          </p:nvSpPr>
          <p:spPr bwMode="auto">
            <a:xfrm>
              <a:off x="2071166" y="1789743"/>
              <a:ext cx="1449727" cy="999017"/>
            </a:xfrm>
            <a:custGeom>
              <a:avLst/>
              <a:gdLst>
                <a:gd name="T0" fmla="*/ 2147483647 w 1080"/>
                <a:gd name="T1" fmla="*/ 2147483647 h 744"/>
                <a:gd name="T2" fmla="*/ 2147483647 w 1080"/>
                <a:gd name="T3" fmla="*/ 2147483647 h 744"/>
                <a:gd name="T4" fmla="*/ 2147483647 w 1080"/>
                <a:gd name="T5" fmla="*/ 2147483647 h 744"/>
                <a:gd name="T6" fmla="*/ 2147483647 w 1080"/>
                <a:gd name="T7" fmla="*/ 2147483647 h 744"/>
                <a:gd name="T8" fmla="*/ 2147483647 w 1080"/>
                <a:gd name="T9" fmla="*/ 2147483647 h 744"/>
                <a:gd name="T10" fmla="*/ 2147483647 w 1080"/>
                <a:gd name="T11" fmla="*/ 2147483647 h 744"/>
                <a:gd name="T12" fmla="*/ 2147483647 w 1080"/>
                <a:gd name="T13" fmla="*/ 2147483647 h 744"/>
                <a:gd name="T14" fmla="*/ 2147483647 w 1080"/>
                <a:gd name="T15" fmla="*/ 2147483647 h 744"/>
                <a:gd name="T16" fmla="*/ 2147483647 w 1080"/>
                <a:gd name="T17" fmla="*/ 2147483647 h 744"/>
                <a:gd name="T18" fmla="*/ 2147483647 w 1080"/>
                <a:gd name="T19" fmla="*/ 2147483647 h 744"/>
                <a:gd name="T20" fmla="*/ 2147483647 w 1080"/>
                <a:gd name="T21" fmla="*/ 2147483647 h 744"/>
                <a:gd name="T22" fmla="*/ 2147483647 w 1080"/>
                <a:gd name="T23" fmla="*/ 2147483647 h 744"/>
                <a:gd name="T24" fmla="*/ 2147483647 w 1080"/>
                <a:gd name="T25" fmla="*/ 2147483647 h 744"/>
                <a:gd name="T26" fmla="*/ 2147483647 w 1080"/>
                <a:gd name="T27" fmla="*/ 2147483647 h 744"/>
                <a:gd name="T28" fmla="*/ 2147483647 w 1080"/>
                <a:gd name="T29" fmla="*/ 2147483647 h 744"/>
                <a:gd name="T30" fmla="*/ 2147483647 w 1080"/>
                <a:gd name="T31" fmla="*/ 2147483647 h 744"/>
                <a:gd name="T32" fmla="*/ 2147483647 w 1080"/>
                <a:gd name="T33" fmla="*/ 2147483647 h 744"/>
                <a:gd name="T34" fmla="*/ 2147483647 w 1080"/>
                <a:gd name="T35" fmla="*/ 2147483647 h 744"/>
                <a:gd name="T36" fmla="*/ 2147483647 w 1080"/>
                <a:gd name="T37" fmla="*/ 2147483647 h 744"/>
                <a:gd name="T38" fmla="*/ 2147483647 w 1080"/>
                <a:gd name="T39" fmla="*/ 2147483647 h 744"/>
                <a:gd name="T40" fmla="*/ 2147483647 w 1080"/>
                <a:gd name="T41" fmla="*/ 2147483647 h 744"/>
                <a:gd name="T42" fmla="*/ 2147483647 w 1080"/>
                <a:gd name="T43" fmla="*/ 2147483647 h 744"/>
                <a:gd name="T44" fmla="*/ 2147483647 w 1080"/>
                <a:gd name="T45" fmla="*/ 2147483647 h 744"/>
                <a:gd name="T46" fmla="*/ 2147483647 w 1080"/>
                <a:gd name="T47" fmla="*/ 2147483647 h 744"/>
                <a:gd name="T48" fmla="*/ 2147483647 w 1080"/>
                <a:gd name="T49" fmla="*/ 2147483647 h 744"/>
                <a:gd name="T50" fmla="*/ 2147483647 w 1080"/>
                <a:gd name="T51" fmla="*/ 2147483647 h 744"/>
                <a:gd name="T52" fmla="*/ 2147483647 w 1080"/>
                <a:gd name="T53" fmla="*/ 2147483647 h 744"/>
                <a:gd name="T54" fmla="*/ 2147483647 w 1080"/>
                <a:gd name="T55" fmla="*/ 2147483647 h 744"/>
                <a:gd name="T56" fmla="*/ 2147483647 w 1080"/>
                <a:gd name="T57" fmla="*/ 2147483647 h 744"/>
                <a:gd name="T58" fmla="*/ 2147483647 w 1080"/>
                <a:gd name="T59" fmla="*/ 2147483647 h 744"/>
                <a:gd name="T60" fmla="*/ 2147483647 w 1080"/>
                <a:gd name="T61" fmla="*/ 2147483647 h 744"/>
                <a:gd name="T62" fmla="*/ 2147483647 w 1080"/>
                <a:gd name="T63" fmla="*/ 2147483647 h 744"/>
                <a:gd name="T64" fmla="*/ 2147483647 w 1080"/>
                <a:gd name="T65" fmla="*/ 2147483647 h 744"/>
                <a:gd name="T66" fmla="*/ 2147483647 w 1080"/>
                <a:gd name="T67" fmla="*/ 2147483647 h 744"/>
                <a:gd name="T68" fmla="*/ 2147483647 w 1080"/>
                <a:gd name="T69" fmla="*/ 2147483647 h 744"/>
                <a:gd name="T70" fmla="*/ 2147483647 w 1080"/>
                <a:gd name="T71" fmla="*/ 2147483647 h 744"/>
                <a:gd name="T72" fmla="*/ 2147483647 w 1080"/>
                <a:gd name="T73" fmla="*/ 2147483647 h 744"/>
                <a:gd name="T74" fmla="*/ 2147483647 w 1080"/>
                <a:gd name="T75" fmla="*/ 2147483647 h 744"/>
                <a:gd name="T76" fmla="*/ 2147483647 w 1080"/>
                <a:gd name="T77" fmla="*/ 2147483647 h 744"/>
                <a:gd name="T78" fmla="*/ 2147483647 w 1080"/>
                <a:gd name="T79" fmla="*/ 2147483647 h 744"/>
                <a:gd name="T80" fmla="*/ 2147483647 w 1080"/>
                <a:gd name="T81" fmla="*/ 0 h 744"/>
                <a:gd name="T82" fmla="*/ 2147483647 w 1080"/>
                <a:gd name="T83" fmla="*/ 2147483647 h 744"/>
                <a:gd name="T84" fmla="*/ 2147483647 w 1080"/>
                <a:gd name="T85" fmla="*/ 2147483647 h 744"/>
                <a:gd name="T86" fmla="*/ 2147483647 w 1080"/>
                <a:gd name="T87" fmla="*/ 2147483647 h 744"/>
                <a:gd name="T88" fmla="*/ 2147483647 w 1080"/>
                <a:gd name="T89" fmla="*/ 2147483647 h 744"/>
                <a:gd name="T90" fmla="*/ 2147483647 w 1080"/>
                <a:gd name="T91" fmla="*/ 2147483647 h 744"/>
                <a:gd name="T92" fmla="*/ 2147483647 w 1080"/>
                <a:gd name="T93" fmla="*/ 2147483647 h 744"/>
                <a:gd name="T94" fmla="*/ 2147483647 w 1080"/>
                <a:gd name="T95" fmla="*/ 2147483647 h 744"/>
                <a:gd name="T96" fmla="*/ 2147483647 w 1080"/>
                <a:gd name="T97" fmla="*/ 2147483647 h 744"/>
                <a:gd name="T98" fmla="*/ 2147483647 w 1080"/>
                <a:gd name="T99" fmla="*/ 2147483647 h 744"/>
                <a:gd name="T100" fmla="*/ 2147483647 w 1080"/>
                <a:gd name="T101" fmla="*/ 2147483647 h 744"/>
                <a:gd name="T102" fmla="*/ 2147483647 w 1080"/>
                <a:gd name="T103" fmla="*/ 2147483647 h 744"/>
                <a:gd name="T104" fmla="*/ 2147483647 w 1080"/>
                <a:gd name="T105" fmla="*/ 2147483647 h 744"/>
                <a:gd name="T106" fmla="*/ 2147483647 w 1080"/>
                <a:gd name="T107" fmla="*/ 2147483647 h 744"/>
                <a:gd name="T108" fmla="*/ 2147483647 w 1080"/>
                <a:gd name="T109" fmla="*/ 2147483647 h 744"/>
                <a:gd name="T110" fmla="*/ 0 w 1080"/>
                <a:gd name="T111" fmla="*/ 2147483647 h 744"/>
                <a:gd name="T112" fmla="*/ 2147483647 w 1080"/>
                <a:gd name="T113" fmla="*/ 2147483647 h 744"/>
                <a:gd name="T114" fmla="*/ 2147483647 w 1080"/>
                <a:gd name="T115" fmla="*/ 2147483647 h 744"/>
                <a:gd name="T116" fmla="*/ 2147483647 w 1080"/>
                <a:gd name="T117" fmla="*/ 2147483647 h 744"/>
                <a:gd name="T118" fmla="*/ 2147483647 w 1080"/>
                <a:gd name="T119" fmla="*/ 2147483647 h 744"/>
                <a:gd name="T120" fmla="*/ 2147483647 w 1080"/>
                <a:gd name="T121" fmla="*/ 2147483647 h 744"/>
                <a:gd name="T122" fmla="*/ 2147483647 w 1080"/>
                <a:gd name="T123" fmla="*/ 2147483647 h 7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80"/>
                <a:gd name="T187" fmla="*/ 0 h 744"/>
                <a:gd name="T188" fmla="*/ 1080 w 1080"/>
                <a:gd name="T189" fmla="*/ 744 h 7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80" h="744">
                  <a:moveTo>
                    <a:pt x="624" y="632"/>
                  </a:moveTo>
                  <a:lnTo>
                    <a:pt x="648" y="640"/>
                  </a:lnTo>
                  <a:lnTo>
                    <a:pt x="720" y="672"/>
                  </a:lnTo>
                  <a:lnTo>
                    <a:pt x="744" y="720"/>
                  </a:lnTo>
                  <a:lnTo>
                    <a:pt x="744" y="744"/>
                  </a:lnTo>
                  <a:lnTo>
                    <a:pt x="792" y="728"/>
                  </a:lnTo>
                  <a:lnTo>
                    <a:pt x="824" y="704"/>
                  </a:lnTo>
                  <a:lnTo>
                    <a:pt x="840" y="704"/>
                  </a:lnTo>
                  <a:lnTo>
                    <a:pt x="880" y="696"/>
                  </a:lnTo>
                  <a:lnTo>
                    <a:pt x="912" y="656"/>
                  </a:lnTo>
                  <a:lnTo>
                    <a:pt x="928" y="656"/>
                  </a:lnTo>
                  <a:lnTo>
                    <a:pt x="936" y="696"/>
                  </a:lnTo>
                  <a:lnTo>
                    <a:pt x="952" y="688"/>
                  </a:lnTo>
                  <a:lnTo>
                    <a:pt x="968" y="688"/>
                  </a:lnTo>
                  <a:lnTo>
                    <a:pt x="960" y="704"/>
                  </a:lnTo>
                  <a:lnTo>
                    <a:pt x="968" y="720"/>
                  </a:lnTo>
                  <a:lnTo>
                    <a:pt x="1000" y="688"/>
                  </a:lnTo>
                  <a:lnTo>
                    <a:pt x="1016" y="672"/>
                  </a:lnTo>
                  <a:lnTo>
                    <a:pt x="976" y="672"/>
                  </a:lnTo>
                  <a:lnTo>
                    <a:pt x="960" y="648"/>
                  </a:lnTo>
                  <a:lnTo>
                    <a:pt x="976" y="632"/>
                  </a:lnTo>
                  <a:lnTo>
                    <a:pt x="976" y="616"/>
                  </a:lnTo>
                  <a:lnTo>
                    <a:pt x="920" y="632"/>
                  </a:lnTo>
                  <a:lnTo>
                    <a:pt x="896" y="656"/>
                  </a:lnTo>
                  <a:lnTo>
                    <a:pt x="904" y="624"/>
                  </a:lnTo>
                  <a:lnTo>
                    <a:pt x="936" y="608"/>
                  </a:lnTo>
                  <a:lnTo>
                    <a:pt x="952" y="592"/>
                  </a:lnTo>
                  <a:lnTo>
                    <a:pt x="1000" y="600"/>
                  </a:lnTo>
                  <a:lnTo>
                    <a:pt x="1032" y="592"/>
                  </a:lnTo>
                  <a:lnTo>
                    <a:pt x="1064" y="576"/>
                  </a:lnTo>
                  <a:lnTo>
                    <a:pt x="1080" y="560"/>
                  </a:lnTo>
                  <a:lnTo>
                    <a:pt x="1064" y="520"/>
                  </a:lnTo>
                  <a:lnTo>
                    <a:pt x="1064" y="496"/>
                  </a:lnTo>
                  <a:lnTo>
                    <a:pt x="1008" y="472"/>
                  </a:lnTo>
                  <a:lnTo>
                    <a:pt x="1008" y="456"/>
                  </a:lnTo>
                  <a:lnTo>
                    <a:pt x="968" y="368"/>
                  </a:lnTo>
                  <a:lnTo>
                    <a:pt x="952" y="408"/>
                  </a:lnTo>
                  <a:lnTo>
                    <a:pt x="928" y="416"/>
                  </a:lnTo>
                  <a:lnTo>
                    <a:pt x="920" y="408"/>
                  </a:lnTo>
                  <a:lnTo>
                    <a:pt x="904" y="408"/>
                  </a:lnTo>
                  <a:lnTo>
                    <a:pt x="904" y="352"/>
                  </a:lnTo>
                  <a:lnTo>
                    <a:pt x="880" y="344"/>
                  </a:lnTo>
                  <a:lnTo>
                    <a:pt x="864" y="320"/>
                  </a:lnTo>
                  <a:lnTo>
                    <a:pt x="840" y="320"/>
                  </a:lnTo>
                  <a:lnTo>
                    <a:pt x="816" y="312"/>
                  </a:lnTo>
                  <a:lnTo>
                    <a:pt x="800" y="320"/>
                  </a:lnTo>
                  <a:lnTo>
                    <a:pt x="800" y="336"/>
                  </a:lnTo>
                  <a:lnTo>
                    <a:pt x="800" y="360"/>
                  </a:lnTo>
                  <a:lnTo>
                    <a:pt x="800" y="400"/>
                  </a:lnTo>
                  <a:lnTo>
                    <a:pt x="792" y="416"/>
                  </a:lnTo>
                  <a:lnTo>
                    <a:pt x="816" y="464"/>
                  </a:lnTo>
                  <a:lnTo>
                    <a:pt x="776" y="504"/>
                  </a:lnTo>
                  <a:lnTo>
                    <a:pt x="784" y="560"/>
                  </a:lnTo>
                  <a:lnTo>
                    <a:pt x="768" y="576"/>
                  </a:lnTo>
                  <a:lnTo>
                    <a:pt x="752" y="568"/>
                  </a:lnTo>
                  <a:lnTo>
                    <a:pt x="744" y="496"/>
                  </a:lnTo>
                  <a:lnTo>
                    <a:pt x="704" y="488"/>
                  </a:lnTo>
                  <a:lnTo>
                    <a:pt x="632" y="448"/>
                  </a:lnTo>
                  <a:lnTo>
                    <a:pt x="616" y="448"/>
                  </a:lnTo>
                  <a:lnTo>
                    <a:pt x="600" y="408"/>
                  </a:lnTo>
                  <a:lnTo>
                    <a:pt x="592" y="400"/>
                  </a:lnTo>
                  <a:lnTo>
                    <a:pt x="624" y="304"/>
                  </a:lnTo>
                  <a:lnTo>
                    <a:pt x="640" y="280"/>
                  </a:lnTo>
                  <a:lnTo>
                    <a:pt x="664" y="272"/>
                  </a:lnTo>
                  <a:lnTo>
                    <a:pt x="672" y="272"/>
                  </a:lnTo>
                  <a:lnTo>
                    <a:pt x="688" y="232"/>
                  </a:lnTo>
                  <a:lnTo>
                    <a:pt x="696" y="200"/>
                  </a:lnTo>
                  <a:lnTo>
                    <a:pt x="736" y="192"/>
                  </a:lnTo>
                  <a:lnTo>
                    <a:pt x="752" y="176"/>
                  </a:lnTo>
                  <a:lnTo>
                    <a:pt x="744" y="136"/>
                  </a:lnTo>
                  <a:lnTo>
                    <a:pt x="752" y="112"/>
                  </a:lnTo>
                  <a:lnTo>
                    <a:pt x="736" y="96"/>
                  </a:lnTo>
                  <a:lnTo>
                    <a:pt x="712" y="88"/>
                  </a:lnTo>
                  <a:lnTo>
                    <a:pt x="704" y="128"/>
                  </a:lnTo>
                  <a:lnTo>
                    <a:pt x="680" y="168"/>
                  </a:lnTo>
                  <a:lnTo>
                    <a:pt x="672" y="120"/>
                  </a:lnTo>
                  <a:lnTo>
                    <a:pt x="656" y="104"/>
                  </a:lnTo>
                  <a:lnTo>
                    <a:pt x="640" y="128"/>
                  </a:lnTo>
                  <a:lnTo>
                    <a:pt x="632" y="104"/>
                  </a:lnTo>
                  <a:lnTo>
                    <a:pt x="616" y="80"/>
                  </a:lnTo>
                  <a:lnTo>
                    <a:pt x="608" y="40"/>
                  </a:lnTo>
                  <a:lnTo>
                    <a:pt x="584" y="0"/>
                  </a:lnTo>
                  <a:lnTo>
                    <a:pt x="568" y="56"/>
                  </a:lnTo>
                  <a:lnTo>
                    <a:pt x="568" y="80"/>
                  </a:lnTo>
                  <a:lnTo>
                    <a:pt x="592" y="104"/>
                  </a:lnTo>
                  <a:lnTo>
                    <a:pt x="600" y="128"/>
                  </a:lnTo>
                  <a:lnTo>
                    <a:pt x="576" y="144"/>
                  </a:lnTo>
                  <a:lnTo>
                    <a:pt x="568" y="136"/>
                  </a:lnTo>
                  <a:lnTo>
                    <a:pt x="552" y="136"/>
                  </a:lnTo>
                  <a:lnTo>
                    <a:pt x="544" y="160"/>
                  </a:lnTo>
                  <a:lnTo>
                    <a:pt x="512" y="152"/>
                  </a:lnTo>
                  <a:lnTo>
                    <a:pt x="472" y="152"/>
                  </a:lnTo>
                  <a:lnTo>
                    <a:pt x="448" y="136"/>
                  </a:lnTo>
                  <a:lnTo>
                    <a:pt x="416" y="144"/>
                  </a:lnTo>
                  <a:lnTo>
                    <a:pt x="416" y="152"/>
                  </a:lnTo>
                  <a:lnTo>
                    <a:pt x="424" y="176"/>
                  </a:lnTo>
                  <a:lnTo>
                    <a:pt x="408" y="176"/>
                  </a:lnTo>
                  <a:lnTo>
                    <a:pt x="392" y="152"/>
                  </a:lnTo>
                  <a:lnTo>
                    <a:pt x="344" y="160"/>
                  </a:lnTo>
                  <a:lnTo>
                    <a:pt x="328" y="144"/>
                  </a:lnTo>
                  <a:lnTo>
                    <a:pt x="336" y="128"/>
                  </a:lnTo>
                  <a:lnTo>
                    <a:pt x="304" y="120"/>
                  </a:lnTo>
                  <a:lnTo>
                    <a:pt x="272" y="104"/>
                  </a:lnTo>
                  <a:lnTo>
                    <a:pt x="232" y="88"/>
                  </a:lnTo>
                  <a:lnTo>
                    <a:pt x="200" y="96"/>
                  </a:lnTo>
                  <a:lnTo>
                    <a:pt x="176" y="64"/>
                  </a:lnTo>
                  <a:lnTo>
                    <a:pt x="96" y="104"/>
                  </a:lnTo>
                  <a:lnTo>
                    <a:pt x="80" y="120"/>
                  </a:lnTo>
                  <a:lnTo>
                    <a:pt x="48" y="112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368"/>
                  </a:lnTo>
                  <a:lnTo>
                    <a:pt x="40" y="392"/>
                  </a:lnTo>
                  <a:lnTo>
                    <a:pt x="72" y="376"/>
                  </a:lnTo>
                  <a:lnTo>
                    <a:pt x="120" y="456"/>
                  </a:lnTo>
                  <a:lnTo>
                    <a:pt x="144" y="472"/>
                  </a:lnTo>
                  <a:lnTo>
                    <a:pt x="144" y="504"/>
                  </a:lnTo>
                  <a:lnTo>
                    <a:pt x="152" y="528"/>
                  </a:lnTo>
                  <a:lnTo>
                    <a:pt x="184" y="576"/>
                  </a:lnTo>
                  <a:lnTo>
                    <a:pt x="232" y="600"/>
                  </a:lnTo>
                  <a:lnTo>
                    <a:pt x="232" y="624"/>
                  </a:lnTo>
                  <a:lnTo>
                    <a:pt x="584" y="624"/>
                  </a:lnTo>
                  <a:lnTo>
                    <a:pt x="624" y="632"/>
                  </a:lnTo>
                  <a:close/>
                </a:path>
              </a:pathLst>
            </a:custGeom>
            <a:grpFill/>
            <a:ln w="3175" cmpd="sng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aphicFrame>
        <p:nvGraphicFramePr>
          <p:cNvPr id="260" name="图表 259"/>
          <p:cNvGraphicFramePr/>
          <p:nvPr>
            <p:extLst>
              <p:ext uri="{D42A27DB-BD31-4B8C-83A1-F6EECF244321}">
                <p14:modId xmlns:p14="http://schemas.microsoft.com/office/powerpoint/2010/main" val="1982945082"/>
              </p:ext>
            </p:extLst>
          </p:nvPr>
        </p:nvGraphicFramePr>
        <p:xfrm>
          <a:off x="1935683" y="3350355"/>
          <a:ext cx="8311581" cy="2697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64" name="图片 26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91" y="622860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课题目的</a:t>
            </a:r>
          </a:p>
        </p:txBody>
      </p:sp>
      <p:grpSp>
        <p:nvGrpSpPr>
          <p:cNvPr id="539" name="组 538"/>
          <p:cNvGrpSpPr/>
          <p:nvPr/>
        </p:nvGrpSpPr>
        <p:grpSpPr>
          <a:xfrm>
            <a:off x="641822" y="2113080"/>
            <a:ext cx="2676451" cy="2677592"/>
            <a:chOff x="523291" y="2113080"/>
            <a:chExt cx="2676451" cy="2677592"/>
          </a:xfrm>
        </p:grpSpPr>
        <p:sp>
          <p:nvSpPr>
            <p:cNvPr id="314" name="椭圆 313"/>
            <p:cNvSpPr/>
            <p:nvPr/>
          </p:nvSpPr>
          <p:spPr>
            <a:xfrm>
              <a:off x="594463" y="2178091"/>
              <a:ext cx="2536388" cy="253639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5" name="椭圆 314"/>
            <p:cNvSpPr/>
            <p:nvPr/>
          </p:nvSpPr>
          <p:spPr>
            <a:xfrm>
              <a:off x="771724" y="2361017"/>
              <a:ext cx="2181864" cy="21817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6" name="椭圆 315"/>
            <p:cNvSpPr/>
            <p:nvPr/>
          </p:nvSpPr>
          <p:spPr>
            <a:xfrm>
              <a:off x="864980" y="2455884"/>
              <a:ext cx="1986976" cy="198684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cxnSp>
          <p:nvCxnSpPr>
            <p:cNvPr id="263" name="直接连接符 90"/>
            <p:cNvCxnSpPr/>
            <p:nvPr/>
          </p:nvCxnSpPr>
          <p:spPr>
            <a:xfrm rot="16200000" flipH="1">
              <a:off x="560643" y="331422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91"/>
            <p:cNvCxnSpPr/>
            <p:nvPr/>
          </p:nvCxnSpPr>
          <p:spPr>
            <a:xfrm rot="16623529" flipH="1">
              <a:off x="569752" y="31665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92"/>
            <p:cNvCxnSpPr/>
            <p:nvPr/>
          </p:nvCxnSpPr>
          <p:spPr>
            <a:xfrm rot="17047059" flipH="1">
              <a:off x="596939" y="30211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93"/>
            <p:cNvCxnSpPr/>
            <p:nvPr/>
          </p:nvCxnSpPr>
          <p:spPr>
            <a:xfrm rot="17470588" flipH="1">
              <a:off x="641792" y="288011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94"/>
            <p:cNvCxnSpPr/>
            <p:nvPr/>
          </p:nvCxnSpPr>
          <p:spPr>
            <a:xfrm rot="17894118" flipH="1">
              <a:off x="703633" y="274570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95"/>
            <p:cNvCxnSpPr/>
            <p:nvPr/>
          </p:nvCxnSpPr>
          <p:spPr>
            <a:xfrm rot="18317647" flipH="1">
              <a:off x="781522" y="261990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96"/>
            <p:cNvCxnSpPr/>
            <p:nvPr/>
          </p:nvCxnSpPr>
          <p:spPr>
            <a:xfrm rot="18741177" flipH="1">
              <a:off x="874280" y="250463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97"/>
            <p:cNvCxnSpPr/>
            <p:nvPr/>
          </p:nvCxnSpPr>
          <p:spPr>
            <a:xfrm rot="19164706" flipH="1">
              <a:off x="980500" y="2401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98"/>
            <p:cNvCxnSpPr/>
            <p:nvPr/>
          </p:nvCxnSpPr>
          <p:spPr>
            <a:xfrm rot="19588235" flipH="1">
              <a:off x="1098572" y="231247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99"/>
            <p:cNvCxnSpPr/>
            <p:nvPr/>
          </p:nvCxnSpPr>
          <p:spPr>
            <a:xfrm rot="20011765" flipH="1">
              <a:off x="1226707" y="223849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100"/>
            <p:cNvCxnSpPr/>
            <p:nvPr/>
          </p:nvCxnSpPr>
          <p:spPr>
            <a:xfrm rot="20435294" flipH="1">
              <a:off x="1362961" y="218082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101"/>
            <p:cNvCxnSpPr/>
            <p:nvPr/>
          </p:nvCxnSpPr>
          <p:spPr>
            <a:xfrm rot="20858823" flipH="1">
              <a:off x="1505270" y="21403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102"/>
            <p:cNvCxnSpPr/>
            <p:nvPr/>
          </p:nvCxnSpPr>
          <p:spPr>
            <a:xfrm rot="21282353" flipH="1">
              <a:off x="1651476" y="2117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103"/>
            <p:cNvCxnSpPr/>
            <p:nvPr/>
          </p:nvCxnSpPr>
          <p:spPr>
            <a:xfrm rot="105883" flipH="1">
              <a:off x="1799363" y="211308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104"/>
            <p:cNvCxnSpPr/>
            <p:nvPr/>
          </p:nvCxnSpPr>
          <p:spPr>
            <a:xfrm rot="529412" flipH="1">
              <a:off x="1946689" y="21267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105"/>
            <p:cNvCxnSpPr/>
            <p:nvPr/>
          </p:nvCxnSpPr>
          <p:spPr>
            <a:xfrm rot="952941" flipH="1">
              <a:off x="2091221" y="2158385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106"/>
            <p:cNvCxnSpPr/>
            <p:nvPr/>
          </p:nvCxnSpPr>
          <p:spPr>
            <a:xfrm rot="1376471" flipH="1">
              <a:off x="2230767" y="220755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107"/>
            <p:cNvCxnSpPr/>
            <p:nvPr/>
          </p:nvCxnSpPr>
          <p:spPr>
            <a:xfrm rot="1800000" flipH="1">
              <a:off x="2363213" y="227350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108"/>
            <p:cNvCxnSpPr/>
            <p:nvPr/>
          </p:nvCxnSpPr>
          <p:spPr>
            <a:xfrm rot="2223529" flipH="1">
              <a:off x="2486550" y="235523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109"/>
            <p:cNvCxnSpPr/>
            <p:nvPr/>
          </p:nvCxnSpPr>
          <p:spPr>
            <a:xfrm rot="2647059" flipH="1">
              <a:off x="2598909" y="245150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111"/>
            <p:cNvCxnSpPr/>
            <p:nvPr/>
          </p:nvCxnSpPr>
          <p:spPr>
            <a:xfrm rot="3494117" flipH="1">
              <a:off x="2784073" y="26816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112"/>
            <p:cNvCxnSpPr/>
            <p:nvPr/>
          </p:nvCxnSpPr>
          <p:spPr>
            <a:xfrm rot="3917647" flipH="1">
              <a:off x="2854070" y="281195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113"/>
            <p:cNvCxnSpPr/>
            <p:nvPr/>
          </p:nvCxnSpPr>
          <p:spPr>
            <a:xfrm rot="4341176" flipH="1">
              <a:off x="2907518" y="294992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114"/>
            <p:cNvCxnSpPr/>
            <p:nvPr/>
          </p:nvCxnSpPr>
          <p:spPr>
            <a:xfrm rot="4764706" flipH="1">
              <a:off x="2943607" y="30934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115"/>
            <p:cNvCxnSpPr/>
            <p:nvPr/>
          </p:nvCxnSpPr>
          <p:spPr>
            <a:xfrm rot="5188236" flipH="1">
              <a:off x="2961790" y="3240246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116"/>
            <p:cNvCxnSpPr/>
            <p:nvPr/>
          </p:nvCxnSpPr>
          <p:spPr>
            <a:xfrm rot="5611765" flipH="1">
              <a:off x="2961790" y="33882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117"/>
            <p:cNvCxnSpPr/>
            <p:nvPr/>
          </p:nvCxnSpPr>
          <p:spPr>
            <a:xfrm rot="6035294" flipH="1">
              <a:off x="2943607" y="3535038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118"/>
            <p:cNvCxnSpPr/>
            <p:nvPr/>
          </p:nvCxnSpPr>
          <p:spPr>
            <a:xfrm rot="6458824" flipH="1">
              <a:off x="2907518" y="367852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119"/>
            <p:cNvCxnSpPr/>
            <p:nvPr/>
          </p:nvCxnSpPr>
          <p:spPr>
            <a:xfrm rot="6882353" flipH="1">
              <a:off x="2854070" y="381649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120"/>
            <p:cNvCxnSpPr/>
            <p:nvPr/>
          </p:nvCxnSpPr>
          <p:spPr>
            <a:xfrm rot="7305883" flipH="1">
              <a:off x="2784073" y="394684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121"/>
            <p:cNvCxnSpPr/>
            <p:nvPr/>
          </p:nvCxnSpPr>
          <p:spPr>
            <a:xfrm rot="7729412" flipH="1">
              <a:off x="2698587" y="406760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122"/>
            <p:cNvCxnSpPr/>
            <p:nvPr/>
          </p:nvCxnSpPr>
          <p:spPr>
            <a:xfrm rot="8152941" flipH="1">
              <a:off x="2598909" y="417694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123"/>
            <p:cNvCxnSpPr/>
            <p:nvPr/>
          </p:nvCxnSpPr>
          <p:spPr>
            <a:xfrm rot="8576471" flipH="1">
              <a:off x="2486550" y="42732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124"/>
            <p:cNvCxnSpPr/>
            <p:nvPr/>
          </p:nvCxnSpPr>
          <p:spPr>
            <a:xfrm rot="9000000" flipH="1">
              <a:off x="2363213" y="435493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125"/>
            <p:cNvCxnSpPr/>
            <p:nvPr/>
          </p:nvCxnSpPr>
          <p:spPr>
            <a:xfrm rot="9423529" flipH="1">
              <a:off x="2230767" y="442088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126"/>
            <p:cNvCxnSpPr/>
            <p:nvPr/>
          </p:nvCxnSpPr>
          <p:spPr>
            <a:xfrm rot="9847059" flipH="1">
              <a:off x="2091220" y="447006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127"/>
            <p:cNvCxnSpPr/>
            <p:nvPr/>
          </p:nvCxnSpPr>
          <p:spPr>
            <a:xfrm rot="10270589" flipH="1">
              <a:off x="1946689" y="450171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128"/>
            <p:cNvCxnSpPr/>
            <p:nvPr/>
          </p:nvCxnSpPr>
          <p:spPr>
            <a:xfrm rot="10694117" flipH="1">
              <a:off x="1799363" y="4515368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129"/>
            <p:cNvCxnSpPr/>
            <p:nvPr/>
          </p:nvCxnSpPr>
          <p:spPr>
            <a:xfrm rot="11117648" flipH="1">
              <a:off x="1651476" y="4510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130"/>
            <p:cNvCxnSpPr/>
            <p:nvPr/>
          </p:nvCxnSpPr>
          <p:spPr>
            <a:xfrm rot="11541176" flipH="1">
              <a:off x="1505270" y="448811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131"/>
            <p:cNvCxnSpPr/>
            <p:nvPr/>
          </p:nvCxnSpPr>
          <p:spPr>
            <a:xfrm rot="11964706" flipH="1">
              <a:off x="1362961" y="444762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132"/>
            <p:cNvCxnSpPr/>
            <p:nvPr/>
          </p:nvCxnSpPr>
          <p:spPr>
            <a:xfrm rot="12388235" flipH="1">
              <a:off x="1226707" y="438995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133"/>
            <p:cNvCxnSpPr/>
            <p:nvPr/>
          </p:nvCxnSpPr>
          <p:spPr>
            <a:xfrm rot="12811765" flipH="1">
              <a:off x="1098572" y="431597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134"/>
            <p:cNvCxnSpPr/>
            <p:nvPr/>
          </p:nvCxnSpPr>
          <p:spPr>
            <a:xfrm rot="13235294" flipH="1">
              <a:off x="980501" y="4226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135"/>
            <p:cNvCxnSpPr/>
            <p:nvPr/>
          </p:nvCxnSpPr>
          <p:spPr>
            <a:xfrm rot="13658824" flipH="1">
              <a:off x="874280" y="412381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136"/>
            <p:cNvCxnSpPr/>
            <p:nvPr/>
          </p:nvCxnSpPr>
          <p:spPr>
            <a:xfrm rot="14082352" flipH="1">
              <a:off x="781522" y="400854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137"/>
            <p:cNvCxnSpPr/>
            <p:nvPr/>
          </p:nvCxnSpPr>
          <p:spPr>
            <a:xfrm rot="14505883" flipH="1">
              <a:off x="703633" y="38827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138"/>
            <p:cNvCxnSpPr/>
            <p:nvPr/>
          </p:nvCxnSpPr>
          <p:spPr>
            <a:xfrm rot="14929413" flipH="1">
              <a:off x="641792" y="374833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139"/>
            <p:cNvCxnSpPr/>
            <p:nvPr/>
          </p:nvCxnSpPr>
          <p:spPr>
            <a:xfrm rot="15352941" flipH="1">
              <a:off x="596939" y="3607339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140"/>
            <p:cNvCxnSpPr/>
            <p:nvPr/>
          </p:nvCxnSpPr>
          <p:spPr>
            <a:xfrm rot="15776472" flipH="1">
              <a:off x="569752" y="346190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5" name="Group 11"/>
            <p:cNvGrpSpPr>
              <a:grpSpLocks noChangeAspect="1"/>
            </p:cNvGrpSpPr>
            <p:nvPr/>
          </p:nvGrpSpPr>
          <p:grpSpPr bwMode="auto">
            <a:xfrm>
              <a:off x="1256658" y="2805346"/>
              <a:ext cx="1199546" cy="851678"/>
              <a:chOff x="1407" y="1098"/>
              <a:chExt cx="800" cy="56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86" name="Freeform 12"/>
              <p:cNvSpPr>
                <a:spLocks noEditPoints="1"/>
              </p:cNvSpPr>
              <p:nvPr/>
            </p:nvSpPr>
            <p:spPr bwMode="auto">
              <a:xfrm>
                <a:off x="1494" y="1098"/>
                <a:ext cx="626" cy="423"/>
              </a:xfrm>
              <a:custGeom>
                <a:avLst/>
                <a:gdLst>
                  <a:gd name="T0" fmla="*/ 621 w 628"/>
                  <a:gd name="T1" fmla="*/ 7 h 423"/>
                  <a:gd name="T2" fmla="*/ 605 w 628"/>
                  <a:gd name="T3" fmla="*/ 0 h 423"/>
                  <a:gd name="T4" fmla="*/ 23 w 628"/>
                  <a:gd name="T5" fmla="*/ 0 h 423"/>
                  <a:gd name="T6" fmla="*/ 7 w 628"/>
                  <a:gd name="T7" fmla="*/ 7 h 423"/>
                  <a:gd name="T8" fmla="*/ 0 w 628"/>
                  <a:gd name="T9" fmla="*/ 23 h 423"/>
                  <a:gd name="T10" fmla="*/ 0 w 628"/>
                  <a:gd name="T11" fmla="*/ 423 h 423"/>
                  <a:gd name="T12" fmla="*/ 628 w 628"/>
                  <a:gd name="T13" fmla="*/ 423 h 423"/>
                  <a:gd name="T14" fmla="*/ 628 w 628"/>
                  <a:gd name="T15" fmla="*/ 23 h 423"/>
                  <a:gd name="T16" fmla="*/ 621 w 628"/>
                  <a:gd name="T17" fmla="*/ 7 h 423"/>
                  <a:gd name="T18" fmla="*/ 314 w 628"/>
                  <a:gd name="T19" fmla="*/ 13 h 423"/>
                  <a:gd name="T20" fmla="*/ 321 w 628"/>
                  <a:gd name="T21" fmla="*/ 20 h 423"/>
                  <a:gd name="T22" fmla="*/ 314 w 628"/>
                  <a:gd name="T23" fmla="*/ 27 h 423"/>
                  <a:gd name="T24" fmla="*/ 307 w 628"/>
                  <a:gd name="T25" fmla="*/ 20 h 423"/>
                  <a:gd name="T26" fmla="*/ 314 w 628"/>
                  <a:gd name="T27" fmla="*/ 13 h 423"/>
                  <a:gd name="T28" fmla="*/ 587 w 628"/>
                  <a:gd name="T29" fmla="*/ 382 h 423"/>
                  <a:gd name="T30" fmla="*/ 41 w 628"/>
                  <a:gd name="T31" fmla="*/ 382 h 423"/>
                  <a:gd name="T32" fmla="*/ 41 w 628"/>
                  <a:gd name="T33" fmla="*/ 41 h 423"/>
                  <a:gd name="T34" fmla="*/ 587 w 628"/>
                  <a:gd name="T35" fmla="*/ 41 h 423"/>
                  <a:gd name="T36" fmla="*/ 587 w 628"/>
                  <a:gd name="T37" fmla="*/ 382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8" h="423">
                    <a:moveTo>
                      <a:pt x="621" y="7"/>
                    </a:moveTo>
                    <a:cubicBezTo>
                      <a:pt x="617" y="2"/>
                      <a:pt x="611" y="0"/>
                      <a:pt x="60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0"/>
                      <a:pt x="11" y="2"/>
                      <a:pt x="7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423"/>
                      <a:pt x="0" y="423"/>
                      <a:pt x="0" y="423"/>
                    </a:cubicBezTo>
                    <a:cubicBezTo>
                      <a:pt x="628" y="423"/>
                      <a:pt x="628" y="423"/>
                      <a:pt x="628" y="423"/>
                    </a:cubicBezTo>
                    <a:cubicBezTo>
                      <a:pt x="628" y="23"/>
                      <a:pt x="628" y="23"/>
                      <a:pt x="628" y="23"/>
                    </a:cubicBezTo>
                    <a:cubicBezTo>
                      <a:pt x="628" y="17"/>
                      <a:pt x="626" y="11"/>
                      <a:pt x="621" y="7"/>
                    </a:cubicBezTo>
                    <a:close/>
                    <a:moveTo>
                      <a:pt x="314" y="13"/>
                    </a:moveTo>
                    <a:cubicBezTo>
                      <a:pt x="318" y="13"/>
                      <a:pt x="321" y="16"/>
                      <a:pt x="321" y="20"/>
                    </a:cubicBezTo>
                    <a:cubicBezTo>
                      <a:pt x="321" y="24"/>
                      <a:pt x="318" y="27"/>
                      <a:pt x="314" y="27"/>
                    </a:cubicBezTo>
                    <a:cubicBezTo>
                      <a:pt x="310" y="27"/>
                      <a:pt x="307" y="24"/>
                      <a:pt x="307" y="20"/>
                    </a:cubicBezTo>
                    <a:cubicBezTo>
                      <a:pt x="307" y="16"/>
                      <a:pt x="310" y="13"/>
                      <a:pt x="314" y="13"/>
                    </a:cubicBezTo>
                    <a:close/>
                    <a:moveTo>
                      <a:pt x="587" y="382"/>
                    </a:moveTo>
                    <a:cubicBezTo>
                      <a:pt x="41" y="382"/>
                      <a:pt x="41" y="382"/>
                      <a:pt x="41" y="382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587" y="41"/>
                      <a:pt x="587" y="41"/>
                      <a:pt x="587" y="41"/>
                    </a:cubicBezTo>
                    <a:lnTo>
                      <a:pt x="587" y="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13"/>
              <p:cNvSpPr>
                <a:spLocks noEditPoints="1"/>
              </p:cNvSpPr>
              <p:nvPr/>
            </p:nvSpPr>
            <p:spPr bwMode="auto">
              <a:xfrm>
                <a:off x="1407" y="1538"/>
                <a:ext cx="800" cy="97"/>
              </a:xfrm>
              <a:custGeom>
                <a:avLst/>
                <a:gdLst>
                  <a:gd name="T0" fmla="*/ 87 w 802"/>
                  <a:gd name="T1" fmla="*/ 0 h 97"/>
                  <a:gd name="T2" fmla="*/ 4 w 802"/>
                  <a:gd name="T3" fmla="*/ 83 h 97"/>
                  <a:gd name="T4" fmla="*/ 2 w 802"/>
                  <a:gd name="T5" fmla="*/ 92 h 97"/>
                  <a:gd name="T6" fmla="*/ 10 w 802"/>
                  <a:gd name="T7" fmla="*/ 97 h 97"/>
                  <a:gd name="T8" fmla="*/ 792 w 802"/>
                  <a:gd name="T9" fmla="*/ 97 h 97"/>
                  <a:gd name="T10" fmla="*/ 800 w 802"/>
                  <a:gd name="T11" fmla="*/ 92 h 97"/>
                  <a:gd name="T12" fmla="*/ 798 w 802"/>
                  <a:gd name="T13" fmla="*/ 83 h 97"/>
                  <a:gd name="T14" fmla="*/ 715 w 802"/>
                  <a:gd name="T15" fmla="*/ 0 h 97"/>
                  <a:gd name="T16" fmla="*/ 87 w 802"/>
                  <a:gd name="T17" fmla="*/ 0 h 97"/>
                  <a:gd name="T18" fmla="*/ 711 w 802"/>
                  <a:gd name="T19" fmla="*/ 47 h 97"/>
                  <a:gd name="T20" fmla="*/ 712 w 802"/>
                  <a:gd name="T21" fmla="*/ 54 h 97"/>
                  <a:gd name="T22" fmla="*/ 706 w 802"/>
                  <a:gd name="T23" fmla="*/ 58 h 97"/>
                  <a:gd name="T24" fmla="*/ 484 w 802"/>
                  <a:gd name="T25" fmla="*/ 58 h 97"/>
                  <a:gd name="T26" fmla="*/ 485 w 802"/>
                  <a:gd name="T27" fmla="*/ 64 h 97"/>
                  <a:gd name="T28" fmla="*/ 484 w 802"/>
                  <a:gd name="T29" fmla="*/ 67 h 97"/>
                  <a:gd name="T30" fmla="*/ 481 w 802"/>
                  <a:gd name="T31" fmla="*/ 69 h 97"/>
                  <a:gd name="T32" fmla="*/ 321 w 802"/>
                  <a:gd name="T33" fmla="*/ 69 h 97"/>
                  <a:gd name="T34" fmla="*/ 318 w 802"/>
                  <a:gd name="T35" fmla="*/ 67 h 97"/>
                  <a:gd name="T36" fmla="*/ 317 w 802"/>
                  <a:gd name="T37" fmla="*/ 64 h 97"/>
                  <a:gd name="T38" fmla="*/ 318 w 802"/>
                  <a:gd name="T39" fmla="*/ 58 h 97"/>
                  <a:gd name="T40" fmla="*/ 96 w 802"/>
                  <a:gd name="T41" fmla="*/ 58 h 97"/>
                  <a:gd name="T42" fmla="*/ 90 w 802"/>
                  <a:gd name="T43" fmla="*/ 54 h 97"/>
                  <a:gd name="T44" fmla="*/ 91 w 802"/>
                  <a:gd name="T45" fmla="*/ 47 h 97"/>
                  <a:gd name="T46" fmla="*/ 113 w 802"/>
                  <a:gd name="T47" fmla="*/ 20 h 97"/>
                  <a:gd name="T48" fmla="*/ 689 w 802"/>
                  <a:gd name="T49" fmla="*/ 20 h 97"/>
                  <a:gd name="T50" fmla="*/ 711 w 802"/>
                  <a:gd name="T51" fmla="*/ 4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2" h="97">
                    <a:moveTo>
                      <a:pt x="87" y="0"/>
                    </a:moveTo>
                    <a:cubicBezTo>
                      <a:pt x="4" y="83"/>
                      <a:pt x="4" y="83"/>
                      <a:pt x="4" y="83"/>
                    </a:cubicBezTo>
                    <a:cubicBezTo>
                      <a:pt x="1" y="85"/>
                      <a:pt x="0" y="89"/>
                      <a:pt x="2" y="92"/>
                    </a:cubicBezTo>
                    <a:cubicBezTo>
                      <a:pt x="3" y="95"/>
                      <a:pt x="6" y="97"/>
                      <a:pt x="10" y="97"/>
                    </a:cubicBezTo>
                    <a:cubicBezTo>
                      <a:pt x="792" y="97"/>
                      <a:pt x="792" y="97"/>
                      <a:pt x="792" y="97"/>
                    </a:cubicBezTo>
                    <a:cubicBezTo>
                      <a:pt x="796" y="97"/>
                      <a:pt x="799" y="95"/>
                      <a:pt x="800" y="92"/>
                    </a:cubicBezTo>
                    <a:cubicBezTo>
                      <a:pt x="802" y="89"/>
                      <a:pt x="801" y="85"/>
                      <a:pt x="798" y="83"/>
                    </a:cubicBezTo>
                    <a:cubicBezTo>
                      <a:pt x="715" y="0"/>
                      <a:pt x="715" y="0"/>
                      <a:pt x="715" y="0"/>
                    </a:cubicBezTo>
                    <a:lnTo>
                      <a:pt x="87" y="0"/>
                    </a:lnTo>
                    <a:close/>
                    <a:moveTo>
                      <a:pt x="711" y="47"/>
                    </a:moveTo>
                    <a:cubicBezTo>
                      <a:pt x="713" y="49"/>
                      <a:pt x="713" y="51"/>
                      <a:pt x="712" y="54"/>
                    </a:cubicBezTo>
                    <a:cubicBezTo>
                      <a:pt x="711" y="56"/>
                      <a:pt x="709" y="58"/>
                      <a:pt x="706" y="58"/>
                    </a:cubicBezTo>
                    <a:cubicBezTo>
                      <a:pt x="484" y="58"/>
                      <a:pt x="484" y="58"/>
                      <a:pt x="484" y="58"/>
                    </a:cubicBezTo>
                    <a:cubicBezTo>
                      <a:pt x="485" y="64"/>
                      <a:pt x="485" y="64"/>
                      <a:pt x="485" y="64"/>
                    </a:cubicBezTo>
                    <a:cubicBezTo>
                      <a:pt x="485" y="65"/>
                      <a:pt x="485" y="66"/>
                      <a:pt x="484" y="67"/>
                    </a:cubicBezTo>
                    <a:cubicBezTo>
                      <a:pt x="483" y="68"/>
                      <a:pt x="482" y="69"/>
                      <a:pt x="481" y="69"/>
                    </a:cubicBezTo>
                    <a:cubicBezTo>
                      <a:pt x="321" y="69"/>
                      <a:pt x="321" y="69"/>
                      <a:pt x="321" y="69"/>
                    </a:cubicBezTo>
                    <a:cubicBezTo>
                      <a:pt x="320" y="69"/>
                      <a:pt x="319" y="68"/>
                      <a:pt x="318" y="67"/>
                    </a:cubicBezTo>
                    <a:cubicBezTo>
                      <a:pt x="317" y="66"/>
                      <a:pt x="317" y="65"/>
                      <a:pt x="317" y="64"/>
                    </a:cubicBezTo>
                    <a:cubicBezTo>
                      <a:pt x="318" y="58"/>
                      <a:pt x="318" y="58"/>
                      <a:pt x="318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3" y="58"/>
                      <a:pt x="91" y="56"/>
                      <a:pt x="90" y="54"/>
                    </a:cubicBezTo>
                    <a:cubicBezTo>
                      <a:pt x="89" y="51"/>
                      <a:pt x="89" y="49"/>
                      <a:pt x="91" y="47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689" y="20"/>
                      <a:pt x="689" y="20"/>
                      <a:pt x="689" y="20"/>
                    </a:cubicBezTo>
                    <a:lnTo>
                      <a:pt x="7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14"/>
              <p:cNvSpPr>
                <a:spLocks noEditPoints="1"/>
              </p:cNvSpPr>
              <p:nvPr/>
            </p:nvSpPr>
            <p:spPr bwMode="auto">
              <a:xfrm>
                <a:off x="1408" y="1637"/>
                <a:ext cx="798" cy="29"/>
              </a:xfrm>
              <a:custGeom>
                <a:avLst/>
                <a:gdLst>
                  <a:gd name="T0" fmla="*/ 791 w 800"/>
                  <a:gd name="T1" fmla="*/ 3 h 29"/>
                  <a:gd name="T2" fmla="*/ 469 w 800"/>
                  <a:gd name="T3" fmla="*/ 3 h 29"/>
                  <a:gd name="T4" fmla="*/ 468 w 800"/>
                  <a:gd name="T5" fmla="*/ 6 h 29"/>
                  <a:gd name="T6" fmla="*/ 461 w 800"/>
                  <a:gd name="T7" fmla="*/ 9 h 29"/>
                  <a:gd name="T8" fmla="*/ 339 w 800"/>
                  <a:gd name="T9" fmla="*/ 9 h 29"/>
                  <a:gd name="T10" fmla="*/ 332 w 800"/>
                  <a:gd name="T11" fmla="*/ 6 h 29"/>
                  <a:gd name="T12" fmla="*/ 331 w 800"/>
                  <a:gd name="T13" fmla="*/ 3 h 29"/>
                  <a:gd name="T14" fmla="*/ 9 w 800"/>
                  <a:gd name="T15" fmla="*/ 3 h 29"/>
                  <a:gd name="T16" fmla="*/ 0 w 800"/>
                  <a:gd name="T17" fmla="*/ 0 h 29"/>
                  <a:gd name="T18" fmla="*/ 0 w 800"/>
                  <a:gd name="T19" fmla="*/ 9 h 29"/>
                  <a:gd name="T20" fmla="*/ 6 w 800"/>
                  <a:gd name="T21" fmla="*/ 23 h 29"/>
                  <a:gd name="T22" fmla="*/ 21 w 800"/>
                  <a:gd name="T23" fmla="*/ 29 h 29"/>
                  <a:gd name="T24" fmla="*/ 779 w 800"/>
                  <a:gd name="T25" fmla="*/ 29 h 29"/>
                  <a:gd name="T26" fmla="*/ 794 w 800"/>
                  <a:gd name="T27" fmla="*/ 23 h 29"/>
                  <a:gd name="T28" fmla="*/ 800 w 800"/>
                  <a:gd name="T29" fmla="*/ 9 h 29"/>
                  <a:gd name="T30" fmla="*/ 800 w 800"/>
                  <a:gd name="T31" fmla="*/ 0 h 29"/>
                  <a:gd name="T32" fmla="*/ 791 w 800"/>
                  <a:gd name="T33" fmla="*/ 3 h 29"/>
                  <a:gd name="T34" fmla="*/ 72 w 800"/>
                  <a:gd name="T35" fmla="*/ 21 h 29"/>
                  <a:gd name="T36" fmla="*/ 68 w 800"/>
                  <a:gd name="T37" fmla="*/ 16 h 29"/>
                  <a:gd name="T38" fmla="*/ 72 w 800"/>
                  <a:gd name="T39" fmla="*/ 12 h 29"/>
                  <a:gd name="T40" fmla="*/ 77 w 800"/>
                  <a:gd name="T41" fmla="*/ 16 h 29"/>
                  <a:gd name="T42" fmla="*/ 72 w 800"/>
                  <a:gd name="T43" fmla="*/ 21 h 29"/>
                  <a:gd name="T44" fmla="*/ 94 w 800"/>
                  <a:gd name="T45" fmla="*/ 21 h 29"/>
                  <a:gd name="T46" fmla="*/ 89 w 800"/>
                  <a:gd name="T47" fmla="*/ 16 h 29"/>
                  <a:gd name="T48" fmla="*/ 94 w 800"/>
                  <a:gd name="T49" fmla="*/ 12 h 29"/>
                  <a:gd name="T50" fmla="*/ 98 w 800"/>
                  <a:gd name="T51" fmla="*/ 16 h 29"/>
                  <a:gd name="T52" fmla="*/ 94 w 800"/>
                  <a:gd name="T53" fmla="*/ 21 h 29"/>
                  <a:gd name="T54" fmla="*/ 115 w 800"/>
                  <a:gd name="T55" fmla="*/ 21 h 29"/>
                  <a:gd name="T56" fmla="*/ 111 w 800"/>
                  <a:gd name="T57" fmla="*/ 16 h 29"/>
                  <a:gd name="T58" fmla="*/ 115 w 800"/>
                  <a:gd name="T59" fmla="*/ 12 h 29"/>
                  <a:gd name="T60" fmla="*/ 120 w 800"/>
                  <a:gd name="T61" fmla="*/ 16 h 29"/>
                  <a:gd name="T62" fmla="*/ 115 w 800"/>
                  <a:gd name="T6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00" h="29">
                    <a:moveTo>
                      <a:pt x="791" y="3"/>
                    </a:moveTo>
                    <a:cubicBezTo>
                      <a:pt x="469" y="3"/>
                      <a:pt x="469" y="3"/>
                      <a:pt x="469" y="3"/>
                    </a:cubicBezTo>
                    <a:cubicBezTo>
                      <a:pt x="469" y="4"/>
                      <a:pt x="468" y="5"/>
                      <a:pt x="468" y="6"/>
                    </a:cubicBezTo>
                    <a:cubicBezTo>
                      <a:pt x="466" y="8"/>
                      <a:pt x="463" y="9"/>
                      <a:pt x="461" y="9"/>
                    </a:cubicBezTo>
                    <a:cubicBezTo>
                      <a:pt x="339" y="9"/>
                      <a:pt x="339" y="9"/>
                      <a:pt x="339" y="9"/>
                    </a:cubicBezTo>
                    <a:cubicBezTo>
                      <a:pt x="337" y="9"/>
                      <a:pt x="334" y="8"/>
                      <a:pt x="332" y="6"/>
                    </a:cubicBezTo>
                    <a:cubicBezTo>
                      <a:pt x="332" y="5"/>
                      <a:pt x="331" y="4"/>
                      <a:pt x="331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2" y="19"/>
                      <a:pt x="6" y="23"/>
                    </a:cubicBezTo>
                    <a:cubicBezTo>
                      <a:pt x="10" y="27"/>
                      <a:pt x="15" y="29"/>
                      <a:pt x="21" y="29"/>
                    </a:cubicBezTo>
                    <a:cubicBezTo>
                      <a:pt x="779" y="29"/>
                      <a:pt x="779" y="29"/>
                      <a:pt x="779" y="29"/>
                    </a:cubicBezTo>
                    <a:cubicBezTo>
                      <a:pt x="785" y="29"/>
                      <a:pt x="790" y="27"/>
                      <a:pt x="794" y="23"/>
                    </a:cubicBezTo>
                    <a:cubicBezTo>
                      <a:pt x="798" y="19"/>
                      <a:pt x="800" y="14"/>
                      <a:pt x="800" y="9"/>
                    </a:cubicBezTo>
                    <a:cubicBezTo>
                      <a:pt x="800" y="0"/>
                      <a:pt x="800" y="0"/>
                      <a:pt x="800" y="0"/>
                    </a:cubicBezTo>
                    <a:cubicBezTo>
                      <a:pt x="798" y="2"/>
                      <a:pt x="795" y="3"/>
                      <a:pt x="791" y="3"/>
                    </a:cubicBezTo>
                    <a:close/>
                    <a:moveTo>
                      <a:pt x="72" y="21"/>
                    </a:moveTo>
                    <a:cubicBezTo>
                      <a:pt x="70" y="21"/>
                      <a:pt x="68" y="19"/>
                      <a:pt x="68" y="16"/>
                    </a:cubicBezTo>
                    <a:cubicBezTo>
                      <a:pt x="68" y="14"/>
                      <a:pt x="70" y="12"/>
                      <a:pt x="72" y="12"/>
                    </a:cubicBezTo>
                    <a:cubicBezTo>
                      <a:pt x="75" y="12"/>
                      <a:pt x="77" y="14"/>
                      <a:pt x="77" y="16"/>
                    </a:cubicBezTo>
                    <a:cubicBezTo>
                      <a:pt x="77" y="19"/>
                      <a:pt x="75" y="21"/>
                      <a:pt x="72" y="21"/>
                    </a:cubicBezTo>
                    <a:close/>
                    <a:moveTo>
                      <a:pt x="94" y="21"/>
                    </a:moveTo>
                    <a:cubicBezTo>
                      <a:pt x="91" y="21"/>
                      <a:pt x="89" y="19"/>
                      <a:pt x="89" y="16"/>
                    </a:cubicBezTo>
                    <a:cubicBezTo>
                      <a:pt x="89" y="14"/>
                      <a:pt x="91" y="12"/>
                      <a:pt x="94" y="12"/>
                    </a:cubicBezTo>
                    <a:cubicBezTo>
                      <a:pt x="96" y="12"/>
                      <a:pt x="98" y="14"/>
                      <a:pt x="98" y="16"/>
                    </a:cubicBezTo>
                    <a:cubicBezTo>
                      <a:pt x="98" y="19"/>
                      <a:pt x="96" y="21"/>
                      <a:pt x="94" y="21"/>
                    </a:cubicBezTo>
                    <a:close/>
                    <a:moveTo>
                      <a:pt x="115" y="21"/>
                    </a:moveTo>
                    <a:cubicBezTo>
                      <a:pt x="113" y="21"/>
                      <a:pt x="111" y="19"/>
                      <a:pt x="111" y="16"/>
                    </a:cubicBezTo>
                    <a:cubicBezTo>
                      <a:pt x="111" y="14"/>
                      <a:pt x="113" y="12"/>
                      <a:pt x="115" y="12"/>
                    </a:cubicBezTo>
                    <a:cubicBezTo>
                      <a:pt x="118" y="12"/>
                      <a:pt x="120" y="14"/>
                      <a:pt x="120" y="16"/>
                    </a:cubicBezTo>
                    <a:cubicBezTo>
                      <a:pt x="120" y="19"/>
                      <a:pt x="118" y="21"/>
                      <a:pt x="1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15"/>
              <p:cNvSpPr>
                <a:spLocks/>
              </p:cNvSpPr>
              <p:nvPr/>
            </p:nvSpPr>
            <p:spPr bwMode="auto">
              <a:xfrm>
                <a:off x="1624" y="1386"/>
                <a:ext cx="48" cy="56"/>
              </a:xfrm>
              <a:custGeom>
                <a:avLst/>
                <a:gdLst>
                  <a:gd name="T0" fmla="*/ 48 w 48"/>
                  <a:gd name="T1" fmla="*/ 56 h 56"/>
                  <a:gd name="T2" fmla="*/ 0 w 48"/>
                  <a:gd name="T3" fmla="*/ 56 h 56"/>
                  <a:gd name="T4" fmla="*/ 0 w 48"/>
                  <a:gd name="T5" fmla="*/ 5 h 56"/>
                  <a:gd name="T6" fmla="*/ 2 w 48"/>
                  <a:gd name="T7" fmla="*/ 2 h 56"/>
                  <a:gd name="T8" fmla="*/ 5 w 48"/>
                  <a:gd name="T9" fmla="*/ 0 h 56"/>
                  <a:gd name="T10" fmla="*/ 43 w 48"/>
                  <a:gd name="T11" fmla="*/ 0 h 56"/>
                  <a:gd name="T12" fmla="*/ 47 w 48"/>
                  <a:gd name="T13" fmla="*/ 2 h 56"/>
                  <a:gd name="T14" fmla="*/ 48 w 48"/>
                  <a:gd name="T15" fmla="*/ 5 h 56"/>
                  <a:gd name="T16" fmla="*/ 48 w 48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6">
                    <a:moveTo>
                      <a:pt x="48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1"/>
                      <a:pt x="47" y="2"/>
                    </a:cubicBezTo>
                    <a:cubicBezTo>
                      <a:pt x="48" y="3"/>
                      <a:pt x="48" y="4"/>
                      <a:pt x="48" y="5"/>
                    </a:cubicBezTo>
                    <a:cubicBezTo>
                      <a:pt x="48" y="56"/>
                      <a:pt x="48" y="56"/>
                      <a:pt x="4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16"/>
              <p:cNvSpPr>
                <a:spLocks/>
              </p:cNvSpPr>
              <p:nvPr/>
            </p:nvSpPr>
            <p:spPr bwMode="auto">
              <a:xfrm>
                <a:off x="1723" y="1314"/>
                <a:ext cx="47" cy="128"/>
              </a:xfrm>
              <a:custGeom>
                <a:avLst/>
                <a:gdLst>
                  <a:gd name="T0" fmla="*/ 47 w 47"/>
                  <a:gd name="T1" fmla="*/ 128 h 128"/>
                  <a:gd name="T2" fmla="*/ 0 w 47"/>
                  <a:gd name="T3" fmla="*/ 128 h 128"/>
                  <a:gd name="T4" fmla="*/ 0 w 47"/>
                  <a:gd name="T5" fmla="*/ 5 h 128"/>
                  <a:gd name="T6" fmla="*/ 1 w 47"/>
                  <a:gd name="T7" fmla="*/ 2 h 128"/>
                  <a:gd name="T8" fmla="*/ 5 w 47"/>
                  <a:gd name="T9" fmla="*/ 0 h 128"/>
                  <a:gd name="T10" fmla="*/ 42 w 47"/>
                  <a:gd name="T11" fmla="*/ 0 h 128"/>
                  <a:gd name="T12" fmla="*/ 46 w 47"/>
                  <a:gd name="T13" fmla="*/ 2 h 128"/>
                  <a:gd name="T14" fmla="*/ 47 w 47"/>
                  <a:gd name="T15" fmla="*/ 5 h 128"/>
                  <a:gd name="T16" fmla="*/ 47 w 47"/>
                  <a:gd name="T1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28">
                    <a:moveTo>
                      <a:pt x="47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7" y="4"/>
                      <a:pt x="47" y="5"/>
                    </a:cubicBezTo>
                    <a:lnTo>
                      <a:pt x="47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491" name="Freeform 17"/>
              <p:cNvSpPr>
                <a:spLocks/>
              </p:cNvSpPr>
              <p:nvPr/>
            </p:nvSpPr>
            <p:spPr bwMode="auto">
              <a:xfrm>
                <a:off x="1821" y="1353"/>
                <a:ext cx="48" cy="89"/>
              </a:xfrm>
              <a:custGeom>
                <a:avLst/>
                <a:gdLst>
                  <a:gd name="T0" fmla="*/ 48 w 48"/>
                  <a:gd name="T1" fmla="*/ 89 h 89"/>
                  <a:gd name="T2" fmla="*/ 0 w 48"/>
                  <a:gd name="T3" fmla="*/ 89 h 89"/>
                  <a:gd name="T4" fmla="*/ 0 w 48"/>
                  <a:gd name="T5" fmla="*/ 6 h 89"/>
                  <a:gd name="T6" fmla="*/ 1 w 48"/>
                  <a:gd name="T7" fmla="*/ 2 h 89"/>
                  <a:gd name="T8" fmla="*/ 5 w 48"/>
                  <a:gd name="T9" fmla="*/ 0 h 89"/>
                  <a:gd name="T10" fmla="*/ 43 w 48"/>
                  <a:gd name="T11" fmla="*/ 0 h 89"/>
                  <a:gd name="T12" fmla="*/ 46 w 48"/>
                  <a:gd name="T13" fmla="*/ 2 h 89"/>
                  <a:gd name="T14" fmla="*/ 48 w 48"/>
                  <a:gd name="T15" fmla="*/ 6 h 89"/>
                  <a:gd name="T16" fmla="*/ 48 w 48"/>
                  <a:gd name="T1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89">
                    <a:moveTo>
                      <a:pt x="48" y="89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8" y="4"/>
                      <a:pt x="48" y="6"/>
                    </a:cubicBezTo>
                    <a:cubicBezTo>
                      <a:pt x="48" y="89"/>
                      <a:pt x="48" y="89"/>
                      <a:pt x="4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18"/>
              <p:cNvSpPr>
                <a:spLocks/>
              </p:cNvSpPr>
              <p:nvPr/>
            </p:nvSpPr>
            <p:spPr bwMode="auto">
              <a:xfrm>
                <a:off x="1901" y="1205"/>
                <a:ext cx="84" cy="237"/>
              </a:xfrm>
              <a:custGeom>
                <a:avLst/>
                <a:gdLst>
                  <a:gd name="T0" fmla="*/ 79 w 84"/>
                  <a:gd name="T1" fmla="*/ 64 h 237"/>
                  <a:gd name="T2" fmla="*/ 84 w 84"/>
                  <a:gd name="T3" fmla="*/ 62 h 237"/>
                  <a:gd name="T4" fmla="*/ 83 w 84"/>
                  <a:gd name="T5" fmla="*/ 56 h 237"/>
                  <a:gd name="T6" fmla="*/ 46 w 84"/>
                  <a:gd name="T7" fmla="*/ 2 h 237"/>
                  <a:gd name="T8" fmla="*/ 42 w 84"/>
                  <a:gd name="T9" fmla="*/ 0 h 237"/>
                  <a:gd name="T10" fmla="*/ 38 w 84"/>
                  <a:gd name="T11" fmla="*/ 2 h 237"/>
                  <a:gd name="T12" fmla="*/ 1 w 84"/>
                  <a:gd name="T13" fmla="*/ 56 h 237"/>
                  <a:gd name="T14" fmla="*/ 1 w 84"/>
                  <a:gd name="T15" fmla="*/ 62 h 237"/>
                  <a:gd name="T16" fmla="*/ 5 w 84"/>
                  <a:gd name="T17" fmla="*/ 64 h 237"/>
                  <a:gd name="T18" fmla="*/ 18 w 84"/>
                  <a:gd name="T19" fmla="*/ 64 h 237"/>
                  <a:gd name="T20" fmla="*/ 18 w 84"/>
                  <a:gd name="T21" fmla="*/ 237 h 237"/>
                  <a:gd name="T22" fmla="*/ 66 w 84"/>
                  <a:gd name="T23" fmla="*/ 237 h 237"/>
                  <a:gd name="T24" fmla="*/ 66 w 84"/>
                  <a:gd name="T25" fmla="*/ 64 h 237"/>
                  <a:gd name="T26" fmla="*/ 79 w 84"/>
                  <a:gd name="T27" fmla="*/ 6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37">
                    <a:moveTo>
                      <a:pt x="79" y="64"/>
                    </a:moveTo>
                    <a:cubicBezTo>
                      <a:pt x="81" y="64"/>
                      <a:pt x="83" y="63"/>
                      <a:pt x="84" y="62"/>
                    </a:cubicBezTo>
                    <a:cubicBezTo>
                      <a:pt x="84" y="60"/>
                      <a:pt x="84" y="58"/>
                      <a:pt x="83" y="56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5" y="1"/>
                      <a:pt x="44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58"/>
                      <a:pt x="0" y="60"/>
                      <a:pt x="1" y="62"/>
                    </a:cubicBezTo>
                    <a:cubicBezTo>
                      <a:pt x="1" y="63"/>
                      <a:pt x="3" y="64"/>
                      <a:pt x="5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66" y="237"/>
                      <a:pt x="66" y="237"/>
                      <a:pt x="66" y="237"/>
                    </a:cubicBezTo>
                    <a:cubicBezTo>
                      <a:pt x="66" y="64"/>
                      <a:pt x="66" y="64"/>
                      <a:pt x="66" y="64"/>
                    </a:cubicBezTo>
                    <a:lnTo>
                      <a:pt x="7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19"/>
              <p:cNvSpPr>
                <a:spLocks/>
              </p:cNvSpPr>
              <p:nvPr/>
            </p:nvSpPr>
            <p:spPr bwMode="auto">
              <a:xfrm>
                <a:off x="1552" y="1187"/>
                <a:ext cx="510" cy="276"/>
              </a:xfrm>
              <a:custGeom>
                <a:avLst/>
                <a:gdLst>
                  <a:gd name="T0" fmla="*/ 8 w 512"/>
                  <a:gd name="T1" fmla="*/ 268 h 276"/>
                  <a:gd name="T2" fmla="*/ 8 w 512"/>
                  <a:gd name="T3" fmla="*/ 4 h 276"/>
                  <a:gd name="T4" fmla="*/ 7 w 512"/>
                  <a:gd name="T5" fmla="*/ 1 h 276"/>
                  <a:gd name="T6" fmla="*/ 4 w 512"/>
                  <a:gd name="T7" fmla="*/ 0 h 276"/>
                  <a:gd name="T8" fmla="*/ 4 w 512"/>
                  <a:gd name="T9" fmla="*/ 0 h 276"/>
                  <a:gd name="T10" fmla="*/ 1 w 512"/>
                  <a:gd name="T11" fmla="*/ 1 h 276"/>
                  <a:gd name="T12" fmla="*/ 0 w 512"/>
                  <a:gd name="T13" fmla="*/ 4 h 276"/>
                  <a:gd name="T14" fmla="*/ 0 w 512"/>
                  <a:gd name="T15" fmla="*/ 276 h 276"/>
                  <a:gd name="T16" fmla="*/ 508 w 512"/>
                  <a:gd name="T17" fmla="*/ 276 h 276"/>
                  <a:gd name="T18" fmla="*/ 511 w 512"/>
                  <a:gd name="T19" fmla="*/ 275 h 276"/>
                  <a:gd name="T20" fmla="*/ 512 w 512"/>
                  <a:gd name="T21" fmla="*/ 272 h 276"/>
                  <a:gd name="T22" fmla="*/ 512 w 512"/>
                  <a:gd name="T23" fmla="*/ 272 h 276"/>
                  <a:gd name="T24" fmla="*/ 511 w 512"/>
                  <a:gd name="T25" fmla="*/ 269 h 276"/>
                  <a:gd name="T26" fmla="*/ 508 w 512"/>
                  <a:gd name="T27" fmla="*/ 268 h 276"/>
                  <a:gd name="T28" fmla="*/ 8 w 512"/>
                  <a:gd name="T29" fmla="*/ 26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2" h="276">
                    <a:moveTo>
                      <a:pt x="8" y="268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508" y="276"/>
                      <a:pt x="508" y="276"/>
                      <a:pt x="508" y="276"/>
                    </a:cubicBezTo>
                    <a:cubicBezTo>
                      <a:pt x="509" y="276"/>
                      <a:pt x="510" y="276"/>
                      <a:pt x="511" y="275"/>
                    </a:cubicBezTo>
                    <a:cubicBezTo>
                      <a:pt x="512" y="274"/>
                      <a:pt x="512" y="273"/>
                      <a:pt x="512" y="272"/>
                    </a:cubicBezTo>
                    <a:cubicBezTo>
                      <a:pt x="512" y="272"/>
                      <a:pt x="512" y="272"/>
                      <a:pt x="512" y="272"/>
                    </a:cubicBezTo>
                    <a:cubicBezTo>
                      <a:pt x="512" y="271"/>
                      <a:pt x="512" y="270"/>
                      <a:pt x="511" y="269"/>
                    </a:cubicBezTo>
                    <a:cubicBezTo>
                      <a:pt x="510" y="268"/>
                      <a:pt x="509" y="268"/>
                      <a:pt x="508" y="268"/>
                    </a:cubicBezTo>
                    <a:cubicBezTo>
                      <a:pt x="8" y="268"/>
                      <a:pt x="8" y="268"/>
                      <a:pt x="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18" name="组合 1"/>
            <p:cNvGrpSpPr/>
            <p:nvPr/>
          </p:nvGrpSpPr>
          <p:grpSpPr>
            <a:xfrm>
              <a:off x="1115834" y="3752525"/>
              <a:ext cx="1490521" cy="118478"/>
              <a:chOff x="4840431" y="2041402"/>
              <a:chExt cx="2505257" cy="199137"/>
            </a:xfrm>
          </p:grpSpPr>
          <p:cxnSp>
            <p:nvCxnSpPr>
              <p:cNvPr id="519" name="直接连接符 346"/>
              <p:cNvCxnSpPr/>
              <p:nvPr/>
            </p:nvCxnSpPr>
            <p:spPr>
              <a:xfrm>
                <a:off x="4840431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直接连接符 347"/>
              <p:cNvCxnSpPr/>
              <p:nvPr/>
            </p:nvCxnSpPr>
            <p:spPr>
              <a:xfrm>
                <a:off x="6218348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1" name="椭圆 520"/>
              <p:cNvSpPr/>
              <p:nvPr/>
            </p:nvSpPr>
            <p:spPr>
              <a:xfrm>
                <a:off x="5996400" y="2041402"/>
                <a:ext cx="199137" cy="19913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34" name="矩形 533"/>
            <p:cNvSpPr/>
            <p:nvPr/>
          </p:nvSpPr>
          <p:spPr>
            <a:xfrm>
              <a:off x="1463260" y="3874532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/>
              <a:r>
                <a: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538" name="直接连接符 110"/>
            <p:cNvCxnSpPr/>
            <p:nvPr/>
          </p:nvCxnSpPr>
          <p:spPr>
            <a:xfrm rot="3070588" flipH="1">
              <a:off x="2698587" y="256084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0" name="组 539"/>
          <p:cNvGrpSpPr/>
          <p:nvPr/>
        </p:nvGrpSpPr>
        <p:grpSpPr>
          <a:xfrm>
            <a:off x="3393224" y="2113080"/>
            <a:ext cx="2676451" cy="2677592"/>
            <a:chOff x="523291" y="2113080"/>
            <a:chExt cx="2676451" cy="2677592"/>
          </a:xfrm>
        </p:grpSpPr>
        <p:sp>
          <p:nvSpPr>
            <p:cNvPr id="541" name="椭圆 540"/>
            <p:cNvSpPr/>
            <p:nvPr/>
          </p:nvSpPr>
          <p:spPr>
            <a:xfrm>
              <a:off x="594463" y="2178091"/>
              <a:ext cx="2536388" cy="253639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2" name="椭圆 541"/>
            <p:cNvSpPr/>
            <p:nvPr/>
          </p:nvSpPr>
          <p:spPr>
            <a:xfrm>
              <a:off x="771724" y="2361017"/>
              <a:ext cx="2181864" cy="21817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3" name="椭圆 542"/>
            <p:cNvSpPr/>
            <p:nvPr/>
          </p:nvSpPr>
          <p:spPr>
            <a:xfrm>
              <a:off x="864980" y="2455884"/>
              <a:ext cx="1986976" cy="198684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cxnSp>
          <p:nvCxnSpPr>
            <p:cNvPr id="544" name="直接连接符 90"/>
            <p:cNvCxnSpPr/>
            <p:nvPr/>
          </p:nvCxnSpPr>
          <p:spPr>
            <a:xfrm rot="16200000" flipH="1">
              <a:off x="560643" y="331422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接连接符 91"/>
            <p:cNvCxnSpPr/>
            <p:nvPr/>
          </p:nvCxnSpPr>
          <p:spPr>
            <a:xfrm rot="16623529" flipH="1">
              <a:off x="569752" y="31665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接连接符 92"/>
            <p:cNvCxnSpPr/>
            <p:nvPr/>
          </p:nvCxnSpPr>
          <p:spPr>
            <a:xfrm rot="17047059" flipH="1">
              <a:off x="596939" y="30211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接连接符 93"/>
            <p:cNvCxnSpPr/>
            <p:nvPr/>
          </p:nvCxnSpPr>
          <p:spPr>
            <a:xfrm rot="17470588" flipH="1">
              <a:off x="641792" y="288011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94"/>
            <p:cNvCxnSpPr/>
            <p:nvPr/>
          </p:nvCxnSpPr>
          <p:spPr>
            <a:xfrm rot="17894118" flipH="1">
              <a:off x="703633" y="274570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接连接符 95"/>
            <p:cNvCxnSpPr/>
            <p:nvPr/>
          </p:nvCxnSpPr>
          <p:spPr>
            <a:xfrm rot="18317647" flipH="1">
              <a:off x="781522" y="261990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接连接符 96"/>
            <p:cNvCxnSpPr/>
            <p:nvPr/>
          </p:nvCxnSpPr>
          <p:spPr>
            <a:xfrm rot="18741177" flipH="1">
              <a:off x="874280" y="250463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接连接符 97"/>
            <p:cNvCxnSpPr/>
            <p:nvPr/>
          </p:nvCxnSpPr>
          <p:spPr>
            <a:xfrm rot="19164706" flipH="1">
              <a:off x="980500" y="2401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98"/>
            <p:cNvCxnSpPr/>
            <p:nvPr/>
          </p:nvCxnSpPr>
          <p:spPr>
            <a:xfrm rot="19588235" flipH="1">
              <a:off x="1098572" y="231247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接连接符 99"/>
            <p:cNvCxnSpPr/>
            <p:nvPr/>
          </p:nvCxnSpPr>
          <p:spPr>
            <a:xfrm rot="20011765" flipH="1">
              <a:off x="1226707" y="223849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接连接符 100"/>
            <p:cNvCxnSpPr/>
            <p:nvPr/>
          </p:nvCxnSpPr>
          <p:spPr>
            <a:xfrm rot="20435294" flipH="1">
              <a:off x="1362961" y="218082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接连接符 101"/>
            <p:cNvCxnSpPr/>
            <p:nvPr/>
          </p:nvCxnSpPr>
          <p:spPr>
            <a:xfrm rot="20858823" flipH="1">
              <a:off x="1505270" y="21403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接连接符 102"/>
            <p:cNvCxnSpPr/>
            <p:nvPr/>
          </p:nvCxnSpPr>
          <p:spPr>
            <a:xfrm rot="21282353" flipH="1">
              <a:off x="1651476" y="2117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103"/>
            <p:cNvCxnSpPr/>
            <p:nvPr/>
          </p:nvCxnSpPr>
          <p:spPr>
            <a:xfrm rot="105883" flipH="1">
              <a:off x="1799363" y="211308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连接符 104"/>
            <p:cNvCxnSpPr/>
            <p:nvPr/>
          </p:nvCxnSpPr>
          <p:spPr>
            <a:xfrm rot="529412" flipH="1">
              <a:off x="1946689" y="21267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105"/>
            <p:cNvCxnSpPr/>
            <p:nvPr/>
          </p:nvCxnSpPr>
          <p:spPr>
            <a:xfrm rot="952941" flipH="1">
              <a:off x="2091221" y="2158385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接连接符 106"/>
            <p:cNvCxnSpPr/>
            <p:nvPr/>
          </p:nvCxnSpPr>
          <p:spPr>
            <a:xfrm rot="1376471" flipH="1">
              <a:off x="2230767" y="220755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107"/>
            <p:cNvCxnSpPr/>
            <p:nvPr/>
          </p:nvCxnSpPr>
          <p:spPr>
            <a:xfrm rot="1800000" flipH="1">
              <a:off x="2363213" y="227350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108"/>
            <p:cNvCxnSpPr/>
            <p:nvPr/>
          </p:nvCxnSpPr>
          <p:spPr>
            <a:xfrm rot="2223529" flipH="1">
              <a:off x="2486550" y="235523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接连接符 109"/>
            <p:cNvCxnSpPr/>
            <p:nvPr/>
          </p:nvCxnSpPr>
          <p:spPr>
            <a:xfrm rot="2647059" flipH="1">
              <a:off x="2598909" y="245150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接连接符 111"/>
            <p:cNvCxnSpPr/>
            <p:nvPr/>
          </p:nvCxnSpPr>
          <p:spPr>
            <a:xfrm rot="3494117" flipH="1">
              <a:off x="2784073" y="26816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接连接符 112"/>
            <p:cNvCxnSpPr/>
            <p:nvPr/>
          </p:nvCxnSpPr>
          <p:spPr>
            <a:xfrm rot="3917647" flipH="1">
              <a:off x="2854070" y="281195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接连接符 113"/>
            <p:cNvCxnSpPr/>
            <p:nvPr/>
          </p:nvCxnSpPr>
          <p:spPr>
            <a:xfrm rot="4341176" flipH="1">
              <a:off x="2907518" y="294992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接连接符 114"/>
            <p:cNvCxnSpPr/>
            <p:nvPr/>
          </p:nvCxnSpPr>
          <p:spPr>
            <a:xfrm rot="4764706" flipH="1">
              <a:off x="2943607" y="30934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接连接符 115"/>
            <p:cNvCxnSpPr/>
            <p:nvPr/>
          </p:nvCxnSpPr>
          <p:spPr>
            <a:xfrm rot="5188236" flipH="1">
              <a:off x="2961790" y="3240246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接连接符 116"/>
            <p:cNvCxnSpPr/>
            <p:nvPr/>
          </p:nvCxnSpPr>
          <p:spPr>
            <a:xfrm rot="5611765" flipH="1">
              <a:off x="2961790" y="33882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接连接符 117"/>
            <p:cNvCxnSpPr/>
            <p:nvPr/>
          </p:nvCxnSpPr>
          <p:spPr>
            <a:xfrm rot="6035294" flipH="1">
              <a:off x="2943607" y="3535038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接连接符 118"/>
            <p:cNvCxnSpPr/>
            <p:nvPr/>
          </p:nvCxnSpPr>
          <p:spPr>
            <a:xfrm rot="6458824" flipH="1">
              <a:off x="2907518" y="367852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接连接符 119"/>
            <p:cNvCxnSpPr/>
            <p:nvPr/>
          </p:nvCxnSpPr>
          <p:spPr>
            <a:xfrm rot="6882353" flipH="1">
              <a:off x="2854070" y="381649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接连接符 120"/>
            <p:cNvCxnSpPr/>
            <p:nvPr/>
          </p:nvCxnSpPr>
          <p:spPr>
            <a:xfrm rot="7305883" flipH="1">
              <a:off x="2784073" y="394684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接连接符 121"/>
            <p:cNvCxnSpPr/>
            <p:nvPr/>
          </p:nvCxnSpPr>
          <p:spPr>
            <a:xfrm rot="7729412" flipH="1">
              <a:off x="2698587" y="406760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接连接符 122"/>
            <p:cNvCxnSpPr/>
            <p:nvPr/>
          </p:nvCxnSpPr>
          <p:spPr>
            <a:xfrm rot="8152941" flipH="1">
              <a:off x="2598909" y="417694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接连接符 123"/>
            <p:cNvCxnSpPr/>
            <p:nvPr/>
          </p:nvCxnSpPr>
          <p:spPr>
            <a:xfrm rot="8576471" flipH="1">
              <a:off x="2486550" y="42732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接连接符 124"/>
            <p:cNvCxnSpPr/>
            <p:nvPr/>
          </p:nvCxnSpPr>
          <p:spPr>
            <a:xfrm rot="9000000" flipH="1">
              <a:off x="2363213" y="435493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接连接符 125"/>
            <p:cNvCxnSpPr/>
            <p:nvPr/>
          </p:nvCxnSpPr>
          <p:spPr>
            <a:xfrm rot="9423529" flipH="1">
              <a:off x="2230767" y="442088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接连接符 126"/>
            <p:cNvCxnSpPr/>
            <p:nvPr/>
          </p:nvCxnSpPr>
          <p:spPr>
            <a:xfrm rot="9847059" flipH="1">
              <a:off x="2091220" y="447006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接连接符 127"/>
            <p:cNvCxnSpPr/>
            <p:nvPr/>
          </p:nvCxnSpPr>
          <p:spPr>
            <a:xfrm rot="10270589" flipH="1">
              <a:off x="1946689" y="450171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接连接符 128"/>
            <p:cNvCxnSpPr/>
            <p:nvPr/>
          </p:nvCxnSpPr>
          <p:spPr>
            <a:xfrm rot="10694117" flipH="1">
              <a:off x="1799363" y="4515368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接连接符 129"/>
            <p:cNvCxnSpPr/>
            <p:nvPr/>
          </p:nvCxnSpPr>
          <p:spPr>
            <a:xfrm rot="11117648" flipH="1">
              <a:off x="1651476" y="4510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接连接符 130"/>
            <p:cNvCxnSpPr/>
            <p:nvPr/>
          </p:nvCxnSpPr>
          <p:spPr>
            <a:xfrm rot="11541176" flipH="1">
              <a:off x="1505270" y="448811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接连接符 131"/>
            <p:cNvCxnSpPr/>
            <p:nvPr/>
          </p:nvCxnSpPr>
          <p:spPr>
            <a:xfrm rot="11964706" flipH="1">
              <a:off x="1362961" y="444762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接连接符 132"/>
            <p:cNvCxnSpPr/>
            <p:nvPr/>
          </p:nvCxnSpPr>
          <p:spPr>
            <a:xfrm rot="12388235" flipH="1">
              <a:off x="1226707" y="438995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接连接符 133"/>
            <p:cNvCxnSpPr/>
            <p:nvPr/>
          </p:nvCxnSpPr>
          <p:spPr>
            <a:xfrm rot="12811765" flipH="1">
              <a:off x="1098572" y="431597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接连接符 134"/>
            <p:cNvCxnSpPr/>
            <p:nvPr/>
          </p:nvCxnSpPr>
          <p:spPr>
            <a:xfrm rot="13235294" flipH="1">
              <a:off x="980501" y="4226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接连接符 135"/>
            <p:cNvCxnSpPr/>
            <p:nvPr/>
          </p:nvCxnSpPr>
          <p:spPr>
            <a:xfrm rot="13658824" flipH="1">
              <a:off x="874280" y="412381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136"/>
            <p:cNvCxnSpPr/>
            <p:nvPr/>
          </p:nvCxnSpPr>
          <p:spPr>
            <a:xfrm rot="14082352" flipH="1">
              <a:off x="781522" y="400854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137"/>
            <p:cNvCxnSpPr/>
            <p:nvPr/>
          </p:nvCxnSpPr>
          <p:spPr>
            <a:xfrm rot="14505883" flipH="1">
              <a:off x="703633" y="38827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138"/>
            <p:cNvCxnSpPr/>
            <p:nvPr/>
          </p:nvCxnSpPr>
          <p:spPr>
            <a:xfrm rot="14929413" flipH="1">
              <a:off x="641792" y="374833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接连接符 139"/>
            <p:cNvCxnSpPr/>
            <p:nvPr/>
          </p:nvCxnSpPr>
          <p:spPr>
            <a:xfrm rot="15352941" flipH="1">
              <a:off x="596939" y="3607339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140"/>
            <p:cNvCxnSpPr/>
            <p:nvPr/>
          </p:nvCxnSpPr>
          <p:spPr>
            <a:xfrm rot="15776472" flipH="1">
              <a:off x="569752" y="346190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4" name="Group 11"/>
            <p:cNvGrpSpPr>
              <a:grpSpLocks noChangeAspect="1"/>
            </p:cNvGrpSpPr>
            <p:nvPr/>
          </p:nvGrpSpPr>
          <p:grpSpPr bwMode="auto">
            <a:xfrm>
              <a:off x="1256658" y="2805346"/>
              <a:ext cx="1199546" cy="851678"/>
              <a:chOff x="1407" y="1098"/>
              <a:chExt cx="800" cy="56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01" name="Freeform 12"/>
              <p:cNvSpPr>
                <a:spLocks noEditPoints="1"/>
              </p:cNvSpPr>
              <p:nvPr/>
            </p:nvSpPr>
            <p:spPr bwMode="auto">
              <a:xfrm>
                <a:off x="1494" y="1098"/>
                <a:ext cx="626" cy="423"/>
              </a:xfrm>
              <a:custGeom>
                <a:avLst/>
                <a:gdLst>
                  <a:gd name="T0" fmla="*/ 621 w 628"/>
                  <a:gd name="T1" fmla="*/ 7 h 423"/>
                  <a:gd name="T2" fmla="*/ 605 w 628"/>
                  <a:gd name="T3" fmla="*/ 0 h 423"/>
                  <a:gd name="T4" fmla="*/ 23 w 628"/>
                  <a:gd name="T5" fmla="*/ 0 h 423"/>
                  <a:gd name="T6" fmla="*/ 7 w 628"/>
                  <a:gd name="T7" fmla="*/ 7 h 423"/>
                  <a:gd name="T8" fmla="*/ 0 w 628"/>
                  <a:gd name="T9" fmla="*/ 23 h 423"/>
                  <a:gd name="T10" fmla="*/ 0 w 628"/>
                  <a:gd name="T11" fmla="*/ 423 h 423"/>
                  <a:gd name="T12" fmla="*/ 628 w 628"/>
                  <a:gd name="T13" fmla="*/ 423 h 423"/>
                  <a:gd name="T14" fmla="*/ 628 w 628"/>
                  <a:gd name="T15" fmla="*/ 23 h 423"/>
                  <a:gd name="T16" fmla="*/ 621 w 628"/>
                  <a:gd name="T17" fmla="*/ 7 h 423"/>
                  <a:gd name="T18" fmla="*/ 314 w 628"/>
                  <a:gd name="T19" fmla="*/ 13 h 423"/>
                  <a:gd name="T20" fmla="*/ 321 w 628"/>
                  <a:gd name="T21" fmla="*/ 20 h 423"/>
                  <a:gd name="T22" fmla="*/ 314 w 628"/>
                  <a:gd name="T23" fmla="*/ 27 h 423"/>
                  <a:gd name="T24" fmla="*/ 307 w 628"/>
                  <a:gd name="T25" fmla="*/ 20 h 423"/>
                  <a:gd name="T26" fmla="*/ 314 w 628"/>
                  <a:gd name="T27" fmla="*/ 13 h 423"/>
                  <a:gd name="T28" fmla="*/ 587 w 628"/>
                  <a:gd name="T29" fmla="*/ 382 h 423"/>
                  <a:gd name="T30" fmla="*/ 41 w 628"/>
                  <a:gd name="T31" fmla="*/ 382 h 423"/>
                  <a:gd name="T32" fmla="*/ 41 w 628"/>
                  <a:gd name="T33" fmla="*/ 41 h 423"/>
                  <a:gd name="T34" fmla="*/ 587 w 628"/>
                  <a:gd name="T35" fmla="*/ 41 h 423"/>
                  <a:gd name="T36" fmla="*/ 587 w 628"/>
                  <a:gd name="T37" fmla="*/ 382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8" h="423">
                    <a:moveTo>
                      <a:pt x="621" y="7"/>
                    </a:moveTo>
                    <a:cubicBezTo>
                      <a:pt x="617" y="2"/>
                      <a:pt x="611" y="0"/>
                      <a:pt x="60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0"/>
                      <a:pt x="11" y="2"/>
                      <a:pt x="7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423"/>
                      <a:pt x="0" y="423"/>
                      <a:pt x="0" y="423"/>
                    </a:cubicBezTo>
                    <a:cubicBezTo>
                      <a:pt x="628" y="423"/>
                      <a:pt x="628" y="423"/>
                      <a:pt x="628" y="423"/>
                    </a:cubicBezTo>
                    <a:cubicBezTo>
                      <a:pt x="628" y="23"/>
                      <a:pt x="628" y="23"/>
                      <a:pt x="628" y="23"/>
                    </a:cubicBezTo>
                    <a:cubicBezTo>
                      <a:pt x="628" y="17"/>
                      <a:pt x="626" y="11"/>
                      <a:pt x="621" y="7"/>
                    </a:cubicBezTo>
                    <a:close/>
                    <a:moveTo>
                      <a:pt x="314" y="13"/>
                    </a:moveTo>
                    <a:cubicBezTo>
                      <a:pt x="318" y="13"/>
                      <a:pt x="321" y="16"/>
                      <a:pt x="321" y="20"/>
                    </a:cubicBezTo>
                    <a:cubicBezTo>
                      <a:pt x="321" y="24"/>
                      <a:pt x="318" y="27"/>
                      <a:pt x="314" y="27"/>
                    </a:cubicBezTo>
                    <a:cubicBezTo>
                      <a:pt x="310" y="27"/>
                      <a:pt x="307" y="24"/>
                      <a:pt x="307" y="20"/>
                    </a:cubicBezTo>
                    <a:cubicBezTo>
                      <a:pt x="307" y="16"/>
                      <a:pt x="310" y="13"/>
                      <a:pt x="314" y="13"/>
                    </a:cubicBezTo>
                    <a:close/>
                    <a:moveTo>
                      <a:pt x="587" y="382"/>
                    </a:moveTo>
                    <a:cubicBezTo>
                      <a:pt x="41" y="382"/>
                      <a:pt x="41" y="382"/>
                      <a:pt x="41" y="382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587" y="41"/>
                      <a:pt x="587" y="41"/>
                      <a:pt x="587" y="41"/>
                    </a:cubicBezTo>
                    <a:lnTo>
                      <a:pt x="587" y="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13"/>
              <p:cNvSpPr>
                <a:spLocks noEditPoints="1"/>
              </p:cNvSpPr>
              <p:nvPr/>
            </p:nvSpPr>
            <p:spPr bwMode="auto">
              <a:xfrm>
                <a:off x="1407" y="1538"/>
                <a:ext cx="800" cy="97"/>
              </a:xfrm>
              <a:custGeom>
                <a:avLst/>
                <a:gdLst>
                  <a:gd name="T0" fmla="*/ 87 w 802"/>
                  <a:gd name="T1" fmla="*/ 0 h 97"/>
                  <a:gd name="T2" fmla="*/ 4 w 802"/>
                  <a:gd name="T3" fmla="*/ 83 h 97"/>
                  <a:gd name="T4" fmla="*/ 2 w 802"/>
                  <a:gd name="T5" fmla="*/ 92 h 97"/>
                  <a:gd name="T6" fmla="*/ 10 w 802"/>
                  <a:gd name="T7" fmla="*/ 97 h 97"/>
                  <a:gd name="T8" fmla="*/ 792 w 802"/>
                  <a:gd name="T9" fmla="*/ 97 h 97"/>
                  <a:gd name="T10" fmla="*/ 800 w 802"/>
                  <a:gd name="T11" fmla="*/ 92 h 97"/>
                  <a:gd name="T12" fmla="*/ 798 w 802"/>
                  <a:gd name="T13" fmla="*/ 83 h 97"/>
                  <a:gd name="T14" fmla="*/ 715 w 802"/>
                  <a:gd name="T15" fmla="*/ 0 h 97"/>
                  <a:gd name="T16" fmla="*/ 87 w 802"/>
                  <a:gd name="T17" fmla="*/ 0 h 97"/>
                  <a:gd name="T18" fmla="*/ 711 w 802"/>
                  <a:gd name="T19" fmla="*/ 47 h 97"/>
                  <a:gd name="T20" fmla="*/ 712 w 802"/>
                  <a:gd name="T21" fmla="*/ 54 h 97"/>
                  <a:gd name="T22" fmla="*/ 706 w 802"/>
                  <a:gd name="T23" fmla="*/ 58 h 97"/>
                  <a:gd name="T24" fmla="*/ 484 w 802"/>
                  <a:gd name="T25" fmla="*/ 58 h 97"/>
                  <a:gd name="T26" fmla="*/ 485 w 802"/>
                  <a:gd name="T27" fmla="*/ 64 h 97"/>
                  <a:gd name="T28" fmla="*/ 484 w 802"/>
                  <a:gd name="T29" fmla="*/ 67 h 97"/>
                  <a:gd name="T30" fmla="*/ 481 w 802"/>
                  <a:gd name="T31" fmla="*/ 69 h 97"/>
                  <a:gd name="T32" fmla="*/ 321 w 802"/>
                  <a:gd name="T33" fmla="*/ 69 h 97"/>
                  <a:gd name="T34" fmla="*/ 318 w 802"/>
                  <a:gd name="T35" fmla="*/ 67 h 97"/>
                  <a:gd name="T36" fmla="*/ 317 w 802"/>
                  <a:gd name="T37" fmla="*/ 64 h 97"/>
                  <a:gd name="T38" fmla="*/ 318 w 802"/>
                  <a:gd name="T39" fmla="*/ 58 h 97"/>
                  <a:gd name="T40" fmla="*/ 96 w 802"/>
                  <a:gd name="T41" fmla="*/ 58 h 97"/>
                  <a:gd name="T42" fmla="*/ 90 w 802"/>
                  <a:gd name="T43" fmla="*/ 54 h 97"/>
                  <a:gd name="T44" fmla="*/ 91 w 802"/>
                  <a:gd name="T45" fmla="*/ 47 h 97"/>
                  <a:gd name="T46" fmla="*/ 113 w 802"/>
                  <a:gd name="T47" fmla="*/ 20 h 97"/>
                  <a:gd name="T48" fmla="*/ 689 w 802"/>
                  <a:gd name="T49" fmla="*/ 20 h 97"/>
                  <a:gd name="T50" fmla="*/ 711 w 802"/>
                  <a:gd name="T51" fmla="*/ 4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2" h="97">
                    <a:moveTo>
                      <a:pt x="87" y="0"/>
                    </a:moveTo>
                    <a:cubicBezTo>
                      <a:pt x="4" y="83"/>
                      <a:pt x="4" y="83"/>
                      <a:pt x="4" y="83"/>
                    </a:cubicBezTo>
                    <a:cubicBezTo>
                      <a:pt x="1" y="85"/>
                      <a:pt x="0" y="89"/>
                      <a:pt x="2" y="92"/>
                    </a:cubicBezTo>
                    <a:cubicBezTo>
                      <a:pt x="3" y="95"/>
                      <a:pt x="6" y="97"/>
                      <a:pt x="10" y="97"/>
                    </a:cubicBezTo>
                    <a:cubicBezTo>
                      <a:pt x="792" y="97"/>
                      <a:pt x="792" y="97"/>
                      <a:pt x="792" y="97"/>
                    </a:cubicBezTo>
                    <a:cubicBezTo>
                      <a:pt x="796" y="97"/>
                      <a:pt x="799" y="95"/>
                      <a:pt x="800" y="92"/>
                    </a:cubicBezTo>
                    <a:cubicBezTo>
                      <a:pt x="802" y="89"/>
                      <a:pt x="801" y="85"/>
                      <a:pt x="798" y="83"/>
                    </a:cubicBezTo>
                    <a:cubicBezTo>
                      <a:pt x="715" y="0"/>
                      <a:pt x="715" y="0"/>
                      <a:pt x="715" y="0"/>
                    </a:cubicBezTo>
                    <a:lnTo>
                      <a:pt x="87" y="0"/>
                    </a:lnTo>
                    <a:close/>
                    <a:moveTo>
                      <a:pt x="711" y="47"/>
                    </a:moveTo>
                    <a:cubicBezTo>
                      <a:pt x="713" y="49"/>
                      <a:pt x="713" y="51"/>
                      <a:pt x="712" y="54"/>
                    </a:cubicBezTo>
                    <a:cubicBezTo>
                      <a:pt x="711" y="56"/>
                      <a:pt x="709" y="58"/>
                      <a:pt x="706" y="58"/>
                    </a:cubicBezTo>
                    <a:cubicBezTo>
                      <a:pt x="484" y="58"/>
                      <a:pt x="484" y="58"/>
                      <a:pt x="484" y="58"/>
                    </a:cubicBezTo>
                    <a:cubicBezTo>
                      <a:pt x="485" y="64"/>
                      <a:pt x="485" y="64"/>
                      <a:pt x="485" y="64"/>
                    </a:cubicBezTo>
                    <a:cubicBezTo>
                      <a:pt x="485" y="65"/>
                      <a:pt x="485" y="66"/>
                      <a:pt x="484" y="67"/>
                    </a:cubicBezTo>
                    <a:cubicBezTo>
                      <a:pt x="483" y="68"/>
                      <a:pt x="482" y="69"/>
                      <a:pt x="481" y="69"/>
                    </a:cubicBezTo>
                    <a:cubicBezTo>
                      <a:pt x="321" y="69"/>
                      <a:pt x="321" y="69"/>
                      <a:pt x="321" y="69"/>
                    </a:cubicBezTo>
                    <a:cubicBezTo>
                      <a:pt x="320" y="69"/>
                      <a:pt x="319" y="68"/>
                      <a:pt x="318" y="67"/>
                    </a:cubicBezTo>
                    <a:cubicBezTo>
                      <a:pt x="317" y="66"/>
                      <a:pt x="317" y="65"/>
                      <a:pt x="317" y="64"/>
                    </a:cubicBezTo>
                    <a:cubicBezTo>
                      <a:pt x="318" y="58"/>
                      <a:pt x="318" y="58"/>
                      <a:pt x="318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3" y="58"/>
                      <a:pt x="91" y="56"/>
                      <a:pt x="90" y="54"/>
                    </a:cubicBezTo>
                    <a:cubicBezTo>
                      <a:pt x="89" y="51"/>
                      <a:pt x="89" y="49"/>
                      <a:pt x="91" y="47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689" y="20"/>
                      <a:pt x="689" y="20"/>
                      <a:pt x="689" y="20"/>
                    </a:cubicBezTo>
                    <a:lnTo>
                      <a:pt x="7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14"/>
              <p:cNvSpPr>
                <a:spLocks noEditPoints="1"/>
              </p:cNvSpPr>
              <p:nvPr/>
            </p:nvSpPr>
            <p:spPr bwMode="auto">
              <a:xfrm>
                <a:off x="1408" y="1637"/>
                <a:ext cx="798" cy="29"/>
              </a:xfrm>
              <a:custGeom>
                <a:avLst/>
                <a:gdLst>
                  <a:gd name="T0" fmla="*/ 791 w 800"/>
                  <a:gd name="T1" fmla="*/ 3 h 29"/>
                  <a:gd name="T2" fmla="*/ 469 w 800"/>
                  <a:gd name="T3" fmla="*/ 3 h 29"/>
                  <a:gd name="T4" fmla="*/ 468 w 800"/>
                  <a:gd name="T5" fmla="*/ 6 h 29"/>
                  <a:gd name="T6" fmla="*/ 461 w 800"/>
                  <a:gd name="T7" fmla="*/ 9 h 29"/>
                  <a:gd name="T8" fmla="*/ 339 w 800"/>
                  <a:gd name="T9" fmla="*/ 9 h 29"/>
                  <a:gd name="T10" fmla="*/ 332 w 800"/>
                  <a:gd name="T11" fmla="*/ 6 h 29"/>
                  <a:gd name="T12" fmla="*/ 331 w 800"/>
                  <a:gd name="T13" fmla="*/ 3 h 29"/>
                  <a:gd name="T14" fmla="*/ 9 w 800"/>
                  <a:gd name="T15" fmla="*/ 3 h 29"/>
                  <a:gd name="T16" fmla="*/ 0 w 800"/>
                  <a:gd name="T17" fmla="*/ 0 h 29"/>
                  <a:gd name="T18" fmla="*/ 0 w 800"/>
                  <a:gd name="T19" fmla="*/ 9 h 29"/>
                  <a:gd name="T20" fmla="*/ 6 w 800"/>
                  <a:gd name="T21" fmla="*/ 23 h 29"/>
                  <a:gd name="T22" fmla="*/ 21 w 800"/>
                  <a:gd name="T23" fmla="*/ 29 h 29"/>
                  <a:gd name="T24" fmla="*/ 779 w 800"/>
                  <a:gd name="T25" fmla="*/ 29 h 29"/>
                  <a:gd name="T26" fmla="*/ 794 w 800"/>
                  <a:gd name="T27" fmla="*/ 23 h 29"/>
                  <a:gd name="T28" fmla="*/ 800 w 800"/>
                  <a:gd name="T29" fmla="*/ 9 h 29"/>
                  <a:gd name="T30" fmla="*/ 800 w 800"/>
                  <a:gd name="T31" fmla="*/ 0 h 29"/>
                  <a:gd name="T32" fmla="*/ 791 w 800"/>
                  <a:gd name="T33" fmla="*/ 3 h 29"/>
                  <a:gd name="T34" fmla="*/ 72 w 800"/>
                  <a:gd name="T35" fmla="*/ 21 h 29"/>
                  <a:gd name="T36" fmla="*/ 68 w 800"/>
                  <a:gd name="T37" fmla="*/ 16 h 29"/>
                  <a:gd name="T38" fmla="*/ 72 w 800"/>
                  <a:gd name="T39" fmla="*/ 12 h 29"/>
                  <a:gd name="T40" fmla="*/ 77 w 800"/>
                  <a:gd name="T41" fmla="*/ 16 h 29"/>
                  <a:gd name="T42" fmla="*/ 72 w 800"/>
                  <a:gd name="T43" fmla="*/ 21 h 29"/>
                  <a:gd name="T44" fmla="*/ 94 w 800"/>
                  <a:gd name="T45" fmla="*/ 21 h 29"/>
                  <a:gd name="T46" fmla="*/ 89 w 800"/>
                  <a:gd name="T47" fmla="*/ 16 h 29"/>
                  <a:gd name="T48" fmla="*/ 94 w 800"/>
                  <a:gd name="T49" fmla="*/ 12 h 29"/>
                  <a:gd name="T50" fmla="*/ 98 w 800"/>
                  <a:gd name="T51" fmla="*/ 16 h 29"/>
                  <a:gd name="T52" fmla="*/ 94 w 800"/>
                  <a:gd name="T53" fmla="*/ 21 h 29"/>
                  <a:gd name="T54" fmla="*/ 115 w 800"/>
                  <a:gd name="T55" fmla="*/ 21 h 29"/>
                  <a:gd name="T56" fmla="*/ 111 w 800"/>
                  <a:gd name="T57" fmla="*/ 16 h 29"/>
                  <a:gd name="T58" fmla="*/ 115 w 800"/>
                  <a:gd name="T59" fmla="*/ 12 h 29"/>
                  <a:gd name="T60" fmla="*/ 120 w 800"/>
                  <a:gd name="T61" fmla="*/ 16 h 29"/>
                  <a:gd name="T62" fmla="*/ 115 w 800"/>
                  <a:gd name="T6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00" h="29">
                    <a:moveTo>
                      <a:pt x="791" y="3"/>
                    </a:moveTo>
                    <a:cubicBezTo>
                      <a:pt x="469" y="3"/>
                      <a:pt x="469" y="3"/>
                      <a:pt x="469" y="3"/>
                    </a:cubicBezTo>
                    <a:cubicBezTo>
                      <a:pt x="469" y="4"/>
                      <a:pt x="468" y="5"/>
                      <a:pt x="468" y="6"/>
                    </a:cubicBezTo>
                    <a:cubicBezTo>
                      <a:pt x="466" y="8"/>
                      <a:pt x="463" y="9"/>
                      <a:pt x="461" y="9"/>
                    </a:cubicBezTo>
                    <a:cubicBezTo>
                      <a:pt x="339" y="9"/>
                      <a:pt x="339" y="9"/>
                      <a:pt x="339" y="9"/>
                    </a:cubicBezTo>
                    <a:cubicBezTo>
                      <a:pt x="337" y="9"/>
                      <a:pt x="334" y="8"/>
                      <a:pt x="332" y="6"/>
                    </a:cubicBezTo>
                    <a:cubicBezTo>
                      <a:pt x="332" y="5"/>
                      <a:pt x="331" y="4"/>
                      <a:pt x="331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2" y="19"/>
                      <a:pt x="6" y="23"/>
                    </a:cubicBezTo>
                    <a:cubicBezTo>
                      <a:pt x="10" y="27"/>
                      <a:pt x="15" y="29"/>
                      <a:pt x="21" y="29"/>
                    </a:cubicBezTo>
                    <a:cubicBezTo>
                      <a:pt x="779" y="29"/>
                      <a:pt x="779" y="29"/>
                      <a:pt x="779" y="29"/>
                    </a:cubicBezTo>
                    <a:cubicBezTo>
                      <a:pt x="785" y="29"/>
                      <a:pt x="790" y="27"/>
                      <a:pt x="794" y="23"/>
                    </a:cubicBezTo>
                    <a:cubicBezTo>
                      <a:pt x="798" y="19"/>
                      <a:pt x="800" y="14"/>
                      <a:pt x="800" y="9"/>
                    </a:cubicBezTo>
                    <a:cubicBezTo>
                      <a:pt x="800" y="0"/>
                      <a:pt x="800" y="0"/>
                      <a:pt x="800" y="0"/>
                    </a:cubicBezTo>
                    <a:cubicBezTo>
                      <a:pt x="798" y="2"/>
                      <a:pt x="795" y="3"/>
                      <a:pt x="791" y="3"/>
                    </a:cubicBezTo>
                    <a:close/>
                    <a:moveTo>
                      <a:pt x="72" y="21"/>
                    </a:moveTo>
                    <a:cubicBezTo>
                      <a:pt x="70" y="21"/>
                      <a:pt x="68" y="19"/>
                      <a:pt x="68" y="16"/>
                    </a:cubicBezTo>
                    <a:cubicBezTo>
                      <a:pt x="68" y="14"/>
                      <a:pt x="70" y="12"/>
                      <a:pt x="72" y="12"/>
                    </a:cubicBezTo>
                    <a:cubicBezTo>
                      <a:pt x="75" y="12"/>
                      <a:pt x="77" y="14"/>
                      <a:pt x="77" y="16"/>
                    </a:cubicBezTo>
                    <a:cubicBezTo>
                      <a:pt x="77" y="19"/>
                      <a:pt x="75" y="21"/>
                      <a:pt x="72" y="21"/>
                    </a:cubicBezTo>
                    <a:close/>
                    <a:moveTo>
                      <a:pt x="94" y="21"/>
                    </a:moveTo>
                    <a:cubicBezTo>
                      <a:pt x="91" y="21"/>
                      <a:pt x="89" y="19"/>
                      <a:pt x="89" y="16"/>
                    </a:cubicBezTo>
                    <a:cubicBezTo>
                      <a:pt x="89" y="14"/>
                      <a:pt x="91" y="12"/>
                      <a:pt x="94" y="12"/>
                    </a:cubicBezTo>
                    <a:cubicBezTo>
                      <a:pt x="96" y="12"/>
                      <a:pt x="98" y="14"/>
                      <a:pt x="98" y="16"/>
                    </a:cubicBezTo>
                    <a:cubicBezTo>
                      <a:pt x="98" y="19"/>
                      <a:pt x="96" y="21"/>
                      <a:pt x="94" y="21"/>
                    </a:cubicBezTo>
                    <a:close/>
                    <a:moveTo>
                      <a:pt x="115" y="21"/>
                    </a:moveTo>
                    <a:cubicBezTo>
                      <a:pt x="113" y="21"/>
                      <a:pt x="111" y="19"/>
                      <a:pt x="111" y="16"/>
                    </a:cubicBezTo>
                    <a:cubicBezTo>
                      <a:pt x="111" y="14"/>
                      <a:pt x="113" y="12"/>
                      <a:pt x="115" y="12"/>
                    </a:cubicBezTo>
                    <a:cubicBezTo>
                      <a:pt x="118" y="12"/>
                      <a:pt x="120" y="14"/>
                      <a:pt x="120" y="16"/>
                    </a:cubicBezTo>
                    <a:cubicBezTo>
                      <a:pt x="120" y="19"/>
                      <a:pt x="118" y="21"/>
                      <a:pt x="1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15"/>
              <p:cNvSpPr>
                <a:spLocks/>
              </p:cNvSpPr>
              <p:nvPr/>
            </p:nvSpPr>
            <p:spPr bwMode="auto">
              <a:xfrm>
                <a:off x="1624" y="1386"/>
                <a:ext cx="48" cy="56"/>
              </a:xfrm>
              <a:custGeom>
                <a:avLst/>
                <a:gdLst>
                  <a:gd name="T0" fmla="*/ 48 w 48"/>
                  <a:gd name="T1" fmla="*/ 56 h 56"/>
                  <a:gd name="T2" fmla="*/ 0 w 48"/>
                  <a:gd name="T3" fmla="*/ 56 h 56"/>
                  <a:gd name="T4" fmla="*/ 0 w 48"/>
                  <a:gd name="T5" fmla="*/ 5 h 56"/>
                  <a:gd name="T6" fmla="*/ 2 w 48"/>
                  <a:gd name="T7" fmla="*/ 2 h 56"/>
                  <a:gd name="T8" fmla="*/ 5 w 48"/>
                  <a:gd name="T9" fmla="*/ 0 h 56"/>
                  <a:gd name="T10" fmla="*/ 43 w 48"/>
                  <a:gd name="T11" fmla="*/ 0 h 56"/>
                  <a:gd name="T12" fmla="*/ 47 w 48"/>
                  <a:gd name="T13" fmla="*/ 2 h 56"/>
                  <a:gd name="T14" fmla="*/ 48 w 48"/>
                  <a:gd name="T15" fmla="*/ 5 h 56"/>
                  <a:gd name="T16" fmla="*/ 48 w 48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6">
                    <a:moveTo>
                      <a:pt x="48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1"/>
                      <a:pt x="47" y="2"/>
                    </a:cubicBezTo>
                    <a:cubicBezTo>
                      <a:pt x="48" y="3"/>
                      <a:pt x="48" y="4"/>
                      <a:pt x="48" y="5"/>
                    </a:cubicBezTo>
                    <a:cubicBezTo>
                      <a:pt x="48" y="56"/>
                      <a:pt x="48" y="56"/>
                      <a:pt x="4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16"/>
              <p:cNvSpPr>
                <a:spLocks/>
              </p:cNvSpPr>
              <p:nvPr/>
            </p:nvSpPr>
            <p:spPr bwMode="auto">
              <a:xfrm>
                <a:off x="1723" y="1314"/>
                <a:ext cx="47" cy="128"/>
              </a:xfrm>
              <a:custGeom>
                <a:avLst/>
                <a:gdLst>
                  <a:gd name="T0" fmla="*/ 47 w 47"/>
                  <a:gd name="T1" fmla="*/ 128 h 128"/>
                  <a:gd name="T2" fmla="*/ 0 w 47"/>
                  <a:gd name="T3" fmla="*/ 128 h 128"/>
                  <a:gd name="T4" fmla="*/ 0 w 47"/>
                  <a:gd name="T5" fmla="*/ 5 h 128"/>
                  <a:gd name="T6" fmla="*/ 1 w 47"/>
                  <a:gd name="T7" fmla="*/ 2 h 128"/>
                  <a:gd name="T8" fmla="*/ 5 w 47"/>
                  <a:gd name="T9" fmla="*/ 0 h 128"/>
                  <a:gd name="T10" fmla="*/ 42 w 47"/>
                  <a:gd name="T11" fmla="*/ 0 h 128"/>
                  <a:gd name="T12" fmla="*/ 46 w 47"/>
                  <a:gd name="T13" fmla="*/ 2 h 128"/>
                  <a:gd name="T14" fmla="*/ 47 w 47"/>
                  <a:gd name="T15" fmla="*/ 5 h 128"/>
                  <a:gd name="T16" fmla="*/ 47 w 47"/>
                  <a:gd name="T1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28">
                    <a:moveTo>
                      <a:pt x="47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7" y="4"/>
                      <a:pt x="47" y="5"/>
                    </a:cubicBezTo>
                    <a:lnTo>
                      <a:pt x="47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606" name="Freeform 17"/>
              <p:cNvSpPr>
                <a:spLocks/>
              </p:cNvSpPr>
              <p:nvPr/>
            </p:nvSpPr>
            <p:spPr bwMode="auto">
              <a:xfrm>
                <a:off x="1821" y="1353"/>
                <a:ext cx="48" cy="89"/>
              </a:xfrm>
              <a:custGeom>
                <a:avLst/>
                <a:gdLst>
                  <a:gd name="T0" fmla="*/ 48 w 48"/>
                  <a:gd name="T1" fmla="*/ 89 h 89"/>
                  <a:gd name="T2" fmla="*/ 0 w 48"/>
                  <a:gd name="T3" fmla="*/ 89 h 89"/>
                  <a:gd name="T4" fmla="*/ 0 w 48"/>
                  <a:gd name="T5" fmla="*/ 6 h 89"/>
                  <a:gd name="T6" fmla="*/ 1 w 48"/>
                  <a:gd name="T7" fmla="*/ 2 h 89"/>
                  <a:gd name="T8" fmla="*/ 5 w 48"/>
                  <a:gd name="T9" fmla="*/ 0 h 89"/>
                  <a:gd name="T10" fmla="*/ 43 w 48"/>
                  <a:gd name="T11" fmla="*/ 0 h 89"/>
                  <a:gd name="T12" fmla="*/ 46 w 48"/>
                  <a:gd name="T13" fmla="*/ 2 h 89"/>
                  <a:gd name="T14" fmla="*/ 48 w 48"/>
                  <a:gd name="T15" fmla="*/ 6 h 89"/>
                  <a:gd name="T16" fmla="*/ 48 w 48"/>
                  <a:gd name="T1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89">
                    <a:moveTo>
                      <a:pt x="48" y="89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8" y="4"/>
                      <a:pt x="48" y="6"/>
                    </a:cubicBezTo>
                    <a:cubicBezTo>
                      <a:pt x="48" y="89"/>
                      <a:pt x="48" y="89"/>
                      <a:pt x="4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18"/>
              <p:cNvSpPr>
                <a:spLocks/>
              </p:cNvSpPr>
              <p:nvPr/>
            </p:nvSpPr>
            <p:spPr bwMode="auto">
              <a:xfrm>
                <a:off x="1901" y="1205"/>
                <a:ext cx="84" cy="237"/>
              </a:xfrm>
              <a:custGeom>
                <a:avLst/>
                <a:gdLst>
                  <a:gd name="T0" fmla="*/ 79 w 84"/>
                  <a:gd name="T1" fmla="*/ 64 h 237"/>
                  <a:gd name="T2" fmla="*/ 84 w 84"/>
                  <a:gd name="T3" fmla="*/ 62 h 237"/>
                  <a:gd name="T4" fmla="*/ 83 w 84"/>
                  <a:gd name="T5" fmla="*/ 56 h 237"/>
                  <a:gd name="T6" fmla="*/ 46 w 84"/>
                  <a:gd name="T7" fmla="*/ 2 h 237"/>
                  <a:gd name="T8" fmla="*/ 42 w 84"/>
                  <a:gd name="T9" fmla="*/ 0 h 237"/>
                  <a:gd name="T10" fmla="*/ 38 w 84"/>
                  <a:gd name="T11" fmla="*/ 2 h 237"/>
                  <a:gd name="T12" fmla="*/ 1 w 84"/>
                  <a:gd name="T13" fmla="*/ 56 h 237"/>
                  <a:gd name="T14" fmla="*/ 1 w 84"/>
                  <a:gd name="T15" fmla="*/ 62 h 237"/>
                  <a:gd name="T16" fmla="*/ 5 w 84"/>
                  <a:gd name="T17" fmla="*/ 64 h 237"/>
                  <a:gd name="T18" fmla="*/ 18 w 84"/>
                  <a:gd name="T19" fmla="*/ 64 h 237"/>
                  <a:gd name="T20" fmla="*/ 18 w 84"/>
                  <a:gd name="T21" fmla="*/ 237 h 237"/>
                  <a:gd name="T22" fmla="*/ 66 w 84"/>
                  <a:gd name="T23" fmla="*/ 237 h 237"/>
                  <a:gd name="T24" fmla="*/ 66 w 84"/>
                  <a:gd name="T25" fmla="*/ 64 h 237"/>
                  <a:gd name="T26" fmla="*/ 79 w 84"/>
                  <a:gd name="T27" fmla="*/ 6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37">
                    <a:moveTo>
                      <a:pt x="79" y="64"/>
                    </a:moveTo>
                    <a:cubicBezTo>
                      <a:pt x="81" y="64"/>
                      <a:pt x="83" y="63"/>
                      <a:pt x="84" y="62"/>
                    </a:cubicBezTo>
                    <a:cubicBezTo>
                      <a:pt x="84" y="60"/>
                      <a:pt x="84" y="58"/>
                      <a:pt x="83" y="56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5" y="1"/>
                      <a:pt x="44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58"/>
                      <a:pt x="0" y="60"/>
                      <a:pt x="1" y="62"/>
                    </a:cubicBezTo>
                    <a:cubicBezTo>
                      <a:pt x="1" y="63"/>
                      <a:pt x="3" y="64"/>
                      <a:pt x="5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66" y="237"/>
                      <a:pt x="66" y="237"/>
                      <a:pt x="66" y="237"/>
                    </a:cubicBezTo>
                    <a:cubicBezTo>
                      <a:pt x="66" y="64"/>
                      <a:pt x="66" y="64"/>
                      <a:pt x="66" y="64"/>
                    </a:cubicBezTo>
                    <a:lnTo>
                      <a:pt x="7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19"/>
              <p:cNvSpPr>
                <a:spLocks/>
              </p:cNvSpPr>
              <p:nvPr/>
            </p:nvSpPr>
            <p:spPr bwMode="auto">
              <a:xfrm>
                <a:off x="1552" y="1187"/>
                <a:ext cx="510" cy="276"/>
              </a:xfrm>
              <a:custGeom>
                <a:avLst/>
                <a:gdLst>
                  <a:gd name="T0" fmla="*/ 8 w 512"/>
                  <a:gd name="T1" fmla="*/ 268 h 276"/>
                  <a:gd name="T2" fmla="*/ 8 w 512"/>
                  <a:gd name="T3" fmla="*/ 4 h 276"/>
                  <a:gd name="T4" fmla="*/ 7 w 512"/>
                  <a:gd name="T5" fmla="*/ 1 h 276"/>
                  <a:gd name="T6" fmla="*/ 4 w 512"/>
                  <a:gd name="T7" fmla="*/ 0 h 276"/>
                  <a:gd name="T8" fmla="*/ 4 w 512"/>
                  <a:gd name="T9" fmla="*/ 0 h 276"/>
                  <a:gd name="T10" fmla="*/ 1 w 512"/>
                  <a:gd name="T11" fmla="*/ 1 h 276"/>
                  <a:gd name="T12" fmla="*/ 0 w 512"/>
                  <a:gd name="T13" fmla="*/ 4 h 276"/>
                  <a:gd name="T14" fmla="*/ 0 w 512"/>
                  <a:gd name="T15" fmla="*/ 276 h 276"/>
                  <a:gd name="T16" fmla="*/ 508 w 512"/>
                  <a:gd name="T17" fmla="*/ 276 h 276"/>
                  <a:gd name="T18" fmla="*/ 511 w 512"/>
                  <a:gd name="T19" fmla="*/ 275 h 276"/>
                  <a:gd name="T20" fmla="*/ 512 w 512"/>
                  <a:gd name="T21" fmla="*/ 272 h 276"/>
                  <a:gd name="T22" fmla="*/ 512 w 512"/>
                  <a:gd name="T23" fmla="*/ 272 h 276"/>
                  <a:gd name="T24" fmla="*/ 511 w 512"/>
                  <a:gd name="T25" fmla="*/ 269 h 276"/>
                  <a:gd name="T26" fmla="*/ 508 w 512"/>
                  <a:gd name="T27" fmla="*/ 268 h 276"/>
                  <a:gd name="T28" fmla="*/ 8 w 512"/>
                  <a:gd name="T29" fmla="*/ 26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2" h="276">
                    <a:moveTo>
                      <a:pt x="8" y="268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508" y="276"/>
                      <a:pt x="508" y="276"/>
                      <a:pt x="508" y="276"/>
                    </a:cubicBezTo>
                    <a:cubicBezTo>
                      <a:pt x="509" y="276"/>
                      <a:pt x="510" y="276"/>
                      <a:pt x="511" y="275"/>
                    </a:cubicBezTo>
                    <a:cubicBezTo>
                      <a:pt x="512" y="274"/>
                      <a:pt x="512" y="273"/>
                      <a:pt x="512" y="272"/>
                    </a:cubicBezTo>
                    <a:cubicBezTo>
                      <a:pt x="512" y="272"/>
                      <a:pt x="512" y="272"/>
                      <a:pt x="512" y="272"/>
                    </a:cubicBezTo>
                    <a:cubicBezTo>
                      <a:pt x="512" y="271"/>
                      <a:pt x="512" y="270"/>
                      <a:pt x="511" y="269"/>
                    </a:cubicBezTo>
                    <a:cubicBezTo>
                      <a:pt x="510" y="268"/>
                      <a:pt x="509" y="268"/>
                      <a:pt x="508" y="268"/>
                    </a:cubicBezTo>
                    <a:cubicBezTo>
                      <a:pt x="8" y="268"/>
                      <a:pt x="8" y="268"/>
                      <a:pt x="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95" name="组合 1"/>
            <p:cNvGrpSpPr/>
            <p:nvPr/>
          </p:nvGrpSpPr>
          <p:grpSpPr>
            <a:xfrm>
              <a:off x="1115834" y="3752525"/>
              <a:ext cx="1490521" cy="118478"/>
              <a:chOff x="4840431" y="2041402"/>
              <a:chExt cx="2505257" cy="199137"/>
            </a:xfrm>
          </p:grpSpPr>
          <p:cxnSp>
            <p:nvCxnSpPr>
              <p:cNvPr id="598" name="直接连接符 346"/>
              <p:cNvCxnSpPr/>
              <p:nvPr/>
            </p:nvCxnSpPr>
            <p:spPr>
              <a:xfrm>
                <a:off x="4840431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直接连接符 347"/>
              <p:cNvCxnSpPr/>
              <p:nvPr/>
            </p:nvCxnSpPr>
            <p:spPr>
              <a:xfrm>
                <a:off x="6218348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0" name="椭圆 599"/>
              <p:cNvSpPr/>
              <p:nvPr/>
            </p:nvSpPr>
            <p:spPr>
              <a:xfrm>
                <a:off x="5996400" y="2041402"/>
                <a:ext cx="199137" cy="19913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96" name="矩形 595"/>
            <p:cNvSpPr/>
            <p:nvPr/>
          </p:nvSpPr>
          <p:spPr>
            <a:xfrm>
              <a:off x="1463260" y="3874532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/>
              <a:r>
                <a: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597" name="直接连接符 110"/>
            <p:cNvCxnSpPr/>
            <p:nvPr/>
          </p:nvCxnSpPr>
          <p:spPr>
            <a:xfrm rot="3070588" flipH="1">
              <a:off x="2698587" y="256084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9" name="组 608"/>
          <p:cNvGrpSpPr/>
          <p:nvPr/>
        </p:nvGrpSpPr>
        <p:grpSpPr>
          <a:xfrm>
            <a:off x="6144626" y="2113080"/>
            <a:ext cx="2676451" cy="2677592"/>
            <a:chOff x="523291" y="2113080"/>
            <a:chExt cx="2676451" cy="2677592"/>
          </a:xfrm>
        </p:grpSpPr>
        <p:sp>
          <p:nvSpPr>
            <p:cNvPr id="610" name="椭圆 609"/>
            <p:cNvSpPr/>
            <p:nvPr/>
          </p:nvSpPr>
          <p:spPr>
            <a:xfrm>
              <a:off x="594463" y="2178091"/>
              <a:ext cx="2536388" cy="253639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1" name="椭圆 610"/>
            <p:cNvSpPr/>
            <p:nvPr/>
          </p:nvSpPr>
          <p:spPr>
            <a:xfrm>
              <a:off x="771724" y="2361017"/>
              <a:ext cx="2181864" cy="21817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2" name="椭圆 611"/>
            <p:cNvSpPr/>
            <p:nvPr/>
          </p:nvSpPr>
          <p:spPr>
            <a:xfrm>
              <a:off x="864980" y="2455884"/>
              <a:ext cx="1986976" cy="198684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cxnSp>
          <p:nvCxnSpPr>
            <p:cNvPr id="613" name="直接连接符 90"/>
            <p:cNvCxnSpPr/>
            <p:nvPr/>
          </p:nvCxnSpPr>
          <p:spPr>
            <a:xfrm rot="16200000" flipH="1">
              <a:off x="560643" y="331422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接连接符 91"/>
            <p:cNvCxnSpPr/>
            <p:nvPr/>
          </p:nvCxnSpPr>
          <p:spPr>
            <a:xfrm rot="16623529" flipH="1">
              <a:off x="569752" y="31665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接连接符 92"/>
            <p:cNvCxnSpPr/>
            <p:nvPr/>
          </p:nvCxnSpPr>
          <p:spPr>
            <a:xfrm rot="17047059" flipH="1">
              <a:off x="596939" y="30211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接连接符 93"/>
            <p:cNvCxnSpPr/>
            <p:nvPr/>
          </p:nvCxnSpPr>
          <p:spPr>
            <a:xfrm rot="17470588" flipH="1">
              <a:off x="641792" y="288011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接连接符 94"/>
            <p:cNvCxnSpPr/>
            <p:nvPr/>
          </p:nvCxnSpPr>
          <p:spPr>
            <a:xfrm rot="17894118" flipH="1">
              <a:off x="703633" y="274570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接连接符 95"/>
            <p:cNvCxnSpPr/>
            <p:nvPr/>
          </p:nvCxnSpPr>
          <p:spPr>
            <a:xfrm rot="18317647" flipH="1">
              <a:off x="781522" y="261990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接连接符 96"/>
            <p:cNvCxnSpPr/>
            <p:nvPr/>
          </p:nvCxnSpPr>
          <p:spPr>
            <a:xfrm rot="18741177" flipH="1">
              <a:off x="874280" y="250463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接连接符 97"/>
            <p:cNvCxnSpPr/>
            <p:nvPr/>
          </p:nvCxnSpPr>
          <p:spPr>
            <a:xfrm rot="19164706" flipH="1">
              <a:off x="980500" y="2401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接连接符 98"/>
            <p:cNvCxnSpPr/>
            <p:nvPr/>
          </p:nvCxnSpPr>
          <p:spPr>
            <a:xfrm rot="19588235" flipH="1">
              <a:off x="1098572" y="231247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接连接符 99"/>
            <p:cNvCxnSpPr/>
            <p:nvPr/>
          </p:nvCxnSpPr>
          <p:spPr>
            <a:xfrm rot="20011765" flipH="1">
              <a:off x="1226707" y="223849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直接连接符 100"/>
            <p:cNvCxnSpPr/>
            <p:nvPr/>
          </p:nvCxnSpPr>
          <p:spPr>
            <a:xfrm rot="20435294" flipH="1">
              <a:off x="1362961" y="218082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接连接符 101"/>
            <p:cNvCxnSpPr/>
            <p:nvPr/>
          </p:nvCxnSpPr>
          <p:spPr>
            <a:xfrm rot="20858823" flipH="1">
              <a:off x="1505270" y="21403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接连接符 102"/>
            <p:cNvCxnSpPr/>
            <p:nvPr/>
          </p:nvCxnSpPr>
          <p:spPr>
            <a:xfrm rot="21282353" flipH="1">
              <a:off x="1651476" y="2117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接连接符 103"/>
            <p:cNvCxnSpPr/>
            <p:nvPr/>
          </p:nvCxnSpPr>
          <p:spPr>
            <a:xfrm rot="105883" flipH="1">
              <a:off x="1799363" y="211308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接连接符 104"/>
            <p:cNvCxnSpPr/>
            <p:nvPr/>
          </p:nvCxnSpPr>
          <p:spPr>
            <a:xfrm rot="529412" flipH="1">
              <a:off x="1946689" y="21267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接连接符 105"/>
            <p:cNvCxnSpPr/>
            <p:nvPr/>
          </p:nvCxnSpPr>
          <p:spPr>
            <a:xfrm rot="952941" flipH="1">
              <a:off x="2091221" y="2158385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接连接符 106"/>
            <p:cNvCxnSpPr/>
            <p:nvPr/>
          </p:nvCxnSpPr>
          <p:spPr>
            <a:xfrm rot="1376471" flipH="1">
              <a:off x="2230767" y="220755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接连接符 107"/>
            <p:cNvCxnSpPr/>
            <p:nvPr/>
          </p:nvCxnSpPr>
          <p:spPr>
            <a:xfrm rot="1800000" flipH="1">
              <a:off x="2363213" y="227350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接连接符 108"/>
            <p:cNvCxnSpPr/>
            <p:nvPr/>
          </p:nvCxnSpPr>
          <p:spPr>
            <a:xfrm rot="2223529" flipH="1">
              <a:off x="2486550" y="235523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接连接符 109"/>
            <p:cNvCxnSpPr/>
            <p:nvPr/>
          </p:nvCxnSpPr>
          <p:spPr>
            <a:xfrm rot="2647059" flipH="1">
              <a:off x="2598909" y="245150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接连接符 111"/>
            <p:cNvCxnSpPr/>
            <p:nvPr/>
          </p:nvCxnSpPr>
          <p:spPr>
            <a:xfrm rot="3494117" flipH="1">
              <a:off x="2784073" y="26816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接连接符 112"/>
            <p:cNvCxnSpPr/>
            <p:nvPr/>
          </p:nvCxnSpPr>
          <p:spPr>
            <a:xfrm rot="3917647" flipH="1">
              <a:off x="2854070" y="281195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接连接符 113"/>
            <p:cNvCxnSpPr/>
            <p:nvPr/>
          </p:nvCxnSpPr>
          <p:spPr>
            <a:xfrm rot="4341176" flipH="1">
              <a:off x="2907518" y="294992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接连接符 114"/>
            <p:cNvCxnSpPr/>
            <p:nvPr/>
          </p:nvCxnSpPr>
          <p:spPr>
            <a:xfrm rot="4764706" flipH="1">
              <a:off x="2943607" y="30934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接连接符 115"/>
            <p:cNvCxnSpPr/>
            <p:nvPr/>
          </p:nvCxnSpPr>
          <p:spPr>
            <a:xfrm rot="5188236" flipH="1">
              <a:off x="2961790" y="3240246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接连接符 116"/>
            <p:cNvCxnSpPr/>
            <p:nvPr/>
          </p:nvCxnSpPr>
          <p:spPr>
            <a:xfrm rot="5611765" flipH="1">
              <a:off x="2961790" y="33882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接连接符 117"/>
            <p:cNvCxnSpPr/>
            <p:nvPr/>
          </p:nvCxnSpPr>
          <p:spPr>
            <a:xfrm rot="6035294" flipH="1">
              <a:off x="2943607" y="3535038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接连接符 118"/>
            <p:cNvCxnSpPr/>
            <p:nvPr/>
          </p:nvCxnSpPr>
          <p:spPr>
            <a:xfrm rot="6458824" flipH="1">
              <a:off x="2907518" y="367852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接连接符 119"/>
            <p:cNvCxnSpPr/>
            <p:nvPr/>
          </p:nvCxnSpPr>
          <p:spPr>
            <a:xfrm rot="6882353" flipH="1">
              <a:off x="2854070" y="381649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接连接符 120"/>
            <p:cNvCxnSpPr/>
            <p:nvPr/>
          </p:nvCxnSpPr>
          <p:spPr>
            <a:xfrm rot="7305883" flipH="1">
              <a:off x="2784073" y="394684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接连接符 121"/>
            <p:cNvCxnSpPr/>
            <p:nvPr/>
          </p:nvCxnSpPr>
          <p:spPr>
            <a:xfrm rot="7729412" flipH="1">
              <a:off x="2698587" y="406760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接连接符 122"/>
            <p:cNvCxnSpPr/>
            <p:nvPr/>
          </p:nvCxnSpPr>
          <p:spPr>
            <a:xfrm rot="8152941" flipH="1">
              <a:off x="2598909" y="417694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接连接符 123"/>
            <p:cNvCxnSpPr/>
            <p:nvPr/>
          </p:nvCxnSpPr>
          <p:spPr>
            <a:xfrm rot="8576471" flipH="1">
              <a:off x="2486550" y="42732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直接连接符 124"/>
            <p:cNvCxnSpPr/>
            <p:nvPr/>
          </p:nvCxnSpPr>
          <p:spPr>
            <a:xfrm rot="9000000" flipH="1">
              <a:off x="2363213" y="435493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接连接符 125"/>
            <p:cNvCxnSpPr/>
            <p:nvPr/>
          </p:nvCxnSpPr>
          <p:spPr>
            <a:xfrm rot="9423529" flipH="1">
              <a:off x="2230767" y="442088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接连接符 126"/>
            <p:cNvCxnSpPr/>
            <p:nvPr/>
          </p:nvCxnSpPr>
          <p:spPr>
            <a:xfrm rot="9847059" flipH="1">
              <a:off x="2091220" y="447006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接连接符 127"/>
            <p:cNvCxnSpPr/>
            <p:nvPr/>
          </p:nvCxnSpPr>
          <p:spPr>
            <a:xfrm rot="10270589" flipH="1">
              <a:off x="1946689" y="450171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接连接符 128"/>
            <p:cNvCxnSpPr/>
            <p:nvPr/>
          </p:nvCxnSpPr>
          <p:spPr>
            <a:xfrm rot="10694117" flipH="1">
              <a:off x="1799363" y="4515368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接连接符 129"/>
            <p:cNvCxnSpPr/>
            <p:nvPr/>
          </p:nvCxnSpPr>
          <p:spPr>
            <a:xfrm rot="11117648" flipH="1">
              <a:off x="1651476" y="4510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接连接符 130"/>
            <p:cNvCxnSpPr/>
            <p:nvPr/>
          </p:nvCxnSpPr>
          <p:spPr>
            <a:xfrm rot="11541176" flipH="1">
              <a:off x="1505270" y="448811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接连接符 131"/>
            <p:cNvCxnSpPr/>
            <p:nvPr/>
          </p:nvCxnSpPr>
          <p:spPr>
            <a:xfrm rot="11964706" flipH="1">
              <a:off x="1362961" y="444762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接连接符 132"/>
            <p:cNvCxnSpPr/>
            <p:nvPr/>
          </p:nvCxnSpPr>
          <p:spPr>
            <a:xfrm rot="12388235" flipH="1">
              <a:off x="1226707" y="438995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直接连接符 133"/>
            <p:cNvCxnSpPr/>
            <p:nvPr/>
          </p:nvCxnSpPr>
          <p:spPr>
            <a:xfrm rot="12811765" flipH="1">
              <a:off x="1098572" y="431597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接连接符 134"/>
            <p:cNvCxnSpPr/>
            <p:nvPr/>
          </p:nvCxnSpPr>
          <p:spPr>
            <a:xfrm rot="13235294" flipH="1">
              <a:off x="980501" y="4226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直接连接符 135"/>
            <p:cNvCxnSpPr/>
            <p:nvPr/>
          </p:nvCxnSpPr>
          <p:spPr>
            <a:xfrm rot="13658824" flipH="1">
              <a:off x="874280" y="412381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接连接符 136"/>
            <p:cNvCxnSpPr/>
            <p:nvPr/>
          </p:nvCxnSpPr>
          <p:spPr>
            <a:xfrm rot="14082352" flipH="1">
              <a:off x="781522" y="400854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接连接符 137"/>
            <p:cNvCxnSpPr/>
            <p:nvPr/>
          </p:nvCxnSpPr>
          <p:spPr>
            <a:xfrm rot="14505883" flipH="1">
              <a:off x="703633" y="38827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接连接符 138"/>
            <p:cNvCxnSpPr/>
            <p:nvPr/>
          </p:nvCxnSpPr>
          <p:spPr>
            <a:xfrm rot="14929413" flipH="1">
              <a:off x="641792" y="374833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接连接符 139"/>
            <p:cNvCxnSpPr/>
            <p:nvPr/>
          </p:nvCxnSpPr>
          <p:spPr>
            <a:xfrm rot="15352941" flipH="1">
              <a:off x="596939" y="3607339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接连接符 140"/>
            <p:cNvCxnSpPr/>
            <p:nvPr/>
          </p:nvCxnSpPr>
          <p:spPr>
            <a:xfrm rot="15776472" flipH="1">
              <a:off x="569752" y="346190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3" name="Group 11"/>
            <p:cNvGrpSpPr>
              <a:grpSpLocks noChangeAspect="1"/>
            </p:cNvGrpSpPr>
            <p:nvPr/>
          </p:nvGrpSpPr>
          <p:grpSpPr bwMode="auto">
            <a:xfrm>
              <a:off x="1256658" y="2805346"/>
              <a:ext cx="1199546" cy="851678"/>
              <a:chOff x="1407" y="1098"/>
              <a:chExt cx="800" cy="56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70" name="Freeform 12"/>
              <p:cNvSpPr>
                <a:spLocks noEditPoints="1"/>
              </p:cNvSpPr>
              <p:nvPr/>
            </p:nvSpPr>
            <p:spPr bwMode="auto">
              <a:xfrm>
                <a:off x="1494" y="1098"/>
                <a:ext cx="626" cy="423"/>
              </a:xfrm>
              <a:custGeom>
                <a:avLst/>
                <a:gdLst>
                  <a:gd name="T0" fmla="*/ 621 w 628"/>
                  <a:gd name="T1" fmla="*/ 7 h 423"/>
                  <a:gd name="T2" fmla="*/ 605 w 628"/>
                  <a:gd name="T3" fmla="*/ 0 h 423"/>
                  <a:gd name="T4" fmla="*/ 23 w 628"/>
                  <a:gd name="T5" fmla="*/ 0 h 423"/>
                  <a:gd name="T6" fmla="*/ 7 w 628"/>
                  <a:gd name="T7" fmla="*/ 7 h 423"/>
                  <a:gd name="T8" fmla="*/ 0 w 628"/>
                  <a:gd name="T9" fmla="*/ 23 h 423"/>
                  <a:gd name="T10" fmla="*/ 0 w 628"/>
                  <a:gd name="T11" fmla="*/ 423 h 423"/>
                  <a:gd name="T12" fmla="*/ 628 w 628"/>
                  <a:gd name="T13" fmla="*/ 423 h 423"/>
                  <a:gd name="T14" fmla="*/ 628 w 628"/>
                  <a:gd name="T15" fmla="*/ 23 h 423"/>
                  <a:gd name="T16" fmla="*/ 621 w 628"/>
                  <a:gd name="T17" fmla="*/ 7 h 423"/>
                  <a:gd name="T18" fmla="*/ 314 w 628"/>
                  <a:gd name="T19" fmla="*/ 13 h 423"/>
                  <a:gd name="T20" fmla="*/ 321 w 628"/>
                  <a:gd name="T21" fmla="*/ 20 h 423"/>
                  <a:gd name="T22" fmla="*/ 314 w 628"/>
                  <a:gd name="T23" fmla="*/ 27 h 423"/>
                  <a:gd name="T24" fmla="*/ 307 w 628"/>
                  <a:gd name="T25" fmla="*/ 20 h 423"/>
                  <a:gd name="T26" fmla="*/ 314 w 628"/>
                  <a:gd name="T27" fmla="*/ 13 h 423"/>
                  <a:gd name="T28" fmla="*/ 587 w 628"/>
                  <a:gd name="T29" fmla="*/ 382 h 423"/>
                  <a:gd name="T30" fmla="*/ 41 w 628"/>
                  <a:gd name="T31" fmla="*/ 382 h 423"/>
                  <a:gd name="T32" fmla="*/ 41 w 628"/>
                  <a:gd name="T33" fmla="*/ 41 h 423"/>
                  <a:gd name="T34" fmla="*/ 587 w 628"/>
                  <a:gd name="T35" fmla="*/ 41 h 423"/>
                  <a:gd name="T36" fmla="*/ 587 w 628"/>
                  <a:gd name="T37" fmla="*/ 382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8" h="423">
                    <a:moveTo>
                      <a:pt x="621" y="7"/>
                    </a:moveTo>
                    <a:cubicBezTo>
                      <a:pt x="617" y="2"/>
                      <a:pt x="611" y="0"/>
                      <a:pt x="60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0"/>
                      <a:pt x="11" y="2"/>
                      <a:pt x="7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423"/>
                      <a:pt x="0" y="423"/>
                      <a:pt x="0" y="423"/>
                    </a:cubicBezTo>
                    <a:cubicBezTo>
                      <a:pt x="628" y="423"/>
                      <a:pt x="628" y="423"/>
                      <a:pt x="628" y="423"/>
                    </a:cubicBezTo>
                    <a:cubicBezTo>
                      <a:pt x="628" y="23"/>
                      <a:pt x="628" y="23"/>
                      <a:pt x="628" y="23"/>
                    </a:cubicBezTo>
                    <a:cubicBezTo>
                      <a:pt x="628" y="17"/>
                      <a:pt x="626" y="11"/>
                      <a:pt x="621" y="7"/>
                    </a:cubicBezTo>
                    <a:close/>
                    <a:moveTo>
                      <a:pt x="314" y="13"/>
                    </a:moveTo>
                    <a:cubicBezTo>
                      <a:pt x="318" y="13"/>
                      <a:pt x="321" y="16"/>
                      <a:pt x="321" y="20"/>
                    </a:cubicBezTo>
                    <a:cubicBezTo>
                      <a:pt x="321" y="24"/>
                      <a:pt x="318" y="27"/>
                      <a:pt x="314" y="27"/>
                    </a:cubicBezTo>
                    <a:cubicBezTo>
                      <a:pt x="310" y="27"/>
                      <a:pt x="307" y="24"/>
                      <a:pt x="307" y="20"/>
                    </a:cubicBezTo>
                    <a:cubicBezTo>
                      <a:pt x="307" y="16"/>
                      <a:pt x="310" y="13"/>
                      <a:pt x="314" y="13"/>
                    </a:cubicBezTo>
                    <a:close/>
                    <a:moveTo>
                      <a:pt x="587" y="382"/>
                    </a:moveTo>
                    <a:cubicBezTo>
                      <a:pt x="41" y="382"/>
                      <a:pt x="41" y="382"/>
                      <a:pt x="41" y="382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587" y="41"/>
                      <a:pt x="587" y="41"/>
                      <a:pt x="587" y="41"/>
                    </a:cubicBezTo>
                    <a:lnTo>
                      <a:pt x="587" y="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13"/>
              <p:cNvSpPr>
                <a:spLocks noEditPoints="1"/>
              </p:cNvSpPr>
              <p:nvPr/>
            </p:nvSpPr>
            <p:spPr bwMode="auto">
              <a:xfrm>
                <a:off x="1407" y="1538"/>
                <a:ext cx="800" cy="97"/>
              </a:xfrm>
              <a:custGeom>
                <a:avLst/>
                <a:gdLst>
                  <a:gd name="T0" fmla="*/ 87 w 802"/>
                  <a:gd name="T1" fmla="*/ 0 h 97"/>
                  <a:gd name="T2" fmla="*/ 4 w 802"/>
                  <a:gd name="T3" fmla="*/ 83 h 97"/>
                  <a:gd name="T4" fmla="*/ 2 w 802"/>
                  <a:gd name="T5" fmla="*/ 92 h 97"/>
                  <a:gd name="T6" fmla="*/ 10 w 802"/>
                  <a:gd name="T7" fmla="*/ 97 h 97"/>
                  <a:gd name="T8" fmla="*/ 792 w 802"/>
                  <a:gd name="T9" fmla="*/ 97 h 97"/>
                  <a:gd name="T10" fmla="*/ 800 w 802"/>
                  <a:gd name="T11" fmla="*/ 92 h 97"/>
                  <a:gd name="T12" fmla="*/ 798 w 802"/>
                  <a:gd name="T13" fmla="*/ 83 h 97"/>
                  <a:gd name="T14" fmla="*/ 715 w 802"/>
                  <a:gd name="T15" fmla="*/ 0 h 97"/>
                  <a:gd name="T16" fmla="*/ 87 w 802"/>
                  <a:gd name="T17" fmla="*/ 0 h 97"/>
                  <a:gd name="T18" fmla="*/ 711 w 802"/>
                  <a:gd name="T19" fmla="*/ 47 h 97"/>
                  <a:gd name="T20" fmla="*/ 712 w 802"/>
                  <a:gd name="T21" fmla="*/ 54 h 97"/>
                  <a:gd name="T22" fmla="*/ 706 w 802"/>
                  <a:gd name="T23" fmla="*/ 58 h 97"/>
                  <a:gd name="T24" fmla="*/ 484 w 802"/>
                  <a:gd name="T25" fmla="*/ 58 h 97"/>
                  <a:gd name="T26" fmla="*/ 485 w 802"/>
                  <a:gd name="T27" fmla="*/ 64 h 97"/>
                  <a:gd name="T28" fmla="*/ 484 w 802"/>
                  <a:gd name="T29" fmla="*/ 67 h 97"/>
                  <a:gd name="T30" fmla="*/ 481 w 802"/>
                  <a:gd name="T31" fmla="*/ 69 h 97"/>
                  <a:gd name="T32" fmla="*/ 321 w 802"/>
                  <a:gd name="T33" fmla="*/ 69 h 97"/>
                  <a:gd name="T34" fmla="*/ 318 w 802"/>
                  <a:gd name="T35" fmla="*/ 67 h 97"/>
                  <a:gd name="T36" fmla="*/ 317 w 802"/>
                  <a:gd name="T37" fmla="*/ 64 h 97"/>
                  <a:gd name="T38" fmla="*/ 318 w 802"/>
                  <a:gd name="T39" fmla="*/ 58 h 97"/>
                  <a:gd name="T40" fmla="*/ 96 w 802"/>
                  <a:gd name="T41" fmla="*/ 58 h 97"/>
                  <a:gd name="T42" fmla="*/ 90 w 802"/>
                  <a:gd name="T43" fmla="*/ 54 h 97"/>
                  <a:gd name="T44" fmla="*/ 91 w 802"/>
                  <a:gd name="T45" fmla="*/ 47 h 97"/>
                  <a:gd name="T46" fmla="*/ 113 w 802"/>
                  <a:gd name="T47" fmla="*/ 20 h 97"/>
                  <a:gd name="T48" fmla="*/ 689 w 802"/>
                  <a:gd name="T49" fmla="*/ 20 h 97"/>
                  <a:gd name="T50" fmla="*/ 711 w 802"/>
                  <a:gd name="T51" fmla="*/ 4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2" h="97">
                    <a:moveTo>
                      <a:pt x="87" y="0"/>
                    </a:moveTo>
                    <a:cubicBezTo>
                      <a:pt x="4" y="83"/>
                      <a:pt x="4" y="83"/>
                      <a:pt x="4" y="83"/>
                    </a:cubicBezTo>
                    <a:cubicBezTo>
                      <a:pt x="1" y="85"/>
                      <a:pt x="0" y="89"/>
                      <a:pt x="2" y="92"/>
                    </a:cubicBezTo>
                    <a:cubicBezTo>
                      <a:pt x="3" y="95"/>
                      <a:pt x="6" y="97"/>
                      <a:pt x="10" y="97"/>
                    </a:cubicBezTo>
                    <a:cubicBezTo>
                      <a:pt x="792" y="97"/>
                      <a:pt x="792" y="97"/>
                      <a:pt x="792" y="97"/>
                    </a:cubicBezTo>
                    <a:cubicBezTo>
                      <a:pt x="796" y="97"/>
                      <a:pt x="799" y="95"/>
                      <a:pt x="800" y="92"/>
                    </a:cubicBezTo>
                    <a:cubicBezTo>
                      <a:pt x="802" y="89"/>
                      <a:pt x="801" y="85"/>
                      <a:pt x="798" y="83"/>
                    </a:cubicBezTo>
                    <a:cubicBezTo>
                      <a:pt x="715" y="0"/>
                      <a:pt x="715" y="0"/>
                      <a:pt x="715" y="0"/>
                    </a:cubicBezTo>
                    <a:lnTo>
                      <a:pt x="87" y="0"/>
                    </a:lnTo>
                    <a:close/>
                    <a:moveTo>
                      <a:pt x="711" y="47"/>
                    </a:moveTo>
                    <a:cubicBezTo>
                      <a:pt x="713" y="49"/>
                      <a:pt x="713" y="51"/>
                      <a:pt x="712" y="54"/>
                    </a:cubicBezTo>
                    <a:cubicBezTo>
                      <a:pt x="711" y="56"/>
                      <a:pt x="709" y="58"/>
                      <a:pt x="706" y="58"/>
                    </a:cubicBezTo>
                    <a:cubicBezTo>
                      <a:pt x="484" y="58"/>
                      <a:pt x="484" y="58"/>
                      <a:pt x="484" y="58"/>
                    </a:cubicBezTo>
                    <a:cubicBezTo>
                      <a:pt x="485" y="64"/>
                      <a:pt x="485" y="64"/>
                      <a:pt x="485" y="64"/>
                    </a:cubicBezTo>
                    <a:cubicBezTo>
                      <a:pt x="485" y="65"/>
                      <a:pt x="485" y="66"/>
                      <a:pt x="484" y="67"/>
                    </a:cubicBezTo>
                    <a:cubicBezTo>
                      <a:pt x="483" y="68"/>
                      <a:pt x="482" y="69"/>
                      <a:pt x="481" y="69"/>
                    </a:cubicBezTo>
                    <a:cubicBezTo>
                      <a:pt x="321" y="69"/>
                      <a:pt x="321" y="69"/>
                      <a:pt x="321" y="69"/>
                    </a:cubicBezTo>
                    <a:cubicBezTo>
                      <a:pt x="320" y="69"/>
                      <a:pt x="319" y="68"/>
                      <a:pt x="318" y="67"/>
                    </a:cubicBezTo>
                    <a:cubicBezTo>
                      <a:pt x="317" y="66"/>
                      <a:pt x="317" y="65"/>
                      <a:pt x="317" y="64"/>
                    </a:cubicBezTo>
                    <a:cubicBezTo>
                      <a:pt x="318" y="58"/>
                      <a:pt x="318" y="58"/>
                      <a:pt x="318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3" y="58"/>
                      <a:pt x="91" y="56"/>
                      <a:pt x="90" y="54"/>
                    </a:cubicBezTo>
                    <a:cubicBezTo>
                      <a:pt x="89" y="51"/>
                      <a:pt x="89" y="49"/>
                      <a:pt x="91" y="47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689" y="20"/>
                      <a:pt x="689" y="20"/>
                      <a:pt x="689" y="20"/>
                    </a:cubicBezTo>
                    <a:lnTo>
                      <a:pt x="7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14"/>
              <p:cNvSpPr>
                <a:spLocks noEditPoints="1"/>
              </p:cNvSpPr>
              <p:nvPr/>
            </p:nvSpPr>
            <p:spPr bwMode="auto">
              <a:xfrm>
                <a:off x="1408" y="1637"/>
                <a:ext cx="798" cy="29"/>
              </a:xfrm>
              <a:custGeom>
                <a:avLst/>
                <a:gdLst>
                  <a:gd name="T0" fmla="*/ 791 w 800"/>
                  <a:gd name="T1" fmla="*/ 3 h 29"/>
                  <a:gd name="T2" fmla="*/ 469 w 800"/>
                  <a:gd name="T3" fmla="*/ 3 h 29"/>
                  <a:gd name="T4" fmla="*/ 468 w 800"/>
                  <a:gd name="T5" fmla="*/ 6 h 29"/>
                  <a:gd name="T6" fmla="*/ 461 w 800"/>
                  <a:gd name="T7" fmla="*/ 9 h 29"/>
                  <a:gd name="T8" fmla="*/ 339 w 800"/>
                  <a:gd name="T9" fmla="*/ 9 h 29"/>
                  <a:gd name="T10" fmla="*/ 332 w 800"/>
                  <a:gd name="T11" fmla="*/ 6 h 29"/>
                  <a:gd name="T12" fmla="*/ 331 w 800"/>
                  <a:gd name="T13" fmla="*/ 3 h 29"/>
                  <a:gd name="T14" fmla="*/ 9 w 800"/>
                  <a:gd name="T15" fmla="*/ 3 h 29"/>
                  <a:gd name="T16" fmla="*/ 0 w 800"/>
                  <a:gd name="T17" fmla="*/ 0 h 29"/>
                  <a:gd name="T18" fmla="*/ 0 w 800"/>
                  <a:gd name="T19" fmla="*/ 9 h 29"/>
                  <a:gd name="T20" fmla="*/ 6 w 800"/>
                  <a:gd name="T21" fmla="*/ 23 h 29"/>
                  <a:gd name="T22" fmla="*/ 21 w 800"/>
                  <a:gd name="T23" fmla="*/ 29 h 29"/>
                  <a:gd name="T24" fmla="*/ 779 w 800"/>
                  <a:gd name="T25" fmla="*/ 29 h 29"/>
                  <a:gd name="T26" fmla="*/ 794 w 800"/>
                  <a:gd name="T27" fmla="*/ 23 h 29"/>
                  <a:gd name="T28" fmla="*/ 800 w 800"/>
                  <a:gd name="T29" fmla="*/ 9 h 29"/>
                  <a:gd name="T30" fmla="*/ 800 w 800"/>
                  <a:gd name="T31" fmla="*/ 0 h 29"/>
                  <a:gd name="T32" fmla="*/ 791 w 800"/>
                  <a:gd name="T33" fmla="*/ 3 h 29"/>
                  <a:gd name="T34" fmla="*/ 72 w 800"/>
                  <a:gd name="T35" fmla="*/ 21 h 29"/>
                  <a:gd name="T36" fmla="*/ 68 w 800"/>
                  <a:gd name="T37" fmla="*/ 16 h 29"/>
                  <a:gd name="T38" fmla="*/ 72 w 800"/>
                  <a:gd name="T39" fmla="*/ 12 h 29"/>
                  <a:gd name="T40" fmla="*/ 77 w 800"/>
                  <a:gd name="T41" fmla="*/ 16 h 29"/>
                  <a:gd name="T42" fmla="*/ 72 w 800"/>
                  <a:gd name="T43" fmla="*/ 21 h 29"/>
                  <a:gd name="T44" fmla="*/ 94 w 800"/>
                  <a:gd name="T45" fmla="*/ 21 h 29"/>
                  <a:gd name="T46" fmla="*/ 89 w 800"/>
                  <a:gd name="T47" fmla="*/ 16 h 29"/>
                  <a:gd name="T48" fmla="*/ 94 w 800"/>
                  <a:gd name="T49" fmla="*/ 12 h 29"/>
                  <a:gd name="T50" fmla="*/ 98 w 800"/>
                  <a:gd name="T51" fmla="*/ 16 h 29"/>
                  <a:gd name="T52" fmla="*/ 94 w 800"/>
                  <a:gd name="T53" fmla="*/ 21 h 29"/>
                  <a:gd name="T54" fmla="*/ 115 w 800"/>
                  <a:gd name="T55" fmla="*/ 21 h 29"/>
                  <a:gd name="T56" fmla="*/ 111 w 800"/>
                  <a:gd name="T57" fmla="*/ 16 h 29"/>
                  <a:gd name="T58" fmla="*/ 115 w 800"/>
                  <a:gd name="T59" fmla="*/ 12 h 29"/>
                  <a:gd name="T60" fmla="*/ 120 w 800"/>
                  <a:gd name="T61" fmla="*/ 16 h 29"/>
                  <a:gd name="T62" fmla="*/ 115 w 800"/>
                  <a:gd name="T6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00" h="29">
                    <a:moveTo>
                      <a:pt x="791" y="3"/>
                    </a:moveTo>
                    <a:cubicBezTo>
                      <a:pt x="469" y="3"/>
                      <a:pt x="469" y="3"/>
                      <a:pt x="469" y="3"/>
                    </a:cubicBezTo>
                    <a:cubicBezTo>
                      <a:pt x="469" y="4"/>
                      <a:pt x="468" y="5"/>
                      <a:pt x="468" y="6"/>
                    </a:cubicBezTo>
                    <a:cubicBezTo>
                      <a:pt x="466" y="8"/>
                      <a:pt x="463" y="9"/>
                      <a:pt x="461" y="9"/>
                    </a:cubicBezTo>
                    <a:cubicBezTo>
                      <a:pt x="339" y="9"/>
                      <a:pt x="339" y="9"/>
                      <a:pt x="339" y="9"/>
                    </a:cubicBezTo>
                    <a:cubicBezTo>
                      <a:pt x="337" y="9"/>
                      <a:pt x="334" y="8"/>
                      <a:pt x="332" y="6"/>
                    </a:cubicBezTo>
                    <a:cubicBezTo>
                      <a:pt x="332" y="5"/>
                      <a:pt x="331" y="4"/>
                      <a:pt x="331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2" y="19"/>
                      <a:pt x="6" y="23"/>
                    </a:cubicBezTo>
                    <a:cubicBezTo>
                      <a:pt x="10" y="27"/>
                      <a:pt x="15" y="29"/>
                      <a:pt x="21" y="29"/>
                    </a:cubicBezTo>
                    <a:cubicBezTo>
                      <a:pt x="779" y="29"/>
                      <a:pt x="779" y="29"/>
                      <a:pt x="779" y="29"/>
                    </a:cubicBezTo>
                    <a:cubicBezTo>
                      <a:pt x="785" y="29"/>
                      <a:pt x="790" y="27"/>
                      <a:pt x="794" y="23"/>
                    </a:cubicBezTo>
                    <a:cubicBezTo>
                      <a:pt x="798" y="19"/>
                      <a:pt x="800" y="14"/>
                      <a:pt x="800" y="9"/>
                    </a:cubicBezTo>
                    <a:cubicBezTo>
                      <a:pt x="800" y="0"/>
                      <a:pt x="800" y="0"/>
                      <a:pt x="800" y="0"/>
                    </a:cubicBezTo>
                    <a:cubicBezTo>
                      <a:pt x="798" y="2"/>
                      <a:pt x="795" y="3"/>
                      <a:pt x="791" y="3"/>
                    </a:cubicBezTo>
                    <a:close/>
                    <a:moveTo>
                      <a:pt x="72" y="21"/>
                    </a:moveTo>
                    <a:cubicBezTo>
                      <a:pt x="70" y="21"/>
                      <a:pt x="68" y="19"/>
                      <a:pt x="68" y="16"/>
                    </a:cubicBezTo>
                    <a:cubicBezTo>
                      <a:pt x="68" y="14"/>
                      <a:pt x="70" y="12"/>
                      <a:pt x="72" y="12"/>
                    </a:cubicBezTo>
                    <a:cubicBezTo>
                      <a:pt x="75" y="12"/>
                      <a:pt x="77" y="14"/>
                      <a:pt x="77" y="16"/>
                    </a:cubicBezTo>
                    <a:cubicBezTo>
                      <a:pt x="77" y="19"/>
                      <a:pt x="75" y="21"/>
                      <a:pt x="72" y="21"/>
                    </a:cubicBezTo>
                    <a:close/>
                    <a:moveTo>
                      <a:pt x="94" y="21"/>
                    </a:moveTo>
                    <a:cubicBezTo>
                      <a:pt x="91" y="21"/>
                      <a:pt x="89" y="19"/>
                      <a:pt x="89" y="16"/>
                    </a:cubicBezTo>
                    <a:cubicBezTo>
                      <a:pt x="89" y="14"/>
                      <a:pt x="91" y="12"/>
                      <a:pt x="94" y="12"/>
                    </a:cubicBezTo>
                    <a:cubicBezTo>
                      <a:pt x="96" y="12"/>
                      <a:pt x="98" y="14"/>
                      <a:pt x="98" y="16"/>
                    </a:cubicBezTo>
                    <a:cubicBezTo>
                      <a:pt x="98" y="19"/>
                      <a:pt x="96" y="21"/>
                      <a:pt x="94" y="21"/>
                    </a:cubicBezTo>
                    <a:close/>
                    <a:moveTo>
                      <a:pt x="115" y="21"/>
                    </a:moveTo>
                    <a:cubicBezTo>
                      <a:pt x="113" y="21"/>
                      <a:pt x="111" y="19"/>
                      <a:pt x="111" y="16"/>
                    </a:cubicBezTo>
                    <a:cubicBezTo>
                      <a:pt x="111" y="14"/>
                      <a:pt x="113" y="12"/>
                      <a:pt x="115" y="12"/>
                    </a:cubicBezTo>
                    <a:cubicBezTo>
                      <a:pt x="118" y="12"/>
                      <a:pt x="120" y="14"/>
                      <a:pt x="120" y="16"/>
                    </a:cubicBezTo>
                    <a:cubicBezTo>
                      <a:pt x="120" y="19"/>
                      <a:pt x="118" y="21"/>
                      <a:pt x="1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15"/>
              <p:cNvSpPr>
                <a:spLocks/>
              </p:cNvSpPr>
              <p:nvPr/>
            </p:nvSpPr>
            <p:spPr bwMode="auto">
              <a:xfrm>
                <a:off x="1624" y="1386"/>
                <a:ext cx="48" cy="56"/>
              </a:xfrm>
              <a:custGeom>
                <a:avLst/>
                <a:gdLst>
                  <a:gd name="T0" fmla="*/ 48 w 48"/>
                  <a:gd name="T1" fmla="*/ 56 h 56"/>
                  <a:gd name="T2" fmla="*/ 0 w 48"/>
                  <a:gd name="T3" fmla="*/ 56 h 56"/>
                  <a:gd name="T4" fmla="*/ 0 w 48"/>
                  <a:gd name="T5" fmla="*/ 5 h 56"/>
                  <a:gd name="T6" fmla="*/ 2 w 48"/>
                  <a:gd name="T7" fmla="*/ 2 h 56"/>
                  <a:gd name="T8" fmla="*/ 5 w 48"/>
                  <a:gd name="T9" fmla="*/ 0 h 56"/>
                  <a:gd name="T10" fmla="*/ 43 w 48"/>
                  <a:gd name="T11" fmla="*/ 0 h 56"/>
                  <a:gd name="T12" fmla="*/ 47 w 48"/>
                  <a:gd name="T13" fmla="*/ 2 h 56"/>
                  <a:gd name="T14" fmla="*/ 48 w 48"/>
                  <a:gd name="T15" fmla="*/ 5 h 56"/>
                  <a:gd name="T16" fmla="*/ 48 w 48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6">
                    <a:moveTo>
                      <a:pt x="48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1"/>
                      <a:pt x="47" y="2"/>
                    </a:cubicBezTo>
                    <a:cubicBezTo>
                      <a:pt x="48" y="3"/>
                      <a:pt x="48" y="4"/>
                      <a:pt x="48" y="5"/>
                    </a:cubicBezTo>
                    <a:cubicBezTo>
                      <a:pt x="48" y="56"/>
                      <a:pt x="48" y="56"/>
                      <a:pt x="4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16"/>
              <p:cNvSpPr>
                <a:spLocks/>
              </p:cNvSpPr>
              <p:nvPr/>
            </p:nvSpPr>
            <p:spPr bwMode="auto">
              <a:xfrm>
                <a:off x="1723" y="1314"/>
                <a:ext cx="47" cy="128"/>
              </a:xfrm>
              <a:custGeom>
                <a:avLst/>
                <a:gdLst>
                  <a:gd name="T0" fmla="*/ 47 w 47"/>
                  <a:gd name="T1" fmla="*/ 128 h 128"/>
                  <a:gd name="T2" fmla="*/ 0 w 47"/>
                  <a:gd name="T3" fmla="*/ 128 h 128"/>
                  <a:gd name="T4" fmla="*/ 0 w 47"/>
                  <a:gd name="T5" fmla="*/ 5 h 128"/>
                  <a:gd name="T6" fmla="*/ 1 w 47"/>
                  <a:gd name="T7" fmla="*/ 2 h 128"/>
                  <a:gd name="T8" fmla="*/ 5 w 47"/>
                  <a:gd name="T9" fmla="*/ 0 h 128"/>
                  <a:gd name="T10" fmla="*/ 42 w 47"/>
                  <a:gd name="T11" fmla="*/ 0 h 128"/>
                  <a:gd name="T12" fmla="*/ 46 w 47"/>
                  <a:gd name="T13" fmla="*/ 2 h 128"/>
                  <a:gd name="T14" fmla="*/ 47 w 47"/>
                  <a:gd name="T15" fmla="*/ 5 h 128"/>
                  <a:gd name="T16" fmla="*/ 47 w 47"/>
                  <a:gd name="T1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28">
                    <a:moveTo>
                      <a:pt x="47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7" y="4"/>
                      <a:pt x="47" y="5"/>
                    </a:cubicBezTo>
                    <a:lnTo>
                      <a:pt x="47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675" name="Freeform 17"/>
              <p:cNvSpPr>
                <a:spLocks/>
              </p:cNvSpPr>
              <p:nvPr/>
            </p:nvSpPr>
            <p:spPr bwMode="auto">
              <a:xfrm>
                <a:off x="1821" y="1353"/>
                <a:ext cx="48" cy="89"/>
              </a:xfrm>
              <a:custGeom>
                <a:avLst/>
                <a:gdLst>
                  <a:gd name="T0" fmla="*/ 48 w 48"/>
                  <a:gd name="T1" fmla="*/ 89 h 89"/>
                  <a:gd name="T2" fmla="*/ 0 w 48"/>
                  <a:gd name="T3" fmla="*/ 89 h 89"/>
                  <a:gd name="T4" fmla="*/ 0 w 48"/>
                  <a:gd name="T5" fmla="*/ 6 h 89"/>
                  <a:gd name="T6" fmla="*/ 1 w 48"/>
                  <a:gd name="T7" fmla="*/ 2 h 89"/>
                  <a:gd name="T8" fmla="*/ 5 w 48"/>
                  <a:gd name="T9" fmla="*/ 0 h 89"/>
                  <a:gd name="T10" fmla="*/ 43 w 48"/>
                  <a:gd name="T11" fmla="*/ 0 h 89"/>
                  <a:gd name="T12" fmla="*/ 46 w 48"/>
                  <a:gd name="T13" fmla="*/ 2 h 89"/>
                  <a:gd name="T14" fmla="*/ 48 w 48"/>
                  <a:gd name="T15" fmla="*/ 6 h 89"/>
                  <a:gd name="T16" fmla="*/ 48 w 48"/>
                  <a:gd name="T1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89">
                    <a:moveTo>
                      <a:pt x="48" y="89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8" y="4"/>
                      <a:pt x="48" y="6"/>
                    </a:cubicBezTo>
                    <a:cubicBezTo>
                      <a:pt x="48" y="89"/>
                      <a:pt x="48" y="89"/>
                      <a:pt x="4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18"/>
              <p:cNvSpPr>
                <a:spLocks/>
              </p:cNvSpPr>
              <p:nvPr/>
            </p:nvSpPr>
            <p:spPr bwMode="auto">
              <a:xfrm>
                <a:off x="1901" y="1205"/>
                <a:ext cx="84" cy="237"/>
              </a:xfrm>
              <a:custGeom>
                <a:avLst/>
                <a:gdLst>
                  <a:gd name="T0" fmla="*/ 79 w 84"/>
                  <a:gd name="T1" fmla="*/ 64 h 237"/>
                  <a:gd name="T2" fmla="*/ 84 w 84"/>
                  <a:gd name="T3" fmla="*/ 62 h 237"/>
                  <a:gd name="T4" fmla="*/ 83 w 84"/>
                  <a:gd name="T5" fmla="*/ 56 h 237"/>
                  <a:gd name="T6" fmla="*/ 46 w 84"/>
                  <a:gd name="T7" fmla="*/ 2 h 237"/>
                  <a:gd name="T8" fmla="*/ 42 w 84"/>
                  <a:gd name="T9" fmla="*/ 0 h 237"/>
                  <a:gd name="T10" fmla="*/ 38 w 84"/>
                  <a:gd name="T11" fmla="*/ 2 h 237"/>
                  <a:gd name="T12" fmla="*/ 1 w 84"/>
                  <a:gd name="T13" fmla="*/ 56 h 237"/>
                  <a:gd name="T14" fmla="*/ 1 w 84"/>
                  <a:gd name="T15" fmla="*/ 62 h 237"/>
                  <a:gd name="T16" fmla="*/ 5 w 84"/>
                  <a:gd name="T17" fmla="*/ 64 h 237"/>
                  <a:gd name="T18" fmla="*/ 18 w 84"/>
                  <a:gd name="T19" fmla="*/ 64 h 237"/>
                  <a:gd name="T20" fmla="*/ 18 w 84"/>
                  <a:gd name="T21" fmla="*/ 237 h 237"/>
                  <a:gd name="T22" fmla="*/ 66 w 84"/>
                  <a:gd name="T23" fmla="*/ 237 h 237"/>
                  <a:gd name="T24" fmla="*/ 66 w 84"/>
                  <a:gd name="T25" fmla="*/ 64 h 237"/>
                  <a:gd name="T26" fmla="*/ 79 w 84"/>
                  <a:gd name="T27" fmla="*/ 6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37">
                    <a:moveTo>
                      <a:pt x="79" y="64"/>
                    </a:moveTo>
                    <a:cubicBezTo>
                      <a:pt x="81" y="64"/>
                      <a:pt x="83" y="63"/>
                      <a:pt x="84" y="62"/>
                    </a:cubicBezTo>
                    <a:cubicBezTo>
                      <a:pt x="84" y="60"/>
                      <a:pt x="84" y="58"/>
                      <a:pt x="83" y="56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5" y="1"/>
                      <a:pt x="44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58"/>
                      <a:pt x="0" y="60"/>
                      <a:pt x="1" y="62"/>
                    </a:cubicBezTo>
                    <a:cubicBezTo>
                      <a:pt x="1" y="63"/>
                      <a:pt x="3" y="64"/>
                      <a:pt x="5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66" y="237"/>
                      <a:pt x="66" y="237"/>
                      <a:pt x="66" y="237"/>
                    </a:cubicBezTo>
                    <a:cubicBezTo>
                      <a:pt x="66" y="64"/>
                      <a:pt x="66" y="64"/>
                      <a:pt x="66" y="64"/>
                    </a:cubicBezTo>
                    <a:lnTo>
                      <a:pt x="7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19"/>
              <p:cNvSpPr>
                <a:spLocks/>
              </p:cNvSpPr>
              <p:nvPr/>
            </p:nvSpPr>
            <p:spPr bwMode="auto">
              <a:xfrm>
                <a:off x="1552" y="1187"/>
                <a:ext cx="510" cy="276"/>
              </a:xfrm>
              <a:custGeom>
                <a:avLst/>
                <a:gdLst>
                  <a:gd name="T0" fmla="*/ 8 w 512"/>
                  <a:gd name="T1" fmla="*/ 268 h 276"/>
                  <a:gd name="T2" fmla="*/ 8 w 512"/>
                  <a:gd name="T3" fmla="*/ 4 h 276"/>
                  <a:gd name="T4" fmla="*/ 7 w 512"/>
                  <a:gd name="T5" fmla="*/ 1 h 276"/>
                  <a:gd name="T6" fmla="*/ 4 w 512"/>
                  <a:gd name="T7" fmla="*/ 0 h 276"/>
                  <a:gd name="T8" fmla="*/ 4 w 512"/>
                  <a:gd name="T9" fmla="*/ 0 h 276"/>
                  <a:gd name="T10" fmla="*/ 1 w 512"/>
                  <a:gd name="T11" fmla="*/ 1 h 276"/>
                  <a:gd name="T12" fmla="*/ 0 w 512"/>
                  <a:gd name="T13" fmla="*/ 4 h 276"/>
                  <a:gd name="T14" fmla="*/ 0 w 512"/>
                  <a:gd name="T15" fmla="*/ 276 h 276"/>
                  <a:gd name="T16" fmla="*/ 508 w 512"/>
                  <a:gd name="T17" fmla="*/ 276 h 276"/>
                  <a:gd name="T18" fmla="*/ 511 w 512"/>
                  <a:gd name="T19" fmla="*/ 275 h 276"/>
                  <a:gd name="T20" fmla="*/ 512 w 512"/>
                  <a:gd name="T21" fmla="*/ 272 h 276"/>
                  <a:gd name="T22" fmla="*/ 512 w 512"/>
                  <a:gd name="T23" fmla="*/ 272 h 276"/>
                  <a:gd name="T24" fmla="*/ 511 w 512"/>
                  <a:gd name="T25" fmla="*/ 269 h 276"/>
                  <a:gd name="T26" fmla="*/ 508 w 512"/>
                  <a:gd name="T27" fmla="*/ 268 h 276"/>
                  <a:gd name="T28" fmla="*/ 8 w 512"/>
                  <a:gd name="T29" fmla="*/ 26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2" h="276">
                    <a:moveTo>
                      <a:pt x="8" y="268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508" y="276"/>
                      <a:pt x="508" y="276"/>
                      <a:pt x="508" y="276"/>
                    </a:cubicBezTo>
                    <a:cubicBezTo>
                      <a:pt x="509" y="276"/>
                      <a:pt x="510" y="276"/>
                      <a:pt x="511" y="275"/>
                    </a:cubicBezTo>
                    <a:cubicBezTo>
                      <a:pt x="512" y="274"/>
                      <a:pt x="512" y="273"/>
                      <a:pt x="512" y="272"/>
                    </a:cubicBezTo>
                    <a:cubicBezTo>
                      <a:pt x="512" y="272"/>
                      <a:pt x="512" y="272"/>
                      <a:pt x="512" y="272"/>
                    </a:cubicBezTo>
                    <a:cubicBezTo>
                      <a:pt x="512" y="271"/>
                      <a:pt x="512" y="270"/>
                      <a:pt x="511" y="269"/>
                    </a:cubicBezTo>
                    <a:cubicBezTo>
                      <a:pt x="510" y="268"/>
                      <a:pt x="509" y="268"/>
                      <a:pt x="508" y="268"/>
                    </a:cubicBezTo>
                    <a:cubicBezTo>
                      <a:pt x="8" y="268"/>
                      <a:pt x="8" y="268"/>
                      <a:pt x="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64" name="组合 1"/>
            <p:cNvGrpSpPr/>
            <p:nvPr/>
          </p:nvGrpSpPr>
          <p:grpSpPr>
            <a:xfrm>
              <a:off x="1115834" y="3752525"/>
              <a:ext cx="1490521" cy="118478"/>
              <a:chOff x="4840431" y="2041402"/>
              <a:chExt cx="2505257" cy="199137"/>
            </a:xfrm>
          </p:grpSpPr>
          <p:cxnSp>
            <p:nvCxnSpPr>
              <p:cNvPr id="667" name="直接连接符 346"/>
              <p:cNvCxnSpPr/>
              <p:nvPr/>
            </p:nvCxnSpPr>
            <p:spPr>
              <a:xfrm>
                <a:off x="4840431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8" name="直接连接符 347"/>
              <p:cNvCxnSpPr/>
              <p:nvPr/>
            </p:nvCxnSpPr>
            <p:spPr>
              <a:xfrm>
                <a:off x="6218348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9" name="椭圆 668"/>
              <p:cNvSpPr/>
              <p:nvPr/>
            </p:nvSpPr>
            <p:spPr>
              <a:xfrm>
                <a:off x="5996400" y="2041402"/>
                <a:ext cx="199137" cy="19913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65" name="矩形 664"/>
            <p:cNvSpPr/>
            <p:nvPr/>
          </p:nvSpPr>
          <p:spPr>
            <a:xfrm>
              <a:off x="1463260" y="3874532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/>
              <a:r>
                <a: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666" name="直接连接符 110"/>
            <p:cNvCxnSpPr/>
            <p:nvPr/>
          </p:nvCxnSpPr>
          <p:spPr>
            <a:xfrm rot="3070588" flipH="1">
              <a:off x="2698587" y="256084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8" name="组 677"/>
          <p:cNvGrpSpPr/>
          <p:nvPr/>
        </p:nvGrpSpPr>
        <p:grpSpPr>
          <a:xfrm>
            <a:off x="8896029" y="2113080"/>
            <a:ext cx="2676451" cy="2677592"/>
            <a:chOff x="523291" y="2113080"/>
            <a:chExt cx="2676451" cy="2677592"/>
          </a:xfrm>
        </p:grpSpPr>
        <p:sp>
          <p:nvSpPr>
            <p:cNvPr id="679" name="椭圆 678"/>
            <p:cNvSpPr/>
            <p:nvPr/>
          </p:nvSpPr>
          <p:spPr>
            <a:xfrm>
              <a:off x="594463" y="2178091"/>
              <a:ext cx="2536388" cy="253639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/>
          </p:nvSpPr>
          <p:spPr>
            <a:xfrm>
              <a:off x="771724" y="2361017"/>
              <a:ext cx="2181864" cy="21817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/>
          </p:nvSpPr>
          <p:spPr>
            <a:xfrm>
              <a:off x="864980" y="2455884"/>
              <a:ext cx="1986976" cy="198684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cxnSp>
          <p:nvCxnSpPr>
            <p:cNvPr id="682" name="直接连接符 90"/>
            <p:cNvCxnSpPr/>
            <p:nvPr/>
          </p:nvCxnSpPr>
          <p:spPr>
            <a:xfrm rot="16200000" flipH="1">
              <a:off x="560643" y="331422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接连接符 91"/>
            <p:cNvCxnSpPr/>
            <p:nvPr/>
          </p:nvCxnSpPr>
          <p:spPr>
            <a:xfrm rot="16623529" flipH="1">
              <a:off x="569752" y="31665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接连接符 92"/>
            <p:cNvCxnSpPr/>
            <p:nvPr/>
          </p:nvCxnSpPr>
          <p:spPr>
            <a:xfrm rot="17047059" flipH="1">
              <a:off x="596939" y="30211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接连接符 93"/>
            <p:cNvCxnSpPr/>
            <p:nvPr/>
          </p:nvCxnSpPr>
          <p:spPr>
            <a:xfrm rot="17470588" flipH="1">
              <a:off x="641792" y="288011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接连接符 94"/>
            <p:cNvCxnSpPr/>
            <p:nvPr/>
          </p:nvCxnSpPr>
          <p:spPr>
            <a:xfrm rot="17894118" flipH="1">
              <a:off x="703633" y="274570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接连接符 95"/>
            <p:cNvCxnSpPr/>
            <p:nvPr/>
          </p:nvCxnSpPr>
          <p:spPr>
            <a:xfrm rot="18317647" flipH="1">
              <a:off x="781522" y="261990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接连接符 96"/>
            <p:cNvCxnSpPr/>
            <p:nvPr/>
          </p:nvCxnSpPr>
          <p:spPr>
            <a:xfrm rot="18741177" flipH="1">
              <a:off x="874280" y="250463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接连接符 97"/>
            <p:cNvCxnSpPr/>
            <p:nvPr/>
          </p:nvCxnSpPr>
          <p:spPr>
            <a:xfrm rot="19164706" flipH="1">
              <a:off x="980500" y="2401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接连接符 98"/>
            <p:cNvCxnSpPr/>
            <p:nvPr/>
          </p:nvCxnSpPr>
          <p:spPr>
            <a:xfrm rot="19588235" flipH="1">
              <a:off x="1098572" y="231247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直接连接符 99"/>
            <p:cNvCxnSpPr/>
            <p:nvPr/>
          </p:nvCxnSpPr>
          <p:spPr>
            <a:xfrm rot="20011765" flipH="1">
              <a:off x="1226707" y="223849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接连接符 100"/>
            <p:cNvCxnSpPr/>
            <p:nvPr/>
          </p:nvCxnSpPr>
          <p:spPr>
            <a:xfrm rot="20435294" flipH="1">
              <a:off x="1362961" y="218082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直接连接符 101"/>
            <p:cNvCxnSpPr/>
            <p:nvPr/>
          </p:nvCxnSpPr>
          <p:spPr>
            <a:xfrm rot="20858823" flipH="1">
              <a:off x="1505270" y="21403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直接连接符 102"/>
            <p:cNvCxnSpPr/>
            <p:nvPr/>
          </p:nvCxnSpPr>
          <p:spPr>
            <a:xfrm rot="21282353" flipH="1">
              <a:off x="1651476" y="211763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直接连接符 103"/>
            <p:cNvCxnSpPr/>
            <p:nvPr/>
          </p:nvCxnSpPr>
          <p:spPr>
            <a:xfrm rot="105883" flipH="1">
              <a:off x="1799363" y="211308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直接连接符 104"/>
            <p:cNvCxnSpPr/>
            <p:nvPr/>
          </p:nvCxnSpPr>
          <p:spPr>
            <a:xfrm rot="529412" flipH="1">
              <a:off x="1946689" y="212673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直接连接符 105"/>
            <p:cNvCxnSpPr/>
            <p:nvPr/>
          </p:nvCxnSpPr>
          <p:spPr>
            <a:xfrm rot="952941" flipH="1">
              <a:off x="2091221" y="2158385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接连接符 106"/>
            <p:cNvCxnSpPr/>
            <p:nvPr/>
          </p:nvCxnSpPr>
          <p:spPr>
            <a:xfrm rot="1376471" flipH="1">
              <a:off x="2230767" y="220755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直接连接符 107"/>
            <p:cNvCxnSpPr/>
            <p:nvPr/>
          </p:nvCxnSpPr>
          <p:spPr>
            <a:xfrm rot="1800000" flipH="1">
              <a:off x="2363213" y="227350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直接连接符 108"/>
            <p:cNvCxnSpPr/>
            <p:nvPr/>
          </p:nvCxnSpPr>
          <p:spPr>
            <a:xfrm rot="2223529" flipH="1">
              <a:off x="2486550" y="235523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直接连接符 109"/>
            <p:cNvCxnSpPr/>
            <p:nvPr/>
          </p:nvCxnSpPr>
          <p:spPr>
            <a:xfrm rot="2647059" flipH="1">
              <a:off x="2598909" y="2451500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直接连接符 111"/>
            <p:cNvCxnSpPr/>
            <p:nvPr/>
          </p:nvCxnSpPr>
          <p:spPr>
            <a:xfrm rot="3494117" flipH="1">
              <a:off x="2784073" y="26816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直接连接符 112"/>
            <p:cNvCxnSpPr/>
            <p:nvPr/>
          </p:nvCxnSpPr>
          <p:spPr>
            <a:xfrm rot="3917647" flipH="1">
              <a:off x="2854070" y="281195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直接连接符 113"/>
            <p:cNvCxnSpPr/>
            <p:nvPr/>
          </p:nvCxnSpPr>
          <p:spPr>
            <a:xfrm rot="4341176" flipH="1">
              <a:off x="2907518" y="294992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直接连接符 114"/>
            <p:cNvCxnSpPr/>
            <p:nvPr/>
          </p:nvCxnSpPr>
          <p:spPr>
            <a:xfrm rot="4764706" flipH="1">
              <a:off x="2943607" y="309341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直接连接符 115"/>
            <p:cNvCxnSpPr/>
            <p:nvPr/>
          </p:nvCxnSpPr>
          <p:spPr>
            <a:xfrm rot="5188236" flipH="1">
              <a:off x="2961790" y="3240246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直接连接符 116"/>
            <p:cNvCxnSpPr/>
            <p:nvPr/>
          </p:nvCxnSpPr>
          <p:spPr>
            <a:xfrm rot="5611765" flipH="1">
              <a:off x="2961790" y="338820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直接连接符 117"/>
            <p:cNvCxnSpPr/>
            <p:nvPr/>
          </p:nvCxnSpPr>
          <p:spPr>
            <a:xfrm rot="6035294" flipH="1">
              <a:off x="2943607" y="3535038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直接连接符 118"/>
            <p:cNvCxnSpPr/>
            <p:nvPr/>
          </p:nvCxnSpPr>
          <p:spPr>
            <a:xfrm rot="6458824" flipH="1">
              <a:off x="2907518" y="367852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直接连接符 119"/>
            <p:cNvCxnSpPr/>
            <p:nvPr/>
          </p:nvCxnSpPr>
          <p:spPr>
            <a:xfrm rot="6882353" flipH="1">
              <a:off x="2854070" y="381649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直接连接符 120"/>
            <p:cNvCxnSpPr/>
            <p:nvPr/>
          </p:nvCxnSpPr>
          <p:spPr>
            <a:xfrm rot="7305883" flipH="1">
              <a:off x="2784073" y="3946845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直接连接符 121"/>
            <p:cNvCxnSpPr/>
            <p:nvPr/>
          </p:nvCxnSpPr>
          <p:spPr>
            <a:xfrm rot="7729412" flipH="1">
              <a:off x="2698587" y="406760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直接连接符 122"/>
            <p:cNvCxnSpPr/>
            <p:nvPr/>
          </p:nvCxnSpPr>
          <p:spPr>
            <a:xfrm rot="8152941" flipH="1">
              <a:off x="2598909" y="417694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直接连接符 123"/>
            <p:cNvCxnSpPr/>
            <p:nvPr/>
          </p:nvCxnSpPr>
          <p:spPr>
            <a:xfrm rot="8576471" flipH="1">
              <a:off x="2486550" y="42732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直接连接符 124"/>
            <p:cNvCxnSpPr/>
            <p:nvPr/>
          </p:nvCxnSpPr>
          <p:spPr>
            <a:xfrm rot="9000000" flipH="1">
              <a:off x="2363213" y="435493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6" name="直接连接符 125"/>
            <p:cNvCxnSpPr/>
            <p:nvPr/>
          </p:nvCxnSpPr>
          <p:spPr>
            <a:xfrm rot="9423529" flipH="1">
              <a:off x="2230767" y="4420889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直接连接符 126"/>
            <p:cNvCxnSpPr/>
            <p:nvPr/>
          </p:nvCxnSpPr>
          <p:spPr>
            <a:xfrm rot="9847059" flipH="1">
              <a:off x="2091220" y="4470063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" name="直接连接符 127"/>
            <p:cNvCxnSpPr/>
            <p:nvPr/>
          </p:nvCxnSpPr>
          <p:spPr>
            <a:xfrm rot="10270589" flipH="1">
              <a:off x="1946689" y="4501717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9" name="直接连接符 128"/>
            <p:cNvCxnSpPr/>
            <p:nvPr/>
          </p:nvCxnSpPr>
          <p:spPr>
            <a:xfrm rot="10694117" flipH="1">
              <a:off x="1799363" y="4515368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直接连接符 129"/>
            <p:cNvCxnSpPr/>
            <p:nvPr/>
          </p:nvCxnSpPr>
          <p:spPr>
            <a:xfrm rot="11117648" flipH="1">
              <a:off x="1651476" y="4510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1" name="直接连接符 130"/>
            <p:cNvCxnSpPr/>
            <p:nvPr/>
          </p:nvCxnSpPr>
          <p:spPr>
            <a:xfrm rot="11541176" flipH="1">
              <a:off x="1505270" y="448811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2" name="直接连接符 131"/>
            <p:cNvCxnSpPr/>
            <p:nvPr/>
          </p:nvCxnSpPr>
          <p:spPr>
            <a:xfrm rot="11964706" flipH="1">
              <a:off x="1362961" y="444762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直接连接符 132"/>
            <p:cNvCxnSpPr/>
            <p:nvPr/>
          </p:nvCxnSpPr>
          <p:spPr>
            <a:xfrm rot="12388235" flipH="1">
              <a:off x="1226707" y="4389954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直接连接符 133"/>
            <p:cNvCxnSpPr/>
            <p:nvPr/>
          </p:nvCxnSpPr>
          <p:spPr>
            <a:xfrm rot="12811765" flipH="1">
              <a:off x="1098572" y="4315976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直接连接符 134"/>
            <p:cNvCxnSpPr/>
            <p:nvPr/>
          </p:nvCxnSpPr>
          <p:spPr>
            <a:xfrm rot="13235294" flipH="1">
              <a:off x="980501" y="4226812"/>
              <a:ext cx="200599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直接连接符 135"/>
            <p:cNvCxnSpPr/>
            <p:nvPr/>
          </p:nvCxnSpPr>
          <p:spPr>
            <a:xfrm rot="13658824" flipH="1">
              <a:off x="874280" y="412381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7" name="直接连接符 136"/>
            <p:cNvCxnSpPr/>
            <p:nvPr/>
          </p:nvCxnSpPr>
          <p:spPr>
            <a:xfrm rot="14082352" flipH="1">
              <a:off x="781522" y="4008544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8" name="直接连接符 137"/>
            <p:cNvCxnSpPr/>
            <p:nvPr/>
          </p:nvCxnSpPr>
          <p:spPr>
            <a:xfrm rot="14505883" flipH="1">
              <a:off x="703633" y="3882747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9" name="直接连接符 138"/>
            <p:cNvCxnSpPr/>
            <p:nvPr/>
          </p:nvCxnSpPr>
          <p:spPr>
            <a:xfrm rot="14929413" flipH="1">
              <a:off x="641792" y="3748333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直接连接符 139"/>
            <p:cNvCxnSpPr/>
            <p:nvPr/>
          </p:nvCxnSpPr>
          <p:spPr>
            <a:xfrm rot="15352941" flipH="1">
              <a:off x="596939" y="3607339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1" name="直接连接符 140"/>
            <p:cNvCxnSpPr/>
            <p:nvPr/>
          </p:nvCxnSpPr>
          <p:spPr>
            <a:xfrm rot="15776472" flipH="1">
              <a:off x="569752" y="3461900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2" name="Group 11"/>
            <p:cNvGrpSpPr>
              <a:grpSpLocks noChangeAspect="1"/>
            </p:cNvGrpSpPr>
            <p:nvPr/>
          </p:nvGrpSpPr>
          <p:grpSpPr bwMode="auto">
            <a:xfrm>
              <a:off x="1256658" y="2805346"/>
              <a:ext cx="1199546" cy="851678"/>
              <a:chOff x="1407" y="1098"/>
              <a:chExt cx="800" cy="56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39" name="Freeform 12"/>
              <p:cNvSpPr>
                <a:spLocks noEditPoints="1"/>
              </p:cNvSpPr>
              <p:nvPr/>
            </p:nvSpPr>
            <p:spPr bwMode="auto">
              <a:xfrm>
                <a:off x="1494" y="1098"/>
                <a:ext cx="626" cy="423"/>
              </a:xfrm>
              <a:custGeom>
                <a:avLst/>
                <a:gdLst>
                  <a:gd name="T0" fmla="*/ 621 w 628"/>
                  <a:gd name="T1" fmla="*/ 7 h 423"/>
                  <a:gd name="T2" fmla="*/ 605 w 628"/>
                  <a:gd name="T3" fmla="*/ 0 h 423"/>
                  <a:gd name="T4" fmla="*/ 23 w 628"/>
                  <a:gd name="T5" fmla="*/ 0 h 423"/>
                  <a:gd name="T6" fmla="*/ 7 w 628"/>
                  <a:gd name="T7" fmla="*/ 7 h 423"/>
                  <a:gd name="T8" fmla="*/ 0 w 628"/>
                  <a:gd name="T9" fmla="*/ 23 h 423"/>
                  <a:gd name="T10" fmla="*/ 0 w 628"/>
                  <a:gd name="T11" fmla="*/ 423 h 423"/>
                  <a:gd name="T12" fmla="*/ 628 w 628"/>
                  <a:gd name="T13" fmla="*/ 423 h 423"/>
                  <a:gd name="T14" fmla="*/ 628 w 628"/>
                  <a:gd name="T15" fmla="*/ 23 h 423"/>
                  <a:gd name="T16" fmla="*/ 621 w 628"/>
                  <a:gd name="T17" fmla="*/ 7 h 423"/>
                  <a:gd name="T18" fmla="*/ 314 w 628"/>
                  <a:gd name="T19" fmla="*/ 13 h 423"/>
                  <a:gd name="T20" fmla="*/ 321 w 628"/>
                  <a:gd name="T21" fmla="*/ 20 h 423"/>
                  <a:gd name="T22" fmla="*/ 314 w 628"/>
                  <a:gd name="T23" fmla="*/ 27 h 423"/>
                  <a:gd name="T24" fmla="*/ 307 w 628"/>
                  <a:gd name="T25" fmla="*/ 20 h 423"/>
                  <a:gd name="T26" fmla="*/ 314 w 628"/>
                  <a:gd name="T27" fmla="*/ 13 h 423"/>
                  <a:gd name="T28" fmla="*/ 587 w 628"/>
                  <a:gd name="T29" fmla="*/ 382 h 423"/>
                  <a:gd name="T30" fmla="*/ 41 w 628"/>
                  <a:gd name="T31" fmla="*/ 382 h 423"/>
                  <a:gd name="T32" fmla="*/ 41 w 628"/>
                  <a:gd name="T33" fmla="*/ 41 h 423"/>
                  <a:gd name="T34" fmla="*/ 587 w 628"/>
                  <a:gd name="T35" fmla="*/ 41 h 423"/>
                  <a:gd name="T36" fmla="*/ 587 w 628"/>
                  <a:gd name="T37" fmla="*/ 382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8" h="423">
                    <a:moveTo>
                      <a:pt x="621" y="7"/>
                    </a:moveTo>
                    <a:cubicBezTo>
                      <a:pt x="617" y="2"/>
                      <a:pt x="611" y="0"/>
                      <a:pt x="60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0"/>
                      <a:pt x="11" y="2"/>
                      <a:pt x="7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423"/>
                      <a:pt x="0" y="423"/>
                      <a:pt x="0" y="423"/>
                    </a:cubicBezTo>
                    <a:cubicBezTo>
                      <a:pt x="628" y="423"/>
                      <a:pt x="628" y="423"/>
                      <a:pt x="628" y="423"/>
                    </a:cubicBezTo>
                    <a:cubicBezTo>
                      <a:pt x="628" y="23"/>
                      <a:pt x="628" y="23"/>
                      <a:pt x="628" y="23"/>
                    </a:cubicBezTo>
                    <a:cubicBezTo>
                      <a:pt x="628" y="17"/>
                      <a:pt x="626" y="11"/>
                      <a:pt x="621" y="7"/>
                    </a:cubicBezTo>
                    <a:close/>
                    <a:moveTo>
                      <a:pt x="314" y="13"/>
                    </a:moveTo>
                    <a:cubicBezTo>
                      <a:pt x="318" y="13"/>
                      <a:pt x="321" y="16"/>
                      <a:pt x="321" y="20"/>
                    </a:cubicBezTo>
                    <a:cubicBezTo>
                      <a:pt x="321" y="24"/>
                      <a:pt x="318" y="27"/>
                      <a:pt x="314" y="27"/>
                    </a:cubicBezTo>
                    <a:cubicBezTo>
                      <a:pt x="310" y="27"/>
                      <a:pt x="307" y="24"/>
                      <a:pt x="307" y="20"/>
                    </a:cubicBezTo>
                    <a:cubicBezTo>
                      <a:pt x="307" y="16"/>
                      <a:pt x="310" y="13"/>
                      <a:pt x="314" y="13"/>
                    </a:cubicBezTo>
                    <a:close/>
                    <a:moveTo>
                      <a:pt x="587" y="382"/>
                    </a:moveTo>
                    <a:cubicBezTo>
                      <a:pt x="41" y="382"/>
                      <a:pt x="41" y="382"/>
                      <a:pt x="41" y="382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587" y="41"/>
                      <a:pt x="587" y="41"/>
                      <a:pt x="587" y="41"/>
                    </a:cubicBezTo>
                    <a:lnTo>
                      <a:pt x="587" y="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0" name="Freeform 13"/>
              <p:cNvSpPr>
                <a:spLocks noEditPoints="1"/>
              </p:cNvSpPr>
              <p:nvPr/>
            </p:nvSpPr>
            <p:spPr bwMode="auto">
              <a:xfrm>
                <a:off x="1407" y="1538"/>
                <a:ext cx="800" cy="97"/>
              </a:xfrm>
              <a:custGeom>
                <a:avLst/>
                <a:gdLst>
                  <a:gd name="T0" fmla="*/ 87 w 802"/>
                  <a:gd name="T1" fmla="*/ 0 h 97"/>
                  <a:gd name="T2" fmla="*/ 4 w 802"/>
                  <a:gd name="T3" fmla="*/ 83 h 97"/>
                  <a:gd name="T4" fmla="*/ 2 w 802"/>
                  <a:gd name="T5" fmla="*/ 92 h 97"/>
                  <a:gd name="T6" fmla="*/ 10 w 802"/>
                  <a:gd name="T7" fmla="*/ 97 h 97"/>
                  <a:gd name="T8" fmla="*/ 792 w 802"/>
                  <a:gd name="T9" fmla="*/ 97 h 97"/>
                  <a:gd name="T10" fmla="*/ 800 w 802"/>
                  <a:gd name="T11" fmla="*/ 92 h 97"/>
                  <a:gd name="T12" fmla="*/ 798 w 802"/>
                  <a:gd name="T13" fmla="*/ 83 h 97"/>
                  <a:gd name="T14" fmla="*/ 715 w 802"/>
                  <a:gd name="T15" fmla="*/ 0 h 97"/>
                  <a:gd name="T16" fmla="*/ 87 w 802"/>
                  <a:gd name="T17" fmla="*/ 0 h 97"/>
                  <a:gd name="T18" fmla="*/ 711 w 802"/>
                  <a:gd name="T19" fmla="*/ 47 h 97"/>
                  <a:gd name="T20" fmla="*/ 712 w 802"/>
                  <a:gd name="T21" fmla="*/ 54 h 97"/>
                  <a:gd name="T22" fmla="*/ 706 w 802"/>
                  <a:gd name="T23" fmla="*/ 58 h 97"/>
                  <a:gd name="T24" fmla="*/ 484 w 802"/>
                  <a:gd name="T25" fmla="*/ 58 h 97"/>
                  <a:gd name="T26" fmla="*/ 485 w 802"/>
                  <a:gd name="T27" fmla="*/ 64 h 97"/>
                  <a:gd name="T28" fmla="*/ 484 w 802"/>
                  <a:gd name="T29" fmla="*/ 67 h 97"/>
                  <a:gd name="T30" fmla="*/ 481 w 802"/>
                  <a:gd name="T31" fmla="*/ 69 h 97"/>
                  <a:gd name="T32" fmla="*/ 321 w 802"/>
                  <a:gd name="T33" fmla="*/ 69 h 97"/>
                  <a:gd name="T34" fmla="*/ 318 w 802"/>
                  <a:gd name="T35" fmla="*/ 67 h 97"/>
                  <a:gd name="T36" fmla="*/ 317 w 802"/>
                  <a:gd name="T37" fmla="*/ 64 h 97"/>
                  <a:gd name="T38" fmla="*/ 318 w 802"/>
                  <a:gd name="T39" fmla="*/ 58 h 97"/>
                  <a:gd name="T40" fmla="*/ 96 w 802"/>
                  <a:gd name="T41" fmla="*/ 58 h 97"/>
                  <a:gd name="T42" fmla="*/ 90 w 802"/>
                  <a:gd name="T43" fmla="*/ 54 h 97"/>
                  <a:gd name="T44" fmla="*/ 91 w 802"/>
                  <a:gd name="T45" fmla="*/ 47 h 97"/>
                  <a:gd name="T46" fmla="*/ 113 w 802"/>
                  <a:gd name="T47" fmla="*/ 20 h 97"/>
                  <a:gd name="T48" fmla="*/ 689 w 802"/>
                  <a:gd name="T49" fmla="*/ 20 h 97"/>
                  <a:gd name="T50" fmla="*/ 711 w 802"/>
                  <a:gd name="T51" fmla="*/ 4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2" h="97">
                    <a:moveTo>
                      <a:pt x="87" y="0"/>
                    </a:moveTo>
                    <a:cubicBezTo>
                      <a:pt x="4" y="83"/>
                      <a:pt x="4" y="83"/>
                      <a:pt x="4" y="83"/>
                    </a:cubicBezTo>
                    <a:cubicBezTo>
                      <a:pt x="1" y="85"/>
                      <a:pt x="0" y="89"/>
                      <a:pt x="2" y="92"/>
                    </a:cubicBezTo>
                    <a:cubicBezTo>
                      <a:pt x="3" y="95"/>
                      <a:pt x="6" y="97"/>
                      <a:pt x="10" y="97"/>
                    </a:cubicBezTo>
                    <a:cubicBezTo>
                      <a:pt x="792" y="97"/>
                      <a:pt x="792" y="97"/>
                      <a:pt x="792" y="97"/>
                    </a:cubicBezTo>
                    <a:cubicBezTo>
                      <a:pt x="796" y="97"/>
                      <a:pt x="799" y="95"/>
                      <a:pt x="800" y="92"/>
                    </a:cubicBezTo>
                    <a:cubicBezTo>
                      <a:pt x="802" y="89"/>
                      <a:pt x="801" y="85"/>
                      <a:pt x="798" y="83"/>
                    </a:cubicBezTo>
                    <a:cubicBezTo>
                      <a:pt x="715" y="0"/>
                      <a:pt x="715" y="0"/>
                      <a:pt x="715" y="0"/>
                    </a:cubicBezTo>
                    <a:lnTo>
                      <a:pt x="87" y="0"/>
                    </a:lnTo>
                    <a:close/>
                    <a:moveTo>
                      <a:pt x="711" y="47"/>
                    </a:moveTo>
                    <a:cubicBezTo>
                      <a:pt x="713" y="49"/>
                      <a:pt x="713" y="51"/>
                      <a:pt x="712" y="54"/>
                    </a:cubicBezTo>
                    <a:cubicBezTo>
                      <a:pt x="711" y="56"/>
                      <a:pt x="709" y="58"/>
                      <a:pt x="706" y="58"/>
                    </a:cubicBezTo>
                    <a:cubicBezTo>
                      <a:pt x="484" y="58"/>
                      <a:pt x="484" y="58"/>
                      <a:pt x="484" y="58"/>
                    </a:cubicBezTo>
                    <a:cubicBezTo>
                      <a:pt x="485" y="64"/>
                      <a:pt x="485" y="64"/>
                      <a:pt x="485" y="64"/>
                    </a:cubicBezTo>
                    <a:cubicBezTo>
                      <a:pt x="485" y="65"/>
                      <a:pt x="485" y="66"/>
                      <a:pt x="484" y="67"/>
                    </a:cubicBezTo>
                    <a:cubicBezTo>
                      <a:pt x="483" y="68"/>
                      <a:pt x="482" y="69"/>
                      <a:pt x="481" y="69"/>
                    </a:cubicBezTo>
                    <a:cubicBezTo>
                      <a:pt x="321" y="69"/>
                      <a:pt x="321" y="69"/>
                      <a:pt x="321" y="69"/>
                    </a:cubicBezTo>
                    <a:cubicBezTo>
                      <a:pt x="320" y="69"/>
                      <a:pt x="319" y="68"/>
                      <a:pt x="318" y="67"/>
                    </a:cubicBezTo>
                    <a:cubicBezTo>
                      <a:pt x="317" y="66"/>
                      <a:pt x="317" y="65"/>
                      <a:pt x="317" y="64"/>
                    </a:cubicBezTo>
                    <a:cubicBezTo>
                      <a:pt x="318" y="58"/>
                      <a:pt x="318" y="58"/>
                      <a:pt x="318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3" y="58"/>
                      <a:pt x="91" y="56"/>
                      <a:pt x="90" y="54"/>
                    </a:cubicBezTo>
                    <a:cubicBezTo>
                      <a:pt x="89" y="51"/>
                      <a:pt x="89" y="49"/>
                      <a:pt x="91" y="47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689" y="20"/>
                      <a:pt x="689" y="20"/>
                      <a:pt x="689" y="20"/>
                    </a:cubicBezTo>
                    <a:lnTo>
                      <a:pt x="7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1" name="Freeform 14"/>
              <p:cNvSpPr>
                <a:spLocks noEditPoints="1"/>
              </p:cNvSpPr>
              <p:nvPr/>
            </p:nvSpPr>
            <p:spPr bwMode="auto">
              <a:xfrm>
                <a:off x="1408" y="1637"/>
                <a:ext cx="798" cy="29"/>
              </a:xfrm>
              <a:custGeom>
                <a:avLst/>
                <a:gdLst>
                  <a:gd name="T0" fmla="*/ 791 w 800"/>
                  <a:gd name="T1" fmla="*/ 3 h 29"/>
                  <a:gd name="T2" fmla="*/ 469 w 800"/>
                  <a:gd name="T3" fmla="*/ 3 h 29"/>
                  <a:gd name="T4" fmla="*/ 468 w 800"/>
                  <a:gd name="T5" fmla="*/ 6 h 29"/>
                  <a:gd name="T6" fmla="*/ 461 w 800"/>
                  <a:gd name="T7" fmla="*/ 9 h 29"/>
                  <a:gd name="T8" fmla="*/ 339 w 800"/>
                  <a:gd name="T9" fmla="*/ 9 h 29"/>
                  <a:gd name="T10" fmla="*/ 332 w 800"/>
                  <a:gd name="T11" fmla="*/ 6 h 29"/>
                  <a:gd name="T12" fmla="*/ 331 w 800"/>
                  <a:gd name="T13" fmla="*/ 3 h 29"/>
                  <a:gd name="T14" fmla="*/ 9 w 800"/>
                  <a:gd name="T15" fmla="*/ 3 h 29"/>
                  <a:gd name="T16" fmla="*/ 0 w 800"/>
                  <a:gd name="T17" fmla="*/ 0 h 29"/>
                  <a:gd name="T18" fmla="*/ 0 w 800"/>
                  <a:gd name="T19" fmla="*/ 9 h 29"/>
                  <a:gd name="T20" fmla="*/ 6 w 800"/>
                  <a:gd name="T21" fmla="*/ 23 h 29"/>
                  <a:gd name="T22" fmla="*/ 21 w 800"/>
                  <a:gd name="T23" fmla="*/ 29 h 29"/>
                  <a:gd name="T24" fmla="*/ 779 w 800"/>
                  <a:gd name="T25" fmla="*/ 29 h 29"/>
                  <a:gd name="T26" fmla="*/ 794 w 800"/>
                  <a:gd name="T27" fmla="*/ 23 h 29"/>
                  <a:gd name="T28" fmla="*/ 800 w 800"/>
                  <a:gd name="T29" fmla="*/ 9 h 29"/>
                  <a:gd name="T30" fmla="*/ 800 w 800"/>
                  <a:gd name="T31" fmla="*/ 0 h 29"/>
                  <a:gd name="T32" fmla="*/ 791 w 800"/>
                  <a:gd name="T33" fmla="*/ 3 h 29"/>
                  <a:gd name="T34" fmla="*/ 72 w 800"/>
                  <a:gd name="T35" fmla="*/ 21 h 29"/>
                  <a:gd name="T36" fmla="*/ 68 w 800"/>
                  <a:gd name="T37" fmla="*/ 16 h 29"/>
                  <a:gd name="T38" fmla="*/ 72 w 800"/>
                  <a:gd name="T39" fmla="*/ 12 h 29"/>
                  <a:gd name="T40" fmla="*/ 77 w 800"/>
                  <a:gd name="T41" fmla="*/ 16 h 29"/>
                  <a:gd name="T42" fmla="*/ 72 w 800"/>
                  <a:gd name="T43" fmla="*/ 21 h 29"/>
                  <a:gd name="T44" fmla="*/ 94 w 800"/>
                  <a:gd name="T45" fmla="*/ 21 h 29"/>
                  <a:gd name="T46" fmla="*/ 89 w 800"/>
                  <a:gd name="T47" fmla="*/ 16 h 29"/>
                  <a:gd name="T48" fmla="*/ 94 w 800"/>
                  <a:gd name="T49" fmla="*/ 12 h 29"/>
                  <a:gd name="T50" fmla="*/ 98 w 800"/>
                  <a:gd name="T51" fmla="*/ 16 h 29"/>
                  <a:gd name="T52" fmla="*/ 94 w 800"/>
                  <a:gd name="T53" fmla="*/ 21 h 29"/>
                  <a:gd name="T54" fmla="*/ 115 w 800"/>
                  <a:gd name="T55" fmla="*/ 21 h 29"/>
                  <a:gd name="T56" fmla="*/ 111 w 800"/>
                  <a:gd name="T57" fmla="*/ 16 h 29"/>
                  <a:gd name="T58" fmla="*/ 115 w 800"/>
                  <a:gd name="T59" fmla="*/ 12 h 29"/>
                  <a:gd name="T60" fmla="*/ 120 w 800"/>
                  <a:gd name="T61" fmla="*/ 16 h 29"/>
                  <a:gd name="T62" fmla="*/ 115 w 800"/>
                  <a:gd name="T6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00" h="29">
                    <a:moveTo>
                      <a:pt x="791" y="3"/>
                    </a:moveTo>
                    <a:cubicBezTo>
                      <a:pt x="469" y="3"/>
                      <a:pt x="469" y="3"/>
                      <a:pt x="469" y="3"/>
                    </a:cubicBezTo>
                    <a:cubicBezTo>
                      <a:pt x="469" y="4"/>
                      <a:pt x="468" y="5"/>
                      <a:pt x="468" y="6"/>
                    </a:cubicBezTo>
                    <a:cubicBezTo>
                      <a:pt x="466" y="8"/>
                      <a:pt x="463" y="9"/>
                      <a:pt x="461" y="9"/>
                    </a:cubicBezTo>
                    <a:cubicBezTo>
                      <a:pt x="339" y="9"/>
                      <a:pt x="339" y="9"/>
                      <a:pt x="339" y="9"/>
                    </a:cubicBezTo>
                    <a:cubicBezTo>
                      <a:pt x="337" y="9"/>
                      <a:pt x="334" y="8"/>
                      <a:pt x="332" y="6"/>
                    </a:cubicBezTo>
                    <a:cubicBezTo>
                      <a:pt x="332" y="5"/>
                      <a:pt x="331" y="4"/>
                      <a:pt x="331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2" y="19"/>
                      <a:pt x="6" y="23"/>
                    </a:cubicBezTo>
                    <a:cubicBezTo>
                      <a:pt x="10" y="27"/>
                      <a:pt x="15" y="29"/>
                      <a:pt x="21" y="29"/>
                    </a:cubicBezTo>
                    <a:cubicBezTo>
                      <a:pt x="779" y="29"/>
                      <a:pt x="779" y="29"/>
                      <a:pt x="779" y="29"/>
                    </a:cubicBezTo>
                    <a:cubicBezTo>
                      <a:pt x="785" y="29"/>
                      <a:pt x="790" y="27"/>
                      <a:pt x="794" y="23"/>
                    </a:cubicBezTo>
                    <a:cubicBezTo>
                      <a:pt x="798" y="19"/>
                      <a:pt x="800" y="14"/>
                      <a:pt x="800" y="9"/>
                    </a:cubicBezTo>
                    <a:cubicBezTo>
                      <a:pt x="800" y="0"/>
                      <a:pt x="800" y="0"/>
                      <a:pt x="800" y="0"/>
                    </a:cubicBezTo>
                    <a:cubicBezTo>
                      <a:pt x="798" y="2"/>
                      <a:pt x="795" y="3"/>
                      <a:pt x="791" y="3"/>
                    </a:cubicBezTo>
                    <a:close/>
                    <a:moveTo>
                      <a:pt x="72" y="21"/>
                    </a:moveTo>
                    <a:cubicBezTo>
                      <a:pt x="70" y="21"/>
                      <a:pt x="68" y="19"/>
                      <a:pt x="68" y="16"/>
                    </a:cubicBezTo>
                    <a:cubicBezTo>
                      <a:pt x="68" y="14"/>
                      <a:pt x="70" y="12"/>
                      <a:pt x="72" y="12"/>
                    </a:cubicBezTo>
                    <a:cubicBezTo>
                      <a:pt x="75" y="12"/>
                      <a:pt x="77" y="14"/>
                      <a:pt x="77" y="16"/>
                    </a:cubicBezTo>
                    <a:cubicBezTo>
                      <a:pt x="77" y="19"/>
                      <a:pt x="75" y="21"/>
                      <a:pt x="72" y="21"/>
                    </a:cubicBezTo>
                    <a:close/>
                    <a:moveTo>
                      <a:pt x="94" y="21"/>
                    </a:moveTo>
                    <a:cubicBezTo>
                      <a:pt x="91" y="21"/>
                      <a:pt x="89" y="19"/>
                      <a:pt x="89" y="16"/>
                    </a:cubicBezTo>
                    <a:cubicBezTo>
                      <a:pt x="89" y="14"/>
                      <a:pt x="91" y="12"/>
                      <a:pt x="94" y="12"/>
                    </a:cubicBezTo>
                    <a:cubicBezTo>
                      <a:pt x="96" y="12"/>
                      <a:pt x="98" y="14"/>
                      <a:pt x="98" y="16"/>
                    </a:cubicBezTo>
                    <a:cubicBezTo>
                      <a:pt x="98" y="19"/>
                      <a:pt x="96" y="21"/>
                      <a:pt x="94" y="21"/>
                    </a:cubicBezTo>
                    <a:close/>
                    <a:moveTo>
                      <a:pt x="115" y="21"/>
                    </a:moveTo>
                    <a:cubicBezTo>
                      <a:pt x="113" y="21"/>
                      <a:pt x="111" y="19"/>
                      <a:pt x="111" y="16"/>
                    </a:cubicBezTo>
                    <a:cubicBezTo>
                      <a:pt x="111" y="14"/>
                      <a:pt x="113" y="12"/>
                      <a:pt x="115" y="12"/>
                    </a:cubicBezTo>
                    <a:cubicBezTo>
                      <a:pt x="118" y="12"/>
                      <a:pt x="120" y="14"/>
                      <a:pt x="120" y="16"/>
                    </a:cubicBezTo>
                    <a:cubicBezTo>
                      <a:pt x="120" y="19"/>
                      <a:pt x="118" y="21"/>
                      <a:pt x="1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2" name="Freeform 15"/>
              <p:cNvSpPr>
                <a:spLocks/>
              </p:cNvSpPr>
              <p:nvPr/>
            </p:nvSpPr>
            <p:spPr bwMode="auto">
              <a:xfrm>
                <a:off x="1624" y="1386"/>
                <a:ext cx="48" cy="56"/>
              </a:xfrm>
              <a:custGeom>
                <a:avLst/>
                <a:gdLst>
                  <a:gd name="T0" fmla="*/ 48 w 48"/>
                  <a:gd name="T1" fmla="*/ 56 h 56"/>
                  <a:gd name="T2" fmla="*/ 0 w 48"/>
                  <a:gd name="T3" fmla="*/ 56 h 56"/>
                  <a:gd name="T4" fmla="*/ 0 w 48"/>
                  <a:gd name="T5" fmla="*/ 5 h 56"/>
                  <a:gd name="T6" fmla="*/ 2 w 48"/>
                  <a:gd name="T7" fmla="*/ 2 h 56"/>
                  <a:gd name="T8" fmla="*/ 5 w 48"/>
                  <a:gd name="T9" fmla="*/ 0 h 56"/>
                  <a:gd name="T10" fmla="*/ 43 w 48"/>
                  <a:gd name="T11" fmla="*/ 0 h 56"/>
                  <a:gd name="T12" fmla="*/ 47 w 48"/>
                  <a:gd name="T13" fmla="*/ 2 h 56"/>
                  <a:gd name="T14" fmla="*/ 48 w 48"/>
                  <a:gd name="T15" fmla="*/ 5 h 56"/>
                  <a:gd name="T16" fmla="*/ 48 w 48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6">
                    <a:moveTo>
                      <a:pt x="48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1"/>
                      <a:pt x="47" y="2"/>
                    </a:cubicBezTo>
                    <a:cubicBezTo>
                      <a:pt x="48" y="3"/>
                      <a:pt x="48" y="4"/>
                      <a:pt x="48" y="5"/>
                    </a:cubicBezTo>
                    <a:cubicBezTo>
                      <a:pt x="48" y="56"/>
                      <a:pt x="48" y="56"/>
                      <a:pt x="4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3" name="Freeform 16"/>
              <p:cNvSpPr>
                <a:spLocks/>
              </p:cNvSpPr>
              <p:nvPr/>
            </p:nvSpPr>
            <p:spPr bwMode="auto">
              <a:xfrm>
                <a:off x="1723" y="1314"/>
                <a:ext cx="47" cy="128"/>
              </a:xfrm>
              <a:custGeom>
                <a:avLst/>
                <a:gdLst>
                  <a:gd name="T0" fmla="*/ 47 w 47"/>
                  <a:gd name="T1" fmla="*/ 128 h 128"/>
                  <a:gd name="T2" fmla="*/ 0 w 47"/>
                  <a:gd name="T3" fmla="*/ 128 h 128"/>
                  <a:gd name="T4" fmla="*/ 0 w 47"/>
                  <a:gd name="T5" fmla="*/ 5 h 128"/>
                  <a:gd name="T6" fmla="*/ 1 w 47"/>
                  <a:gd name="T7" fmla="*/ 2 h 128"/>
                  <a:gd name="T8" fmla="*/ 5 w 47"/>
                  <a:gd name="T9" fmla="*/ 0 h 128"/>
                  <a:gd name="T10" fmla="*/ 42 w 47"/>
                  <a:gd name="T11" fmla="*/ 0 h 128"/>
                  <a:gd name="T12" fmla="*/ 46 w 47"/>
                  <a:gd name="T13" fmla="*/ 2 h 128"/>
                  <a:gd name="T14" fmla="*/ 47 w 47"/>
                  <a:gd name="T15" fmla="*/ 5 h 128"/>
                  <a:gd name="T16" fmla="*/ 47 w 47"/>
                  <a:gd name="T1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28">
                    <a:moveTo>
                      <a:pt x="47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7" y="4"/>
                      <a:pt x="47" y="5"/>
                    </a:cubicBezTo>
                    <a:lnTo>
                      <a:pt x="47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744" name="Freeform 17"/>
              <p:cNvSpPr>
                <a:spLocks/>
              </p:cNvSpPr>
              <p:nvPr/>
            </p:nvSpPr>
            <p:spPr bwMode="auto">
              <a:xfrm>
                <a:off x="1821" y="1353"/>
                <a:ext cx="48" cy="89"/>
              </a:xfrm>
              <a:custGeom>
                <a:avLst/>
                <a:gdLst>
                  <a:gd name="T0" fmla="*/ 48 w 48"/>
                  <a:gd name="T1" fmla="*/ 89 h 89"/>
                  <a:gd name="T2" fmla="*/ 0 w 48"/>
                  <a:gd name="T3" fmla="*/ 89 h 89"/>
                  <a:gd name="T4" fmla="*/ 0 w 48"/>
                  <a:gd name="T5" fmla="*/ 6 h 89"/>
                  <a:gd name="T6" fmla="*/ 1 w 48"/>
                  <a:gd name="T7" fmla="*/ 2 h 89"/>
                  <a:gd name="T8" fmla="*/ 5 w 48"/>
                  <a:gd name="T9" fmla="*/ 0 h 89"/>
                  <a:gd name="T10" fmla="*/ 43 w 48"/>
                  <a:gd name="T11" fmla="*/ 0 h 89"/>
                  <a:gd name="T12" fmla="*/ 46 w 48"/>
                  <a:gd name="T13" fmla="*/ 2 h 89"/>
                  <a:gd name="T14" fmla="*/ 48 w 48"/>
                  <a:gd name="T15" fmla="*/ 6 h 89"/>
                  <a:gd name="T16" fmla="*/ 48 w 48"/>
                  <a:gd name="T1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89">
                    <a:moveTo>
                      <a:pt x="48" y="89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6" y="2"/>
                    </a:cubicBezTo>
                    <a:cubicBezTo>
                      <a:pt x="47" y="3"/>
                      <a:pt x="48" y="4"/>
                      <a:pt x="48" y="6"/>
                    </a:cubicBezTo>
                    <a:cubicBezTo>
                      <a:pt x="48" y="89"/>
                      <a:pt x="48" y="89"/>
                      <a:pt x="4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5" name="Freeform 18"/>
              <p:cNvSpPr>
                <a:spLocks/>
              </p:cNvSpPr>
              <p:nvPr/>
            </p:nvSpPr>
            <p:spPr bwMode="auto">
              <a:xfrm>
                <a:off x="1901" y="1205"/>
                <a:ext cx="84" cy="237"/>
              </a:xfrm>
              <a:custGeom>
                <a:avLst/>
                <a:gdLst>
                  <a:gd name="T0" fmla="*/ 79 w 84"/>
                  <a:gd name="T1" fmla="*/ 64 h 237"/>
                  <a:gd name="T2" fmla="*/ 84 w 84"/>
                  <a:gd name="T3" fmla="*/ 62 h 237"/>
                  <a:gd name="T4" fmla="*/ 83 w 84"/>
                  <a:gd name="T5" fmla="*/ 56 h 237"/>
                  <a:gd name="T6" fmla="*/ 46 w 84"/>
                  <a:gd name="T7" fmla="*/ 2 h 237"/>
                  <a:gd name="T8" fmla="*/ 42 w 84"/>
                  <a:gd name="T9" fmla="*/ 0 h 237"/>
                  <a:gd name="T10" fmla="*/ 38 w 84"/>
                  <a:gd name="T11" fmla="*/ 2 h 237"/>
                  <a:gd name="T12" fmla="*/ 1 w 84"/>
                  <a:gd name="T13" fmla="*/ 56 h 237"/>
                  <a:gd name="T14" fmla="*/ 1 w 84"/>
                  <a:gd name="T15" fmla="*/ 62 h 237"/>
                  <a:gd name="T16" fmla="*/ 5 w 84"/>
                  <a:gd name="T17" fmla="*/ 64 h 237"/>
                  <a:gd name="T18" fmla="*/ 18 w 84"/>
                  <a:gd name="T19" fmla="*/ 64 h 237"/>
                  <a:gd name="T20" fmla="*/ 18 w 84"/>
                  <a:gd name="T21" fmla="*/ 237 h 237"/>
                  <a:gd name="T22" fmla="*/ 66 w 84"/>
                  <a:gd name="T23" fmla="*/ 237 h 237"/>
                  <a:gd name="T24" fmla="*/ 66 w 84"/>
                  <a:gd name="T25" fmla="*/ 64 h 237"/>
                  <a:gd name="T26" fmla="*/ 79 w 84"/>
                  <a:gd name="T27" fmla="*/ 6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37">
                    <a:moveTo>
                      <a:pt x="79" y="64"/>
                    </a:moveTo>
                    <a:cubicBezTo>
                      <a:pt x="81" y="64"/>
                      <a:pt x="83" y="63"/>
                      <a:pt x="84" y="62"/>
                    </a:cubicBezTo>
                    <a:cubicBezTo>
                      <a:pt x="84" y="60"/>
                      <a:pt x="84" y="58"/>
                      <a:pt x="83" y="56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5" y="1"/>
                      <a:pt x="44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58"/>
                      <a:pt x="0" y="60"/>
                      <a:pt x="1" y="62"/>
                    </a:cubicBezTo>
                    <a:cubicBezTo>
                      <a:pt x="1" y="63"/>
                      <a:pt x="3" y="64"/>
                      <a:pt x="5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66" y="237"/>
                      <a:pt x="66" y="237"/>
                      <a:pt x="66" y="237"/>
                    </a:cubicBezTo>
                    <a:cubicBezTo>
                      <a:pt x="66" y="64"/>
                      <a:pt x="66" y="64"/>
                      <a:pt x="66" y="64"/>
                    </a:cubicBezTo>
                    <a:lnTo>
                      <a:pt x="7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6" name="Freeform 19"/>
              <p:cNvSpPr>
                <a:spLocks/>
              </p:cNvSpPr>
              <p:nvPr/>
            </p:nvSpPr>
            <p:spPr bwMode="auto">
              <a:xfrm>
                <a:off x="1552" y="1187"/>
                <a:ext cx="510" cy="276"/>
              </a:xfrm>
              <a:custGeom>
                <a:avLst/>
                <a:gdLst>
                  <a:gd name="T0" fmla="*/ 8 w 512"/>
                  <a:gd name="T1" fmla="*/ 268 h 276"/>
                  <a:gd name="T2" fmla="*/ 8 w 512"/>
                  <a:gd name="T3" fmla="*/ 4 h 276"/>
                  <a:gd name="T4" fmla="*/ 7 w 512"/>
                  <a:gd name="T5" fmla="*/ 1 h 276"/>
                  <a:gd name="T6" fmla="*/ 4 w 512"/>
                  <a:gd name="T7" fmla="*/ 0 h 276"/>
                  <a:gd name="T8" fmla="*/ 4 w 512"/>
                  <a:gd name="T9" fmla="*/ 0 h 276"/>
                  <a:gd name="T10" fmla="*/ 1 w 512"/>
                  <a:gd name="T11" fmla="*/ 1 h 276"/>
                  <a:gd name="T12" fmla="*/ 0 w 512"/>
                  <a:gd name="T13" fmla="*/ 4 h 276"/>
                  <a:gd name="T14" fmla="*/ 0 w 512"/>
                  <a:gd name="T15" fmla="*/ 276 h 276"/>
                  <a:gd name="T16" fmla="*/ 508 w 512"/>
                  <a:gd name="T17" fmla="*/ 276 h 276"/>
                  <a:gd name="T18" fmla="*/ 511 w 512"/>
                  <a:gd name="T19" fmla="*/ 275 h 276"/>
                  <a:gd name="T20" fmla="*/ 512 w 512"/>
                  <a:gd name="T21" fmla="*/ 272 h 276"/>
                  <a:gd name="T22" fmla="*/ 512 w 512"/>
                  <a:gd name="T23" fmla="*/ 272 h 276"/>
                  <a:gd name="T24" fmla="*/ 511 w 512"/>
                  <a:gd name="T25" fmla="*/ 269 h 276"/>
                  <a:gd name="T26" fmla="*/ 508 w 512"/>
                  <a:gd name="T27" fmla="*/ 268 h 276"/>
                  <a:gd name="T28" fmla="*/ 8 w 512"/>
                  <a:gd name="T29" fmla="*/ 26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2" h="276">
                    <a:moveTo>
                      <a:pt x="8" y="268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508" y="276"/>
                      <a:pt x="508" y="276"/>
                      <a:pt x="508" y="276"/>
                    </a:cubicBezTo>
                    <a:cubicBezTo>
                      <a:pt x="509" y="276"/>
                      <a:pt x="510" y="276"/>
                      <a:pt x="511" y="275"/>
                    </a:cubicBezTo>
                    <a:cubicBezTo>
                      <a:pt x="512" y="274"/>
                      <a:pt x="512" y="273"/>
                      <a:pt x="512" y="272"/>
                    </a:cubicBezTo>
                    <a:cubicBezTo>
                      <a:pt x="512" y="272"/>
                      <a:pt x="512" y="272"/>
                      <a:pt x="512" y="272"/>
                    </a:cubicBezTo>
                    <a:cubicBezTo>
                      <a:pt x="512" y="271"/>
                      <a:pt x="512" y="270"/>
                      <a:pt x="511" y="269"/>
                    </a:cubicBezTo>
                    <a:cubicBezTo>
                      <a:pt x="510" y="268"/>
                      <a:pt x="509" y="268"/>
                      <a:pt x="508" y="268"/>
                    </a:cubicBezTo>
                    <a:cubicBezTo>
                      <a:pt x="8" y="268"/>
                      <a:pt x="8" y="268"/>
                      <a:pt x="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33" name="组合 1"/>
            <p:cNvGrpSpPr/>
            <p:nvPr/>
          </p:nvGrpSpPr>
          <p:grpSpPr>
            <a:xfrm>
              <a:off x="1115834" y="3752525"/>
              <a:ext cx="1490521" cy="118478"/>
              <a:chOff x="4840431" y="2041402"/>
              <a:chExt cx="2505257" cy="199137"/>
            </a:xfrm>
          </p:grpSpPr>
          <p:cxnSp>
            <p:nvCxnSpPr>
              <p:cNvPr id="736" name="直接连接符 346"/>
              <p:cNvCxnSpPr/>
              <p:nvPr/>
            </p:nvCxnSpPr>
            <p:spPr>
              <a:xfrm>
                <a:off x="4840431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7" name="直接连接符 347"/>
              <p:cNvCxnSpPr/>
              <p:nvPr/>
            </p:nvCxnSpPr>
            <p:spPr>
              <a:xfrm>
                <a:off x="6218348" y="2142637"/>
                <a:ext cx="1127340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8" name="椭圆 737"/>
              <p:cNvSpPr/>
              <p:nvPr/>
            </p:nvSpPr>
            <p:spPr>
              <a:xfrm>
                <a:off x="5996400" y="2041402"/>
                <a:ext cx="199137" cy="19913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734" name="矩形 733"/>
            <p:cNvSpPr/>
            <p:nvPr/>
          </p:nvSpPr>
          <p:spPr>
            <a:xfrm>
              <a:off x="1463260" y="3874532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/>
              <a:r>
                <a: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735" name="直接连接符 110"/>
            <p:cNvCxnSpPr/>
            <p:nvPr/>
          </p:nvCxnSpPr>
          <p:spPr>
            <a:xfrm rot="3070588" flipH="1">
              <a:off x="2698587" y="2560841"/>
              <a:ext cx="200600" cy="275304"/>
            </a:xfrm>
            <a:prstGeom prst="line">
              <a:avLst/>
            </a:prstGeom>
            <a:solidFill>
              <a:srgbClr val="F5F0EA"/>
            </a:solidFill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714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课题目的</a:t>
            </a:r>
          </a:p>
        </p:txBody>
      </p:sp>
      <p:sp>
        <p:nvSpPr>
          <p:cNvPr id="4" name="矩形 3"/>
          <p:cNvSpPr/>
          <p:nvPr/>
        </p:nvSpPr>
        <p:spPr>
          <a:xfrm>
            <a:off x="6671733" y="0"/>
            <a:ext cx="423333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100277" y="1168399"/>
            <a:ext cx="337624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1500" b="1">
                <a:solidFill>
                  <a:schemeClr val="accent2">
                    <a:lumMod val="20000"/>
                    <a:lumOff val="80000"/>
                  </a:schemeClr>
                </a:solidFill>
              </a:rPr>
              <a:t>30%</a:t>
            </a:r>
            <a:endParaRPr kumimoji="1" lang="zh-CN" altLang="en-US" sz="115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7358320" y="3260418"/>
            <a:ext cx="2441694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 点击此处添加标题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 点击此处添加标题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 点击此处添加标题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 点击此处添加标题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 点击此处添加标题</a:t>
            </a:r>
          </a:p>
        </p:txBody>
      </p:sp>
      <p:graphicFrame>
        <p:nvGraphicFramePr>
          <p:cNvPr id="317" name="图表 316"/>
          <p:cNvGraphicFramePr/>
          <p:nvPr>
            <p:extLst>
              <p:ext uri="{D42A27DB-BD31-4B8C-83A1-F6EECF244321}">
                <p14:modId xmlns:p14="http://schemas.microsoft.com/office/powerpoint/2010/main" val="1469834481"/>
              </p:ext>
            </p:extLst>
          </p:nvPr>
        </p:nvGraphicFramePr>
        <p:xfrm>
          <a:off x="1068897" y="1290734"/>
          <a:ext cx="4957032" cy="4569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第二部分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进展成果</a:t>
            </a:r>
          </a:p>
        </p:txBody>
      </p:sp>
      <p:grpSp>
        <p:nvGrpSpPr>
          <p:cNvPr id="4" name="组合 22"/>
          <p:cNvGrpSpPr/>
          <p:nvPr/>
        </p:nvGrpSpPr>
        <p:grpSpPr>
          <a:xfrm>
            <a:off x="5698556" y="3477426"/>
            <a:ext cx="794889" cy="623974"/>
            <a:chOff x="3654425" y="5089525"/>
            <a:chExt cx="1860550" cy="14605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048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进展成果</a:t>
            </a:r>
          </a:p>
        </p:txBody>
      </p:sp>
      <p:sp>
        <p:nvSpPr>
          <p:cNvPr id="283" name="菱形 282"/>
          <p:cNvSpPr/>
          <p:nvPr/>
        </p:nvSpPr>
        <p:spPr>
          <a:xfrm>
            <a:off x="3271943" y="719666"/>
            <a:ext cx="5648114" cy="5648114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7" name="矩形 316"/>
          <p:cNvSpPr/>
          <p:nvPr/>
        </p:nvSpPr>
        <p:spPr>
          <a:xfrm>
            <a:off x="3808513" y="1256236"/>
            <a:ext cx="2202764" cy="2202764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318" name="矩形 317"/>
          <p:cNvSpPr/>
          <p:nvPr/>
        </p:nvSpPr>
        <p:spPr>
          <a:xfrm>
            <a:off x="6180722" y="1256236"/>
            <a:ext cx="2202764" cy="2202764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sp>
        <p:nvSpPr>
          <p:cNvPr id="319" name="矩形 318"/>
          <p:cNvSpPr/>
          <p:nvPr/>
        </p:nvSpPr>
        <p:spPr>
          <a:xfrm>
            <a:off x="3808513" y="3628444"/>
            <a:ext cx="2202764" cy="2202764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320" name="矩形 319"/>
          <p:cNvSpPr/>
          <p:nvPr/>
        </p:nvSpPr>
        <p:spPr>
          <a:xfrm>
            <a:off x="6180722" y="3628444"/>
            <a:ext cx="2202764" cy="2202764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grpSp>
        <p:nvGrpSpPr>
          <p:cNvPr id="321" name="Group 11"/>
          <p:cNvGrpSpPr>
            <a:grpSpLocks noChangeAspect="1"/>
          </p:cNvGrpSpPr>
          <p:nvPr/>
        </p:nvGrpSpPr>
        <p:grpSpPr bwMode="auto">
          <a:xfrm>
            <a:off x="4316416" y="1680771"/>
            <a:ext cx="1199546" cy="851678"/>
            <a:chOff x="1407" y="1098"/>
            <a:chExt cx="800" cy="56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22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27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0" name="Group 32"/>
          <p:cNvGrpSpPr>
            <a:grpSpLocks noChangeAspect="1"/>
          </p:cNvGrpSpPr>
          <p:nvPr/>
        </p:nvGrpSpPr>
        <p:grpSpPr bwMode="auto">
          <a:xfrm>
            <a:off x="4321171" y="3953146"/>
            <a:ext cx="1199543" cy="851677"/>
            <a:chOff x="4354" y="1098"/>
            <a:chExt cx="800" cy="56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31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7" name="Group 41"/>
          <p:cNvGrpSpPr>
            <a:grpSpLocks noChangeAspect="1"/>
          </p:cNvGrpSpPr>
          <p:nvPr/>
        </p:nvGrpSpPr>
        <p:grpSpPr bwMode="auto">
          <a:xfrm>
            <a:off x="6758802" y="3944900"/>
            <a:ext cx="1141068" cy="850178"/>
            <a:chOff x="5314" y="1097"/>
            <a:chExt cx="761" cy="567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38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4" name="Group 121"/>
          <p:cNvGrpSpPr>
            <a:grpSpLocks noChangeAspect="1"/>
          </p:cNvGrpSpPr>
          <p:nvPr/>
        </p:nvGrpSpPr>
        <p:grpSpPr bwMode="auto">
          <a:xfrm>
            <a:off x="6783543" y="1680771"/>
            <a:ext cx="997122" cy="848678"/>
            <a:chOff x="515" y="3088"/>
            <a:chExt cx="665" cy="56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45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4" name="组合 48"/>
          <p:cNvGrpSpPr/>
          <p:nvPr/>
        </p:nvGrpSpPr>
        <p:grpSpPr>
          <a:xfrm>
            <a:off x="4164634" y="2651643"/>
            <a:ext cx="1490521" cy="118478"/>
            <a:chOff x="4840431" y="2041402"/>
            <a:chExt cx="2505257" cy="199137"/>
          </a:xfrm>
        </p:grpSpPr>
        <p:cxnSp>
          <p:nvCxnSpPr>
            <p:cNvPr id="355" name="直接连接符 4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接连接符 5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椭圆 356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8" name="组合 52"/>
          <p:cNvGrpSpPr/>
          <p:nvPr/>
        </p:nvGrpSpPr>
        <p:grpSpPr>
          <a:xfrm>
            <a:off x="6482864" y="2651643"/>
            <a:ext cx="1490521" cy="118478"/>
            <a:chOff x="4840431" y="2041402"/>
            <a:chExt cx="2505257" cy="199137"/>
          </a:xfrm>
        </p:grpSpPr>
        <p:cxnSp>
          <p:nvCxnSpPr>
            <p:cNvPr id="359" name="直接连接符 53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54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椭圆 360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2" name="组合 56"/>
          <p:cNvGrpSpPr/>
          <p:nvPr/>
        </p:nvGrpSpPr>
        <p:grpSpPr>
          <a:xfrm>
            <a:off x="6482864" y="4954018"/>
            <a:ext cx="1490521" cy="118478"/>
            <a:chOff x="4840431" y="2041402"/>
            <a:chExt cx="2505257" cy="199137"/>
          </a:xfrm>
        </p:grpSpPr>
        <p:cxnSp>
          <p:nvCxnSpPr>
            <p:cNvPr id="363" name="直接连接符 57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58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椭圆 364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6" name="组合 68"/>
          <p:cNvGrpSpPr/>
          <p:nvPr/>
        </p:nvGrpSpPr>
        <p:grpSpPr>
          <a:xfrm>
            <a:off x="4172682" y="4954018"/>
            <a:ext cx="1490521" cy="118478"/>
            <a:chOff x="4840431" y="2041402"/>
            <a:chExt cx="2505257" cy="199137"/>
          </a:xfrm>
        </p:grpSpPr>
        <p:cxnSp>
          <p:nvCxnSpPr>
            <p:cNvPr id="367" name="直接连接符 6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7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9" name="椭圆 36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370" name="矩形 369"/>
          <p:cNvSpPr/>
          <p:nvPr/>
        </p:nvSpPr>
        <p:spPr>
          <a:xfrm>
            <a:off x="3893923" y="2791869"/>
            <a:ext cx="203194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标题数字等都可以通过点击和重新输入进行更改。</a:t>
            </a:r>
          </a:p>
        </p:txBody>
      </p:sp>
      <p:sp>
        <p:nvSpPr>
          <p:cNvPr id="371" name="矩形 370"/>
          <p:cNvSpPr/>
          <p:nvPr/>
        </p:nvSpPr>
        <p:spPr>
          <a:xfrm>
            <a:off x="6212153" y="2791869"/>
            <a:ext cx="203194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标题数字等都可以通过点击和重新输入进行更改。</a:t>
            </a:r>
          </a:p>
        </p:txBody>
      </p:sp>
      <p:sp>
        <p:nvSpPr>
          <p:cNvPr id="372" name="矩形 371"/>
          <p:cNvSpPr/>
          <p:nvPr/>
        </p:nvSpPr>
        <p:spPr>
          <a:xfrm>
            <a:off x="3893923" y="5110990"/>
            <a:ext cx="203194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标题数字等都可以通过点击和重新输入进行更改。</a:t>
            </a:r>
          </a:p>
        </p:txBody>
      </p:sp>
      <p:sp>
        <p:nvSpPr>
          <p:cNvPr id="373" name="矩形 372"/>
          <p:cNvSpPr/>
          <p:nvPr/>
        </p:nvSpPr>
        <p:spPr>
          <a:xfrm>
            <a:off x="6212153" y="5110990"/>
            <a:ext cx="203194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标题数字等都可以通过点击和重新输入进行更改。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98227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进展成果</a:t>
            </a:r>
          </a:p>
        </p:txBody>
      </p:sp>
      <p:grpSp>
        <p:nvGrpSpPr>
          <p:cNvPr id="62" name="组合 14"/>
          <p:cNvGrpSpPr/>
          <p:nvPr/>
        </p:nvGrpSpPr>
        <p:grpSpPr>
          <a:xfrm>
            <a:off x="762148" y="2069753"/>
            <a:ext cx="10782442" cy="643467"/>
            <a:chOff x="715150" y="3107266"/>
            <a:chExt cx="10782442" cy="643467"/>
          </a:xfrm>
        </p:grpSpPr>
        <p:cxnSp>
          <p:nvCxnSpPr>
            <p:cNvPr id="63" name="直接连接符 2"/>
            <p:cNvCxnSpPr/>
            <p:nvPr/>
          </p:nvCxnSpPr>
          <p:spPr>
            <a:xfrm>
              <a:off x="1037167" y="3429000"/>
              <a:ext cx="10460425" cy="0"/>
            </a:xfrm>
            <a:prstGeom prst="line">
              <a:avLst/>
            </a:prstGeom>
            <a:ln w="50800">
              <a:solidFill>
                <a:schemeClr val="accent2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组合 13"/>
            <p:cNvGrpSpPr/>
            <p:nvPr/>
          </p:nvGrpSpPr>
          <p:grpSpPr>
            <a:xfrm>
              <a:off x="715150" y="3107266"/>
              <a:ext cx="760724" cy="643467"/>
              <a:chOff x="877502" y="2895600"/>
              <a:chExt cx="1001802" cy="1066800"/>
            </a:xfrm>
          </p:grpSpPr>
          <p:sp>
            <p:nvSpPr>
              <p:cNvPr id="65" name="平行四边形 64"/>
              <p:cNvSpPr/>
              <p:nvPr/>
            </p:nvSpPr>
            <p:spPr>
              <a:xfrm flipH="1">
                <a:off x="877502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平行四边形 65"/>
              <p:cNvSpPr/>
              <p:nvPr/>
            </p:nvSpPr>
            <p:spPr>
              <a:xfrm flipH="1">
                <a:off x="1164601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平行四边形 66"/>
              <p:cNvSpPr/>
              <p:nvPr/>
            </p:nvSpPr>
            <p:spPr>
              <a:xfrm flipH="1">
                <a:off x="1464437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平行四边形 67"/>
              <p:cNvSpPr/>
              <p:nvPr/>
            </p:nvSpPr>
            <p:spPr>
              <a:xfrm>
                <a:off x="877502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平行四边形 68"/>
              <p:cNvSpPr/>
              <p:nvPr/>
            </p:nvSpPr>
            <p:spPr>
              <a:xfrm>
                <a:off x="1164601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平行四边形 69"/>
              <p:cNvSpPr/>
              <p:nvPr/>
            </p:nvSpPr>
            <p:spPr>
              <a:xfrm>
                <a:off x="1464437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1" name="矩形 70"/>
          <p:cNvSpPr/>
          <p:nvPr/>
        </p:nvSpPr>
        <p:spPr>
          <a:xfrm>
            <a:off x="2092664" y="2209454"/>
            <a:ext cx="2175933" cy="1007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72" name="矩形 71"/>
          <p:cNvSpPr/>
          <p:nvPr/>
        </p:nvSpPr>
        <p:spPr>
          <a:xfrm>
            <a:off x="5382401" y="2209453"/>
            <a:ext cx="2175933" cy="1007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8672138" y="2209453"/>
            <a:ext cx="2175933" cy="1007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74" name="等腰三角形 18"/>
          <p:cNvSpPr/>
          <p:nvPr/>
        </p:nvSpPr>
        <p:spPr>
          <a:xfrm flipH="1">
            <a:off x="1950551" y="2209453"/>
            <a:ext cx="142113" cy="182033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20"/>
          <p:cNvSpPr/>
          <p:nvPr/>
        </p:nvSpPr>
        <p:spPr>
          <a:xfrm flipH="1">
            <a:off x="5240288" y="2209453"/>
            <a:ext cx="142113" cy="182033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21"/>
          <p:cNvSpPr/>
          <p:nvPr/>
        </p:nvSpPr>
        <p:spPr>
          <a:xfrm flipH="1">
            <a:off x="8530025" y="2209453"/>
            <a:ext cx="142113" cy="182033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2092663" y="3360116"/>
            <a:ext cx="217593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8-14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号字，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sp>
        <p:nvSpPr>
          <p:cNvPr id="78" name="矩形 77"/>
          <p:cNvSpPr/>
          <p:nvPr/>
        </p:nvSpPr>
        <p:spPr>
          <a:xfrm>
            <a:off x="5382400" y="3360116"/>
            <a:ext cx="217593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8-14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号字，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sp>
        <p:nvSpPr>
          <p:cNvPr id="79" name="矩形 78"/>
          <p:cNvSpPr/>
          <p:nvPr/>
        </p:nvSpPr>
        <p:spPr>
          <a:xfrm>
            <a:off x="8691649" y="3360116"/>
            <a:ext cx="217593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8-14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号字，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grpSp>
        <p:nvGrpSpPr>
          <p:cNvPr id="4" name="组 3"/>
          <p:cNvGrpSpPr/>
          <p:nvPr/>
        </p:nvGrpSpPr>
        <p:grpSpPr>
          <a:xfrm>
            <a:off x="2186940" y="5110307"/>
            <a:ext cx="1981835" cy="161214"/>
            <a:chOff x="2186940" y="5110307"/>
            <a:chExt cx="1981835" cy="161214"/>
          </a:xfrm>
        </p:grpSpPr>
        <p:cxnSp>
          <p:nvCxnSpPr>
            <p:cNvPr id="81" name="直接连接符 3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34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平行四边形 82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平行四边形 83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平行四边形 84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5479448" y="5109821"/>
            <a:ext cx="1981835" cy="161214"/>
            <a:chOff x="5479448" y="5109821"/>
            <a:chExt cx="1981835" cy="161214"/>
          </a:xfrm>
        </p:grpSpPr>
        <p:cxnSp>
          <p:nvCxnSpPr>
            <p:cNvPr id="87" name="直接连接符 41"/>
            <p:cNvCxnSpPr/>
            <p:nvPr/>
          </p:nvCxnSpPr>
          <p:spPr>
            <a:xfrm>
              <a:off x="5479448" y="5190428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42"/>
            <p:cNvCxnSpPr/>
            <p:nvPr/>
          </p:nvCxnSpPr>
          <p:spPr>
            <a:xfrm>
              <a:off x="6698648" y="5190428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平行四边形 88"/>
            <p:cNvSpPr/>
            <p:nvPr/>
          </p:nvSpPr>
          <p:spPr>
            <a:xfrm flipH="1">
              <a:off x="6423526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平行四边形 89"/>
            <p:cNvSpPr/>
            <p:nvPr/>
          </p:nvSpPr>
          <p:spPr>
            <a:xfrm flipH="1">
              <a:off x="6360494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平行四边形 90"/>
            <p:cNvSpPr/>
            <p:nvPr/>
          </p:nvSpPr>
          <p:spPr>
            <a:xfrm flipH="1">
              <a:off x="6483851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769186" y="5109821"/>
            <a:ext cx="1981835" cy="161214"/>
            <a:chOff x="8769186" y="5109821"/>
            <a:chExt cx="1981835" cy="161214"/>
          </a:xfrm>
        </p:grpSpPr>
        <p:cxnSp>
          <p:nvCxnSpPr>
            <p:cNvPr id="93" name="直接连接符 47"/>
            <p:cNvCxnSpPr/>
            <p:nvPr/>
          </p:nvCxnSpPr>
          <p:spPr>
            <a:xfrm>
              <a:off x="8769186" y="5190428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48"/>
            <p:cNvCxnSpPr/>
            <p:nvPr/>
          </p:nvCxnSpPr>
          <p:spPr>
            <a:xfrm>
              <a:off x="9988386" y="5190428"/>
              <a:ext cx="76263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平行四边形 94"/>
            <p:cNvSpPr/>
            <p:nvPr/>
          </p:nvSpPr>
          <p:spPr>
            <a:xfrm flipH="1">
              <a:off x="9713264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平行四边形 95"/>
            <p:cNvSpPr/>
            <p:nvPr/>
          </p:nvSpPr>
          <p:spPr>
            <a:xfrm flipH="1">
              <a:off x="9650232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平行四边形 96"/>
            <p:cNvSpPr/>
            <p:nvPr/>
          </p:nvSpPr>
          <p:spPr>
            <a:xfrm flipH="1">
              <a:off x="9773589" y="5109821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自定义 9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78A4B1"/>
      </a:accent1>
      <a:accent2>
        <a:srgbClr val="CDCAC2"/>
      </a:accent2>
      <a:accent3>
        <a:srgbClr val="456D79"/>
      </a:accent3>
      <a:accent4>
        <a:srgbClr val="F4EFE9"/>
      </a:accent4>
      <a:accent5>
        <a:srgbClr val="5C91A1"/>
      </a:accent5>
      <a:accent6>
        <a:srgbClr val="666560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2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2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99">
    <a:dk1>
      <a:srgbClr val="000000"/>
    </a:dk1>
    <a:lt1>
      <a:srgbClr val="FFFFFF"/>
    </a:lt1>
    <a:dk2>
      <a:srgbClr val="000000"/>
    </a:dk2>
    <a:lt2>
      <a:srgbClr val="FFFDFD"/>
    </a:lt2>
    <a:accent1>
      <a:srgbClr val="78A4B1"/>
    </a:accent1>
    <a:accent2>
      <a:srgbClr val="CDCAC2"/>
    </a:accent2>
    <a:accent3>
      <a:srgbClr val="456D79"/>
    </a:accent3>
    <a:accent4>
      <a:srgbClr val="F4EFE9"/>
    </a:accent4>
    <a:accent5>
      <a:srgbClr val="5C91A1"/>
    </a:accent5>
    <a:accent6>
      <a:srgbClr val="66656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2321</Words>
  <Application>Microsoft Office PowerPoint</Application>
  <PresentationFormat>自定义</PresentationFormat>
  <Paragraphs>174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http://www.ypppt.com/</dc:description>
  <cp:lastModifiedBy>Windows User</cp:lastModifiedBy>
  <cp:revision>84</cp:revision>
  <dcterms:created xsi:type="dcterms:W3CDTF">2015-08-18T02:51:41Z</dcterms:created>
  <dcterms:modified xsi:type="dcterms:W3CDTF">2018-08-18T01:49:01Z</dcterms:modified>
</cp:coreProperties>
</file>