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43"/>
  </p:notesMasterIdLst>
  <p:handoutMasterIdLst>
    <p:handoutMasterId r:id="rId44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54" r:id="rId30"/>
    <p:sldId id="455" r:id="rId31"/>
    <p:sldId id="456" r:id="rId32"/>
    <p:sldId id="457" r:id="rId33"/>
    <p:sldId id="458" r:id="rId34"/>
    <p:sldId id="459" r:id="rId35"/>
    <p:sldId id="460" r:id="rId36"/>
    <p:sldId id="461" r:id="rId37"/>
    <p:sldId id="462" r:id="rId38"/>
    <p:sldId id="463" r:id="rId39"/>
    <p:sldId id="464" r:id="rId40"/>
    <p:sldId id="465" r:id="rId41"/>
    <p:sldId id="359" r:id="rId42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090" autoAdjust="0"/>
    <p:restoredTop sz="95672" autoAdjust="0"/>
  </p:normalViewPr>
  <p:slideViewPr>
    <p:cSldViewPr>
      <p:cViewPr varScale="1">
        <p:scale>
          <a:sx n="49" d="100"/>
          <a:sy n="49" d="100"/>
        </p:scale>
        <p:origin x="-84" y="-138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6" d="100"/>
        <a:sy n="9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8D8D8"/>
              </a:solidFill>
              <a:ln w="1905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C00000"/>
              </a:solidFill>
              <a:ln w="1905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innerShdw blurRad="114300">
        <a:prstClr val="black"/>
      </a:innerShdw>
    </a:effectLst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8D8D8"/>
              </a:solidFill>
              <a:ln w="1905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C00000"/>
              </a:solidFill>
              <a:ln w="1905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innerShdw blurRad="114300">
        <a:prstClr val="black"/>
      </a:innerShdw>
    </a:effectLst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8D8D8"/>
              </a:solidFill>
              <a:ln w="1905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C00000"/>
              </a:solidFill>
              <a:ln w="1905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innerShdw blurRad="114300">
        <a:prstClr val="black"/>
      </a:innerShdw>
    </a:effectLst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8D8D8"/>
              </a:solidFill>
              <a:ln w="1905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C00000"/>
              </a:solidFill>
              <a:ln w="1905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innerShdw blurRad="114300">
        <a:prstClr val="black"/>
      </a:innerShdw>
    </a:effectLst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2018/8/19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2018/8/19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2018/8/19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microsoft.com/office/2007/relationships/hdphoto" Target="../media/hdphoto8.wdp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microsoft.com/office/2007/relationships/hdphoto" Target="../media/hdphoto3.wdp"/><Relationship Id="rId4" Type="http://schemas.openxmlformats.org/officeDocument/2006/relationships/image" Target="../media/image6.png"/><Relationship Id="rId9" Type="http://schemas.microsoft.com/office/2007/relationships/hdphoto" Target="../media/hdphoto5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圆角矩形 21"/>
          <p:cNvSpPr/>
          <p:nvPr/>
        </p:nvSpPr>
        <p:spPr>
          <a:xfrm>
            <a:off x="864493" y="2500733"/>
            <a:ext cx="9721080" cy="4195912"/>
          </a:xfrm>
          <a:prstGeom prst="roundRect">
            <a:avLst>
              <a:gd name="adj" fmla="val 11271"/>
            </a:avLst>
          </a:prstGeom>
          <a:gradFill>
            <a:gsLst>
              <a:gs pos="100000">
                <a:sysClr val="window" lastClr="FFFFFF"/>
              </a:gs>
              <a:gs pos="0">
                <a:srgbClr val="EEEEEE"/>
              </a:gs>
            </a:gsLst>
            <a:lin ang="8100000" scaled="0"/>
          </a:gradFill>
          <a:ln w="19050" cap="flat" cmpd="sng" algn="ctr">
            <a:gradFill>
              <a:gsLst>
                <a:gs pos="0">
                  <a:srgbClr val="4F81BD">
                    <a:lumMod val="5000"/>
                    <a:lumOff val="95000"/>
                  </a:srgbClr>
                </a:gs>
                <a:gs pos="100000">
                  <a:srgbClr val="EEEEEE"/>
                </a:gs>
              </a:gsLst>
              <a:lin ang="8100000" scaled="0"/>
            </a:gradFill>
            <a:prstDash val="solid"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805554" y="1589699"/>
            <a:ext cx="1395643" cy="1395643"/>
            <a:chOff x="1677608" y="2996952"/>
            <a:chExt cx="1395643" cy="1395643"/>
          </a:xfrm>
        </p:grpSpPr>
        <p:sp>
          <p:nvSpPr>
            <p:cNvPr id="24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1000"/>
                  </a:sysClr>
                </a:gs>
                <a:gs pos="0">
                  <a:sysClr val="window" lastClr="FFFFFF">
                    <a:lumMod val="9900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5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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352490" y="1564629"/>
            <a:ext cx="1395643" cy="1395643"/>
            <a:chOff x="1677608" y="2996952"/>
            <a:chExt cx="1395643" cy="1395643"/>
          </a:xfrm>
        </p:grpSpPr>
        <p:sp>
          <p:nvSpPr>
            <p:cNvPr id="27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1000"/>
                  </a:sysClr>
                </a:gs>
                <a:gs pos="0">
                  <a:sysClr val="window" lastClr="FFFFFF">
                    <a:lumMod val="9900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8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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 flipH="1">
            <a:off x="4896941" y="1947316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</a:t>
            </a:r>
            <a:endParaRPr lang="id-ID" sz="4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 flipH="1">
            <a:off x="6364592" y="1947316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言</a:t>
            </a:r>
            <a:endParaRPr lang="id-ID" sz="4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7"/>
          <p:cNvSpPr>
            <a:spLocks noChangeArrowheads="1"/>
          </p:cNvSpPr>
          <p:nvPr/>
        </p:nvSpPr>
        <p:spPr bwMode="auto">
          <a:xfrm>
            <a:off x="1584573" y="3384277"/>
            <a:ext cx="8294343" cy="3000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光阴如梭，一年的工作转瞬又将成为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历史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140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201X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即将过去，</a:t>
            </a:r>
            <a:r>
              <a:rPr lang="en-US" altLang="zh-CN" sz="16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即将来临。新的一年意味着新的起点新的机遇新的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挑战和决心，再接再厉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，更上一层楼”，一定努力打开一个工作新局面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6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，更好地完成工作，扬长避短，现总结如下：自</a:t>
            </a:r>
            <a:r>
              <a:rPr lang="en-US" altLang="zh-CN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工作以来，我认真完成工作，努力学习，积极思考，个人能力逐步提高。伴随着公司的发展，我所工作的</a:t>
            </a:r>
            <a:r>
              <a: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作为公司的一个设计部门尤为重要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所以</a:t>
            </a: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我在实际工作中，时时严格要求自己，做到谨小慎微。此外，火车跑的快还靠车头带，由于刚参加工作不久，无论从业务能力，还是从思想上都存在许多的不足。在这些方面我都得到了公司领导、部门领导的正确引导。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9" grpId="0"/>
      <p:bldP spid="30" grpId="0"/>
      <p:bldP spid="3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箭头连接符 1"/>
          <p:cNvCxnSpPr/>
          <p:nvPr/>
        </p:nvCxnSpPr>
        <p:spPr>
          <a:xfrm>
            <a:off x="-647675" y="4070771"/>
            <a:ext cx="12195177" cy="0"/>
          </a:xfrm>
          <a:prstGeom prst="straightConnector1">
            <a:avLst/>
          </a:prstGeom>
          <a:ln w="152400">
            <a:solidFill>
              <a:srgbClr val="A6A6A6">
                <a:alpha val="52941"/>
              </a:srgbClr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895859" y="3763690"/>
            <a:ext cx="881649" cy="825350"/>
            <a:chOff x="1399514" y="3016325"/>
            <a:chExt cx="881649" cy="825350"/>
          </a:xfrm>
        </p:grpSpPr>
        <p:sp>
          <p:nvSpPr>
            <p:cNvPr id="4" name="橢圓 5"/>
            <p:cNvSpPr/>
            <p:nvPr/>
          </p:nvSpPr>
          <p:spPr>
            <a:xfrm>
              <a:off x="1399514" y="3016325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5" name="文本框 9"/>
            <p:cNvSpPr txBox="1"/>
            <p:nvPr/>
          </p:nvSpPr>
          <p:spPr>
            <a:xfrm>
              <a:off x="1399514" y="3212976"/>
              <a:ext cx="881649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b="1" dirty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7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月</a:t>
              </a:r>
              <a:endParaRPr lang="en-US" altLang="ko-KR" sz="2400" b="1" kern="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193332" y="4832082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2552043" y="3744317"/>
            <a:ext cx="881649" cy="825350"/>
            <a:chOff x="1399514" y="3016325"/>
            <a:chExt cx="881649" cy="825350"/>
          </a:xfrm>
        </p:grpSpPr>
        <p:sp>
          <p:nvSpPr>
            <p:cNvPr id="8" name="橢圓 5"/>
            <p:cNvSpPr/>
            <p:nvPr/>
          </p:nvSpPr>
          <p:spPr>
            <a:xfrm>
              <a:off x="1399514" y="3016325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9" name="文本框 9"/>
            <p:cNvSpPr txBox="1"/>
            <p:nvPr/>
          </p:nvSpPr>
          <p:spPr>
            <a:xfrm>
              <a:off x="1399514" y="3212976"/>
              <a:ext cx="881649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8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月</a:t>
              </a:r>
              <a:endParaRPr lang="en-US" altLang="ko-KR" sz="2400" b="1" kern="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1921524" y="2671842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4153772" y="3744317"/>
            <a:ext cx="881649" cy="825350"/>
            <a:chOff x="1399514" y="3016325"/>
            <a:chExt cx="881649" cy="825350"/>
          </a:xfrm>
        </p:grpSpPr>
        <p:sp>
          <p:nvSpPr>
            <p:cNvPr id="12" name="橢圓 5"/>
            <p:cNvSpPr/>
            <p:nvPr/>
          </p:nvSpPr>
          <p:spPr>
            <a:xfrm>
              <a:off x="1399514" y="3016325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13" name="文本框 9"/>
            <p:cNvSpPr txBox="1"/>
            <p:nvPr/>
          </p:nvSpPr>
          <p:spPr>
            <a:xfrm>
              <a:off x="1399514" y="3212976"/>
              <a:ext cx="881649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b="1" dirty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9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月</a:t>
              </a:r>
              <a:endParaRPr lang="en-US" altLang="ko-KR" sz="2400" b="1" kern="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3506374" y="4824437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809956" y="3744317"/>
            <a:ext cx="881649" cy="825350"/>
            <a:chOff x="1399514" y="3016325"/>
            <a:chExt cx="881649" cy="825350"/>
          </a:xfrm>
        </p:grpSpPr>
        <p:sp>
          <p:nvSpPr>
            <p:cNvPr id="16" name="橢圓 5"/>
            <p:cNvSpPr/>
            <p:nvPr/>
          </p:nvSpPr>
          <p:spPr>
            <a:xfrm>
              <a:off x="1399514" y="3016325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17" name="文本框 9"/>
            <p:cNvSpPr txBox="1"/>
            <p:nvPr/>
          </p:nvSpPr>
          <p:spPr>
            <a:xfrm>
              <a:off x="1399514" y="3212976"/>
              <a:ext cx="881649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10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月</a:t>
              </a:r>
              <a:endParaRPr lang="en-US" altLang="ko-KR" sz="2400" b="1" kern="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5162558" y="2664197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520595" y="3744317"/>
            <a:ext cx="881649" cy="825350"/>
            <a:chOff x="1399514" y="3016325"/>
            <a:chExt cx="881649" cy="825350"/>
          </a:xfrm>
        </p:grpSpPr>
        <p:sp>
          <p:nvSpPr>
            <p:cNvPr id="20" name="橢圓 5"/>
            <p:cNvSpPr/>
            <p:nvPr/>
          </p:nvSpPr>
          <p:spPr>
            <a:xfrm>
              <a:off x="1399514" y="3016325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1" name="文本框 9"/>
            <p:cNvSpPr txBox="1"/>
            <p:nvPr/>
          </p:nvSpPr>
          <p:spPr>
            <a:xfrm>
              <a:off x="1399514" y="3212976"/>
              <a:ext cx="881649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11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月</a:t>
              </a:r>
              <a:endParaRPr lang="en-US" altLang="ko-KR" sz="2400" b="1" kern="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890750" y="4824437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9248787" y="3744317"/>
            <a:ext cx="881649" cy="825350"/>
            <a:chOff x="1399514" y="3016325"/>
            <a:chExt cx="881649" cy="825350"/>
          </a:xfrm>
        </p:grpSpPr>
        <p:sp>
          <p:nvSpPr>
            <p:cNvPr id="24" name="橢圓 5"/>
            <p:cNvSpPr/>
            <p:nvPr/>
          </p:nvSpPr>
          <p:spPr>
            <a:xfrm>
              <a:off x="1399514" y="3016325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5" name="文本框 9"/>
            <p:cNvSpPr txBox="1"/>
            <p:nvPr/>
          </p:nvSpPr>
          <p:spPr>
            <a:xfrm>
              <a:off x="1399514" y="3212976"/>
              <a:ext cx="881649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12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月</a:t>
              </a:r>
              <a:endParaRPr lang="en-US" altLang="ko-KR" sz="2400" b="1" kern="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8474926" y="2671842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4" grpId="0"/>
      <p:bldP spid="18" grpId="0"/>
      <p:bldP spid="22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7"/>
          <p:cNvSpPr>
            <a:spLocks noEditPoints="1"/>
          </p:cNvSpPr>
          <p:nvPr/>
        </p:nvSpPr>
        <p:spPr bwMode="auto">
          <a:xfrm>
            <a:off x="3977259" y="1796386"/>
            <a:ext cx="1906588" cy="4330700"/>
          </a:xfrm>
          <a:custGeom>
            <a:avLst/>
            <a:gdLst>
              <a:gd name="T0" fmla="*/ 914 w 1007"/>
              <a:gd name="T1" fmla="*/ 170 h 2288"/>
              <a:gd name="T2" fmla="*/ 728 w 1007"/>
              <a:gd name="T3" fmla="*/ 122 h 2288"/>
              <a:gd name="T4" fmla="*/ 291 w 1007"/>
              <a:gd name="T5" fmla="*/ 122 h 2288"/>
              <a:gd name="T6" fmla="*/ 147 w 1007"/>
              <a:gd name="T7" fmla="*/ 0 h 2288"/>
              <a:gd name="T8" fmla="*/ 0 w 1007"/>
              <a:gd name="T9" fmla="*/ 146 h 2288"/>
              <a:gd name="T10" fmla="*/ 147 w 1007"/>
              <a:gd name="T11" fmla="*/ 293 h 2288"/>
              <a:gd name="T12" fmla="*/ 291 w 1007"/>
              <a:gd name="T13" fmla="*/ 171 h 2288"/>
              <a:gd name="T14" fmla="*/ 728 w 1007"/>
              <a:gd name="T15" fmla="*/ 171 h 2288"/>
              <a:gd name="T16" fmla="*/ 957 w 1007"/>
              <a:gd name="T17" fmla="*/ 351 h 2288"/>
              <a:gd name="T18" fmla="*/ 957 w 1007"/>
              <a:gd name="T19" fmla="*/ 2288 h 2288"/>
              <a:gd name="T20" fmla="*/ 1007 w 1007"/>
              <a:gd name="T21" fmla="*/ 2288 h 2288"/>
              <a:gd name="T22" fmla="*/ 1007 w 1007"/>
              <a:gd name="T23" fmla="*/ 351 h 2288"/>
              <a:gd name="T24" fmla="*/ 914 w 1007"/>
              <a:gd name="T25" fmla="*/ 170 h 2288"/>
              <a:gd name="T26" fmla="*/ 147 w 1007"/>
              <a:gd name="T27" fmla="*/ 233 h 2288"/>
              <a:gd name="T28" fmla="*/ 61 w 1007"/>
              <a:gd name="T29" fmla="*/ 146 h 2288"/>
              <a:gd name="T30" fmla="*/ 147 w 1007"/>
              <a:gd name="T31" fmla="*/ 60 h 2288"/>
              <a:gd name="T32" fmla="*/ 233 w 1007"/>
              <a:gd name="T33" fmla="*/ 146 h 2288"/>
              <a:gd name="T34" fmla="*/ 147 w 1007"/>
              <a:gd name="T35" fmla="*/ 23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07" h="2288">
                <a:moveTo>
                  <a:pt x="914" y="170"/>
                </a:moveTo>
                <a:cubicBezTo>
                  <a:pt x="854" y="130"/>
                  <a:pt x="780" y="122"/>
                  <a:pt x="728" y="122"/>
                </a:cubicBezTo>
                <a:cubicBezTo>
                  <a:pt x="291" y="122"/>
                  <a:pt x="291" y="122"/>
                  <a:pt x="291" y="122"/>
                </a:cubicBezTo>
                <a:cubicBezTo>
                  <a:pt x="279" y="53"/>
                  <a:pt x="219" y="0"/>
                  <a:pt x="147" y="0"/>
                </a:cubicBezTo>
                <a:cubicBezTo>
                  <a:pt x="66" y="0"/>
                  <a:pt x="0" y="66"/>
                  <a:pt x="0" y="146"/>
                </a:cubicBezTo>
                <a:cubicBezTo>
                  <a:pt x="0" y="227"/>
                  <a:pt x="66" y="293"/>
                  <a:pt x="147" y="293"/>
                </a:cubicBezTo>
                <a:cubicBezTo>
                  <a:pt x="219" y="293"/>
                  <a:pt x="279" y="240"/>
                  <a:pt x="291" y="171"/>
                </a:cubicBezTo>
                <a:cubicBezTo>
                  <a:pt x="728" y="171"/>
                  <a:pt x="728" y="171"/>
                  <a:pt x="728" y="171"/>
                </a:cubicBezTo>
                <a:cubicBezTo>
                  <a:pt x="797" y="171"/>
                  <a:pt x="957" y="189"/>
                  <a:pt x="957" y="351"/>
                </a:cubicBezTo>
                <a:cubicBezTo>
                  <a:pt x="957" y="2288"/>
                  <a:pt x="957" y="2288"/>
                  <a:pt x="957" y="2288"/>
                </a:cubicBezTo>
                <a:cubicBezTo>
                  <a:pt x="1007" y="2288"/>
                  <a:pt x="1007" y="2288"/>
                  <a:pt x="1007" y="2288"/>
                </a:cubicBezTo>
                <a:cubicBezTo>
                  <a:pt x="1007" y="351"/>
                  <a:pt x="1007" y="351"/>
                  <a:pt x="1007" y="351"/>
                </a:cubicBezTo>
                <a:cubicBezTo>
                  <a:pt x="1007" y="272"/>
                  <a:pt x="975" y="210"/>
                  <a:pt x="914" y="170"/>
                </a:cubicBezTo>
                <a:close/>
                <a:moveTo>
                  <a:pt x="147" y="233"/>
                </a:moveTo>
                <a:cubicBezTo>
                  <a:pt x="99" y="233"/>
                  <a:pt x="61" y="194"/>
                  <a:pt x="61" y="146"/>
                </a:cubicBezTo>
                <a:cubicBezTo>
                  <a:pt x="61" y="99"/>
                  <a:pt x="99" y="60"/>
                  <a:pt x="147" y="60"/>
                </a:cubicBezTo>
                <a:cubicBezTo>
                  <a:pt x="194" y="60"/>
                  <a:pt x="233" y="99"/>
                  <a:pt x="233" y="146"/>
                </a:cubicBezTo>
                <a:cubicBezTo>
                  <a:pt x="233" y="194"/>
                  <a:pt x="194" y="233"/>
                  <a:pt x="147" y="233"/>
                </a:cubicBez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6" name="Freeform 8"/>
          <p:cNvSpPr>
            <a:spLocks noEditPoints="1"/>
          </p:cNvSpPr>
          <p:nvPr/>
        </p:nvSpPr>
        <p:spPr bwMode="auto">
          <a:xfrm>
            <a:off x="3977259" y="3239424"/>
            <a:ext cx="1727200" cy="2876550"/>
          </a:xfrm>
          <a:custGeom>
            <a:avLst/>
            <a:gdLst>
              <a:gd name="T0" fmla="*/ 673 w 912"/>
              <a:gd name="T1" fmla="*/ 125 h 1520"/>
              <a:gd name="T2" fmla="*/ 292 w 912"/>
              <a:gd name="T3" fmla="*/ 125 h 1520"/>
              <a:gd name="T4" fmla="*/ 147 w 912"/>
              <a:gd name="T5" fmla="*/ 0 h 1520"/>
              <a:gd name="T6" fmla="*/ 0 w 912"/>
              <a:gd name="T7" fmla="*/ 146 h 1520"/>
              <a:gd name="T8" fmla="*/ 147 w 912"/>
              <a:gd name="T9" fmla="*/ 292 h 1520"/>
              <a:gd name="T10" fmla="*/ 290 w 912"/>
              <a:gd name="T11" fmla="*/ 174 h 1520"/>
              <a:gd name="T12" fmla="*/ 673 w 912"/>
              <a:gd name="T13" fmla="*/ 174 h 1520"/>
              <a:gd name="T14" fmla="*/ 862 w 912"/>
              <a:gd name="T15" fmla="*/ 317 h 1520"/>
              <a:gd name="T16" fmla="*/ 862 w 912"/>
              <a:gd name="T17" fmla="*/ 1520 h 1520"/>
              <a:gd name="T18" fmla="*/ 912 w 912"/>
              <a:gd name="T19" fmla="*/ 1520 h 1520"/>
              <a:gd name="T20" fmla="*/ 912 w 912"/>
              <a:gd name="T21" fmla="*/ 317 h 1520"/>
              <a:gd name="T22" fmla="*/ 673 w 912"/>
              <a:gd name="T23" fmla="*/ 125 h 1520"/>
              <a:gd name="T24" fmla="*/ 147 w 912"/>
              <a:gd name="T25" fmla="*/ 232 h 1520"/>
              <a:gd name="T26" fmla="*/ 61 w 912"/>
              <a:gd name="T27" fmla="*/ 146 h 1520"/>
              <a:gd name="T28" fmla="*/ 147 w 912"/>
              <a:gd name="T29" fmla="*/ 60 h 1520"/>
              <a:gd name="T30" fmla="*/ 233 w 912"/>
              <a:gd name="T31" fmla="*/ 146 h 1520"/>
              <a:gd name="T32" fmla="*/ 147 w 912"/>
              <a:gd name="T33" fmla="*/ 232 h 1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12" h="1520">
                <a:moveTo>
                  <a:pt x="673" y="125"/>
                </a:moveTo>
                <a:cubicBezTo>
                  <a:pt x="292" y="125"/>
                  <a:pt x="292" y="125"/>
                  <a:pt x="292" y="125"/>
                </a:cubicBezTo>
                <a:cubicBezTo>
                  <a:pt x="281" y="54"/>
                  <a:pt x="220" y="0"/>
                  <a:pt x="147" y="0"/>
                </a:cubicBezTo>
                <a:cubicBezTo>
                  <a:pt x="66" y="0"/>
                  <a:pt x="0" y="65"/>
                  <a:pt x="0" y="146"/>
                </a:cubicBezTo>
                <a:cubicBezTo>
                  <a:pt x="0" y="227"/>
                  <a:pt x="66" y="292"/>
                  <a:pt x="147" y="292"/>
                </a:cubicBezTo>
                <a:cubicBezTo>
                  <a:pt x="218" y="292"/>
                  <a:pt x="277" y="241"/>
                  <a:pt x="290" y="174"/>
                </a:cubicBezTo>
                <a:cubicBezTo>
                  <a:pt x="673" y="174"/>
                  <a:pt x="673" y="174"/>
                  <a:pt x="673" y="174"/>
                </a:cubicBezTo>
                <a:cubicBezTo>
                  <a:pt x="844" y="174"/>
                  <a:pt x="862" y="274"/>
                  <a:pt x="862" y="317"/>
                </a:cubicBezTo>
                <a:cubicBezTo>
                  <a:pt x="862" y="1520"/>
                  <a:pt x="862" y="1520"/>
                  <a:pt x="862" y="1520"/>
                </a:cubicBezTo>
                <a:cubicBezTo>
                  <a:pt x="912" y="1520"/>
                  <a:pt x="912" y="1520"/>
                  <a:pt x="912" y="1520"/>
                </a:cubicBezTo>
                <a:cubicBezTo>
                  <a:pt x="912" y="317"/>
                  <a:pt x="912" y="317"/>
                  <a:pt x="912" y="317"/>
                </a:cubicBezTo>
                <a:cubicBezTo>
                  <a:pt x="912" y="199"/>
                  <a:pt x="820" y="125"/>
                  <a:pt x="673" y="125"/>
                </a:cubicBezTo>
                <a:close/>
                <a:moveTo>
                  <a:pt x="147" y="232"/>
                </a:moveTo>
                <a:cubicBezTo>
                  <a:pt x="99" y="232"/>
                  <a:pt x="61" y="194"/>
                  <a:pt x="61" y="146"/>
                </a:cubicBezTo>
                <a:cubicBezTo>
                  <a:pt x="61" y="99"/>
                  <a:pt x="99" y="60"/>
                  <a:pt x="147" y="60"/>
                </a:cubicBezTo>
                <a:cubicBezTo>
                  <a:pt x="194" y="60"/>
                  <a:pt x="233" y="99"/>
                  <a:pt x="233" y="146"/>
                </a:cubicBezTo>
                <a:cubicBezTo>
                  <a:pt x="233" y="194"/>
                  <a:pt x="194" y="232"/>
                  <a:pt x="147" y="232"/>
                </a:cubicBez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Freeform 9"/>
          <p:cNvSpPr>
            <a:spLocks noEditPoints="1"/>
          </p:cNvSpPr>
          <p:nvPr/>
        </p:nvSpPr>
        <p:spPr bwMode="auto">
          <a:xfrm>
            <a:off x="3977259" y="4657061"/>
            <a:ext cx="1557338" cy="1463675"/>
          </a:xfrm>
          <a:custGeom>
            <a:avLst/>
            <a:gdLst>
              <a:gd name="T0" fmla="*/ 778 w 823"/>
              <a:gd name="T1" fmla="*/ 203 h 774"/>
              <a:gd name="T2" fmla="*/ 581 w 823"/>
              <a:gd name="T3" fmla="*/ 131 h 774"/>
              <a:gd name="T4" fmla="*/ 292 w 823"/>
              <a:gd name="T5" fmla="*/ 131 h 774"/>
              <a:gd name="T6" fmla="*/ 147 w 823"/>
              <a:gd name="T7" fmla="*/ 0 h 774"/>
              <a:gd name="T8" fmla="*/ 0 w 823"/>
              <a:gd name="T9" fmla="*/ 147 h 774"/>
              <a:gd name="T10" fmla="*/ 147 w 823"/>
              <a:gd name="T11" fmla="*/ 293 h 774"/>
              <a:gd name="T12" fmla="*/ 289 w 823"/>
              <a:gd name="T13" fmla="*/ 180 h 774"/>
              <a:gd name="T14" fmla="*/ 581 w 823"/>
              <a:gd name="T15" fmla="*/ 180 h 774"/>
              <a:gd name="T16" fmla="*/ 774 w 823"/>
              <a:gd name="T17" fmla="*/ 330 h 774"/>
              <a:gd name="T18" fmla="*/ 774 w 823"/>
              <a:gd name="T19" fmla="*/ 774 h 774"/>
              <a:gd name="T20" fmla="*/ 823 w 823"/>
              <a:gd name="T21" fmla="*/ 774 h 774"/>
              <a:gd name="T22" fmla="*/ 823 w 823"/>
              <a:gd name="T23" fmla="*/ 330 h 774"/>
              <a:gd name="T24" fmla="*/ 778 w 823"/>
              <a:gd name="T25" fmla="*/ 203 h 774"/>
              <a:gd name="T26" fmla="*/ 147 w 823"/>
              <a:gd name="T27" fmla="*/ 233 h 774"/>
              <a:gd name="T28" fmla="*/ 61 w 823"/>
              <a:gd name="T29" fmla="*/ 147 h 774"/>
              <a:gd name="T30" fmla="*/ 147 w 823"/>
              <a:gd name="T31" fmla="*/ 60 h 774"/>
              <a:gd name="T32" fmla="*/ 233 w 823"/>
              <a:gd name="T33" fmla="*/ 147 h 774"/>
              <a:gd name="T34" fmla="*/ 147 w 823"/>
              <a:gd name="T35" fmla="*/ 233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23" h="774">
                <a:moveTo>
                  <a:pt x="778" y="203"/>
                </a:moveTo>
                <a:cubicBezTo>
                  <a:pt x="737" y="155"/>
                  <a:pt x="671" y="131"/>
                  <a:pt x="581" y="131"/>
                </a:cubicBezTo>
                <a:cubicBezTo>
                  <a:pt x="292" y="131"/>
                  <a:pt x="292" y="131"/>
                  <a:pt x="292" y="131"/>
                </a:cubicBezTo>
                <a:cubicBezTo>
                  <a:pt x="285" y="58"/>
                  <a:pt x="222" y="0"/>
                  <a:pt x="147" y="0"/>
                </a:cubicBezTo>
                <a:cubicBezTo>
                  <a:pt x="66" y="0"/>
                  <a:pt x="0" y="66"/>
                  <a:pt x="0" y="147"/>
                </a:cubicBezTo>
                <a:cubicBezTo>
                  <a:pt x="0" y="227"/>
                  <a:pt x="66" y="293"/>
                  <a:pt x="147" y="293"/>
                </a:cubicBezTo>
                <a:cubicBezTo>
                  <a:pt x="216" y="293"/>
                  <a:pt x="274" y="245"/>
                  <a:pt x="289" y="180"/>
                </a:cubicBezTo>
                <a:cubicBezTo>
                  <a:pt x="581" y="180"/>
                  <a:pt x="581" y="180"/>
                  <a:pt x="581" y="180"/>
                </a:cubicBezTo>
                <a:cubicBezTo>
                  <a:pt x="653" y="180"/>
                  <a:pt x="774" y="200"/>
                  <a:pt x="774" y="330"/>
                </a:cubicBezTo>
                <a:cubicBezTo>
                  <a:pt x="774" y="774"/>
                  <a:pt x="774" y="774"/>
                  <a:pt x="774" y="774"/>
                </a:cubicBezTo>
                <a:cubicBezTo>
                  <a:pt x="823" y="774"/>
                  <a:pt x="823" y="774"/>
                  <a:pt x="823" y="774"/>
                </a:cubicBezTo>
                <a:cubicBezTo>
                  <a:pt x="823" y="330"/>
                  <a:pt x="823" y="330"/>
                  <a:pt x="823" y="330"/>
                </a:cubicBezTo>
                <a:cubicBezTo>
                  <a:pt x="823" y="295"/>
                  <a:pt x="815" y="245"/>
                  <a:pt x="778" y="203"/>
                </a:cubicBezTo>
                <a:close/>
                <a:moveTo>
                  <a:pt x="147" y="233"/>
                </a:moveTo>
                <a:cubicBezTo>
                  <a:pt x="99" y="233"/>
                  <a:pt x="61" y="194"/>
                  <a:pt x="61" y="147"/>
                </a:cubicBezTo>
                <a:cubicBezTo>
                  <a:pt x="61" y="99"/>
                  <a:pt x="99" y="60"/>
                  <a:pt x="147" y="60"/>
                </a:cubicBezTo>
                <a:cubicBezTo>
                  <a:pt x="194" y="60"/>
                  <a:pt x="233" y="99"/>
                  <a:pt x="233" y="147"/>
                </a:cubicBezTo>
                <a:cubicBezTo>
                  <a:pt x="233" y="194"/>
                  <a:pt x="194" y="233"/>
                  <a:pt x="147" y="233"/>
                </a:cubicBez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8" name="Freeform 10"/>
          <p:cNvSpPr>
            <a:spLocks noEditPoints="1"/>
          </p:cNvSpPr>
          <p:nvPr/>
        </p:nvSpPr>
        <p:spPr bwMode="auto">
          <a:xfrm>
            <a:off x="5955284" y="2539336"/>
            <a:ext cx="1743075" cy="3576638"/>
          </a:xfrm>
          <a:custGeom>
            <a:avLst/>
            <a:gdLst>
              <a:gd name="T0" fmla="*/ 775 w 921"/>
              <a:gd name="T1" fmla="*/ 0 h 1890"/>
              <a:gd name="T2" fmla="*/ 632 w 921"/>
              <a:gd name="T3" fmla="*/ 115 h 1890"/>
              <a:gd name="T4" fmla="*/ 252 w 921"/>
              <a:gd name="T5" fmla="*/ 115 h 1890"/>
              <a:gd name="T6" fmla="*/ 7 w 921"/>
              <a:gd name="T7" fmla="*/ 294 h 1890"/>
              <a:gd name="T8" fmla="*/ 7 w 921"/>
              <a:gd name="T9" fmla="*/ 1890 h 1890"/>
              <a:gd name="T10" fmla="*/ 56 w 921"/>
              <a:gd name="T11" fmla="*/ 1890 h 1890"/>
              <a:gd name="T12" fmla="*/ 56 w 921"/>
              <a:gd name="T13" fmla="*/ 298 h 1890"/>
              <a:gd name="T14" fmla="*/ 252 w 921"/>
              <a:gd name="T15" fmla="*/ 165 h 1890"/>
              <a:gd name="T16" fmla="*/ 630 w 921"/>
              <a:gd name="T17" fmla="*/ 165 h 1890"/>
              <a:gd name="T18" fmla="*/ 775 w 921"/>
              <a:gd name="T19" fmla="*/ 292 h 1890"/>
              <a:gd name="T20" fmla="*/ 921 w 921"/>
              <a:gd name="T21" fmla="*/ 146 h 1890"/>
              <a:gd name="T22" fmla="*/ 775 w 921"/>
              <a:gd name="T23" fmla="*/ 0 h 1890"/>
              <a:gd name="T24" fmla="*/ 775 w 921"/>
              <a:gd name="T25" fmla="*/ 232 h 1890"/>
              <a:gd name="T26" fmla="*/ 689 w 921"/>
              <a:gd name="T27" fmla="*/ 146 h 1890"/>
              <a:gd name="T28" fmla="*/ 775 w 921"/>
              <a:gd name="T29" fmla="*/ 60 h 1890"/>
              <a:gd name="T30" fmla="*/ 861 w 921"/>
              <a:gd name="T31" fmla="*/ 146 h 1890"/>
              <a:gd name="T32" fmla="*/ 775 w 921"/>
              <a:gd name="T33" fmla="*/ 232 h 1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21" h="1890">
                <a:moveTo>
                  <a:pt x="775" y="0"/>
                </a:moveTo>
                <a:cubicBezTo>
                  <a:pt x="705" y="0"/>
                  <a:pt x="646" y="49"/>
                  <a:pt x="632" y="115"/>
                </a:cubicBezTo>
                <a:cubicBezTo>
                  <a:pt x="252" y="115"/>
                  <a:pt x="252" y="115"/>
                  <a:pt x="252" y="115"/>
                </a:cubicBezTo>
                <a:cubicBezTo>
                  <a:pt x="87" y="115"/>
                  <a:pt x="16" y="167"/>
                  <a:pt x="7" y="294"/>
                </a:cubicBezTo>
                <a:cubicBezTo>
                  <a:pt x="0" y="394"/>
                  <a:pt x="7" y="1829"/>
                  <a:pt x="7" y="1890"/>
                </a:cubicBezTo>
                <a:cubicBezTo>
                  <a:pt x="56" y="1890"/>
                  <a:pt x="56" y="1890"/>
                  <a:pt x="56" y="1890"/>
                </a:cubicBezTo>
                <a:cubicBezTo>
                  <a:pt x="56" y="1875"/>
                  <a:pt x="50" y="395"/>
                  <a:pt x="56" y="298"/>
                </a:cubicBezTo>
                <a:cubicBezTo>
                  <a:pt x="61" y="227"/>
                  <a:pt x="80" y="165"/>
                  <a:pt x="252" y="165"/>
                </a:cubicBezTo>
                <a:cubicBezTo>
                  <a:pt x="630" y="165"/>
                  <a:pt x="630" y="165"/>
                  <a:pt x="630" y="165"/>
                </a:cubicBezTo>
                <a:cubicBezTo>
                  <a:pt x="639" y="236"/>
                  <a:pt x="701" y="292"/>
                  <a:pt x="775" y="292"/>
                </a:cubicBezTo>
                <a:cubicBezTo>
                  <a:pt x="856" y="292"/>
                  <a:pt x="921" y="227"/>
                  <a:pt x="921" y="146"/>
                </a:cubicBezTo>
                <a:cubicBezTo>
                  <a:pt x="921" y="65"/>
                  <a:pt x="856" y="0"/>
                  <a:pt x="775" y="0"/>
                </a:cubicBezTo>
                <a:close/>
                <a:moveTo>
                  <a:pt x="775" y="232"/>
                </a:moveTo>
                <a:cubicBezTo>
                  <a:pt x="728" y="232"/>
                  <a:pt x="689" y="194"/>
                  <a:pt x="689" y="146"/>
                </a:cubicBezTo>
                <a:cubicBezTo>
                  <a:pt x="689" y="99"/>
                  <a:pt x="728" y="60"/>
                  <a:pt x="775" y="60"/>
                </a:cubicBezTo>
                <a:cubicBezTo>
                  <a:pt x="823" y="60"/>
                  <a:pt x="861" y="99"/>
                  <a:pt x="861" y="146"/>
                </a:cubicBezTo>
                <a:cubicBezTo>
                  <a:pt x="861" y="194"/>
                  <a:pt x="823" y="232"/>
                  <a:pt x="775" y="232"/>
                </a:cubicBez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9" name="Freeform 11"/>
          <p:cNvSpPr>
            <a:spLocks noEditPoints="1"/>
          </p:cNvSpPr>
          <p:nvPr/>
        </p:nvSpPr>
        <p:spPr bwMode="auto">
          <a:xfrm>
            <a:off x="6131496" y="3961736"/>
            <a:ext cx="1555750" cy="2147888"/>
          </a:xfrm>
          <a:custGeom>
            <a:avLst/>
            <a:gdLst>
              <a:gd name="T0" fmla="*/ 676 w 822"/>
              <a:gd name="T1" fmla="*/ 0 h 1135"/>
              <a:gd name="T2" fmla="*/ 532 w 822"/>
              <a:gd name="T3" fmla="*/ 122 h 1135"/>
              <a:gd name="T4" fmla="*/ 202 w 822"/>
              <a:gd name="T5" fmla="*/ 119 h 1135"/>
              <a:gd name="T6" fmla="*/ 0 w 822"/>
              <a:gd name="T7" fmla="*/ 333 h 1135"/>
              <a:gd name="T8" fmla="*/ 0 w 822"/>
              <a:gd name="T9" fmla="*/ 1135 h 1135"/>
              <a:gd name="T10" fmla="*/ 49 w 822"/>
              <a:gd name="T11" fmla="*/ 1135 h 1135"/>
              <a:gd name="T12" fmla="*/ 49 w 822"/>
              <a:gd name="T13" fmla="*/ 333 h 1135"/>
              <a:gd name="T14" fmla="*/ 202 w 822"/>
              <a:gd name="T15" fmla="*/ 168 h 1135"/>
              <a:gd name="T16" fmla="*/ 532 w 822"/>
              <a:gd name="T17" fmla="*/ 171 h 1135"/>
              <a:gd name="T18" fmla="*/ 676 w 822"/>
              <a:gd name="T19" fmla="*/ 293 h 1135"/>
              <a:gd name="T20" fmla="*/ 822 w 822"/>
              <a:gd name="T21" fmla="*/ 147 h 1135"/>
              <a:gd name="T22" fmla="*/ 676 w 822"/>
              <a:gd name="T23" fmla="*/ 0 h 1135"/>
              <a:gd name="T24" fmla="*/ 676 w 822"/>
              <a:gd name="T25" fmla="*/ 233 h 1135"/>
              <a:gd name="T26" fmla="*/ 590 w 822"/>
              <a:gd name="T27" fmla="*/ 147 h 1135"/>
              <a:gd name="T28" fmla="*/ 676 w 822"/>
              <a:gd name="T29" fmla="*/ 60 h 1135"/>
              <a:gd name="T30" fmla="*/ 762 w 822"/>
              <a:gd name="T31" fmla="*/ 147 h 1135"/>
              <a:gd name="T32" fmla="*/ 676 w 822"/>
              <a:gd name="T33" fmla="*/ 233 h 1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22" h="1135">
                <a:moveTo>
                  <a:pt x="676" y="0"/>
                </a:moveTo>
                <a:cubicBezTo>
                  <a:pt x="604" y="0"/>
                  <a:pt x="544" y="53"/>
                  <a:pt x="532" y="122"/>
                </a:cubicBezTo>
                <a:cubicBezTo>
                  <a:pt x="462" y="121"/>
                  <a:pt x="282" y="119"/>
                  <a:pt x="202" y="119"/>
                </a:cubicBezTo>
                <a:cubicBezTo>
                  <a:pt x="90" y="119"/>
                  <a:pt x="0" y="236"/>
                  <a:pt x="0" y="333"/>
                </a:cubicBezTo>
                <a:cubicBezTo>
                  <a:pt x="0" y="1135"/>
                  <a:pt x="0" y="1135"/>
                  <a:pt x="0" y="1135"/>
                </a:cubicBezTo>
                <a:cubicBezTo>
                  <a:pt x="49" y="1135"/>
                  <a:pt x="49" y="1135"/>
                  <a:pt x="49" y="1135"/>
                </a:cubicBezTo>
                <a:cubicBezTo>
                  <a:pt x="49" y="333"/>
                  <a:pt x="49" y="333"/>
                  <a:pt x="49" y="333"/>
                </a:cubicBezTo>
                <a:cubicBezTo>
                  <a:pt x="49" y="268"/>
                  <a:pt x="115" y="168"/>
                  <a:pt x="202" y="168"/>
                </a:cubicBezTo>
                <a:cubicBezTo>
                  <a:pt x="282" y="168"/>
                  <a:pt x="462" y="170"/>
                  <a:pt x="532" y="171"/>
                </a:cubicBezTo>
                <a:cubicBezTo>
                  <a:pt x="543" y="240"/>
                  <a:pt x="604" y="293"/>
                  <a:pt x="676" y="293"/>
                </a:cubicBezTo>
                <a:cubicBezTo>
                  <a:pt x="757" y="293"/>
                  <a:pt x="822" y="227"/>
                  <a:pt x="822" y="147"/>
                </a:cubicBezTo>
                <a:cubicBezTo>
                  <a:pt x="822" y="66"/>
                  <a:pt x="757" y="0"/>
                  <a:pt x="676" y="0"/>
                </a:cubicBezTo>
                <a:close/>
                <a:moveTo>
                  <a:pt x="676" y="233"/>
                </a:moveTo>
                <a:cubicBezTo>
                  <a:pt x="628" y="233"/>
                  <a:pt x="590" y="194"/>
                  <a:pt x="590" y="147"/>
                </a:cubicBezTo>
                <a:cubicBezTo>
                  <a:pt x="590" y="99"/>
                  <a:pt x="628" y="60"/>
                  <a:pt x="676" y="60"/>
                </a:cubicBezTo>
                <a:cubicBezTo>
                  <a:pt x="723" y="60"/>
                  <a:pt x="762" y="99"/>
                  <a:pt x="762" y="147"/>
                </a:cubicBezTo>
                <a:cubicBezTo>
                  <a:pt x="762" y="194"/>
                  <a:pt x="723" y="233"/>
                  <a:pt x="676" y="233"/>
                </a:cubicBez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882065" y="169620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882065" y="2021722"/>
            <a:ext cx="2029020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4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872605" y="319301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872605" y="3518532"/>
            <a:ext cx="2029020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4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872605" y="456116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872605" y="4886684"/>
            <a:ext cx="2029020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4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777261" y="241628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777261" y="2741802"/>
            <a:ext cx="2029020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4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777261" y="391309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777261" y="4238612"/>
            <a:ext cx="2029020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4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078650" y="1897638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 smtClean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1</a:t>
            </a:r>
            <a:endParaRPr lang="zh-CN" altLang="en-US" dirty="0"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080488" y="3337030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 smtClean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2</a:t>
            </a:r>
            <a:endParaRPr lang="zh-CN" altLang="en-US" dirty="0"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080488" y="4767898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 smtClean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3</a:t>
            </a:r>
            <a:endParaRPr lang="zh-CN" altLang="en-US" dirty="0"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249034" y="4057110"/>
            <a:ext cx="3507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 smtClean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5</a:t>
            </a:r>
            <a:endParaRPr lang="zh-CN" altLang="en-US" dirty="0"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7257973" y="2637450"/>
            <a:ext cx="3507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 smtClean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4</a:t>
            </a:r>
            <a:endParaRPr lang="zh-CN" altLang="en-US" dirty="0"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918475" y="5515577"/>
            <a:ext cx="1829142" cy="1829140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5112025" y="5709127"/>
            <a:ext cx="1442041" cy="1442039"/>
          </a:xfrm>
          <a:prstGeom prst="ellipse">
            <a:avLst/>
          </a:prstGeom>
          <a:gradFill>
            <a:gsLst>
              <a:gs pos="0">
                <a:srgbClr val="D9D9D9"/>
              </a:gs>
              <a:gs pos="100000">
                <a:sysClr val="window" lastClr="FFFFFF">
                  <a:lumMod val="98000"/>
                </a:sysClr>
              </a:gs>
            </a:gsLst>
            <a:lin ang="5400000" scaled="1"/>
          </a:gradFill>
          <a:ln w="25400" cap="flat" cmpd="sng" algn="ctr">
            <a:noFill/>
            <a:prstDash val="solid"/>
          </a:ln>
          <a:effectLst>
            <a:outerShdw blurRad="114300" dist="1143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Freeform 352"/>
          <p:cNvSpPr>
            <a:spLocks noEditPoints="1"/>
          </p:cNvSpPr>
          <p:nvPr/>
        </p:nvSpPr>
        <p:spPr bwMode="auto">
          <a:xfrm>
            <a:off x="5554170" y="6258173"/>
            <a:ext cx="557749" cy="343945"/>
          </a:xfrm>
          <a:custGeom>
            <a:avLst/>
            <a:gdLst>
              <a:gd name="T0" fmla="*/ 33 w 51"/>
              <a:gd name="T1" fmla="*/ 31 h 31"/>
              <a:gd name="T2" fmla="*/ 8 w 51"/>
              <a:gd name="T3" fmla="*/ 31 h 31"/>
              <a:gd name="T4" fmla="*/ 7 w 51"/>
              <a:gd name="T5" fmla="*/ 29 h 31"/>
              <a:gd name="T6" fmla="*/ 7 w 51"/>
              <a:gd name="T7" fmla="*/ 25 h 31"/>
              <a:gd name="T8" fmla="*/ 7 w 51"/>
              <a:gd name="T9" fmla="*/ 14 h 31"/>
              <a:gd name="T10" fmla="*/ 2 w 51"/>
              <a:gd name="T11" fmla="*/ 14 h 31"/>
              <a:gd name="T12" fmla="*/ 0 w 51"/>
              <a:gd name="T13" fmla="*/ 12 h 31"/>
              <a:gd name="T14" fmla="*/ 0 w 51"/>
              <a:gd name="T15" fmla="*/ 11 h 31"/>
              <a:gd name="T16" fmla="*/ 9 w 51"/>
              <a:gd name="T17" fmla="*/ 1 h 31"/>
              <a:gd name="T18" fmla="*/ 10 w 51"/>
              <a:gd name="T19" fmla="*/ 0 h 31"/>
              <a:gd name="T20" fmla="*/ 12 w 51"/>
              <a:gd name="T21" fmla="*/ 1 h 31"/>
              <a:gd name="T22" fmla="*/ 20 w 51"/>
              <a:gd name="T23" fmla="*/ 11 h 31"/>
              <a:gd name="T24" fmla="*/ 21 w 51"/>
              <a:gd name="T25" fmla="*/ 12 h 31"/>
              <a:gd name="T26" fmla="*/ 19 w 51"/>
              <a:gd name="T27" fmla="*/ 14 h 31"/>
              <a:gd name="T28" fmla="*/ 14 w 51"/>
              <a:gd name="T29" fmla="*/ 14 h 31"/>
              <a:gd name="T30" fmla="*/ 14 w 51"/>
              <a:gd name="T31" fmla="*/ 24 h 31"/>
              <a:gd name="T32" fmla="*/ 29 w 51"/>
              <a:gd name="T33" fmla="*/ 24 h 31"/>
              <a:gd name="T34" fmla="*/ 30 w 51"/>
              <a:gd name="T35" fmla="*/ 25 h 31"/>
              <a:gd name="T36" fmla="*/ 34 w 51"/>
              <a:gd name="T37" fmla="*/ 30 h 31"/>
              <a:gd name="T38" fmla="*/ 34 w 51"/>
              <a:gd name="T39" fmla="*/ 30 h 31"/>
              <a:gd name="T40" fmla="*/ 33 w 51"/>
              <a:gd name="T41" fmla="*/ 31 h 31"/>
              <a:gd name="T42" fmla="*/ 51 w 51"/>
              <a:gd name="T43" fmla="*/ 20 h 31"/>
              <a:gd name="T44" fmla="*/ 42 w 51"/>
              <a:gd name="T45" fmla="*/ 31 h 31"/>
              <a:gd name="T46" fmla="*/ 41 w 51"/>
              <a:gd name="T47" fmla="*/ 31 h 31"/>
              <a:gd name="T48" fmla="*/ 40 w 51"/>
              <a:gd name="T49" fmla="*/ 31 h 31"/>
              <a:gd name="T50" fmla="*/ 31 w 51"/>
              <a:gd name="T51" fmla="*/ 20 h 31"/>
              <a:gd name="T52" fmla="*/ 31 w 51"/>
              <a:gd name="T53" fmla="*/ 19 h 31"/>
              <a:gd name="T54" fmla="*/ 33 w 51"/>
              <a:gd name="T55" fmla="*/ 17 h 31"/>
              <a:gd name="T56" fmla="*/ 38 w 51"/>
              <a:gd name="T57" fmla="*/ 17 h 31"/>
              <a:gd name="T58" fmla="*/ 38 w 51"/>
              <a:gd name="T59" fmla="*/ 7 h 31"/>
              <a:gd name="T60" fmla="*/ 22 w 51"/>
              <a:gd name="T61" fmla="*/ 7 h 31"/>
              <a:gd name="T62" fmla="*/ 22 w 51"/>
              <a:gd name="T63" fmla="*/ 7 h 31"/>
              <a:gd name="T64" fmla="*/ 17 w 51"/>
              <a:gd name="T65" fmla="*/ 2 h 31"/>
              <a:gd name="T66" fmla="*/ 17 w 51"/>
              <a:gd name="T67" fmla="*/ 1 h 31"/>
              <a:gd name="T68" fmla="*/ 18 w 51"/>
              <a:gd name="T69" fmla="*/ 0 h 31"/>
              <a:gd name="T70" fmla="*/ 44 w 51"/>
              <a:gd name="T71" fmla="*/ 0 h 31"/>
              <a:gd name="T72" fmla="*/ 45 w 51"/>
              <a:gd name="T73" fmla="*/ 2 h 31"/>
              <a:gd name="T74" fmla="*/ 45 w 51"/>
              <a:gd name="T75" fmla="*/ 6 h 31"/>
              <a:gd name="T76" fmla="*/ 45 w 51"/>
              <a:gd name="T77" fmla="*/ 17 h 31"/>
              <a:gd name="T78" fmla="*/ 50 w 51"/>
              <a:gd name="T79" fmla="*/ 17 h 31"/>
              <a:gd name="T80" fmla="*/ 51 w 51"/>
              <a:gd name="T81" fmla="*/ 19 h 31"/>
              <a:gd name="T82" fmla="*/ 51 w 51"/>
              <a:gd name="T83" fmla="*/ 2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1" h="31">
                <a:moveTo>
                  <a:pt x="33" y="31"/>
                </a:moveTo>
                <a:cubicBezTo>
                  <a:pt x="8" y="31"/>
                  <a:pt x="8" y="31"/>
                  <a:pt x="8" y="31"/>
                </a:cubicBezTo>
                <a:cubicBezTo>
                  <a:pt x="7" y="31"/>
                  <a:pt x="7" y="30"/>
                  <a:pt x="7" y="29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14"/>
                  <a:pt x="7" y="14"/>
                  <a:pt x="7" y="14"/>
                </a:cubicBezTo>
                <a:cubicBezTo>
                  <a:pt x="2" y="14"/>
                  <a:pt x="2" y="14"/>
                  <a:pt x="2" y="14"/>
                </a:cubicBezTo>
                <a:cubicBezTo>
                  <a:pt x="1" y="14"/>
                  <a:pt x="0" y="13"/>
                  <a:pt x="0" y="12"/>
                </a:cubicBezTo>
                <a:cubicBezTo>
                  <a:pt x="0" y="12"/>
                  <a:pt x="0" y="12"/>
                  <a:pt x="0" y="11"/>
                </a:cubicBezTo>
                <a:cubicBezTo>
                  <a:pt x="9" y="1"/>
                  <a:pt x="9" y="1"/>
                  <a:pt x="9" y="1"/>
                </a:cubicBezTo>
                <a:cubicBezTo>
                  <a:pt x="9" y="1"/>
                  <a:pt x="10" y="0"/>
                  <a:pt x="10" y="0"/>
                </a:cubicBezTo>
                <a:cubicBezTo>
                  <a:pt x="11" y="0"/>
                  <a:pt x="11" y="1"/>
                  <a:pt x="12" y="1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2"/>
                  <a:pt x="21" y="12"/>
                  <a:pt x="21" y="12"/>
                </a:cubicBezTo>
                <a:cubicBezTo>
                  <a:pt x="21" y="13"/>
                  <a:pt x="20" y="14"/>
                  <a:pt x="19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24"/>
                  <a:pt x="14" y="24"/>
                  <a:pt x="14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30" y="24"/>
                  <a:pt x="30" y="25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1"/>
                  <a:pt x="34" y="31"/>
                  <a:pt x="33" y="31"/>
                </a:cubicBezTo>
                <a:close/>
                <a:moveTo>
                  <a:pt x="51" y="20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1" y="31"/>
                </a:cubicBezTo>
                <a:cubicBezTo>
                  <a:pt x="41" y="31"/>
                  <a:pt x="40" y="31"/>
                  <a:pt x="40" y="31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19"/>
                </a:cubicBezTo>
                <a:cubicBezTo>
                  <a:pt x="31" y="18"/>
                  <a:pt x="32" y="17"/>
                  <a:pt x="33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7"/>
                  <a:pt x="38" y="7"/>
                  <a:pt x="38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7" y="1"/>
                  <a:pt x="17" y="1"/>
                </a:cubicBezTo>
                <a:cubicBezTo>
                  <a:pt x="17" y="1"/>
                  <a:pt x="18" y="0"/>
                  <a:pt x="18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5" y="0"/>
                  <a:pt x="45" y="1"/>
                  <a:pt x="45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5" y="17"/>
                  <a:pt x="45" y="17"/>
                  <a:pt x="45" y="17"/>
                </a:cubicBezTo>
                <a:cubicBezTo>
                  <a:pt x="50" y="17"/>
                  <a:pt x="50" y="17"/>
                  <a:pt x="50" y="17"/>
                </a:cubicBezTo>
                <a:cubicBezTo>
                  <a:pt x="51" y="17"/>
                  <a:pt x="51" y="18"/>
                  <a:pt x="51" y="19"/>
                </a:cubicBezTo>
                <a:cubicBezTo>
                  <a:pt x="51" y="20"/>
                  <a:pt x="51" y="20"/>
                  <a:pt x="51" y="2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d-ID">
              <a:solidFill>
                <a:prstClr val="black"/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 animBg="1"/>
      <p:bldP spid="46" grpId="0" animBg="1"/>
      <p:bldP spid="4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3024237"/>
            <a:ext cx="12195175" cy="2016224"/>
          </a:xfrm>
          <a:prstGeom prst="rect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5233491" y="4005211"/>
            <a:ext cx="3096344" cy="0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headEnd type="oval" w="med" len="med"/>
            <a:tailEnd type="oval" w="med" len="med"/>
          </a:ln>
          <a:effectLst/>
        </p:spPr>
      </p:cxnSp>
      <p:sp>
        <p:nvSpPr>
          <p:cNvPr id="31" name="矩形 30"/>
          <p:cNvSpPr/>
          <p:nvPr/>
        </p:nvSpPr>
        <p:spPr>
          <a:xfrm>
            <a:off x="5449515" y="3437129"/>
            <a:ext cx="2664295" cy="523212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工作完成情况</a:t>
            </a:r>
            <a:endParaRPr lang="zh-CN" altLang="en-US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5593531" y="4176945"/>
            <a:ext cx="1436675" cy="215444"/>
            <a:chOff x="4369395" y="3284984"/>
            <a:chExt cx="1436675" cy="215444"/>
          </a:xfrm>
        </p:grpSpPr>
        <p:sp>
          <p:nvSpPr>
            <p:cNvPr id="33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1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年度计划完成</a:t>
              </a: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6" name="等腰三角形 35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6961683" y="4176365"/>
            <a:ext cx="1436675" cy="215444"/>
            <a:chOff x="4369395" y="3284984"/>
            <a:chExt cx="1436675" cy="215444"/>
          </a:xfrm>
        </p:grpSpPr>
        <p:sp>
          <p:nvSpPr>
            <p:cNvPr id="38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1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工作达标情况</a:t>
              </a: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1" name="等腰三角形 40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5593531" y="4464977"/>
            <a:ext cx="1436675" cy="215444"/>
            <a:chOff x="4369395" y="3284984"/>
            <a:chExt cx="1436675" cy="215444"/>
          </a:xfrm>
        </p:grpSpPr>
        <p:sp>
          <p:nvSpPr>
            <p:cNvPr id="43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1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工作存在不足</a:t>
              </a:r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6" name="等腰三角形 45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6961683" y="4464397"/>
            <a:ext cx="1436675" cy="215444"/>
            <a:chOff x="4369395" y="3284984"/>
            <a:chExt cx="1436675" cy="215444"/>
          </a:xfrm>
        </p:grpSpPr>
        <p:sp>
          <p:nvSpPr>
            <p:cNvPr id="48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1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改善不足对策</a:t>
              </a: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0" name="椭圆 49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51" name="等腰三角形 50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3937347" y="3312269"/>
            <a:ext cx="1395643" cy="1395643"/>
            <a:chOff x="1677608" y="2996952"/>
            <a:chExt cx="1395643" cy="1395643"/>
          </a:xfrm>
        </p:grpSpPr>
        <p:sp>
          <p:nvSpPr>
            <p:cNvPr id="5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1000"/>
                  </a:sysClr>
                </a:gs>
                <a:gs pos="0">
                  <a:sysClr val="window" lastClr="FFFFFF">
                    <a:lumMod val="9900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IN-BoldItalic" pitchFamily="50" charset="0"/>
                  <a:ea typeface="+mn-ea"/>
                  <a:cs typeface="+mn-cs"/>
                </a:rPr>
                <a:t></a:t>
              </a:r>
            </a:p>
          </p:txBody>
        </p:sp>
      </p:grpSp>
      <p:sp>
        <p:nvSpPr>
          <p:cNvPr id="55" name="KSO_Shape"/>
          <p:cNvSpPr/>
          <p:nvPr/>
        </p:nvSpPr>
        <p:spPr bwMode="auto">
          <a:xfrm>
            <a:off x="4318079" y="3813554"/>
            <a:ext cx="627380" cy="534318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1C666E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/>
      <p:bldP spid="5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4499996" y="3111871"/>
            <a:ext cx="2671763" cy="4160838"/>
            <a:chOff x="7056438" y="2401888"/>
            <a:chExt cx="2671763" cy="4160838"/>
          </a:xfrm>
          <a:effectLst>
            <a:outerShdw blurRad="254000" dist="101600" dir="8100000" sx="102000" sy="102000" algn="tr" rotWithShape="0">
              <a:prstClr val="black">
                <a:alpha val="28000"/>
              </a:prstClr>
            </a:outerShdw>
          </a:effectLst>
        </p:grpSpPr>
        <p:sp>
          <p:nvSpPr>
            <p:cNvPr id="31" name="Freeform 49"/>
            <p:cNvSpPr/>
            <p:nvPr/>
          </p:nvSpPr>
          <p:spPr bwMode="auto">
            <a:xfrm>
              <a:off x="7056438" y="2401888"/>
              <a:ext cx="2671763" cy="4160838"/>
            </a:xfrm>
            <a:custGeom>
              <a:avLst/>
              <a:gdLst>
                <a:gd name="T0" fmla="*/ 388 w 842"/>
                <a:gd name="T1" fmla="*/ 1312 h 1312"/>
                <a:gd name="T2" fmla="*/ 340 w 842"/>
                <a:gd name="T3" fmla="*/ 1265 h 1312"/>
                <a:gd name="T4" fmla="*/ 343 w 842"/>
                <a:gd name="T5" fmla="*/ 1249 h 1312"/>
                <a:gd name="T6" fmla="*/ 278 w 842"/>
                <a:gd name="T7" fmla="*/ 1249 h 1312"/>
                <a:gd name="T8" fmla="*/ 228 w 842"/>
                <a:gd name="T9" fmla="*/ 1199 h 1312"/>
                <a:gd name="T10" fmla="*/ 241 w 842"/>
                <a:gd name="T11" fmla="*/ 1164 h 1312"/>
                <a:gd name="T12" fmla="*/ 219 w 842"/>
                <a:gd name="T13" fmla="*/ 1121 h 1312"/>
                <a:gd name="T14" fmla="*/ 232 w 842"/>
                <a:gd name="T15" fmla="*/ 1086 h 1312"/>
                <a:gd name="T16" fmla="*/ 196 w 842"/>
                <a:gd name="T17" fmla="*/ 1022 h 1312"/>
                <a:gd name="T18" fmla="*/ 196 w 842"/>
                <a:gd name="T19" fmla="*/ 982 h 1312"/>
                <a:gd name="T20" fmla="*/ 196 w 842"/>
                <a:gd name="T21" fmla="*/ 982 h 1312"/>
                <a:gd name="T22" fmla="*/ 196 w 842"/>
                <a:gd name="T23" fmla="*/ 976 h 1312"/>
                <a:gd name="T24" fmla="*/ 196 w 842"/>
                <a:gd name="T25" fmla="*/ 947 h 1312"/>
                <a:gd name="T26" fmla="*/ 197 w 842"/>
                <a:gd name="T27" fmla="*/ 940 h 1312"/>
                <a:gd name="T28" fmla="*/ 197 w 842"/>
                <a:gd name="T29" fmla="*/ 917 h 1312"/>
                <a:gd name="T30" fmla="*/ 180 w 842"/>
                <a:gd name="T31" fmla="*/ 849 h 1312"/>
                <a:gd name="T32" fmla="*/ 129 w 842"/>
                <a:gd name="T33" fmla="*/ 779 h 1312"/>
                <a:gd name="T34" fmla="*/ 0 w 842"/>
                <a:gd name="T35" fmla="*/ 419 h 1312"/>
                <a:gd name="T36" fmla="*/ 419 w 842"/>
                <a:gd name="T37" fmla="*/ 0 h 1312"/>
                <a:gd name="T38" fmla="*/ 423 w 842"/>
                <a:gd name="T39" fmla="*/ 0 h 1312"/>
                <a:gd name="T40" fmla="*/ 842 w 842"/>
                <a:gd name="T41" fmla="*/ 419 h 1312"/>
                <a:gd name="T42" fmla="*/ 713 w 842"/>
                <a:gd name="T43" fmla="*/ 779 h 1312"/>
                <a:gd name="T44" fmla="*/ 662 w 842"/>
                <a:gd name="T45" fmla="*/ 849 h 1312"/>
                <a:gd name="T46" fmla="*/ 647 w 842"/>
                <a:gd name="T47" fmla="*/ 899 h 1312"/>
                <a:gd name="T48" fmla="*/ 646 w 842"/>
                <a:gd name="T49" fmla="*/ 1023 h 1312"/>
                <a:gd name="T50" fmla="*/ 610 w 842"/>
                <a:gd name="T51" fmla="*/ 1086 h 1312"/>
                <a:gd name="T52" fmla="*/ 623 w 842"/>
                <a:gd name="T53" fmla="*/ 1121 h 1312"/>
                <a:gd name="T54" fmla="*/ 601 w 842"/>
                <a:gd name="T55" fmla="*/ 1164 h 1312"/>
                <a:gd name="T56" fmla="*/ 614 w 842"/>
                <a:gd name="T57" fmla="*/ 1199 h 1312"/>
                <a:gd name="T58" fmla="*/ 564 w 842"/>
                <a:gd name="T59" fmla="*/ 1249 h 1312"/>
                <a:gd name="T60" fmla="*/ 499 w 842"/>
                <a:gd name="T61" fmla="*/ 1249 h 1312"/>
                <a:gd name="T62" fmla="*/ 502 w 842"/>
                <a:gd name="T63" fmla="*/ 1265 h 1312"/>
                <a:gd name="T64" fmla="*/ 455 w 842"/>
                <a:gd name="T65" fmla="*/ 1312 h 1312"/>
                <a:gd name="T66" fmla="*/ 388 w 842"/>
                <a:gd name="T67" fmla="*/ 1312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42" h="1312">
                  <a:moveTo>
                    <a:pt x="388" y="1312"/>
                  </a:moveTo>
                  <a:cubicBezTo>
                    <a:pt x="362" y="1312"/>
                    <a:pt x="340" y="1291"/>
                    <a:pt x="340" y="1265"/>
                  </a:cubicBezTo>
                  <a:cubicBezTo>
                    <a:pt x="340" y="1259"/>
                    <a:pt x="341" y="1254"/>
                    <a:pt x="343" y="1249"/>
                  </a:cubicBezTo>
                  <a:cubicBezTo>
                    <a:pt x="278" y="1249"/>
                    <a:pt x="278" y="1249"/>
                    <a:pt x="278" y="1249"/>
                  </a:cubicBezTo>
                  <a:cubicBezTo>
                    <a:pt x="250" y="1249"/>
                    <a:pt x="228" y="1226"/>
                    <a:pt x="228" y="1199"/>
                  </a:cubicBezTo>
                  <a:cubicBezTo>
                    <a:pt x="228" y="1186"/>
                    <a:pt x="233" y="1173"/>
                    <a:pt x="241" y="1164"/>
                  </a:cubicBezTo>
                  <a:cubicBezTo>
                    <a:pt x="228" y="1156"/>
                    <a:pt x="219" y="1140"/>
                    <a:pt x="219" y="1121"/>
                  </a:cubicBezTo>
                  <a:cubicBezTo>
                    <a:pt x="219" y="1108"/>
                    <a:pt x="223" y="1095"/>
                    <a:pt x="232" y="1086"/>
                  </a:cubicBezTo>
                  <a:cubicBezTo>
                    <a:pt x="210" y="1073"/>
                    <a:pt x="196" y="1049"/>
                    <a:pt x="196" y="1022"/>
                  </a:cubicBezTo>
                  <a:cubicBezTo>
                    <a:pt x="196" y="982"/>
                    <a:pt x="196" y="982"/>
                    <a:pt x="196" y="982"/>
                  </a:cubicBezTo>
                  <a:cubicBezTo>
                    <a:pt x="196" y="982"/>
                    <a:pt x="196" y="982"/>
                    <a:pt x="196" y="982"/>
                  </a:cubicBezTo>
                  <a:cubicBezTo>
                    <a:pt x="196" y="976"/>
                    <a:pt x="196" y="976"/>
                    <a:pt x="196" y="976"/>
                  </a:cubicBezTo>
                  <a:cubicBezTo>
                    <a:pt x="196" y="966"/>
                    <a:pt x="196" y="957"/>
                    <a:pt x="196" y="947"/>
                  </a:cubicBezTo>
                  <a:cubicBezTo>
                    <a:pt x="197" y="940"/>
                    <a:pt x="197" y="940"/>
                    <a:pt x="197" y="940"/>
                  </a:cubicBezTo>
                  <a:cubicBezTo>
                    <a:pt x="197" y="917"/>
                    <a:pt x="197" y="917"/>
                    <a:pt x="197" y="917"/>
                  </a:cubicBezTo>
                  <a:cubicBezTo>
                    <a:pt x="196" y="897"/>
                    <a:pt x="194" y="871"/>
                    <a:pt x="180" y="849"/>
                  </a:cubicBezTo>
                  <a:cubicBezTo>
                    <a:pt x="166" y="824"/>
                    <a:pt x="148" y="802"/>
                    <a:pt x="129" y="779"/>
                  </a:cubicBezTo>
                  <a:cubicBezTo>
                    <a:pt x="69" y="706"/>
                    <a:pt x="0" y="623"/>
                    <a:pt x="0" y="419"/>
                  </a:cubicBezTo>
                  <a:cubicBezTo>
                    <a:pt x="0" y="188"/>
                    <a:pt x="188" y="0"/>
                    <a:pt x="419" y="0"/>
                  </a:cubicBezTo>
                  <a:cubicBezTo>
                    <a:pt x="423" y="0"/>
                    <a:pt x="423" y="0"/>
                    <a:pt x="423" y="0"/>
                  </a:cubicBezTo>
                  <a:cubicBezTo>
                    <a:pt x="654" y="0"/>
                    <a:pt x="842" y="188"/>
                    <a:pt x="842" y="419"/>
                  </a:cubicBezTo>
                  <a:cubicBezTo>
                    <a:pt x="842" y="623"/>
                    <a:pt x="773" y="706"/>
                    <a:pt x="713" y="779"/>
                  </a:cubicBezTo>
                  <a:cubicBezTo>
                    <a:pt x="694" y="802"/>
                    <a:pt x="676" y="824"/>
                    <a:pt x="662" y="849"/>
                  </a:cubicBezTo>
                  <a:cubicBezTo>
                    <a:pt x="653" y="863"/>
                    <a:pt x="649" y="879"/>
                    <a:pt x="647" y="899"/>
                  </a:cubicBezTo>
                  <a:cubicBezTo>
                    <a:pt x="646" y="1023"/>
                    <a:pt x="646" y="1023"/>
                    <a:pt x="646" y="1023"/>
                  </a:cubicBezTo>
                  <a:cubicBezTo>
                    <a:pt x="646" y="1049"/>
                    <a:pt x="632" y="1073"/>
                    <a:pt x="610" y="1086"/>
                  </a:cubicBezTo>
                  <a:cubicBezTo>
                    <a:pt x="619" y="1095"/>
                    <a:pt x="623" y="1108"/>
                    <a:pt x="623" y="1121"/>
                  </a:cubicBezTo>
                  <a:cubicBezTo>
                    <a:pt x="623" y="1140"/>
                    <a:pt x="614" y="1156"/>
                    <a:pt x="601" y="1164"/>
                  </a:cubicBezTo>
                  <a:cubicBezTo>
                    <a:pt x="609" y="1173"/>
                    <a:pt x="614" y="1186"/>
                    <a:pt x="614" y="1199"/>
                  </a:cubicBezTo>
                  <a:cubicBezTo>
                    <a:pt x="614" y="1226"/>
                    <a:pt x="592" y="1249"/>
                    <a:pt x="564" y="1249"/>
                  </a:cubicBezTo>
                  <a:cubicBezTo>
                    <a:pt x="499" y="1249"/>
                    <a:pt x="499" y="1249"/>
                    <a:pt x="499" y="1249"/>
                  </a:cubicBezTo>
                  <a:cubicBezTo>
                    <a:pt x="501" y="1254"/>
                    <a:pt x="502" y="1259"/>
                    <a:pt x="502" y="1265"/>
                  </a:cubicBezTo>
                  <a:cubicBezTo>
                    <a:pt x="502" y="1291"/>
                    <a:pt x="480" y="1312"/>
                    <a:pt x="455" y="1312"/>
                  </a:cubicBezTo>
                  <a:lnTo>
                    <a:pt x="388" y="1312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2" name="Freeform 50"/>
            <p:cNvSpPr/>
            <p:nvPr/>
          </p:nvSpPr>
          <p:spPr bwMode="auto">
            <a:xfrm>
              <a:off x="8247063" y="6384925"/>
              <a:ext cx="293688" cy="82550"/>
            </a:xfrm>
            <a:custGeom>
              <a:avLst/>
              <a:gdLst>
                <a:gd name="T0" fmla="*/ 13 w 93"/>
                <a:gd name="T1" fmla="*/ 26 h 26"/>
                <a:gd name="T2" fmla="*/ 0 w 93"/>
                <a:gd name="T3" fmla="*/ 13 h 26"/>
                <a:gd name="T4" fmla="*/ 13 w 93"/>
                <a:gd name="T5" fmla="*/ 0 h 26"/>
                <a:gd name="T6" fmla="*/ 80 w 93"/>
                <a:gd name="T7" fmla="*/ 0 h 26"/>
                <a:gd name="T8" fmla="*/ 93 w 93"/>
                <a:gd name="T9" fmla="*/ 13 h 26"/>
                <a:gd name="T10" fmla="*/ 80 w 93"/>
                <a:gd name="T11" fmla="*/ 26 h 26"/>
                <a:gd name="T12" fmla="*/ 13 w 93"/>
                <a:gd name="T1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26">
                  <a:moveTo>
                    <a:pt x="13" y="26"/>
                  </a:moveTo>
                  <a:cubicBezTo>
                    <a:pt x="5" y="26"/>
                    <a:pt x="0" y="20"/>
                    <a:pt x="0" y="13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7" y="0"/>
                    <a:pt x="93" y="6"/>
                    <a:pt x="93" y="13"/>
                  </a:cubicBezTo>
                  <a:cubicBezTo>
                    <a:pt x="93" y="20"/>
                    <a:pt x="87" y="26"/>
                    <a:pt x="80" y="26"/>
                  </a:cubicBezTo>
                  <a:lnTo>
                    <a:pt x="13" y="26"/>
                  </a:lnTo>
                  <a:close/>
                </a:path>
              </a:pathLst>
            </a:custGeom>
            <a:solidFill>
              <a:srgbClr val="8586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3" name="Freeform 51"/>
            <p:cNvSpPr/>
            <p:nvPr/>
          </p:nvSpPr>
          <p:spPr bwMode="auto">
            <a:xfrm>
              <a:off x="7888288" y="6162675"/>
              <a:ext cx="1008063" cy="104775"/>
            </a:xfrm>
            <a:custGeom>
              <a:avLst/>
              <a:gdLst>
                <a:gd name="T0" fmla="*/ 16 w 318"/>
                <a:gd name="T1" fmla="*/ 33 h 33"/>
                <a:gd name="T2" fmla="*/ 0 w 318"/>
                <a:gd name="T3" fmla="*/ 16 h 33"/>
                <a:gd name="T4" fmla="*/ 16 w 318"/>
                <a:gd name="T5" fmla="*/ 0 h 33"/>
                <a:gd name="T6" fmla="*/ 302 w 318"/>
                <a:gd name="T7" fmla="*/ 0 h 33"/>
                <a:gd name="T8" fmla="*/ 318 w 318"/>
                <a:gd name="T9" fmla="*/ 16 h 33"/>
                <a:gd name="T10" fmla="*/ 302 w 318"/>
                <a:gd name="T11" fmla="*/ 33 h 33"/>
                <a:gd name="T12" fmla="*/ 16 w 318"/>
                <a:gd name="T1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8" h="33">
                  <a:moveTo>
                    <a:pt x="16" y="33"/>
                  </a:moveTo>
                  <a:cubicBezTo>
                    <a:pt x="7" y="33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11" y="0"/>
                    <a:pt x="318" y="7"/>
                    <a:pt x="318" y="16"/>
                  </a:cubicBezTo>
                  <a:cubicBezTo>
                    <a:pt x="318" y="25"/>
                    <a:pt x="311" y="33"/>
                    <a:pt x="302" y="33"/>
                  </a:cubicBezTo>
                  <a:lnTo>
                    <a:pt x="16" y="33"/>
                  </a:lnTo>
                  <a:close/>
                </a:path>
              </a:pathLst>
            </a:custGeom>
            <a:solidFill>
              <a:srgbClr val="8586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4" name="Freeform 52"/>
            <p:cNvSpPr/>
            <p:nvPr/>
          </p:nvSpPr>
          <p:spPr bwMode="auto">
            <a:xfrm>
              <a:off x="7856538" y="5897563"/>
              <a:ext cx="1052513" cy="107950"/>
            </a:xfrm>
            <a:custGeom>
              <a:avLst/>
              <a:gdLst>
                <a:gd name="T0" fmla="*/ 17 w 332"/>
                <a:gd name="T1" fmla="*/ 34 h 34"/>
                <a:gd name="T2" fmla="*/ 0 w 332"/>
                <a:gd name="T3" fmla="*/ 17 h 34"/>
                <a:gd name="T4" fmla="*/ 17 w 332"/>
                <a:gd name="T5" fmla="*/ 0 h 34"/>
                <a:gd name="T6" fmla="*/ 315 w 332"/>
                <a:gd name="T7" fmla="*/ 0 h 34"/>
                <a:gd name="T8" fmla="*/ 332 w 332"/>
                <a:gd name="T9" fmla="*/ 17 h 34"/>
                <a:gd name="T10" fmla="*/ 315 w 332"/>
                <a:gd name="T11" fmla="*/ 34 h 34"/>
                <a:gd name="T12" fmla="*/ 17 w 332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2" h="34">
                  <a:moveTo>
                    <a:pt x="17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315" y="0"/>
                    <a:pt x="315" y="0"/>
                    <a:pt x="315" y="0"/>
                  </a:cubicBezTo>
                  <a:cubicBezTo>
                    <a:pt x="324" y="0"/>
                    <a:pt x="332" y="7"/>
                    <a:pt x="332" y="17"/>
                  </a:cubicBezTo>
                  <a:cubicBezTo>
                    <a:pt x="332" y="26"/>
                    <a:pt x="324" y="34"/>
                    <a:pt x="315" y="34"/>
                  </a:cubicBezTo>
                  <a:lnTo>
                    <a:pt x="17" y="34"/>
                  </a:lnTo>
                  <a:close/>
                </a:path>
              </a:pathLst>
            </a:custGeom>
            <a:solidFill>
              <a:srgbClr val="8586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5" name="Freeform 53"/>
            <p:cNvSpPr/>
            <p:nvPr/>
          </p:nvSpPr>
          <p:spPr bwMode="auto">
            <a:xfrm>
              <a:off x="7780338" y="5211763"/>
              <a:ext cx="1223963" cy="552450"/>
            </a:xfrm>
            <a:custGeom>
              <a:avLst/>
              <a:gdLst>
                <a:gd name="T0" fmla="*/ 3 w 386"/>
                <a:gd name="T1" fmla="*/ 30 h 174"/>
                <a:gd name="T2" fmla="*/ 3 w 386"/>
                <a:gd name="T3" fmla="*/ 30 h 174"/>
                <a:gd name="T4" fmla="*/ 3 w 386"/>
                <a:gd name="T5" fmla="*/ 54 h 174"/>
                <a:gd name="T6" fmla="*/ 2 w 386"/>
                <a:gd name="T7" fmla="*/ 62 h 174"/>
                <a:gd name="T8" fmla="*/ 3 w 386"/>
                <a:gd name="T9" fmla="*/ 62 h 174"/>
                <a:gd name="T10" fmla="*/ 2 w 386"/>
                <a:gd name="T11" fmla="*/ 137 h 174"/>
                <a:gd name="T12" fmla="*/ 27 w 386"/>
                <a:gd name="T13" fmla="*/ 174 h 174"/>
                <a:gd name="T14" fmla="*/ 359 w 386"/>
                <a:gd name="T15" fmla="*/ 174 h 174"/>
                <a:gd name="T16" fmla="*/ 384 w 386"/>
                <a:gd name="T17" fmla="*/ 136 h 174"/>
                <a:gd name="T18" fmla="*/ 385 w 386"/>
                <a:gd name="T19" fmla="*/ 11 h 174"/>
                <a:gd name="T20" fmla="*/ 385 w 386"/>
                <a:gd name="T21" fmla="*/ 10 h 174"/>
                <a:gd name="T22" fmla="*/ 386 w 386"/>
                <a:gd name="T23" fmla="*/ 0 h 174"/>
                <a:gd name="T24" fmla="*/ 0 w 386"/>
                <a:gd name="T25" fmla="*/ 0 h 174"/>
                <a:gd name="T26" fmla="*/ 3 w 386"/>
                <a:gd name="T27" fmla="*/ 3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6" h="174">
                  <a:moveTo>
                    <a:pt x="3" y="30"/>
                  </a:moveTo>
                  <a:cubicBezTo>
                    <a:pt x="3" y="30"/>
                    <a:pt x="3" y="30"/>
                    <a:pt x="3" y="30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3" y="54"/>
                    <a:pt x="2" y="62"/>
                    <a:pt x="2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2" y="153"/>
                    <a:pt x="12" y="168"/>
                    <a:pt x="27" y="174"/>
                  </a:cubicBezTo>
                  <a:cubicBezTo>
                    <a:pt x="34" y="173"/>
                    <a:pt x="359" y="174"/>
                    <a:pt x="359" y="174"/>
                  </a:cubicBezTo>
                  <a:cubicBezTo>
                    <a:pt x="374" y="168"/>
                    <a:pt x="384" y="153"/>
                    <a:pt x="384" y="136"/>
                  </a:cubicBezTo>
                  <a:cubicBezTo>
                    <a:pt x="385" y="11"/>
                    <a:pt x="385" y="11"/>
                    <a:pt x="385" y="11"/>
                  </a:cubicBezTo>
                  <a:cubicBezTo>
                    <a:pt x="385" y="10"/>
                    <a:pt x="385" y="10"/>
                    <a:pt x="385" y="10"/>
                  </a:cubicBezTo>
                  <a:cubicBezTo>
                    <a:pt x="385" y="6"/>
                    <a:pt x="385" y="3"/>
                    <a:pt x="38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1"/>
                    <a:pt x="2" y="21"/>
                    <a:pt x="3" y="3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Freeform 54"/>
            <p:cNvSpPr/>
            <p:nvPr/>
          </p:nvSpPr>
          <p:spPr bwMode="auto">
            <a:xfrm>
              <a:off x="7167563" y="2509838"/>
              <a:ext cx="2452688" cy="2578100"/>
            </a:xfrm>
            <a:custGeom>
              <a:avLst/>
              <a:gdLst>
                <a:gd name="T0" fmla="*/ 597 w 773"/>
                <a:gd name="T1" fmla="*/ 797 h 813"/>
                <a:gd name="T2" fmla="*/ 652 w 773"/>
                <a:gd name="T3" fmla="*/ 723 h 813"/>
                <a:gd name="T4" fmla="*/ 773 w 773"/>
                <a:gd name="T5" fmla="*/ 385 h 813"/>
                <a:gd name="T6" fmla="*/ 388 w 773"/>
                <a:gd name="T7" fmla="*/ 0 h 813"/>
                <a:gd name="T8" fmla="*/ 384 w 773"/>
                <a:gd name="T9" fmla="*/ 0 h 813"/>
                <a:gd name="T10" fmla="*/ 0 w 773"/>
                <a:gd name="T11" fmla="*/ 385 h 813"/>
                <a:gd name="T12" fmla="*/ 120 w 773"/>
                <a:gd name="T13" fmla="*/ 723 h 813"/>
                <a:gd name="T14" fmla="*/ 175 w 773"/>
                <a:gd name="T15" fmla="*/ 797 h 813"/>
                <a:gd name="T16" fmla="*/ 183 w 773"/>
                <a:gd name="T17" fmla="*/ 813 h 813"/>
                <a:gd name="T18" fmla="*/ 589 w 773"/>
                <a:gd name="T19" fmla="*/ 813 h 813"/>
                <a:gd name="T20" fmla="*/ 597 w 773"/>
                <a:gd name="T21" fmla="*/ 797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3" h="813">
                  <a:moveTo>
                    <a:pt x="597" y="797"/>
                  </a:moveTo>
                  <a:cubicBezTo>
                    <a:pt x="613" y="771"/>
                    <a:pt x="632" y="748"/>
                    <a:pt x="652" y="723"/>
                  </a:cubicBezTo>
                  <a:cubicBezTo>
                    <a:pt x="709" y="655"/>
                    <a:pt x="773" y="577"/>
                    <a:pt x="773" y="385"/>
                  </a:cubicBezTo>
                  <a:cubicBezTo>
                    <a:pt x="773" y="173"/>
                    <a:pt x="600" y="0"/>
                    <a:pt x="388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172" y="0"/>
                    <a:pt x="0" y="173"/>
                    <a:pt x="0" y="385"/>
                  </a:cubicBezTo>
                  <a:cubicBezTo>
                    <a:pt x="0" y="577"/>
                    <a:pt x="64" y="655"/>
                    <a:pt x="120" y="723"/>
                  </a:cubicBezTo>
                  <a:cubicBezTo>
                    <a:pt x="140" y="748"/>
                    <a:pt x="159" y="771"/>
                    <a:pt x="175" y="797"/>
                  </a:cubicBezTo>
                  <a:cubicBezTo>
                    <a:pt x="178" y="803"/>
                    <a:pt x="180" y="808"/>
                    <a:pt x="183" y="813"/>
                  </a:cubicBezTo>
                  <a:cubicBezTo>
                    <a:pt x="589" y="813"/>
                    <a:pt x="589" y="813"/>
                    <a:pt x="589" y="813"/>
                  </a:cubicBezTo>
                  <a:cubicBezTo>
                    <a:pt x="592" y="808"/>
                    <a:pt x="594" y="802"/>
                    <a:pt x="597" y="797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4824933" y="4055620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white"/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prstClr val="white"/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prstClr val="white"/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white"/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5528194" y="2361974"/>
            <a:ext cx="610268" cy="611524"/>
            <a:chOff x="5792736" y="1742999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39" name="任意多边形 38"/>
            <p:cNvSpPr/>
            <p:nvPr/>
          </p:nvSpPr>
          <p:spPr>
            <a:xfrm>
              <a:off x="5792736" y="1742999"/>
              <a:ext cx="610268" cy="611524"/>
            </a:xfrm>
            <a:custGeom>
              <a:avLst/>
              <a:gdLst>
                <a:gd name="connsiteX0" fmla="*/ 413083 w 772417"/>
                <a:gd name="connsiteY0" fmla="*/ 962 h 772417"/>
                <a:gd name="connsiteX1" fmla="*/ 720620 w 772417"/>
                <a:gd name="connsiteY1" fmla="*/ 193137 h 772417"/>
                <a:gd name="connsiteX2" fmla="*/ 579281 w 772417"/>
                <a:gd name="connsiteY2" fmla="*/ 720619 h 772417"/>
                <a:gd name="connsiteX3" fmla="*/ 51799 w 772417"/>
                <a:gd name="connsiteY3" fmla="*/ 579281 h 772417"/>
                <a:gd name="connsiteX4" fmla="*/ 193137 w 772417"/>
                <a:gd name="connsiteY4" fmla="*/ 51798 h 772417"/>
                <a:gd name="connsiteX5" fmla="*/ 413083 w 772417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7">
                  <a:moveTo>
                    <a:pt x="413083" y="962"/>
                  </a:moveTo>
                  <a:cubicBezTo>
                    <a:pt x="536733" y="9701"/>
                    <a:pt x="653976" y="77706"/>
                    <a:pt x="720620" y="193137"/>
                  </a:cubicBezTo>
                  <a:cubicBezTo>
                    <a:pt x="827250" y="377826"/>
                    <a:pt x="763971" y="613989"/>
                    <a:pt x="579281" y="720619"/>
                  </a:cubicBezTo>
                  <a:cubicBezTo>
                    <a:pt x="394592" y="827250"/>
                    <a:pt x="158429" y="763970"/>
                    <a:pt x="51799" y="579281"/>
                  </a:cubicBezTo>
                  <a:cubicBezTo>
                    <a:pt x="-54832" y="394591"/>
                    <a:pt x="8448" y="158429"/>
                    <a:pt x="193137" y="51798"/>
                  </a:cubicBezTo>
                  <a:cubicBezTo>
                    <a:pt x="262396" y="11812"/>
                    <a:pt x="338893" y="-4281"/>
                    <a:pt x="413083" y="962"/>
                  </a:cubicBezTo>
                  <a:close/>
                </a:path>
              </a:pathLst>
            </a:cu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宋体"/>
                <a:cs typeface="+mn-cs"/>
              </a:endParaRPr>
            </a:p>
          </p:txBody>
        </p:sp>
        <p:sp>
          <p:nvSpPr>
            <p:cNvPr id="40" name="KSO_Shape"/>
            <p:cNvSpPr/>
            <p:nvPr/>
          </p:nvSpPr>
          <p:spPr bwMode="auto">
            <a:xfrm>
              <a:off x="5991136" y="1913773"/>
              <a:ext cx="213469" cy="269975"/>
            </a:xfrm>
            <a:custGeom>
              <a:avLst/>
              <a:gdLst>
                <a:gd name="T0" fmla="*/ 508479 w 1679575"/>
                <a:gd name="T1" fmla="*/ 933537 h 2125662"/>
                <a:gd name="T2" fmla="*/ 645344 w 1679575"/>
                <a:gd name="T3" fmla="*/ 1004349 h 2125662"/>
                <a:gd name="T4" fmla="*/ 637947 w 1679575"/>
                <a:gd name="T5" fmla="*/ 1045870 h 2125662"/>
                <a:gd name="T6" fmla="*/ 629410 w 1679575"/>
                <a:gd name="T7" fmla="*/ 1095637 h 2125662"/>
                <a:gd name="T8" fmla="*/ 645913 w 1679575"/>
                <a:gd name="T9" fmla="*/ 1148533 h 2125662"/>
                <a:gd name="T10" fmla="*/ 923628 w 1679575"/>
                <a:gd name="T11" fmla="*/ 1679766 h 2125662"/>
                <a:gd name="T12" fmla="*/ 886068 w 1679575"/>
                <a:gd name="T13" fmla="*/ 1137442 h 2125662"/>
                <a:gd name="T14" fmla="*/ 896597 w 1679575"/>
                <a:gd name="T15" fmla="*/ 1083408 h 2125662"/>
                <a:gd name="T16" fmla="*/ 885214 w 1679575"/>
                <a:gd name="T17" fmla="*/ 1039044 h 2125662"/>
                <a:gd name="T18" fmla="*/ 917083 w 1679575"/>
                <a:gd name="T19" fmla="*/ 999799 h 2125662"/>
                <a:gd name="T20" fmla="*/ 1048543 w 1679575"/>
                <a:gd name="T21" fmla="*/ 927280 h 2125662"/>
                <a:gd name="T22" fmla="*/ 1168905 w 1679575"/>
                <a:gd name="T23" fmla="*/ 933822 h 2125662"/>
                <a:gd name="T24" fmla="*/ 1257397 w 1679575"/>
                <a:gd name="T25" fmla="*/ 1021128 h 2125662"/>
                <a:gd name="T26" fmla="*/ 1333655 w 1679575"/>
                <a:gd name="T27" fmla="*/ 1118957 h 2125662"/>
                <a:gd name="T28" fmla="*/ 1397392 w 1679575"/>
                <a:gd name="T29" fmla="*/ 1227592 h 2125662"/>
                <a:gd name="T30" fmla="*/ 1446903 w 1679575"/>
                <a:gd name="T31" fmla="*/ 1349025 h 2125662"/>
                <a:gd name="T32" fmla="*/ 1482186 w 1679575"/>
                <a:gd name="T33" fmla="*/ 1483540 h 2125662"/>
                <a:gd name="T34" fmla="*/ 1501820 w 1679575"/>
                <a:gd name="T35" fmla="*/ 1632274 h 2125662"/>
                <a:gd name="T36" fmla="*/ 1439790 w 1679575"/>
                <a:gd name="T37" fmla="*/ 1742331 h 2125662"/>
                <a:gd name="T38" fmla="*/ 1242601 w 1679575"/>
                <a:gd name="T39" fmla="*/ 1826794 h 2125662"/>
                <a:gd name="T40" fmla="*/ 1035738 w 1679575"/>
                <a:gd name="T41" fmla="*/ 1881112 h 2125662"/>
                <a:gd name="T42" fmla="*/ 822331 w 1679575"/>
                <a:gd name="T43" fmla="*/ 1904432 h 2125662"/>
                <a:gd name="T44" fmla="*/ 596403 w 1679575"/>
                <a:gd name="T45" fmla="*/ 1894194 h 2125662"/>
                <a:gd name="T46" fmla="*/ 373036 w 1679575"/>
                <a:gd name="T47" fmla="*/ 1847838 h 2125662"/>
                <a:gd name="T48" fmla="*/ 159344 w 1679575"/>
                <a:gd name="T49" fmla="*/ 1766788 h 2125662"/>
                <a:gd name="T50" fmla="*/ 0 w 1679575"/>
                <a:gd name="T51" fmla="*/ 1676354 h 2125662"/>
                <a:gd name="T52" fmla="*/ 15365 w 1679575"/>
                <a:gd name="T53" fmla="*/ 1518519 h 2125662"/>
                <a:gd name="T54" fmla="*/ 47234 w 1679575"/>
                <a:gd name="T55" fmla="*/ 1376611 h 2125662"/>
                <a:gd name="T56" fmla="*/ 94468 w 1679575"/>
                <a:gd name="T57" fmla="*/ 1249206 h 2125662"/>
                <a:gd name="T58" fmla="*/ 155930 w 1679575"/>
                <a:gd name="T59" fmla="*/ 1135735 h 2125662"/>
                <a:gd name="T60" fmla="*/ 230765 w 1679575"/>
                <a:gd name="T61" fmla="*/ 1035348 h 2125662"/>
                <a:gd name="T62" fmla="*/ 317835 w 1679575"/>
                <a:gd name="T63" fmla="*/ 946334 h 2125662"/>
                <a:gd name="T64" fmla="*/ 427669 w 1679575"/>
                <a:gd name="T65" fmla="*/ 860449 h 2125662"/>
                <a:gd name="T66" fmla="*/ 831848 w 1679575"/>
                <a:gd name="T67" fmla="*/ 5125 h 2125662"/>
                <a:gd name="T68" fmla="*/ 927152 w 1679575"/>
                <a:gd name="T69" fmla="*/ 31035 h 2125662"/>
                <a:gd name="T70" fmla="*/ 1013353 w 1679575"/>
                <a:gd name="T71" fmla="*/ 76590 h 2125662"/>
                <a:gd name="T72" fmla="*/ 1087035 w 1679575"/>
                <a:gd name="T73" fmla="*/ 138945 h 2125662"/>
                <a:gd name="T74" fmla="*/ 1145356 w 1679575"/>
                <a:gd name="T75" fmla="*/ 215250 h 2125662"/>
                <a:gd name="T76" fmla="*/ 1186607 w 1679575"/>
                <a:gd name="T77" fmla="*/ 303514 h 2125662"/>
                <a:gd name="T78" fmla="*/ 1207944 w 1679575"/>
                <a:gd name="T79" fmla="*/ 401174 h 2125662"/>
                <a:gd name="T80" fmla="*/ 1205383 w 1679575"/>
                <a:gd name="T81" fmla="*/ 513924 h 2125662"/>
                <a:gd name="T82" fmla="*/ 1172382 w 1679575"/>
                <a:gd name="T83" fmla="*/ 626673 h 2125662"/>
                <a:gd name="T84" fmla="*/ 1112924 w 1679575"/>
                <a:gd name="T85" fmla="*/ 725187 h 2125662"/>
                <a:gd name="T86" fmla="*/ 1030706 w 1679575"/>
                <a:gd name="T87" fmla="*/ 804625 h 2125662"/>
                <a:gd name="T88" fmla="*/ 915204 w 1679575"/>
                <a:gd name="T89" fmla="*/ 867264 h 2125662"/>
                <a:gd name="T90" fmla="*/ 837253 w 1679575"/>
                <a:gd name="T91" fmla="*/ 887764 h 2125662"/>
                <a:gd name="T92" fmla="*/ 753044 w 1679575"/>
                <a:gd name="T93" fmla="*/ 893458 h 2125662"/>
                <a:gd name="T94" fmla="*/ 658879 w 1679575"/>
                <a:gd name="T95" fmla="*/ 881215 h 2125662"/>
                <a:gd name="T96" fmla="*/ 572394 w 1679575"/>
                <a:gd name="T97" fmla="*/ 850180 h 2125662"/>
                <a:gd name="T98" fmla="*/ 494728 w 1679575"/>
                <a:gd name="T99" fmla="*/ 802917 h 2125662"/>
                <a:gd name="T100" fmla="*/ 424459 w 1679575"/>
                <a:gd name="T101" fmla="*/ 736576 h 2125662"/>
                <a:gd name="T102" fmla="*/ 366992 w 1679575"/>
                <a:gd name="T103" fmla="*/ 651159 h 2125662"/>
                <a:gd name="T104" fmla="*/ 330578 w 1679575"/>
                <a:gd name="T105" fmla="*/ 553500 h 2125662"/>
                <a:gd name="T106" fmla="*/ 317206 w 1679575"/>
                <a:gd name="T107" fmla="*/ 446729 h 2125662"/>
                <a:gd name="T108" fmla="*/ 328586 w 1679575"/>
                <a:gd name="T109" fmla="*/ 345653 h 2125662"/>
                <a:gd name="T110" fmla="*/ 361587 w 1679575"/>
                <a:gd name="T111" fmla="*/ 253403 h 2125662"/>
                <a:gd name="T112" fmla="*/ 412795 w 1679575"/>
                <a:gd name="T113" fmla="*/ 171118 h 2125662"/>
                <a:gd name="T114" fmla="*/ 479934 w 1679575"/>
                <a:gd name="T115" fmla="*/ 101931 h 2125662"/>
                <a:gd name="T116" fmla="*/ 560729 w 1679575"/>
                <a:gd name="T117" fmla="*/ 48972 h 2125662"/>
                <a:gd name="T118" fmla="*/ 652620 w 1679575"/>
                <a:gd name="T119" fmla="*/ 13952 h 2125662"/>
                <a:gd name="T120" fmla="*/ 752191 w 1679575"/>
                <a:gd name="T121" fmla="*/ 0 h 21256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79575" h="2125662">
                  <a:moveTo>
                    <a:pt x="481421" y="957262"/>
                  </a:moveTo>
                  <a:lnTo>
                    <a:pt x="484914" y="961070"/>
                  </a:lnTo>
                  <a:lnTo>
                    <a:pt x="490948" y="968686"/>
                  </a:lnTo>
                  <a:lnTo>
                    <a:pt x="497299" y="975667"/>
                  </a:lnTo>
                  <a:lnTo>
                    <a:pt x="510319" y="990264"/>
                  </a:lnTo>
                  <a:lnTo>
                    <a:pt x="523657" y="1003909"/>
                  </a:lnTo>
                  <a:lnTo>
                    <a:pt x="537947" y="1017237"/>
                  </a:lnTo>
                  <a:lnTo>
                    <a:pt x="552237" y="1029613"/>
                  </a:lnTo>
                  <a:lnTo>
                    <a:pt x="567480" y="1041671"/>
                  </a:lnTo>
                  <a:lnTo>
                    <a:pt x="583040" y="1053095"/>
                  </a:lnTo>
                  <a:lnTo>
                    <a:pt x="598601" y="1063884"/>
                  </a:lnTo>
                  <a:lnTo>
                    <a:pt x="615114" y="1074039"/>
                  </a:lnTo>
                  <a:lnTo>
                    <a:pt x="631627" y="1083558"/>
                  </a:lnTo>
                  <a:lnTo>
                    <a:pt x="649093" y="1092126"/>
                  </a:lnTo>
                  <a:lnTo>
                    <a:pt x="666241" y="1100377"/>
                  </a:lnTo>
                  <a:lnTo>
                    <a:pt x="684025" y="1107993"/>
                  </a:lnTo>
                  <a:lnTo>
                    <a:pt x="701808" y="1114657"/>
                  </a:lnTo>
                  <a:lnTo>
                    <a:pt x="720226" y="1120686"/>
                  </a:lnTo>
                  <a:lnTo>
                    <a:pt x="738645" y="1125763"/>
                  </a:lnTo>
                  <a:lnTo>
                    <a:pt x="734517" y="1130840"/>
                  </a:lnTo>
                  <a:lnTo>
                    <a:pt x="730706" y="1135283"/>
                  </a:lnTo>
                  <a:lnTo>
                    <a:pt x="727213" y="1140043"/>
                  </a:lnTo>
                  <a:lnTo>
                    <a:pt x="723402" y="1145437"/>
                  </a:lnTo>
                  <a:lnTo>
                    <a:pt x="720544" y="1150515"/>
                  </a:lnTo>
                  <a:lnTo>
                    <a:pt x="717368" y="1155909"/>
                  </a:lnTo>
                  <a:lnTo>
                    <a:pt x="714510" y="1161304"/>
                  </a:lnTo>
                  <a:lnTo>
                    <a:pt x="711970" y="1167016"/>
                  </a:lnTo>
                  <a:lnTo>
                    <a:pt x="710064" y="1172410"/>
                  </a:lnTo>
                  <a:lnTo>
                    <a:pt x="708159" y="1178439"/>
                  </a:lnTo>
                  <a:lnTo>
                    <a:pt x="706254" y="1184151"/>
                  </a:lnTo>
                  <a:lnTo>
                    <a:pt x="704983" y="1190498"/>
                  </a:lnTo>
                  <a:lnTo>
                    <a:pt x="704031" y="1196210"/>
                  </a:lnTo>
                  <a:lnTo>
                    <a:pt x="702761" y="1202556"/>
                  </a:lnTo>
                  <a:lnTo>
                    <a:pt x="702443" y="1208903"/>
                  </a:lnTo>
                  <a:lnTo>
                    <a:pt x="702125" y="1215249"/>
                  </a:lnTo>
                  <a:lnTo>
                    <a:pt x="702443" y="1222548"/>
                  </a:lnTo>
                  <a:lnTo>
                    <a:pt x="703078" y="1229529"/>
                  </a:lnTo>
                  <a:lnTo>
                    <a:pt x="704348" y="1236510"/>
                  </a:lnTo>
                  <a:lnTo>
                    <a:pt x="705619" y="1243174"/>
                  </a:lnTo>
                  <a:lnTo>
                    <a:pt x="707206" y="1249838"/>
                  </a:lnTo>
                  <a:lnTo>
                    <a:pt x="709112" y="1256819"/>
                  </a:lnTo>
                  <a:lnTo>
                    <a:pt x="711652" y="1263166"/>
                  </a:lnTo>
                  <a:lnTo>
                    <a:pt x="714193" y="1269512"/>
                  </a:lnTo>
                  <a:lnTo>
                    <a:pt x="717686" y="1275542"/>
                  </a:lnTo>
                  <a:lnTo>
                    <a:pt x="720861" y="1281571"/>
                  </a:lnTo>
                  <a:lnTo>
                    <a:pt x="724355" y="1287283"/>
                  </a:lnTo>
                  <a:lnTo>
                    <a:pt x="728483" y="1292995"/>
                  </a:lnTo>
                  <a:lnTo>
                    <a:pt x="732611" y="1298389"/>
                  </a:lnTo>
                  <a:lnTo>
                    <a:pt x="737057" y="1303784"/>
                  </a:lnTo>
                  <a:lnTo>
                    <a:pt x="742138" y="1308861"/>
                  </a:lnTo>
                  <a:lnTo>
                    <a:pt x="746901" y="1313304"/>
                  </a:lnTo>
                  <a:lnTo>
                    <a:pt x="672275" y="1874339"/>
                  </a:lnTo>
                  <a:lnTo>
                    <a:pt x="854237" y="2050773"/>
                  </a:lnTo>
                  <a:lnTo>
                    <a:pt x="1030800" y="1874339"/>
                  </a:lnTo>
                  <a:lnTo>
                    <a:pt x="956173" y="1313304"/>
                  </a:lnTo>
                  <a:lnTo>
                    <a:pt x="961572" y="1308544"/>
                  </a:lnTo>
                  <a:lnTo>
                    <a:pt x="966018" y="1303466"/>
                  </a:lnTo>
                  <a:lnTo>
                    <a:pt x="970781" y="1298072"/>
                  </a:lnTo>
                  <a:lnTo>
                    <a:pt x="974910" y="1292995"/>
                  </a:lnTo>
                  <a:lnTo>
                    <a:pt x="978720" y="1286965"/>
                  </a:lnTo>
                  <a:lnTo>
                    <a:pt x="982531" y="1281571"/>
                  </a:lnTo>
                  <a:lnTo>
                    <a:pt x="986024" y="1275224"/>
                  </a:lnTo>
                  <a:lnTo>
                    <a:pt x="988882" y="1269195"/>
                  </a:lnTo>
                  <a:lnTo>
                    <a:pt x="991423" y="1262849"/>
                  </a:lnTo>
                  <a:lnTo>
                    <a:pt x="994281" y="1256502"/>
                  </a:lnTo>
                  <a:lnTo>
                    <a:pt x="996186" y="1249838"/>
                  </a:lnTo>
                  <a:lnTo>
                    <a:pt x="997774" y="1243174"/>
                  </a:lnTo>
                  <a:lnTo>
                    <a:pt x="999044" y="1236510"/>
                  </a:lnTo>
                  <a:lnTo>
                    <a:pt x="999997" y="1229212"/>
                  </a:lnTo>
                  <a:lnTo>
                    <a:pt x="1000632" y="1222548"/>
                  </a:lnTo>
                  <a:lnTo>
                    <a:pt x="1000632" y="1215249"/>
                  </a:lnTo>
                  <a:lnTo>
                    <a:pt x="1000632" y="1208903"/>
                  </a:lnTo>
                  <a:lnTo>
                    <a:pt x="1000314" y="1203191"/>
                  </a:lnTo>
                  <a:lnTo>
                    <a:pt x="999679" y="1197479"/>
                  </a:lnTo>
                  <a:lnTo>
                    <a:pt x="998727" y="1191767"/>
                  </a:lnTo>
                  <a:lnTo>
                    <a:pt x="997456" y="1186055"/>
                  </a:lnTo>
                  <a:lnTo>
                    <a:pt x="996186" y="1180661"/>
                  </a:lnTo>
                  <a:lnTo>
                    <a:pt x="994598" y="1175266"/>
                  </a:lnTo>
                  <a:lnTo>
                    <a:pt x="992375" y="1169872"/>
                  </a:lnTo>
                  <a:lnTo>
                    <a:pt x="990152" y="1164794"/>
                  </a:lnTo>
                  <a:lnTo>
                    <a:pt x="987929" y="1159400"/>
                  </a:lnTo>
                  <a:lnTo>
                    <a:pt x="985389" y="1154640"/>
                  </a:lnTo>
                  <a:lnTo>
                    <a:pt x="982849" y="1149563"/>
                  </a:lnTo>
                  <a:lnTo>
                    <a:pt x="979355" y="1144803"/>
                  </a:lnTo>
                  <a:lnTo>
                    <a:pt x="976497" y="1139725"/>
                  </a:lnTo>
                  <a:lnTo>
                    <a:pt x="973004" y="1135283"/>
                  </a:lnTo>
                  <a:lnTo>
                    <a:pt x="969829" y="1130840"/>
                  </a:lnTo>
                  <a:lnTo>
                    <a:pt x="987612" y="1126398"/>
                  </a:lnTo>
                  <a:lnTo>
                    <a:pt x="1005713" y="1121320"/>
                  </a:lnTo>
                  <a:lnTo>
                    <a:pt x="1023496" y="1115609"/>
                  </a:lnTo>
                  <a:lnTo>
                    <a:pt x="1041280" y="1109262"/>
                  </a:lnTo>
                  <a:lnTo>
                    <a:pt x="1058428" y="1101963"/>
                  </a:lnTo>
                  <a:lnTo>
                    <a:pt x="1075576" y="1094665"/>
                  </a:lnTo>
                  <a:lnTo>
                    <a:pt x="1092089" y="1086097"/>
                  </a:lnTo>
                  <a:lnTo>
                    <a:pt x="1108602" y="1076895"/>
                  </a:lnTo>
                  <a:lnTo>
                    <a:pt x="1124480" y="1067375"/>
                  </a:lnTo>
                  <a:lnTo>
                    <a:pt x="1140041" y="1056903"/>
                  </a:lnTo>
                  <a:lnTo>
                    <a:pt x="1155601" y="1046114"/>
                  </a:lnTo>
                  <a:lnTo>
                    <a:pt x="1170209" y="1034690"/>
                  </a:lnTo>
                  <a:lnTo>
                    <a:pt x="1184817" y="1022632"/>
                  </a:lnTo>
                  <a:lnTo>
                    <a:pt x="1198472" y="1009938"/>
                  </a:lnTo>
                  <a:lnTo>
                    <a:pt x="1211809" y="996928"/>
                  </a:lnTo>
                  <a:lnTo>
                    <a:pt x="1225147" y="983283"/>
                  </a:lnTo>
                  <a:lnTo>
                    <a:pt x="1228640" y="979792"/>
                  </a:lnTo>
                  <a:lnTo>
                    <a:pt x="1232451" y="982966"/>
                  </a:lnTo>
                  <a:lnTo>
                    <a:pt x="1257220" y="1002005"/>
                  </a:lnTo>
                  <a:lnTo>
                    <a:pt x="1281037" y="1021680"/>
                  </a:lnTo>
                  <a:lnTo>
                    <a:pt x="1304537" y="1041989"/>
                  </a:lnTo>
                  <a:lnTo>
                    <a:pt x="1316604" y="1052143"/>
                  </a:lnTo>
                  <a:lnTo>
                    <a:pt x="1327719" y="1062615"/>
                  </a:lnTo>
                  <a:lnTo>
                    <a:pt x="1338833" y="1073404"/>
                  </a:lnTo>
                  <a:lnTo>
                    <a:pt x="1349948" y="1084193"/>
                  </a:lnTo>
                  <a:lnTo>
                    <a:pt x="1361062" y="1094982"/>
                  </a:lnTo>
                  <a:lnTo>
                    <a:pt x="1371860" y="1105771"/>
                  </a:lnTo>
                  <a:lnTo>
                    <a:pt x="1382339" y="1116561"/>
                  </a:lnTo>
                  <a:lnTo>
                    <a:pt x="1392818" y="1127984"/>
                  </a:lnTo>
                  <a:lnTo>
                    <a:pt x="1403298" y="1139408"/>
                  </a:lnTo>
                  <a:lnTo>
                    <a:pt x="1413460" y="1150832"/>
                  </a:lnTo>
                  <a:lnTo>
                    <a:pt x="1423304" y="1162573"/>
                  </a:lnTo>
                  <a:lnTo>
                    <a:pt x="1433149" y="1174314"/>
                  </a:lnTo>
                  <a:lnTo>
                    <a:pt x="1442675" y="1186373"/>
                  </a:lnTo>
                  <a:lnTo>
                    <a:pt x="1452202" y="1198748"/>
                  </a:lnTo>
                  <a:lnTo>
                    <a:pt x="1461411" y="1210807"/>
                  </a:lnTo>
                  <a:lnTo>
                    <a:pt x="1470621" y="1223183"/>
                  </a:lnTo>
                  <a:lnTo>
                    <a:pt x="1479830" y="1235876"/>
                  </a:lnTo>
                  <a:lnTo>
                    <a:pt x="1488404" y="1248569"/>
                  </a:lnTo>
                  <a:lnTo>
                    <a:pt x="1496978" y="1261262"/>
                  </a:lnTo>
                  <a:lnTo>
                    <a:pt x="1505552" y="1274272"/>
                  </a:lnTo>
                  <a:lnTo>
                    <a:pt x="1513809" y="1287600"/>
                  </a:lnTo>
                  <a:lnTo>
                    <a:pt x="1521748" y="1300611"/>
                  </a:lnTo>
                  <a:lnTo>
                    <a:pt x="1529687" y="1314573"/>
                  </a:lnTo>
                  <a:lnTo>
                    <a:pt x="1537308" y="1328218"/>
                  </a:lnTo>
                  <a:lnTo>
                    <a:pt x="1544930" y="1341863"/>
                  </a:lnTo>
                  <a:lnTo>
                    <a:pt x="1552234" y="1355826"/>
                  </a:lnTo>
                  <a:lnTo>
                    <a:pt x="1559537" y="1369788"/>
                  </a:lnTo>
                  <a:lnTo>
                    <a:pt x="1566206" y="1384385"/>
                  </a:lnTo>
                  <a:lnTo>
                    <a:pt x="1573193" y="1398982"/>
                  </a:lnTo>
                  <a:lnTo>
                    <a:pt x="1579544" y="1413579"/>
                  </a:lnTo>
                  <a:lnTo>
                    <a:pt x="1586213" y="1428176"/>
                  </a:lnTo>
                  <a:lnTo>
                    <a:pt x="1592246" y="1443725"/>
                  </a:lnTo>
                  <a:lnTo>
                    <a:pt x="1598280" y="1458640"/>
                  </a:lnTo>
                  <a:lnTo>
                    <a:pt x="1603996" y="1473871"/>
                  </a:lnTo>
                  <a:lnTo>
                    <a:pt x="1609712" y="1489738"/>
                  </a:lnTo>
                  <a:lnTo>
                    <a:pt x="1614793" y="1505287"/>
                  </a:lnTo>
                  <a:lnTo>
                    <a:pt x="1620191" y="1521153"/>
                  </a:lnTo>
                  <a:lnTo>
                    <a:pt x="1624955" y="1537337"/>
                  </a:lnTo>
                  <a:lnTo>
                    <a:pt x="1630036" y="1553521"/>
                  </a:lnTo>
                  <a:lnTo>
                    <a:pt x="1634482" y="1570339"/>
                  </a:lnTo>
                  <a:lnTo>
                    <a:pt x="1638610" y="1586840"/>
                  </a:lnTo>
                  <a:lnTo>
                    <a:pt x="1643056" y="1603976"/>
                  </a:lnTo>
                  <a:lnTo>
                    <a:pt x="1646867" y="1620794"/>
                  </a:lnTo>
                  <a:lnTo>
                    <a:pt x="1650677" y="1637930"/>
                  </a:lnTo>
                  <a:lnTo>
                    <a:pt x="1654170" y="1655383"/>
                  </a:lnTo>
                  <a:lnTo>
                    <a:pt x="1657664" y="1673153"/>
                  </a:lnTo>
                  <a:lnTo>
                    <a:pt x="1660522" y="1690923"/>
                  </a:lnTo>
                  <a:lnTo>
                    <a:pt x="1663697" y="1709011"/>
                  </a:lnTo>
                  <a:lnTo>
                    <a:pt x="1666238" y="1727099"/>
                  </a:lnTo>
                  <a:lnTo>
                    <a:pt x="1668461" y="1745821"/>
                  </a:lnTo>
                  <a:lnTo>
                    <a:pt x="1670684" y="1764226"/>
                  </a:lnTo>
                  <a:lnTo>
                    <a:pt x="1672589" y="1783266"/>
                  </a:lnTo>
                  <a:lnTo>
                    <a:pt x="1674177" y="1802305"/>
                  </a:lnTo>
                  <a:lnTo>
                    <a:pt x="1676082" y="1821345"/>
                  </a:lnTo>
                  <a:lnTo>
                    <a:pt x="1677352" y="1841019"/>
                  </a:lnTo>
                  <a:lnTo>
                    <a:pt x="1678305" y="1860694"/>
                  </a:lnTo>
                  <a:lnTo>
                    <a:pt x="1679258" y="1880368"/>
                  </a:lnTo>
                  <a:lnTo>
                    <a:pt x="1679575" y="1900677"/>
                  </a:lnTo>
                  <a:lnTo>
                    <a:pt x="1679575" y="1903850"/>
                  </a:lnTo>
                  <a:lnTo>
                    <a:pt x="1677035" y="1905437"/>
                  </a:lnTo>
                  <a:lnTo>
                    <a:pt x="1653853" y="1918765"/>
                  </a:lnTo>
                  <a:lnTo>
                    <a:pt x="1630353" y="1931775"/>
                  </a:lnTo>
                  <a:lnTo>
                    <a:pt x="1606854" y="1944151"/>
                  </a:lnTo>
                  <a:lnTo>
                    <a:pt x="1583037" y="1956209"/>
                  </a:lnTo>
                  <a:lnTo>
                    <a:pt x="1558902" y="1967950"/>
                  </a:lnTo>
                  <a:lnTo>
                    <a:pt x="1534768" y="1979374"/>
                  </a:lnTo>
                  <a:lnTo>
                    <a:pt x="1510316" y="1990163"/>
                  </a:lnTo>
                  <a:lnTo>
                    <a:pt x="1485864" y="2000635"/>
                  </a:lnTo>
                  <a:lnTo>
                    <a:pt x="1461411" y="2010790"/>
                  </a:lnTo>
                  <a:lnTo>
                    <a:pt x="1436642" y="2020627"/>
                  </a:lnTo>
                  <a:lnTo>
                    <a:pt x="1411872" y="2029512"/>
                  </a:lnTo>
                  <a:lnTo>
                    <a:pt x="1386785" y="2038397"/>
                  </a:lnTo>
                  <a:lnTo>
                    <a:pt x="1361380" y="2046965"/>
                  </a:lnTo>
                  <a:lnTo>
                    <a:pt x="1335975" y="2054581"/>
                  </a:lnTo>
                  <a:lnTo>
                    <a:pt x="1310570" y="2062514"/>
                  </a:lnTo>
                  <a:lnTo>
                    <a:pt x="1285166" y="2069495"/>
                  </a:lnTo>
                  <a:lnTo>
                    <a:pt x="1259443" y="2076159"/>
                  </a:lnTo>
                  <a:lnTo>
                    <a:pt x="1233403" y="2082506"/>
                  </a:lnTo>
                  <a:lnTo>
                    <a:pt x="1207681" y="2088535"/>
                  </a:lnTo>
                  <a:lnTo>
                    <a:pt x="1181959" y="2093929"/>
                  </a:lnTo>
                  <a:lnTo>
                    <a:pt x="1155919" y="2099007"/>
                  </a:lnTo>
                  <a:lnTo>
                    <a:pt x="1129561" y="2103767"/>
                  </a:lnTo>
                  <a:lnTo>
                    <a:pt x="1103204" y="2107892"/>
                  </a:lnTo>
                  <a:lnTo>
                    <a:pt x="1077164" y="2111382"/>
                  </a:lnTo>
                  <a:lnTo>
                    <a:pt x="1050806" y="2114873"/>
                  </a:lnTo>
                  <a:lnTo>
                    <a:pt x="1024131" y="2117729"/>
                  </a:lnTo>
                  <a:lnTo>
                    <a:pt x="997774" y="2119950"/>
                  </a:lnTo>
                  <a:lnTo>
                    <a:pt x="971099" y="2121854"/>
                  </a:lnTo>
                  <a:lnTo>
                    <a:pt x="944424" y="2123441"/>
                  </a:lnTo>
                  <a:lnTo>
                    <a:pt x="917749" y="2125028"/>
                  </a:lnTo>
                  <a:lnTo>
                    <a:pt x="891074" y="2125662"/>
                  </a:lnTo>
                  <a:lnTo>
                    <a:pt x="864399" y="2125662"/>
                  </a:lnTo>
                  <a:lnTo>
                    <a:pt x="835818" y="2125662"/>
                  </a:lnTo>
                  <a:lnTo>
                    <a:pt x="807238" y="2124710"/>
                  </a:lnTo>
                  <a:lnTo>
                    <a:pt x="778657" y="2123124"/>
                  </a:lnTo>
                  <a:lnTo>
                    <a:pt x="750395" y="2121537"/>
                  </a:lnTo>
                  <a:lnTo>
                    <a:pt x="722132" y="2119316"/>
                  </a:lnTo>
                  <a:lnTo>
                    <a:pt x="693869" y="2116777"/>
                  </a:lnTo>
                  <a:lnTo>
                    <a:pt x="665606" y="2113604"/>
                  </a:lnTo>
                  <a:lnTo>
                    <a:pt x="637661" y="2109478"/>
                  </a:lnTo>
                  <a:lnTo>
                    <a:pt x="609398" y="2105353"/>
                  </a:lnTo>
                  <a:lnTo>
                    <a:pt x="581453" y="2100593"/>
                  </a:lnTo>
                  <a:lnTo>
                    <a:pt x="553825" y="2095199"/>
                  </a:lnTo>
                  <a:lnTo>
                    <a:pt x="525880" y="2089487"/>
                  </a:lnTo>
                  <a:lnTo>
                    <a:pt x="498252" y="2083458"/>
                  </a:lnTo>
                  <a:lnTo>
                    <a:pt x="470624" y="2076476"/>
                  </a:lnTo>
                  <a:lnTo>
                    <a:pt x="443314" y="2069495"/>
                  </a:lnTo>
                  <a:lnTo>
                    <a:pt x="416321" y="2061879"/>
                  </a:lnTo>
                  <a:lnTo>
                    <a:pt x="389011" y="2053629"/>
                  </a:lnTo>
                  <a:lnTo>
                    <a:pt x="362019" y="2045378"/>
                  </a:lnTo>
                  <a:lnTo>
                    <a:pt x="335343" y="2036176"/>
                  </a:lnTo>
                  <a:lnTo>
                    <a:pt x="308668" y="2026656"/>
                  </a:lnTo>
                  <a:lnTo>
                    <a:pt x="282311" y="2016502"/>
                  </a:lnTo>
                  <a:lnTo>
                    <a:pt x="255953" y="2006030"/>
                  </a:lnTo>
                  <a:lnTo>
                    <a:pt x="229913" y="1994923"/>
                  </a:lnTo>
                  <a:lnTo>
                    <a:pt x="203556" y="1983499"/>
                  </a:lnTo>
                  <a:lnTo>
                    <a:pt x="177833" y="1971441"/>
                  </a:lnTo>
                  <a:lnTo>
                    <a:pt x="152429" y="1959065"/>
                  </a:lnTo>
                  <a:lnTo>
                    <a:pt x="127024" y="1946372"/>
                  </a:lnTo>
                  <a:lnTo>
                    <a:pt x="101619" y="1933044"/>
                  </a:lnTo>
                  <a:lnTo>
                    <a:pt x="76532" y="1919399"/>
                  </a:lnTo>
                  <a:lnTo>
                    <a:pt x="51762" y="1905437"/>
                  </a:lnTo>
                  <a:lnTo>
                    <a:pt x="27310" y="1890523"/>
                  </a:lnTo>
                  <a:lnTo>
                    <a:pt x="2858" y="1875291"/>
                  </a:lnTo>
                  <a:lnTo>
                    <a:pt x="0" y="1888301"/>
                  </a:lnTo>
                  <a:lnTo>
                    <a:pt x="0" y="1870531"/>
                  </a:lnTo>
                  <a:lnTo>
                    <a:pt x="952" y="1850222"/>
                  </a:lnTo>
                  <a:lnTo>
                    <a:pt x="2223" y="1829913"/>
                  </a:lnTo>
                  <a:lnTo>
                    <a:pt x="3493" y="1809604"/>
                  </a:lnTo>
                  <a:lnTo>
                    <a:pt x="5398" y="1790247"/>
                  </a:lnTo>
                  <a:lnTo>
                    <a:pt x="6986" y="1770573"/>
                  </a:lnTo>
                  <a:lnTo>
                    <a:pt x="9209" y="1750898"/>
                  </a:lnTo>
                  <a:lnTo>
                    <a:pt x="11749" y="1732176"/>
                  </a:lnTo>
                  <a:lnTo>
                    <a:pt x="14290" y="1713136"/>
                  </a:lnTo>
                  <a:lnTo>
                    <a:pt x="17148" y="1694414"/>
                  </a:lnTo>
                  <a:lnTo>
                    <a:pt x="20006" y="1676009"/>
                  </a:lnTo>
                  <a:lnTo>
                    <a:pt x="23499" y="1657604"/>
                  </a:lnTo>
                  <a:lnTo>
                    <a:pt x="26992" y="1639834"/>
                  </a:lnTo>
                  <a:lnTo>
                    <a:pt x="30486" y="1621746"/>
                  </a:lnTo>
                  <a:lnTo>
                    <a:pt x="34931" y="1604293"/>
                  </a:lnTo>
                  <a:lnTo>
                    <a:pt x="38742" y="1586840"/>
                  </a:lnTo>
                  <a:lnTo>
                    <a:pt x="43188" y="1569704"/>
                  </a:lnTo>
                  <a:lnTo>
                    <a:pt x="47951" y="1552569"/>
                  </a:lnTo>
                  <a:lnTo>
                    <a:pt x="52715" y="1536068"/>
                  </a:lnTo>
                  <a:lnTo>
                    <a:pt x="57796" y="1519249"/>
                  </a:lnTo>
                  <a:lnTo>
                    <a:pt x="62877" y="1503066"/>
                  </a:lnTo>
                  <a:lnTo>
                    <a:pt x="68593" y="1486564"/>
                  </a:lnTo>
                  <a:lnTo>
                    <a:pt x="73991" y="1470698"/>
                  </a:lnTo>
                  <a:lnTo>
                    <a:pt x="80025" y="1455149"/>
                  </a:lnTo>
                  <a:lnTo>
                    <a:pt x="86059" y="1439283"/>
                  </a:lnTo>
                  <a:lnTo>
                    <a:pt x="92410" y="1424051"/>
                  </a:lnTo>
                  <a:lnTo>
                    <a:pt x="98761" y="1409137"/>
                  </a:lnTo>
                  <a:lnTo>
                    <a:pt x="105430" y="1393905"/>
                  </a:lnTo>
                  <a:lnTo>
                    <a:pt x="112098" y="1378990"/>
                  </a:lnTo>
                  <a:lnTo>
                    <a:pt x="119402" y="1364393"/>
                  </a:lnTo>
                  <a:lnTo>
                    <a:pt x="126706" y="1350114"/>
                  </a:lnTo>
                  <a:lnTo>
                    <a:pt x="134010" y="1335834"/>
                  </a:lnTo>
                  <a:lnTo>
                    <a:pt x="141632" y="1321871"/>
                  </a:lnTo>
                  <a:lnTo>
                    <a:pt x="149571" y="1307909"/>
                  </a:lnTo>
                  <a:lnTo>
                    <a:pt x="157510" y="1294264"/>
                  </a:lnTo>
                  <a:lnTo>
                    <a:pt x="165766" y="1280936"/>
                  </a:lnTo>
                  <a:lnTo>
                    <a:pt x="174023" y="1267291"/>
                  </a:lnTo>
                  <a:lnTo>
                    <a:pt x="182597" y="1253963"/>
                  </a:lnTo>
                  <a:lnTo>
                    <a:pt x="191171" y="1241270"/>
                  </a:lnTo>
                  <a:lnTo>
                    <a:pt x="200380" y="1228260"/>
                  </a:lnTo>
                  <a:lnTo>
                    <a:pt x="209589" y="1215884"/>
                  </a:lnTo>
                  <a:lnTo>
                    <a:pt x="218799" y="1203191"/>
                  </a:lnTo>
                  <a:lnTo>
                    <a:pt x="228008" y="1191133"/>
                  </a:lnTo>
                  <a:lnTo>
                    <a:pt x="237852" y="1178757"/>
                  </a:lnTo>
                  <a:lnTo>
                    <a:pt x="247697" y="1167016"/>
                  </a:lnTo>
                  <a:lnTo>
                    <a:pt x="257541" y="1155275"/>
                  </a:lnTo>
                  <a:lnTo>
                    <a:pt x="267703" y="1143533"/>
                  </a:lnTo>
                  <a:lnTo>
                    <a:pt x="278182" y="1132110"/>
                  </a:lnTo>
                  <a:lnTo>
                    <a:pt x="288662" y="1120686"/>
                  </a:lnTo>
                  <a:lnTo>
                    <a:pt x="298824" y="1109579"/>
                  </a:lnTo>
                  <a:lnTo>
                    <a:pt x="309938" y="1098473"/>
                  </a:lnTo>
                  <a:lnTo>
                    <a:pt x="320735" y="1087684"/>
                  </a:lnTo>
                  <a:lnTo>
                    <a:pt x="331850" y="1076895"/>
                  </a:lnTo>
                  <a:lnTo>
                    <a:pt x="343282" y="1066423"/>
                  </a:lnTo>
                  <a:lnTo>
                    <a:pt x="354715" y="1055951"/>
                  </a:lnTo>
                  <a:lnTo>
                    <a:pt x="366147" y="1045797"/>
                  </a:lnTo>
                  <a:lnTo>
                    <a:pt x="377897" y="1035642"/>
                  </a:lnTo>
                  <a:lnTo>
                    <a:pt x="389964" y="1025805"/>
                  </a:lnTo>
                  <a:lnTo>
                    <a:pt x="401714" y="1015968"/>
                  </a:lnTo>
                  <a:lnTo>
                    <a:pt x="414099" y="1006448"/>
                  </a:lnTo>
                  <a:lnTo>
                    <a:pt x="426801" y="996928"/>
                  </a:lnTo>
                  <a:lnTo>
                    <a:pt x="439186" y="987408"/>
                  </a:lnTo>
                  <a:lnTo>
                    <a:pt x="451571" y="977888"/>
                  </a:lnTo>
                  <a:lnTo>
                    <a:pt x="477293" y="960118"/>
                  </a:lnTo>
                  <a:lnTo>
                    <a:pt x="481421" y="957262"/>
                  </a:lnTo>
                  <a:close/>
                  <a:moveTo>
                    <a:pt x="839471" y="0"/>
                  </a:moveTo>
                  <a:lnTo>
                    <a:pt x="852171" y="0"/>
                  </a:lnTo>
                  <a:lnTo>
                    <a:pt x="865506" y="0"/>
                  </a:lnTo>
                  <a:lnTo>
                    <a:pt x="878206" y="636"/>
                  </a:lnTo>
                  <a:lnTo>
                    <a:pt x="890906" y="1271"/>
                  </a:lnTo>
                  <a:lnTo>
                    <a:pt x="903288" y="2542"/>
                  </a:lnTo>
                  <a:lnTo>
                    <a:pt x="915988" y="3813"/>
                  </a:lnTo>
                  <a:lnTo>
                    <a:pt x="928371" y="5719"/>
                  </a:lnTo>
                  <a:lnTo>
                    <a:pt x="940436" y="7943"/>
                  </a:lnTo>
                  <a:lnTo>
                    <a:pt x="952818" y="10167"/>
                  </a:lnTo>
                  <a:lnTo>
                    <a:pt x="964883" y="12708"/>
                  </a:lnTo>
                  <a:lnTo>
                    <a:pt x="976631" y="15568"/>
                  </a:lnTo>
                  <a:lnTo>
                    <a:pt x="988696" y="19062"/>
                  </a:lnTo>
                  <a:lnTo>
                    <a:pt x="1000443" y="22239"/>
                  </a:lnTo>
                  <a:lnTo>
                    <a:pt x="1011873" y="26052"/>
                  </a:lnTo>
                  <a:lnTo>
                    <a:pt x="1023621" y="30182"/>
                  </a:lnTo>
                  <a:lnTo>
                    <a:pt x="1034733" y="34630"/>
                  </a:lnTo>
                  <a:lnTo>
                    <a:pt x="1046163" y="39395"/>
                  </a:lnTo>
                  <a:lnTo>
                    <a:pt x="1057276" y="44161"/>
                  </a:lnTo>
                  <a:lnTo>
                    <a:pt x="1068388" y="48926"/>
                  </a:lnTo>
                  <a:lnTo>
                    <a:pt x="1079183" y="54645"/>
                  </a:lnTo>
                  <a:lnTo>
                    <a:pt x="1089661" y="60046"/>
                  </a:lnTo>
                  <a:lnTo>
                    <a:pt x="1100456" y="66082"/>
                  </a:lnTo>
                  <a:lnTo>
                    <a:pt x="1110616" y="72119"/>
                  </a:lnTo>
                  <a:lnTo>
                    <a:pt x="1120776" y="78790"/>
                  </a:lnTo>
                  <a:lnTo>
                    <a:pt x="1130936" y="85462"/>
                  </a:lnTo>
                  <a:lnTo>
                    <a:pt x="1140461" y="92134"/>
                  </a:lnTo>
                  <a:lnTo>
                    <a:pt x="1150303" y="99123"/>
                  </a:lnTo>
                  <a:lnTo>
                    <a:pt x="1159828" y="106430"/>
                  </a:lnTo>
                  <a:lnTo>
                    <a:pt x="1169353" y="114055"/>
                  </a:lnTo>
                  <a:lnTo>
                    <a:pt x="1178561" y="121680"/>
                  </a:lnTo>
                  <a:lnTo>
                    <a:pt x="1187133" y="129623"/>
                  </a:lnTo>
                  <a:lnTo>
                    <a:pt x="1196023" y="137883"/>
                  </a:lnTo>
                  <a:lnTo>
                    <a:pt x="1204596" y="146143"/>
                  </a:lnTo>
                  <a:lnTo>
                    <a:pt x="1213168" y="155039"/>
                  </a:lnTo>
                  <a:lnTo>
                    <a:pt x="1221106" y="163299"/>
                  </a:lnTo>
                  <a:lnTo>
                    <a:pt x="1229043" y="172513"/>
                  </a:lnTo>
                  <a:lnTo>
                    <a:pt x="1236981" y="181726"/>
                  </a:lnTo>
                  <a:lnTo>
                    <a:pt x="1244283" y="190939"/>
                  </a:lnTo>
                  <a:lnTo>
                    <a:pt x="1251586" y="200153"/>
                  </a:lnTo>
                  <a:lnTo>
                    <a:pt x="1258888" y="210001"/>
                  </a:lnTo>
                  <a:lnTo>
                    <a:pt x="1265556" y="219850"/>
                  </a:lnTo>
                  <a:lnTo>
                    <a:pt x="1272223" y="230017"/>
                  </a:lnTo>
                  <a:lnTo>
                    <a:pt x="1278256" y="240183"/>
                  </a:lnTo>
                  <a:lnTo>
                    <a:pt x="1284606" y="250667"/>
                  </a:lnTo>
                  <a:lnTo>
                    <a:pt x="1290321" y="261151"/>
                  </a:lnTo>
                  <a:lnTo>
                    <a:pt x="1296353" y="271953"/>
                  </a:lnTo>
                  <a:lnTo>
                    <a:pt x="1301433" y="282755"/>
                  </a:lnTo>
                  <a:lnTo>
                    <a:pt x="1306831" y="293239"/>
                  </a:lnTo>
                  <a:lnTo>
                    <a:pt x="1311593" y="304359"/>
                  </a:lnTo>
                  <a:lnTo>
                    <a:pt x="1316356" y="315796"/>
                  </a:lnTo>
                  <a:lnTo>
                    <a:pt x="1320483" y="327234"/>
                  </a:lnTo>
                  <a:lnTo>
                    <a:pt x="1324293" y="338671"/>
                  </a:lnTo>
                  <a:lnTo>
                    <a:pt x="1328421" y="350426"/>
                  </a:lnTo>
                  <a:lnTo>
                    <a:pt x="1331913" y="362181"/>
                  </a:lnTo>
                  <a:lnTo>
                    <a:pt x="1335088" y="373936"/>
                  </a:lnTo>
                  <a:lnTo>
                    <a:pt x="1337946" y="386009"/>
                  </a:lnTo>
                  <a:lnTo>
                    <a:pt x="1340803" y="398081"/>
                  </a:lnTo>
                  <a:lnTo>
                    <a:pt x="1343026" y="410472"/>
                  </a:lnTo>
                  <a:lnTo>
                    <a:pt x="1344931" y="422862"/>
                  </a:lnTo>
                  <a:lnTo>
                    <a:pt x="1346518" y="435252"/>
                  </a:lnTo>
                  <a:lnTo>
                    <a:pt x="1348106" y="447643"/>
                  </a:lnTo>
                  <a:lnTo>
                    <a:pt x="1349058" y="460033"/>
                  </a:lnTo>
                  <a:lnTo>
                    <a:pt x="1350011" y="472741"/>
                  </a:lnTo>
                  <a:lnTo>
                    <a:pt x="1350646" y="485449"/>
                  </a:lnTo>
                  <a:lnTo>
                    <a:pt x="1350963" y="498475"/>
                  </a:lnTo>
                  <a:lnTo>
                    <a:pt x="1350646" y="513407"/>
                  </a:lnTo>
                  <a:lnTo>
                    <a:pt x="1349693" y="528975"/>
                  </a:lnTo>
                  <a:lnTo>
                    <a:pt x="1348423" y="543907"/>
                  </a:lnTo>
                  <a:lnTo>
                    <a:pt x="1347153" y="558521"/>
                  </a:lnTo>
                  <a:lnTo>
                    <a:pt x="1345248" y="573453"/>
                  </a:lnTo>
                  <a:lnTo>
                    <a:pt x="1342708" y="588067"/>
                  </a:lnTo>
                  <a:lnTo>
                    <a:pt x="1339851" y="602682"/>
                  </a:lnTo>
                  <a:lnTo>
                    <a:pt x="1336358" y="616660"/>
                  </a:lnTo>
                  <a:lnTo>
                    <a:pt x="1332866" y="631275"/>
                  </a:lnTo>
                  <a:lnTo>
                    <a:pt x="1328738" y="645254"/>
                  </a:lnTo>
                  <a:lnTo>
                    <a:pt x="1324293" y="658915"/>
                  </a:lnTo>
                  <a:lnTo>
                    <a:pt x="1319531" y="672576"/>
                  </a:lnTo>
                  <a:lnTo>
                    <a:pt x="1314133" y="685920"/>
                  </a:lnTo>
                  <a:lnTo>
                    <a:pt x="1308418" y="699263"/>
                  </a:lnTo>
                  <a:lnTo>
                    <a:pt x="1302386" y="712607"/>
                  </a:lnTo>
                  <a:lnTo>
                    <a:pt x="1296353" y="725315"/>
                  </a:lnTo>
                  <a:lnTo>
                    <a:pt x="1289368" y="738023"/>
                  </a:lnTo>
                  <a:lnTo>
                    <a:pt x="1282383" y="750413"/>
                  </a:lnTo>
                  <a:lnTo>
                    <a:pt x="1275081" y="762486"/>
                  </a:lnTo>
                  <a:lnTo>
                    <a:pt x="1267143" y="774559"/>
                  </a:lnTo>
                  <a:lnTo>
                    <a:pt x="1259206" y="786313"/>
                  </a:lnTo>
                  <a:lnTo>
                    <a:pt x="1250633" y="797751"/>
                  </a:lnTo>
                  <a:lnTo>
                    <a:pt x="1242061" y="809188"/>
                  </a:lnTo>
                  <a:lnTo>
                    <a:pt x="1232853" y="819990"/>
                  </a:lnTo>
                  <a:lnTo>
                    <a:pt x="1223963" y="830792"/>
                  </a:lnTo>
                  <a:lnTo>
                    <a:pt x="1214121" y="841276"/>
                  </a:lnTo>
                  <a:lnTo>
                    <a:pt x="1204278" y="851442"/>
                  </a:lnTo>
                  <a:lnTo>
                    <a:pt x="1193801" y="860974"/>
                  </a:lnTo>
                  <a:lnTo>
                    <a:pt x="1183323" y="870822"/>
                  </a:lnTo>
                  <a:lnTo>
                    <a:pt x="1172528" y="880036"/>
                  </a:lnTo>
                  <a:lnTo>
                    <a:pt x="1161733" y="889249"/>
                  </a:lnTo>
                  <a:lnTo>
                    <a:pt x="1150303" y="897827"/>
                  </a:lnTo>
                  <a:lnTo>
                    <a:pt x="1134746" y="909264"/>
                  </a:lnTo>
                  <a:lnTo>
                    <a:pt x="1118236" y="920066"/>
                  </a:lnTo>
                  <a:lnTo>
                    <a:pt x="1101408" y="929915"/>
                  </a:lnTo>
                  <a:lnTo>
                    <a:pt x="1084581" y="939446"/>
                  </a:lnTo>
                  <a:lnTo>
                    <a:pt x="1066801" y="948342"/>
                  </a:lnTo>
                  <a:lnTo>
                    <a:pt x="1048703" y="956602"/>
                  </a:lnTo>
                  <a:lnTo>
                    <a:pt x="1040131" y="960414"/>
                  </a:lnTo>
                  <a:lnTo>
                    <a:pt x="1030606" y="963909"/>
                  </a:lnTo>
                  <a:lnTo>
                    <a:pt x="1021398" y="967722"/>
                  </a:lnTo>
                  <a:lnTo>
                    <a:pt x="1011873" y="970899"/>
                  </a:lnTo>
                  <a:lnTo>
                    <a:pt x="1002348" y="973758"/>
                  </a:lnTo>
                  <a:lnTo>
                    <a:pt x="993141" y="976617"/>
                  </a:lnTo>
                  <a:lnTo>
                    <a:pt x="983616" y="979794"/>
                  </a:lnTo>
                  <a:lnTo>
                    <a:pt x="973773" y="982018"/>
                  </a:lnTo>
                  <a:lnTo>
                    <a:pt x="963931" y="984560"/>
                  </a:lnTo>
                  <a:lnTo>
                    <a:pt x="954088" y="986466"/>
                  </a:lnTo>
                  <a:lnTo>
                    <a:pt x="944246" y="988372"/>
                  </a:lnTo>
                  <a:lnTo>
                    <a:pt x="934403" y="990596"/>
                  </a:lnTo>
                  <a:lnTo>
                    <a:pt x="924561" y="991867"/>
                  </a:lnTo>
                  <a:lnTo>
                    <a:pt x="914401" y="993455"/>
                  </a:lnTo>
                  <a:lnTo>
                    <a:pt x="904241" y="994409"/>
                  </a:lnTo>
                  <a:lnTo>
                    <a:pt x="893763" y="995362"/>
                  </a:lnTo>
                  <a:lnTo>
                    <a:pt x="883603" y="995997"/>
                  </a:lnTo>
                  <a:lnTo>
                    <a:pt x="873126" y="996632"/>
                  </a:lnTo>
                  <a:lnTo>
                    <a:pt x="862648" y="996950"/>
                  </a:lnTo>
                  <a:lnTo>
                    <a:pt x="852171" y="996950"/>
                  </a:lnTo>
                  <a:lnTo>
                    <a:pt x="840423" y="996950"/>
                  </a:lnTo>
                  <a:lnTo>
                    <a:pt x="828358" y="996315"/>
                  </a:lnTo>
                  <a:lnTo>
                    <a:pt x="816293" y="995679"/>
                  </a:lnTo>
                  <a:lnTo>
                    <a:pt x="804546" y="994726"/>
                  </a:lnTo>
                  <a:lnTo>
                    <a:pt x="792798" y="993455"/>
                  </a:lnTo>
                  <a:lnTo>
                    <a:pt x="781368" y="992185"/>
                  </a:lnTo>
                  <a:lnTo>
                    <a:pt x="769621" y="990278"/>
                  </a:lnTo>
                  <a:lnTo>
                    <a:pt x="758191" y="988054"/>
                  </a:lnTo>
                  <a:lnTo>
                    <a:pt x="746761" y="985831"/>
                  </a:lnTo>
                  <a:lnTo>
                    <a:pt x="735331" y="983289"/>
                  </a:lnTo>
                  <a:lnTo>
                    <a:pt x="724218" y="980430"/>
                  </a:lnTo>
                  <a:lnTo>
                    <a:pt x="713106" y="977253"/>
                  </a:lnTo>
                  <a:lnTo>
                    <a:pt x="702311" y="973758"/>
                  </a:lnTo>
                  <a:lnTo>
                    <a:pt x="691198" y="970263"/>
                  </a:lnTo>
                  <a:lnTo>
                    <a:pt x="680721" y="966768"/>
                  </a:lnTo>
                  <a:lnTo>
                    <a:pt x="670243" y="962321"/>
                  </a:lnTo>
                  <a:lnTo>
                    <a:pt x="659448" y="958190"/>
                  </a:lnTo>
                  <a:lnTo>
                    <a:pt x="648971" y="953425"/>
                  </a:lnTo>
                  <a:lnTo>
                    <a:pt x="638811" y="948659"/>
                  </a:lnTo>
                  <a:lnTo>
                    <a:pt x="628651" y="943894"/>
                  </a:lnTo>
                  <a:lnTo>
                    <a:pt x="618491" y="938493"/>
                  </a:lnTo>
                  <a:lnTo>
                    <a:pt x="608648" y="933410"/>
                  </a:lnTo>
                  <a:lnTo>
                    <a:pt x="599123" y="927373"/>
                  </a:lnTo>
                  <a:lnTo>
                    <a:pt x="589281" y="921655"/>
                  </a:lnTo>
                  <a:lnTo>
                    <a:pt x="579756" y="915618"/>
                  </a:lnTo>
                  <a:lnTo>
                    <a:pt x="570548" y="909264"/>
                  </a:lnTo>
                  <a:lnTo>
                    <a:pt x="561023" y="902910"/>
                  </a:lnTo>
                  <a:lnTo>
                    <a:pt x="552133" y="895921"/>
                  </a:lnTo>
                  <a:lnTo>
                    <a:pt x="543561" y="889249"/>
                  </a:lnTo>
                  <a:lnTo>
                    <a:pt x="534671" y="881942"/>
                  </a:lnTo>
                  <a:lnTo>
                    <a:pt x="526098" y="874952"/>
                  </a:lnTo>
                  <a:lnTo>
                    <a:pt x="517526" y="867328"/>
                  </a:lnTo>
                  <a:lnTo>
                    <a:pt x="508318" y="858750"/>
                  </a:lnTo>
                  <a:lnTo>
                    <a:pt x="499428" y="849854"/>
                  </a:lnTo>
                  <a:lnTo>
                    <a:pt x="490538" y="840958"/>
                  </a:lnTo>
                  <a:lnTo>
                    <a:pt x="481648" y="831427"/>
                  </a:lnTo>
                  <a:lnTo>
                    <a:pt x="473711" y="821896"/>
                  </a:lnTo>
                  <a:lnTo>
                    <a:pt x="465456" y="812047"/>
                  </a:lnTo>
                  <a:lnTo>
                    <a:pt x="457518" y="801881"/>
                  </a:lnTo>
                  <a:lnTo>
                    <a:pt x="449898" y="791714"/>
                  </a:lnTo>
                  <a:lnTo>
                    <a:pt x="442596" y="781548"/>
                  </a:lnTo>
                  <a:lnTo>
                    <a:pt x="435293" y="770746"/>
                  </a:lnTo>
                  <a:lnTo>
                    <a:pt x="428626" y="759944"/>
                  </a:lnTo>
                  <a:lnTo>
                    <a:pt x="421958" y="749142"/>
                  </a:lnTo>
                  <a:lnTo>
                    <a:pt x="415608" y="738023"/>
                  </a:lnTo>
                  <a:lnTo>
                    <a:pt x="409576" y="726585"/>
                  </a:lnTo>
                  <a:lnTo>
                    <a:pt x="403861" y="715148"/>
                  </a:lnTo>
                  <a:lnTo>
                    <a:pt x="398463" y="703393"/>
                  </a:lnTo>
                  <a:lnTo>
                    <a:pt x="393383" y="691638"/>
                  </a:lnTo>
                  <a:lnTo>
                    <a:pt x="388303" y="679566"/>
                  </a:lnTo>
                  <a:lnTo>
                    <a:pt x="383858" y="667493"/>
                  </a:lnTo>
                  <a:lnTo>
                    <a:pt x="379731" y="655420"/>
                  </a:lnTo>
                  <a:lnTo>
                    <a:pt x="375603" y="643030"/>
                  </a:lnTo>
                  <a:lnTo>
                    <a:pt x="372111" y="630322"/>
                  </a:lnTo>
                  <a:lnTo>
                    <a:pt x="368936" y="617614"/>
                  </a:lnTo>
                  <a:lnTo>
                    <a:pt x="365443" y="604588"/>
                  </a:lnTo>
                  <a:lnTo>
                    <a:pt x="362903" y="591880"/>
                  </a:lnTo>
                  <a:lnTo>
                    <a:pt x="360681" y="578854"/>
                  </a:lnTo>
                  <a:lnTo>
                    <a:pt x="358776" y="565828"/>
                  </a:lnTo>
                  <a:lnTo>
                    <a:pt x="357188" y="552485"/>
                  </a:lnTo>
                  <a:lnTo>
                    <a:pt x="355601" y="539141"/>
                  </a:lnTo>
                  <a:lnTo>
                    <a:pt x="354648" y="525480"/>
                  </a:lnTo>
                  <a:lnTo>
                    <a:pt x="354331" y="511819"/>
                  </a:lnTo>
                  <a:lnTo>
                    <a:pt x="354013" y="498475"/>
                  </a:lnTo>
                  <a:lnTo>
                    <a:pt x="354331" y="485449"/>
                  </a:lnTo>
                  <a:lnTo>
                    <a:pt x="354648" y="472741"/>
                  </a:lnTo>
                  <a:lnTo>
                    <a:pt x="355601" y="460033"/>
                  </a:lnTo>
                  <a:lnTo>
                    <a:pt x="356871" y="447643"/>
                  </a:lnTo>
                  <a:lnTo>
                    <a:pt x="358141" y="434935"/>
                  </a:lnTo>
                  <a:lnTo>
                    <a:pt x="360046" y="422544"/>
                  </a:lnTo>
                  <a:lnTo>
                    <a:pt x="361951" y="410472"/>
                  </a:lnTo>
                  <a:lnTo>
                    <a:pt x="364173" y="397763"/>
                  </a:lnTo>
                  <a:lnTo>
                    <a:pt x="366713" y="385691"/>
                  </a:lnTo>
                  <a:lnTo>
                    <a:pt x="369888" y="373936"/>
                  </a:lnTo>
                  <a:lnTo>
                    <a:pt x="373063" y="361863"/>
                  </a:lnTo>
                  <a:lnTo>
                    <a:pt x="376556" y="350108"/>
                  </a:lnTo>
                  <a:lnTo>
                    <a:pt x="380683" y="338671"/>
                  </a:lnTo>
                  <a:lnTo>
                    <a:pt x="384493" y="326916"/>
                  </a:lnTo>
                  <a:lnTo>
                    <a:pt x="388621" y="315796"/>
                  </a:lnTo>
                  <a:lnTo>
                    <a:pt x="393383" y="304359"/>
                  </a:lnTo>
                  <a:lnTo>
                    <a:pt x="398146" y="293239"/>
                  </a:lnTo>
                  <a:lnTo>
                    <a:pt x="403543" y="282755"/>
                  </a:lnTo>
                  <a:lnTo>
                    <a:pt x="408623" y="271636"/>
                  </a:lnTo>
                  <a:lnTo>
                    <a:pt x="414656" y="261151"/>
                  </a:lnTo>
                  <a:lnTo>
                    <a:pt x="420371" y="250667"/>
                  </a:lnTo>
                  <a:lnTo>
                    <a:pt x="426721" y="240183"/>
                  </a:lnTo>
                  <a:lnTo>
                    <a:pt x="432753" y="230017"/>
                  </a:lnTo>
                  <a:lnTo>
                    <a:pt x="439421" y="219850"/>
                  </a:lnTo>
                  <a:lnTo>
                    <a:pt x="446088" y="210001"/>
                  </a:lnTo>
                  <a:lnTo>
                    <a:pt x="453391" y="200153"/>
                  </a:lnTo>
                  <a:lnTo>
                    <a:pt x="460693" y="190939"/>
                  </a:lnTo>
                  <a:lnTo>
                    <a:pt x="467996" y="181408"/>
                  </a:lnTo>
                  <a:lnTo>
                    <a:pt x="475933" y="172195"/>
                  </a:lnTo>
                  <a:lnTo>
                    <a:pt x="483871" y="163299"/>
                  </a:lnTo>
                  <a:lnTo>
                    <a:pt x="491808" y="154403"/>
                  </a:lnTo>
                  <a:lnTo>
                    <a:pt x="500381" y="146143"/>
                  </a:lnTo>
                  <a:lnTo>
                    <a:pt x="508953" y="137565"/>
                  </a:lnTo>
                  <a:lnTo>
                    <a:pt x="517526" y="129305"/>
                  </a:lnTo>
                  <a:lnTo>
                    <a:pt x="526416" y="121680"/>
                  </a:lnTo>
                  <a:lnTo>
                    <a:pt x="535623" y="113738"/>
                  </a:lnTo>
                  <a:lnTo>
                    <a:pt x="545148" y="106113"/>
                  </a:lnTo>
                  <a:lnTo>
                    <a:pt x="554673" y="99123"/>
                  </a:lnTo>
                  <a:lnTo>
                    <a:pt x="564516" y="92134"/>
                  </a:lnTo>
                  <a:lnTo>
                    <a:pt x="574041" y="85462"/>
                  </a:lnTo>
                  <a:lnTo>
                    <a:pt x="584201" y="78473"/>
                  </a:lnTo>
                  <a:lnTo>
                    <a:pt x="594361" y="72119"/>
                  </a:lnTo>
                  <a:lnTo>
                    <a:pt x="604838" y="66082"/>
                  </a:lnTo>
                  <a:lnTo>
                    <a:pt x="615316" y="60046"/>
                  </a:lnTo>
                  <a:lnTo>
                    <a:pt x="625793" y="54645"/>
                  </a:lnTo>
                  <a:lnTo>
                    <a:pt x="636906" y="48926"/>
                  </a:lnTo>
                  <a:lnTo>
                    <a:pt x="647701" y="44161"/>
                  </a:lnTo>
                  <a:lnTo>
                    <a:pt x="658813" y="39395"/>
                  </a:lnTo>
                  <a:lnTo>
                    <a:pt x="670243" y="34630"/>
                  </a:lnTo>
                  <a:lnTo>
                    <a:pt x="681356" y="30182"/>
                  </a:lnTo>
                  <a:lnTo>
                    <a:pt x="693103" y="26052"/>
                  </a:lnTo>
                  <a:lnTo>
                    <a:pt x="704533" y="22239"/>
                  </a:lnTo>
                  <a:lnTo>
                    <a:pt x="716281" y="19062"/>
                  </a:lnTo>
                  <a:lnTo>
                    <a:pt x="728346" y="15568"/>
                  </a:lnTo>
                  <a:lnTo>
                    <a:pt x="740093" y="12708"/>
                  </a:lnTo>
                  <a:lnTo>
                    <a:pt x="752158" y="10167"/>
                  </a:lnTo>
                  <a:lnTo>
                    <a:pt x="764541" y="7625"/>
                  </a:lnTo>
                  <a:lnTo>
                    <a:pt x="776606" y="5719"/>
                  </a:lnTo>
                  <a:lnTo>
                    <a:pt x="788988" y="3813"/>
                  </a:lnTo>
                  <a:lnTo>
                    <a:pt x="801688" y="2542"/>
                  </a:lnTo>
                  <a:lnTo>
                    <a:pt x="814071" y="1271"/>
                  </a:lnTo>
                  <a:lnTo>
                    <a:pt x="826771" y="636"/>
                  </a:lnTo>
                  <a:lnTo>
                    <a:pt x="839471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311009" y="4625992"/>
            <a:ext cx="610268" cy="611524"/>
            <a:chOff x="7099916" y="4007017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42" name="任意多边形 41"/>
            <p:cNvSpPr/>
            <p:nvPr/>
          </p:nvSpPr>
          <p:spPr>
            <a:xfrm>
              <a:off x="7099916" y="4007017"/>
              <a:ext cx="610268" cy="611524"/>
            </a:xfrm>
            <a:custGeom>
              <a:avLst/>
              <a:gdLst>
                <a:gd name="connsiteX0" fmla="*/ 413081 w 772416"/>
                <a:gd name="connsiteY0" fmla="*/ 961 h 772416"/>
                <a:gd name="connsiteX1" fmla="*/ 720618 w 772416"/>
                <a:gd name="connsiteY1" fmla="*/ 193136 h 772416"/>
                <a:gd name="connsiteX2" fmla="*/ 579280 w 772416"/>
                <a:gd name="connsiteY2" fmla="*/ 720618 h 772416"/>
                <a:gd name="connsiteX3" fmla="*/ 51797 w 772416"/>
                <a:gd name="connsiteY3" fmla="*/ 579280 h 772416"/>
                <a:gd name="connsiteX4" fmla="*/ 193136 w 772416"/>
                <a:gd name="connsiteY4" fmla="*/ 51797 h 772416"/>
                <a:gd name="connsiteX5" fmla="*/ 413081 w 772416"/>
                <a:gd name="connsiteY5" fmla="*/ 961 h 772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6" h="772416">
                  <a:moveTo>
                    <a:pt x="413081" y="961"/>
                  </a:moveTo>
                  <a:cubicBezTo>
                    <a:pt x="536732" y="9700"/>
                    <a:pt x="653974" y="77705"/>
                    <a:pt x="720618" y="193136"/>
                  </a:cubicBezTo>
                  <a:cubicBezTo>
                    <a:pt x="827249" y="377825"/>
                    <a:pt x="763969" y="613988"/>
                    <a:pt x="579280" y="720618"/>
                  </a:cubicBezTo>
                  <a:cubicBezTo>
                    <a:pt x="394590" y="827249"/>
                    <a:pt x="158428" y="763969"/>
                    <a:pt x="51797" y="579280"/>
                  </a:cubicBezTo>
                  <a:cubicBezTo>
                    <a:pt x="-54833" y="394590"/>
                    <a:pt x="8446" y="158428"/>
                    <a:pt x="193136" y="51797"/>
                  </a:cubicBezTo>
                  <a:cubicBezTo>
                    <a:pt x="262394" y="11811"/>
                    <a:pt x="338891" y="-4282"/>
                    <a:pt x="413081" y="961"/>
                  </a:cubicBezTo>
                  <a:close/>
                </a:path>
              </a:pathLst>
            </a:cu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宋体"/>
                <a:cs typeface="+mn-cs"/>
              </a:endParaRPr>
            </a:p>
          </p:txBody>
        </p:sp>
        <p:sp>
          <p:nvSpPr>
            <p:cNvPr id="43" name="KSO_Shape"/>
            <p:cNvSpPr/>
            <p:nvPr/>
          </p:nvSpPr>
          <p:spPr bwMode="auto">
            <a:xfrm>
              <a:off x="7333475" y="4177792"/>
              <a:ext cx="144405" cy="269974"/>
            </a:xfrm>
            <a:custGeom>
              <a:avLst/>
              <a:gdLst>
                <a:gd name="T0" fmla="*/ 134485 w 2938"/>
                <a:gd name="T1" fmla="*/ 2420 h 5511"/>
                <a:gd name="T2" fmla="*/ 89887 w 2938"/>
                <a:gd name="T3" fmla="*/ 15901 h 5511"/>
                <a:gd name="T4" fmla="*/ 51858 w 2938"/>
                <a:gd name="T5" fmla="*/ 41481 h 5511"/>
                <a:gd name="T6" fmla="*/ 22817 w 2938"/>
                <a:gd name="T7" fmla="*/ 77085 h 5511"/>
                <a:gd name="T8" fmla="*/ 4840 w 2938"/>
                <a:gd name="T9" fmla="*/ 119257 h 5511"/>
                <a:gd name="T10" fmla="*/ 0 w 2938"/>
                <a:gd name="T11" fmla="*/ 1746336 h 5511"/>
                <a:gd name="T12" fmla="*/ 4840 w 2938"/>
                <a:gd name="T13" fmla="*/ 1786089 h 5511"/>
                <a:gd name="T14" fmla="*/ 22817 w 2938"/>
                <a:gd name="T15" fmla="*/ 1828606 h 5511"/>
                <a:gd name="T16" fmla="*/ 51858 w 2938"/>
                <a:gd name="T17" fmla="*/ 1863865 h 5511"/>
                <a:gd name="T18" fmla="*/ 89887 w 2938"/>
                <a:gd name="T19" fmla="*/ 1889445 h 5511"/>
                <a:gd name="T20" fmla="*/ 134485 w 2938"/>
                <a:gd name="T21" fmla="*/ 1903272 h 5511"/>
                <a:gd name="T22" fmla="*/ 864989 w 2938"/>
                <a:gd name="T23" fmla="*/ 1905000 h 5511"/>
                <a:gd name="T24" fmla="*/ 911316 w 2938"/>
                <a:gd name="T25" fmla="*/ 1895667 h 5511"/>
                <a:gd name="T26" fmla="*/ 952111 w 2938"/>
                <a:gd name="T27" fmla="*/ 1873544 h 5511"/>
                <a:gd name="T28" fmla="*/ 984263 w 2938"/>
                <a:gd name="T29" fmla="*/ 1841396 h 5511"/>
                <a:gd name="T30" fmla="*/ 1006043 w 2938"/>
                <a:gd name="T31" fmla="*/ 1800953 h 5511"/>
                <a:gd name="T32" fmla="*/ 1015377 w 2938"/>
                <a:gd name="T33" fmla="*/ 1754633 h 5511"/>
                <a:gd name="T34" fmla="*/ 1013994 w 2938"/>
                <a:gd name="T35" fmla="*/ 134812 h 5511"/>
                <a:gd name="T36" fmla="*/ 999820 w 2938"/>
                <a:gd name="T37" fmla="*/ 90220 h 5511"/>
                <a:gd name="T38" fmla="*/ 974237 w 2938"/>
                <a:gd name="T39" fmla="*/ 52542 h 5511"/>
                <a:gd name="T40" fmla="*/ 938973 w 2938"/>
                <a:gd name="T41" fmla="*/ 23160 h 5511"/>
                <a:gd name="T42" fmla="*/ 896450 w 2938"/>
                <a:gd name="T43" fmla="*/ 5531 h 5511"/>
                <a:gd name="T44" fmla="*/ 412789 w 2938"/>
                <a:gd name="T45" fmla="*/ 127553 h 5511"/>
                <a:gd name="T46" fmla="*/ 615380 w 2938"/>
                <a:gd name="T47" fmla="*/ 129973 h 5511"/>
                <a:gd name="T48" fmla="*/ 629209 w 2938"/>
                <a:gd name="T49" fmla="*/ 141034 h 5511"/>
                <a:gd name="T50" fmla="*/ 635086 w 2938"/>
                <a:gd name="T51" fmla="*/ 159009 h 5511"/>
                <a:gd name="T52" fmla="*/ 630938 w 2938"/>
                <a:gd name="T53" fmla="*/ 174219 h 5511"/>
                <a:gd name="T54" fmla="*/ 618146 w 2938"/>
                <a:gd name="T55" fmla="*/ 187009 h 5511"/>
                <a:gd name="T56" fmla="*/ 412789 w 2938"/>
                <a:gd name="T57" fmla="*/ 190811 h 5511"/>
                <a:gd name="T58" fmla="*/ 397577 w 2938"/>
                <a:gd name="T59" fmla="*/ 187009 h 5511"/>
                <a:gd name="T60" fmla="*/ 384440 w 2938"/>
                <a:gd name="T61" fmla="*/ 174219 h 5511"/>
                <a:gd name="T62" fmla="*/ 380637 w 2938"/>
                <a:gd name="T63" fmla="*/ 159009 h 5511"/>
                <a:gd name="T64" fmla="*/ 386168 w 2938"/>
                <a:gd name="T65" fmla="*/ 141034 h 5511"/>
                <a:gd name="T66" fmla="*/ 400343 w 2938"/>
                <a:gd name="T67" fmla="*/ 129973 h 5511"/>
                <a:gd name="T68" fmla="*/ 507516 w 2938"/>
                <a:gd name="T69" fmla="*/ 1841742 h 5511"/>
                <a:gd name="T70" fmla="*/ 479513 w 2938"/>
                <a:gd name="T71" fmla="*/ 1837594 h 5511"/>
                <a:gd name="T72" fmla="*/ 454275 w 2938"/>
                <a:gd name="T73" fmla="*/ 1825495 h 5511"/>
                <a:gd name="T74" fmla="*/ 434223 w 2938"/>
                <a:gd name="T75" fmla="*/ 1806829 h 5511"/>
                <a:gd name="T76" fmla="*/ 420049 w 2938"/>
                <a:gd name="T77" fmla="*/ 1783323 h 5511"/>
                <a:gd name="T78" fmla="*/ 413134 w 2938"/>
                <a:gd name="T79" fmla="*/ 1756015 h 5511"/>
                <a:gd name="T80" fmla="*/ 413826 w 2938"/>
                <a:gd name="T81" fmla="*/ 1731818 h 5511"/>
                <a:gd name="T82" fmla="*/ 422123 w 2938"/>
                <a:gd name="T83" fmla="*/ 1704856 h 5511"/>
                <a:gd name="T84" fmla="*/ 437335 w 2938"/>
                <a:gd name="T85" fmla="*/ 1682387 h 5511"/>
                <a:gd name="T86" fmla="*/ 458078 w 2938"/>
                <a:gd name="T87" fmla="*/ 1665103 h 5511"/>
                <a:gd name="T88" fmla="*/ 483661 w 2938"/>
                <a:gd name="T89" fmla="*/ 1654042 h 5511"/>
                <a:gd name="T90" fmla="*/ 507516 w 2938"/>
                <a:gd name="T91" fmla="*/ 1651277 h 5511"/>
                <a:gd name="T92" fmla="*/ 536210 w 2938"/>
                <a:gd name="T93" fmla="*/ 1655425 h 5511"/>
                <a:gd name="T94" fmla="*/ 561102 w 2938"/>
                <a:gd name="T95" fmla="*/ 1667523 h 5511"/>
                <a:gd name="T96" fmla="*/ 581154 w 2938"/>
                <a:gd name="T97" fmla="*/ 1685498 h 5511"/>
                <a:gd name="T98" fmla="*/ 595674 w 2938"/>
                <a:gd name="T99" fmla="*/ 1709349 h 5511"/>
                <a:gd name="T100" fmla="*/ 602589 w 2938"/>
                <a:gd name="T101" fmla="*/ 1737003 h 5511"/>
                <a:gd name="T102" fmla="*/ 601897 w 2938"/>
                <a:gd name="T103" fmla="*/ 1761200 h 5511"/>
                <a:gd name="T104" fmla="*/ 593600 w 2938"/>
                <a:gd name="T105" fmla="*/ 1787817 h 5511"/>
                <a:gd name="T106" fmla="*/ 578388 w 2938"/>
                <a:gd name="T107" fmla="*/ 1810631 h 5511"/>
                <a:gd name="T108" fmla="*/ 556954 w 2938"/>
                <a:gd name="T109" fmla="*/ 1827915 h 5511"/>
                <a:gd name="T110" fmla="*/ 531370 w 2938"/>
                <a:gd name="T111" fmla="*/ 1838631 h 5511"/>
                <a:gd name="T112" fmla="*/ 952456 w 2938"/>
                <a:gd name="T113" fmla="*/ 1587673 h 551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938" h="5511">
                  <a:moveTo>
                    <a:pt x="2479" y="0"/>
                  </a:moveTo>
                  <a:lnTo>
                    <a:pt x="458" y="0"/>
                  </a:lnTo>
                  <a:lnTo>
                    <a:pt x="435" y="1"/>
                  </a:lnTo>
                  <a:lnTo>
                    <a:pt x="412" y="3"/>
                  </a:lnTo>
                  <a:lnTo>
                    <a:pt x="389" y="7"/>
                  </a:lnTo>
                  <a:lnTo>
                    <a:pt x="366" y="11"/>
                  </a:lnTo>
                  <a:lnTo>
                    <a:pt x="345" y="16"/>
                  </a:lnTo>
                  <a:lnTo>
                    <a:pt x="322" y="22"/>
                  </a:lnTo>
                  <a:lnTo>
                    <a:pt x="301" y="29"/>
                  </a:lnTo>
                  <a:lnTo>
                    <a:pt x="281" y="37"/>
                  </a:lnTo>
                  <a:lnTo>
                    <a:pt x="260" y="46"/>
                  </a:lnTo>
                  <a:lnTo>
                    <a:pt x="240" y="56"/>
                  </a:lnTo>
                  <a:lnTo>
                    <a:pt x="221" y="67"/>
                  </a:lnTo>
                  <a:lnTo>
                    <a:pt x="203" y="80"/>
                  </a:lnTo>
                  <a:lnTo>
                    <a:pt x="184" y="93"/>
                  </a:lnTo>
                  <a:lnTo>
                    <a:pt x="167" y="106"/>
                  </a:lnTo>
                  <a:lnTo>
                    <a:pt x="150" y="120"/>
                  </a:lnTo>
                  <a:lnTo>
                    <a:pt x="135" y="135"/>
                  </a:lnTo>
                  <a:lnTo>
                    <a:pt x="119" y="152"/>
                  </a:lnTo>
                  <a:lnTo>
                    <a:pt x="104" y="169"/>
                  </a:lnTo>
                  <a:lnTo>
                    <a:pt x="91" y="186"/>
                  </a:lnTo>
                  <a:lnTo>
                    <a:pt x="78" y="203"/>
                  </a:lnTo>
                  <a:lnTo>
                    <a:pt x="66" y="223"/>
                  </a:lnTo>
                  <a:lnTo>
                    <a:pt x="55" y="242"/>
                  </a:lnTo>
                  <a:lnTo>
                    <a:pt x="45" y="261"/>
                  </a:lnTo>
                  <a:lnTo>
                    <a:pt x="35" y="281"/>
                  </a:lnTo>
                  <a:lnTo>
                    <a:pt x="27" y="303"/>
                  </a:lnTo>
                  <a:lnTo>
                    <a:pt x="20" y="324"/>
                  </a:lnTo>
                  <a:lnTo>
                    <a:pt x="14" y="345"/>
                  </a:lnTo>
                  <a:lnTo>
                    <a:pt x="9" y="368"/>
                  </a:lnTo>
                  <a:lnTo>
                    <a:pt x="5" y="390"/>
                  </a:lnTo>
                  <a:lnTo>
                    <a:pt x="2" y="413"/>
                  </a:lnTo>
                  <a:lnTo>
                    <a:pt x="0" y="437"/>
                  </a:lnTo>
                  <a:lnTo>
                    <a:pt x="0" y="460"/>
                  </a:lnTo>
                  <a:lnTo>
                    <a:pt x="0" y="5052"/>
                  </a:lnTo>
                  <a:lnTo>
                    <a:pt x="0" y="5076"/>
                  </a:lnTo>
                  <a:lnTo>
                    <a:pt x="2" y="5099"/>
                  </a:lnTo>
                  <a:lnTo>
                    <a:pt x="5" y="5122"/>
                  </a:lnTo>
                  <a:lnTo>
                    <a:pt x="9" y="5144"/>
                  </a:lnTo>
                  <a:lnTo>
                    <a:pt x="14" y="5167"/>
                  </a:lnTo>
                  <a:lnTo>
                    <a:pt x="20" y="5189"/>
                  </a:lnTo>
                  <a:lnTo>
                    <a:pt x="27" y="5210"/>
                  </a:lnTo>
                  <a:lnTo>
                    <a:pt x="35" y="5230"/>
                  </a:lnTo>
                  <a:lnTo>
                    <a:pt x="45" y="5251"/>
                  </a:lnTo>
                  <a:lnTo>
                    <a:pt x="55" y="5271"/>
                  </a:lnTo>
                  <a:lnTo>
                    <a:pt x="66" y="5290"/>
                  </a:lnTo>
                  <a:lnTo>
                    <a:pt x="78" y="5309"/>
                  </a:lnTo>
                  <a:lnTo>
                    <a:pt x="91" y="5327"/>
                  </a:lnTo>
                  <a:lnTo>
                    <a:pt x="104" y="5344"/>
                  </a:lnTo>
                  <a:lnTo>
                    <a:pt x="119" y="5360"/>
                  </a:lnTo>
                  <a:lnTo>
                    <a:pt x="135" y="5377"/>
                  </a:lnTo>
                  <a:lnTo>
                    <a:pt x="150" y="5392"/>
                  </a:lnTo>
                  <a:lnTo>
                    <a:pt x="167" y="5406"/>
                  </a:lnTo>
                  <a:lnTo>
                    <a:pt x="184" y="5420"/>
                  </a:lnTo>
                  <a:lnTo>
                    <a:pt x="203" y="5433"/>
                  </a:lnTo>
                  <a:lnTo>
                    <a:pt x="221" y="5445"/>
                  </a:lnTo>
                  <a:lnTo>
                    <a:pt x="240" y="5456"/>
                  </a:lnTo>
                  <a:lnTo>
                    <a:pt x="260" y="5466"/>
                  </a:lnTo>
                  <a:lnTo>
                    <a:pt x="281" y="5475"/>
                  </a:lnTo>
                  <a:lnTo>
                    <a:pt x="301" y="5484"/>
                  </a:lnTo>
                  <a:lnTo>
                    <a:pt x="322" y="5491"/>
                  </a:lnTo>
                  <a:lnTo>
                    <a:pt x="345" y="5497"/>
                  </a:lnTo>
                  <a:lnTo>
                    <a:pt x="366" y="5502"/>
                  </a:lnTo>
                  <a:lnTo>
                    <a:pt x="389" y="5506"/>
                  </a:lnTo>
                  <a:lnTo>
                    <a:pt x="412" y="5509"/>
                  </a:lnTo>
                  <a:lnTo>
                    <a:pt x="435" y="5511"/>
                  </a:lnTo>
                  <a:lnTo>
                    <a:pt x="458" y="5511"/>
                  </a:lnTo>
                  <a:lnTo>
                    <a:pt x="2479" y="5511"/>
                  </a:lnTo>
                  <a:lnTo>
                    <a:pt x="2502" y="5511"/>
                  </a:lnTo>
                  <a:lnTo>
                    <a:pt x="2525" y="5509"/>
                  </a:lnTo>
                  <a:lnTo>
                    <a:pt x="2549" y="5506"/>
                  </a:lnTo>
                  <a:lnTo>
                    <a:pt x="2571" y="5502"/>
                  </a:lnTo>
                  <a:lnTo>
                    <a:pt x="2593" y="5497"/>
                  </a:lnTo>
                  <a:lnTo>
                    <a:pt x="2615" y="5491"/>
                  </a:lnTo>
                  <a:lnTo>
                    <a:pt x="2636" y="5484"/>
                  </a:lnTo>
                  <a:lnTo>
                    <a:pt x="2657" y="5475"/>
                  </a:lnTo>
                  <a:lnTo>
                    <a:pt x="2677" y="5466"/>
                  </a:lnTo>
                  <a:lnTo>
                    <a:pt x="2698" y="5456"/>
                  </a:lnTo>
                  <a:lnTo>
                    <a:pt x="2716" y="5445"/>
                  </a:lnTo>
                  <a:lnTo>
                    <a:pt x="2735" y="5433"/>
                  </a:lnTo>
                  <a:lnTo>
                    <a:pt x="2754" y="5420"/>
                  </a:lnTo>
                  <a:lnTo>
                    <a:pt x="2771" y="5406"/>
                  </a:lnTo>
                  <a:lnTo>
                    <a:pt x="2787" y="5392"/>
                  </a:lnTo>
                  <a:lnTo>
                    <a:pt x="2803" y="5377"/>
                  </a:lnTo>
                  <a:lnTo>
                    <a:pt x="2818" y="5360"/>
                  </a:lnTo>
                  <a:lnTo>
                    <a:pt x="2833" y="5344"/>
                  </a:lnTo>
                  <a:lnTo>
                    <a:pt x="2847" y="5327"/>
                  </a:lnTo>
                  <a:lnTo>
                    <a:pt x="2859" y="5309"/>
                  </a:lnTo>
                  <a:lnTo>
                    <a:pt x="2871" y="5290"/>
                  </a:lnTo>
                  <a:lnTo>
                    <a:pt x="2882" y="5271"/>
                  </a:lnTo>
                  <a:lnTo>
                    <a:pt x="2892" y="5251"/>
                  </a:lnTo>
                  <a:lnTo>
                    <a:pt x="2902" y="5230"/>
                  </a:lnTo>
                  <a:lnTo>
                    <a:pt x="2910" y="5210"/>
                  </a:lnTo>
                  <a:lnTo>
                    <a:pt x="2918" y="5189"/>
                  </a:lnTo>
                  <a:lnTo>
                    <a:pt x="2924" y="5167"/>
                  </a:lnTo>
                  <a:lnTo>
                    <a:pt x="2929" y="5144"/>
                  </a:lnTo>
                  <a:lnTo>
                    <a:pt x="2933" y="5122"/>
                  </a:lnTo>
                  <a:lnTo>
                    <a:pt x="2936" y="5099"/>
                  </a:lnTo>
                  <a:lnTo>
                    <a:pt x="2937" y="5076"/>
                  </a:lnTo>
                  <a:lnTo>
                    <a:pt x="2938" y="5052"/>
                  </a:lnTo>
                  <a:lnTo>
                    <a:pt x="2938" y="460"/>
                  </a:lnTo>
                  <a:lnTo>
                    <a:pt x="2937" y="437"/>
                  </a:lnTo>
                  <a:lnTo>
                    <a:pt x="2936" y="413"/>
                  </a:lnTo>
                  <a:lnTo>
                    <a:pt x="2933" y="390"/>
                  </a:lnTo>
                  <a:lnTo>
                    <a:pt x="2929" y="368"/>
                  </a:lnTo>
                  <a:lnTo>
                    <a:pt x="2924" y="345"/>
                  </a:lnTo>
                  <a:lnTo>
                    <a:pt x="2918" y="324"/>
                  </a:lnTo>
                  <a:lnTo>
                    <a:pt x="2910" y="303"/>
                  </a:lnTo>
                  <a:lnTo>
                    <a:pt x="2902" y="281"/>
                  </a:lnTo>
                  <a:lnTo>
                    <a:pt x="2892" y="261"/>
                  </a:lnTo>
                  <a:lnTo>
                    <a:pt x="2882" y="242"/>
                  </a:lnTo>
                  <a:lnTo>
                    <a:pt x="2871" y="223"/>
                  </a:lnTo>
                  <a:lnTo>
                    <a:pt x="2859" y="203"/>
                  </a:lnTo>
                  <a:lnTo>
                    <a:pt x="2847" y="186"/>
                  </a:lnTo>
                  <a:lnTo>
                    <a:pt x="2833" y="169"/>
                  </a:lnTo>
                  <a:lnTo>
                    <a:pt x="2818" y="152"/>
                  </a:lnTo>
                  <a:lnTo>
                    <a:pt x="2803" y="135"/>
                  </a:lnTo>
                  <a:lnTo>
                    <a:pt x="2787" y="120"/>
                  </a:lnTo>
                  <a:lnTo>
                    <a:pt x="2771" y="106"/>
                  </a:lnTo>
                  <a:lnTo>
                    <a:pt x="2754" y="93"/>
                  </a:lnTo>
                  <a:lnTo>
                    <a:pt x="2735" y="80"/>
                  </a:lnTo>
                  <a:lnTo>
                    <a:pt x="2716" y="67"/>
                  </a:lnTo>
                  <a:lnTo>
                    <a:pt x="2698" y="56"/>
                  </a:lnTo>
                  <a:lnTo>
                    <a:pt x="2677" y="46"/>
                  </a:lnTo>
                  <a:lnTo>
                    <a:pt x="2657" y="37"/>
                  </a:lnTo>
                  <a:lnTo>
                    <a:pt x="2636" y="29"/>
                  </a:lnTo>
                  <a:lnTo>
                    <a:pt x="2615" y="22"/>
                  </a:lnTo>
                  <a:lnTo>
                    <a:pt x="2593" y="16"/>
                  </a:lnTo>
                  <a:lnTo>
                    <a:pt x="2571" y="11"/>
                  </a:lnTo>
                  <a:lnTo>
                    <a:pt x="2549" y="7"/>
                  </a:lnTo>
                  <a:lnTo>
                    <a:pt x="2525" y="3"/>
                  </a:lnTo>
                  <a:lnTo>
                    <a:pt x="2502" y="1"/>
                  </a:lnTo>
                  <a:lnTo>
                    <a:pt x="2479" y="0"/>
                  </a:lnTo>
                  <a:close/>
                  <a:moveTo>
                    <a:pt x="1194" y="369"/>
                  </a:moveTo>
                  <a:lnTo>
                    <a:pt x="1744" y="369"/>
                  </a:lnTo>
                  <a:lnTo>
                    <a:pt x="1753" y="369"/>
                  </a:lnTo>
                  <a:lnTo>
                    <a:pt x="1763" y="370"/>
                  </a:lnTo>
                  <a:lnTo>
                    <a:pt x="1772" y="373"/>
                  </a:lnTo>
                  <a:lnTo>
                    <a:pt x="1780" y="376"/>
                  </a:lnTo>
                  <a:lnTo>
                    <a:pt x="1788" y="379"/>
                  </a:lnTo>
                  <a:lnTo>
                    <a:pt x="1796" y="384"/>
                  </a:lnTo>
                  <a:lnTo>
                    <a:pt x="1803" y="389"/>
                  </a:lnTo>
                  <a:lnTo>
                    <a:pt x="1809" y="395"/>
                  </a:lnTo>
                  <a:lnTo>
                    <a:pt x="1815" y="401"/>
                  </a:lnTo>
                  <a:lnTo>
                    <a:pt x="1820" y="408"/>
                  </a:lnTo>
                  <a:lnTo>
                    <a:pt x="1825" y="416"/>
                  </a:lnTo>
                  <a:lnTo>
                    <a:pt x="1828" y="424"/>
                  </a:lnTo>
                  <a:lnTo>
                    <a:pt x="1833" y="433"/>
                  </a:lnTo>
                  <a:lnTo>
                    <a:pt x="1835" y="442"/>
                  </a:lnTo>
                  <a:lnTo>
                    <a:pt x="1836" y="451"/>
                  </a:lnTo>
                  <a:lnTo>
                    <a:pt x="1837" y="460"/>
                  </a:lnTo>
                  <a:lnTo>
                    <a:pt x="1836" y="469"/>
                  </a:lnTo>
                  <a:lnTo>
                    <a:pt x="1835" y="478"/>
                  </a:lnTo>
                  <a:lnTo>
                    <a:pt x="1833" y="487"/>
                  </a:lnTo>
                  <a:lnTo>
                    <a:pt x="1828" y="495"/>
                  </a:lnTo>
                  <a:lnTo>
                    <a:pt x="1825" y="504"/>
                  </a:lnTo>
                  <a:lnTo>
                    <a:pt x="1820" y="512"/>
                  </a:lnTo>
                  <a:lnTo>
                    <a:pt x="1815" y="519"/>
                  </a:lnTo>
                  <a:lnTo>
                    <a:pt x="1809" y="525"/>
                  </a:lnTo>
                  <a:lnTo>
                    <a:pt x="1803" y="531"/>
                  </a:lnTo>
                  <a:lnTo>
                    <a:pt x="1796" y="536"/>
                  </a:lnTo>
                  <a:lnTo>
                    <a:pt x="1788" y="541"/>
                  </a:lnTo>
                  <a:lnTo>
                    <a:pt x="1780" y="545"/>
                  </a:lnTo>
                  <a:lnTo>
                    <a:pt x="1772" y="548"/>
                  </a:lnTo>
                  <a:lnTo>
                    <a:pt x="1763" y="550"/>
                  </a:lnTo>
                  <a:lnTo>
                    <a:pt x="1753" y="551"/>
                  </a:lnTo>
                  <a:lnTo>
                    <a:pt x="1744" y="552"/>
                  </a:lnTo>
                  <a:lnTo>
                    <a:pt x="1194" y="552"/>
                  </a:lnTo>
                  <a:lnTo>
                    <a:pt x="1184" y="551"/>
                  </a:lnTo>
                  <a:lnTo>
                    <a:pt x="1175" y="550"/>
                  </a:lnTo>
                  <a:lnTo>
                    <a:pt x="1166" y="548"/>
                  </a:lnTo>
                  <a:lnTo>
                    <a:pt x="1158" y="545"/>
                  </a:lnTo>
                  <a:lnTo>
                    <a:pt x="1150" y="541"/>
                  </a:lnTo>
                  <a:lnTo>
                    <a:pt x="1142" y="536"/>
                  </a:lnTo>
                  <a:lnTo>
                    <a:pt x="1135" y="531"/>
                  </a:lnTo>
                  <a:lnTo>
                    <a:pt x="1129" y="525"/>
                  </a:lnTo>
                  <a:lnTo>
                    <a:pt x="1123" y="519"/>
                  </a:lnTo>
                  <a:lnTo>
                    <a:pt x="1117" y="512"/>
                  </a:lnTo>
                  <a:lnTo>
                    <a:pt x="1112" y="504"/>
                  </a:lnTo>
                  <a:lnTo>
                    <a:pt x="1108" y="495"/>
                  </a:lnTo>
                  <a:lnTo>
                    <a:pt x="1105" y="487"/>
                  </a:lnTo>
                  <a:lnTo>
                    <a:pt x="1103" y="478"/>
                  </a:lnTo>
                  <a:lnTo>
                    <a:pt x="1102" y="469"/>
                  </a:lnTo>
                  <a:lnTo>
                    <a:pt x="1101" y="460"/>
                  </a:lnTo>
                  <a:lnTo>
                    <a:pt x="1102" y="451"/>
                  </a:lnTo>
                  <a:lnTo>
                    <a:pt x="1103" y="442"/>
                  </a:lnTo>
                  <a:lnTo>
                    <a:pt x="1105" y="433"/>
                  </a:lnTo>
                  <a:lnTo>
                    <a:pt x="1108" y="424"/>
                  </a:lnTo>
                  <a:lnTo>
                    <a:pt x="1112" y="416"/>
                  </a:lnTo>
                  <a:lnTo>
                    <a:pt x="1117" y="408"/>
                  </a:lnTo>
                  <a:lnTo>
                    <a:pt x="1123" y="401"/>
                  </a:lnTo>
                  <a:lnTo>
                    <a:pt x="1129" y="395"/>
                  </a:lnTo>
                  <a:lnTo>
                    <a:pt x="1135" y="389"/>
                  </a:lnTo>
                  <a:lnTo>
                    <a:pt x="1142" y="384"/>
                  </a:lnTo>
                  <a:lnTo>
                    <a:pt x="1150" y="379"/>
                  </a:lnTo>
                  <a:lnTo>
                    <a:pt x="1158" y="376"/>
                  </a:lnTo>
                  <a:lnTo>
                    <a:pt x="1166" y="373"/>
                  </a:lnTo>
                  <a:lnTo>
                    <a:pt x="1175" y="370"/>
                  </a:lnTo>
                  <a:lnTo>
                    <a:pt x="1184" y="369"/>
                  </a:lnTo>
                  <a:lnTo>
                    <a:pt x="1194" y="369"/>
                  </a:lnTo>
                  <a:close/>
                  <a:moveTo>
                    <a:pt x="1468" y="5328"/>
                  </a:moveTo>
                  <a:lnTo>
                    <a:pt x="1468" y="5328"/>
                  </a:lnTo>
                  <a:lnTo>
                    <a:pt x="1454" y="5328"/>
                  </a:lnTo>
                  <a:lnTo>
                    <a:pt x="1441" y="5327"/>
                  </a:lnTo>
                  <a:lnTo>
                    <a:pt x="1427" y="5325"/>
                  </a:lnTo>
                  <a:lnTo>
                    <a:pt x="1414" y="5322"/>
                  </a:lnTo>
                  <a:lnTo>
                    <a:pt x="1399" y="5319"/>
                  </a:lnTo>
                  <a:lnTo>
                    <a:pt x="1387" y="5316"/>
                  </a:lnTo>
                  <a:lnTo>
                    <a:pt x="1374" y="5312"/>
                  </a:lnTo>
                  <a:lnTo>
                    <a:pt x="1362" y="5307"/>
                  </a:lnTo>
                  <a:lnTo>
                    <a:pt x="1350" y="5300"/>
                  </a:lnTo>
                  <a:lnTo>
                    <a:pt x="1338" y="5294"/>
                  </a:lnTo>
                  <a:lnTo>
                    <a:pt x="1325" y="5288"/>
                  </a:lnTo>
                  <a:lnTo>
                    <a:pt x="1314" y="5281"/>
                  </a:lnTo>
                  <a:lnTo>
                    <a:pt x="1304" y="5273"/>
                  </a:lnTo>
                  <a:lnTo>
                    <a:pt x="1294" y="5265"/>
                  </a:lnTo>
                  <a:lnTo>
                    <a:pt x="1284" y="5257"/>
                  </a:lnTo>
                  <a:lnTo>
                    <a:pt x="1274" y="5248"/>
                  </a:lnTo>
                  <a:lnTo>
                    <a:pt x="1265" y="5238"/>
                  </a:lnTo>
                  <a:lnTo>
                    <a:pt x="1256" y="5227"/>
                  </a:lnTo>
                  <a:lnTo>
                    <a:pt x="1248" y="5217"/>
                  </a:lnTo>
                  <a:lnTo>
                    <a:pt x="1240" y="5206"/>
                  </a:lnTo>
                  <a:lnTo>
                    <a:pt x="1233" y="5195"/>
                  </a:lnTo>
                  <a:lnTo>
                    <a:pt x="1227" y="5184"/>
                  </a:lnTo>
                  <a:lnTo>
                    <a:pt x="1221" y="5172"/>
                  </a:lnTo>
                  <a:lnTo>
                    <a:pt x="1215" y="5159"/>
                  </a:lnTo>
                  <a:lnTo>
                    <a:pt x="1210" y="5147"/>
                  </a:lnTo>
                  <a:lnTo>
                    <a:pt x="1206" y="5134"/>
                  </a:lnTo>
                  <a:lnTo>
                    <a:pt x="1202" y="5121"/>
                  </a:lnTo>
                  <a:lnTo>
                    <a:pt x="1199" y="5108"/>
                  </a:lnTo>
                  <a:lnTo>
                    <a:pt x="1197" y="5095"/>
                  </a:lnTo>
                  <a:lnTo>
                    <a:pt x="1195" y="5080"/>
                  </a:lnTo>
                  <a:lnTo>
                    <a:pt x="1194" y="5066"/>
                  </a:lnTo>
                  <a:lnTo>
                    <a:pt x="1194" y="5052"/>
                  </a:lnTo>
                  <a:lnTo>
                    <a:pt x="1194" y="5038"/>
                  </a:lnTo>
                  <a:lnTo>
                    <a:pt x="1195" y="5025"/>
                  </a:lnTo>
                  <a:lnTo>
                    <a:pt x="1197" y="5010"/>
                  </a:lnTo>
                  <a:lnTo>
                    <a:pt x="1199" y="4997"/>
                  </a:lnTo>
                  <a:lnTo>
                    <a:pt x="1202" y="4983"/>
                  </a:lnTo>
                  <a:lnTo>
                    <a:pt x="1206" y="4970"/>
                  </a:lnTo>
                  <a:lnTo>
                    <a:pt x="1210" y="4958"/>
                  </a:lnTo>
                  <a:lnTo>
                    <a:pt x="1215" y="4945"/>
                  </a:lnTo>
                  <a:lnTo>
                    <a:pt x="1221" y="4932"/>
                  </a:lnTo>
                  <a:lnTo>
                    <a:pt x="1227" y="4921"/>
                  </a:lnTo>
                  <a:lnTo>
                    <a:pt x="1233" y="4909"/>
                  </a:lnTo>
                  <a:lnTo>
                    <a:pt x="1240" y="4898"/>
                  </a:lnTo>
                  <a:lnTo>
                    <a:pt x="1248" y="4888"/>
                  </a:lnTo>
                  <a:lnTo>
                    <a:pt x="1256" y="4876"/>
                  </a:lnTo>
                  <a:lnTo>
                    <a:pt x="1265" y="4867"/>
                  </a:lnTo>
                  <a:lnTo>
                    <a:pt x="1274" y="4857"/>
                  </a:lnTo>
                  <a:lnTo>
                    <a:pt x="1284" y="4848"/>
                  </a:lnTo>
                  <a:lnTo>
                    <a:pt x="1294" y="4840"/>
                  </a:lnTo>
                  <a:lnTo>
                    <a:pt x="1304" y="4832"/>
                  </a:lnTo>
                  <a:lnTo>
                    <a:pt x="1314" y="4824"/>
                  </a:lnTo>
                  <a:lnTo>
                    <a:pt x="1325" y="4817"/>
                  </a:lnTo>
                  <a:lnTo>
                    <a:pt x="1338" y="4810"/>
                  </a:lnTo>
                  <a:lnTo>
                    <a:pt x="1350" y="4803"/>
                  </a:lnTo>
                  <a:lnTo>
                    <a:pt x="1362" y="4798"/>
                  </a:lnTo>
                  <a:lnTo>
                    <a:pt x="1374" y="4793"/>
                  </a:lnTo>
                  <a:lnTo>
                    <a:pt x="1387" y="4789"/>
                  </a:lnTo>
                  <a:lnTo>
                    <a:pt x="1399" y="4785"/>
                  </a:lnTo>
                  <a:lnTo>
                    <a:pt x="1414" y="4782"/>
                  </a:lnTo>
                  <a:lnTo>
                    <a:pt x="1427" y="4780"/>
                  </a:lnTo>
                  <a:lnTo>
                    <a:pt x="1441" y="4778"/>
                  </a:lnTo>
                  <a:lnTo>
                    <a:pt x="1454" y="4777"/>
                  </a:lnTo>
                  <a:lnTo>
                    <a:pt x="1468" y="4777"/>
                  </a:lnTo>
                  <a:lnTo>
                    <a:pt x="1483" y="4777"/>
                  </a:lnTo>
                  <a:lnTo>
                    <a:pt x="1497" y="4778"/>
                  </a:lnTo>
                  <a:lnTo>
                    <a:pt x="1511" y="4780"/>
                  </a:lnTo>
                  <a:lnTo>
                    <a:pt x="1524" y="4782"/>
                  </a:lnTo>
                  <a:lnTo>
                    <a:pt x="1537" y="4785"/>
                  </a:lnTo>
                  <a:lnTo>
                    <a:pt x="1551" y="4789"/>
                  </a:lnTo>
                  <a:lnTo>
                    <a:pt x="1564" y="4793"/>
                  </a:lnTo>
                  <a:lnTo>
                    <a:pt x="1576" y="4798"/>
                  </a:lnTo>
                  <a:lnTo>
                    <a:pt x="1588" y="4803"/>
                  </a:lnTo>
                  <a:lnTo>
                    <a:pt x="1600" y="4810"/>
                  </a:lnTo>
                  <a:lnTo>
                    <a:pt x="1611" y="4817"/>
                  </a:lnTo>
                  <a:lnTo>
                    <a:pt x="1623" y="4824"/>
                  </a:lnTo>
                  <a:lnTo>
                    <a:pt x="1634" y="4832"/>
                  </a:lnTo>
                  <a:lnTo>
                    <a:pt x="1644" y="4840"/>
                  </a:lnTo>
                  <a:lnTo>
                    <a:pt x="1654" y="4848"/>
                  </a:lnTo>
                  <a:lnTo>
                    <a:pt x="1664" y="4857"/>
                  </a:lnTo>
                  <a:lnTo>
                    <a:pt x="1673" y="4867"/>
                  </a:lnTo>
                  <a:lnTo>
                    <a:pt x="1681" y="4876"/>
                  </a:lnTo>
                  <a:lnTo>
                    <a:pt x="1690" y="4888"/>
                  </a:lnTo>
                  <a:lnTo>
                    <a:pt x="1698" y="4898"/>
                  </a:lnTo>
                  <a:lnTo>
                    <a:pt x="1705" y="4909"/>
                  </a:lnTo>
                  <a:lnTo>
                    <a:pt x="1711" y="4921"/>
                  </a:lnTo>
                  <a:lnTo>
                    <a:pt x="1717" y="4932"/>
                  </a:lnTo>
                  <a:lnTo>
                    <a:pt x="1723" y="4945"/>
                  </a:lnTo>
                  <a:lnTo>
                    <a:pt x="1728" y="4958"/>
                  </a:lnTo>
                  <a:lnTo>
                    <a:pt x="1732" y="4970"/>
                  </a:lnTo>
                  <a:lnTo>
                    <a:pt x="1736" y="4983"/>
                  </a:lnTo>
                  <a:lnTo>
                    <a:pt x="1739" y="4997"/>
                  </a:lnTo>
                  <a:lnTo>
                    <a:pt x="1741" y="5010"/>
                  </a:lnTo>
                  <a:lnTo>
                    <a:pt x="1743" y="5025"/>
                  </a:lnTo>
                  <a:lnTo>
                    <a:pt x="1744" y="5038"/>
                  </a:lnTo>
                  <a:lnTo>
                    <a:pt x="1744" y="5052"/>
                  </a:lnTo>
                  <a:lnTo>
                    <a:pt x="1744" y="5066"/>
                  </a:lnTo>
                  <a:lnTo>
                    <a:pt x="1743" y="5080"/>
                  </a:lnTo>
                  <a:lnTo>
                    <a:pt x="1741" y="5095"/>
                  </a:lnTo>
                  <a:lnTo>
                    <a:pt x="1739" y="5108"/>
                  </a:lnTo>
                  <a:lnTo>
                    <a:pt x="1736" y="5121"/>
                  </a:lnTo>
                  <a:lnTo>
                    <a:pt x="1732" y="5134"/>
                  </a:lnTo>
                  <a:lnTo>
                    <a:pt x="1728" y="5147"/>
                  </a:lnTo>
                  <a:lnTo>
                    <a:pt x="1723" y="5159"/>
                  </a:lnTo>
                  <a:lnTo>
                    <a:pt x="1717" y="5172"/>
                  </a:lnTo>
                  <a:lnTo>
                    <a:pt x="1711" y="5184"/>
                  </a:lnTo>
                  <a:lnTo>
                    <a:pt x="1705" y="5195"/>
                  </a:lnTo>
                  <a:lnTo>
                    <a:pt x="1698" y="5206"/>
                  </a:lnTo>
                  <a:lnTo>
                    <a:pt x="1690" y="5217"/>
                  </a:lnTo>
                  <a:lnTo>
                    <a:pt x="1681" y="5227"/>
                  </a:lnTo>
                  <a:lnTo>
                    <a:pt x="1673" y="5238"/>
                  </a:lnTo>
                  <a:lnTo>
                    <a:pt x="1664" y="5248"/>
                  </a:lnTo>
                  <a:lnTo>
                    <a:pt x="1654" y="5257"/>
                  </a:lnTo>
                  <a:lnTo>
                    <a:pt x="1644" y="5265"/>
                  </a:lnTo>
                  <a:lnTo>
                    <a:pt x="1634" y="5273"/>
                  </a:lnTo>
                  <a:lnTo>
                    <a:pt x="1623" y="5281"/>
                  </a:lnTo>
                  <a:lnTo>
                    <a:pt x="1611" y="5288"/>
                  </a:lnTo>
                  <a:lnTo>
                    <a:pt x="1600" y="5294"/>
                  </a:lnTo>
                  <a:lnTo>
                    <a:pt x="1588" y="5300"/>
                  </a:lnTo>
                  <a:lnTo>
                    <a:pt x="1576" y="5307"/>
                  </a:lnTo>
                  <a:lnTo>
                    <a:pt x="1564" y="5312"/>
                  </a:lnTo>
                  <a:lnTo>
                    <a:pt x="1551" y="5316"/>
                  </a:lnTo>
                  <a:lnTo>
                    <a:pt x="1537" y="5319"/>
                  </a:lnTo>
                  <a:lnTo>
                    <a:pt x="1524" y="5322"/>
                  </a:lnTo>
                  <a:lnTo>
                    <a:pt x="1511" y="5325"/>
                  </a:lnTo>
                  <a:lnTo>
                    <a:pt x="1497" y="5327"/>
                  </a:lnTo>
                  <a:lnTo>
                    <a:pt x="1483" y="5328"/>
                  </a:lnTo>
                  <a:lnTo>
                    <a:pt x="1468" y="5328"/>
                  </a:lnTo>
                  <a:close/>
                  <a:moveTo>
                    <a:pt x="2755" y="4593"/>
                  </a:moveTo>
                  <a:lnTo>
                    <a:pt x="183" y="4593"/>
                  </a:lnTo>
                  <a:lnTo>
                    <a:pt x="183" y="919"/>
                  </a:lnTo>
                  <a:lnTo>
                    <a:pt x="2755" y="919"/>
                  </a:lnTo>
                  <a:lnTo>
                    <a:pt x="2755" y="4593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744813" y="4625992"/>
            <a:ext cx="611524" cy="611524"/>
            <a:chOff x="4485555" y="4007017"/>
            <a:chExt cx="611524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45" name="任意多边形 44"/>
            <p:cNvSpPr/>
            <p:nvPr/>
          </p:nvSpPr>
          <p:spPr>
            <a:xfrm>
              <a:off x="4485555" y="4007017"/>
              <a:ext cx="611524" cy="611524"/>
            </a:xfrm>
            <a:custGeom>
              <a:avLst/>
              <a:gdLst>
                <a:gd name="connsiteX0" fmla="*/ 413083 w 772417"/>
                <a:gd name="connsiteY0" fmla="*/ 961 h 772415"/>
                <a:gd name="connsiteX1" fmla="*/ 720620 w 772417"/>
                <a:gd name="connsiteY1" fmla="*/ 193136 h 772415"/>
                <a:gd name="connsiteX2" fmla="*/ 579281 w 772417"/>
                <a:gd name="connsiteY2" fmla="*/ 720618 h 772415"/>
                <a:gd name="connsiteX3" fmla="*/ 51799 w 772417"/>
                <a:gd name="connsiteY3" fmla="*/ 579279 h 772415"/>
                <a:gd name="connsiteX4" fmla="*/ 193137 w 772417"/>
                <a:gd name="connsiteY4" fmla="*/ 51797 h 772415"/>
                <a:gd name="connsiteX5" fmla="*/ 413083 w 772417"/>
                <a:gd name="connsiteY5" fmla="*/ 961 h 77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5">
                  <a:moveTo>
                    <a:pt x="413083" y="961"/>
                  </a:moveTo>
                  <a:cubicBezTo>
                    <a:pt x="536733" y="9700"/>
                    <a:pt x="653976" y="77705"/>
                    <a:pt x="720620" y="193136"/>
                  </a:cubicBezTo>
                  <a:cubicBezTo>
                    <a:pt x="827250" y="377825"/>
                    <a:pt x="763971" y="613987"/>
                    <a:pt x="579281" y="720618"/>
                  </a:cubicBezTo>
                  <a:cubicBezTo>
                    <a:pt x="394592" y="827248"/>
                    <a:pt x="158429" y="763969"/>
                    <a:pt x="51799" y="579279"/>
                  </a:cubicBezTo>
                  <a:cubicBezTo>
                    <a:pt x="-54832" y="394590"/>
                    <a:pt x="8448" y="158428"/>
                    <a:pt x="193137" y="51797"/>
                  </a:cubicBezTo>
                  <a:cubicBezTo>
                    <a:pt x="262396" y="11811"/>
                    <a:pt x="338893" y="-4282"/>
                    <a:pt x="413083" y="961"/>
                  </a:cubicBezTo>
                  <a:close/>
                </a:path>
              </a:pathLst>
            </a:cu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宋体"/>
                <a:cs typeface="+mn-cs"/>
              </a:endParaRPr>
            </a:p>
          </p:txBody>
        </p:sp>
        <p:sp>
          <p:nvSpPr>
            <p:cNvPr id="46" name="KSO_Shape"/>
            <p:cNvSpPr/>
            <p:nvPr/>
          </p:nvSpPr>
          <p:spPr bwMode="auto">
            <a:xfrm>
              <a:off x="4621171" y="4212952"/>
              <a:ext cx="340293" cy="199655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094985" y="3116646"/>
            <a:ext cx="610268" cy="611524"/>
            <a:chOff x="7099916" y="2497671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48" name="任意多边形 47"/>
            <p:cNvSpPr/>
            <p:nvPr/>
          </p:nvSpPr>
          <p:spPr>
            <a:xfrm>
              <a:off x="7099916" y="2497671"/>
              <a:ext cx="610268" cy="611524"/>
            </a:xfrm>
            <a:custGeom>
              <a:avLst/>
              <a:gdLst>
                <a:gd name="connsiteX0" fmla="*/ 413081 w 772416"/>
                <a:gd name="connsiteY0" fmla="*/ 962 h 772417"/>
                <a:gd name="connsiteX1" fmla="*/ 720618 w 772416"/>
                <a:gd name="connsiteY1" fmla="*/ 193137 h 772417"/>
                <a:gd name="connsiteX2" fmla="*/ 579280 w 772416"/>
                <a:gd name="connsiteY2" fmla="*/ 720619 h 772417"/>
                <a:gd name="connsiteX3" fmla="*/ 51797 w 772416"/>
                <a:gd name="connsiteY3" fmla="*/ 579281 h 772417"/>
                <a:gd name="connsiteX4" fmla="*/ 193136 w 772416"/>
                <a:gd name="connsiteY4" fmla="*/ 51798 h 772417"/>
                <a:gd name="connsiteX5" fmla="*/ 413081 w 772416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6" h="772417">
                  <a:moveTo>
                    <a:pt x="413081" y="962"/>
                  </a:moveTo>
                  <a:cubicBezTo>
                    <a:pt x="536732" y="9701"/>
                    <a:pt x="653974" y="77706"/>
                    <a:pt x="720618" y="193137"/>
                  </a:cubicBezTo>
                  <a:cubicBezTo>
                    <a:pt x="827249" y="377826"/>
                    <a:pt x="763969" y="613989"/>
                    <a:pt x="579280" y="720619"/>
                  </a:cubicBezTo>
                  <a:cubicBezTo>
                    <a:pt x="394590" y="827250"/>
                    <a:pt x="158428" y="763970"/>
                    <a:pt x="51797" y="579281"/>
                  </a:cubicBezTo>
                  <a:cubicBezTo>
                    <a:pt x="-54833" y="394591"/>
                    <a:pt x="8446" y="158429"/>
                    <a:pt x="193136" y="51798"/>
                  </a:cubicBezTo>
                  <a:cubicBezTo>
                    <a:pt x="262394" y="11812"/>
                    <a:pt x="338891" y="-4281"/>
                    <a:pt x="413081" y="962"/>
                  </a:cubicBezTo>
                  <a:close/>
                </a:path>
              </a:pathLst>
            </a:cu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宋体"/>
                <a:cs typeface="+mn-cs"/>
              </a:endParaRPr>
            </a:p>
          </p:txBody>
        </p:sp>
        <p:sp>
          <p:nvSpPr>
            <p:cNvPr id="49" name="KSO_Shape"/>
            <p:cNvSpPr/>
            <p:nvPr/>
          </p:nvSpPr>
          <p:spPr bwMode="auto">
            <a:xfrm>
              <a:off x="7300826" y="2658400"/>
              <a:ext cx="271230" cy="246116"/>
            </a:xfrm>
            <a:custGeom>
              <a:avLst/>
              <a:gdLst>
                <a:gd name="T0" fmla="*/ 726341 w 2395538"/>
                <a:gd name="T1" fmla="*/ 2170112 h 2170112"/>
                <a:gd name="T2" fmla="*/ 1441768 w 2395538"/>
                <a:gd name="T3" fmla="*/ 728510 h 2170112"/>
                <a:gd name="T4" fmla="*/ 1885633 w 2395538"/>
                <a:gd name="T5" fmla="*/ 1143658 h 2170112"/>
                <a:gd name="T6" fmla="*/ 1870393 w 2395538"/>
                <a:gd name="T7" fmla="*/ 1187775 h 2170112"/>
                <a:gd name="T8" fmla="*/ 1824038 w 2395538"/>
                <a:gd name="T9" fmla="*/ 1209358 h 2170112"/>
                <a:gd name="T10" fmla="*/ 1774825 w 2395538"/>
                <a:gd name="T11" fmla="*/ 1196345 h 2170112"/>
                <a:gd name="T12" fmla="*/ 87630 w 2395538"/>
                <a:gd name="T13" fmla="*/ 1207136 h 2170112"/>
                <a:gd name="T14" fmla="*/ 36195 w 2395538"/>
                <a:gd name="T15" fmla="*/ 1203010 h 2170112"/>
                <a:gd name="T16" fmla="*/ 2540 w 2395538"/>
                <a:gd name="T17" fmla="*/ 1166510 h 2170112"/>
                <a:gd name="T18" fmla="*/ 7937 w 2395538"/>
                <a:gd name="T19" fmla="*/ 1121123 h 2170112"/>
                <a:gd name="T20" fmla="*/ 1968140 w 2395538"/>
                <a:gd name="T21" fmla="*/ 219388 h 2170112"/>
                <a:gd name="T22" fmla="*/ 2114413 w 2395538"/>
                <a:gd name="T23" fmla="*/ 243789 h 2170112"/>
                <a:gd name="T24" fmla="*/ 2240697 w 2395538"/>
                <a:gd name="T25" fmla="*/ 284667 h 2170112"/>
                <a:gd name="T26" fmla="*/ 2388557 w 2395538"/>
                <a:gd name="T27" fmla="*/ 355016 h 2170112"/>
                <a:gd name="T28" fmla="*/ 2336521 w 2395538"/>
                <a:gd name="T29" fmla="*/ 373079 h 2170112"/>
                <a:gd name="T30" fmla="*/ 2250533 w 2395538"/>
                <a:gd name="T31" fmla="*/ 415225 h 2170112"/>
                <a:gd name="T32" fmla="*/ 2138845 w 2395538"/>
                <a:gd name="T33" fmla="*/ 508390 h 2170112"/>
                <a:gd name="T34" fmla="*/ 2044926 w 2395538"/>
                <a:gd name="T35" fmla="*/ 621519 h 2170112"/>
                <a:gd name="T36" fmla="*/ 1960525 w 2395538"/>
                <a:gd name="T37" fmla="*/ 747006 h 2170112"/>
                <a:gd name="T38" fmla="*/ 1902777 w 2395538"/>
                <a:gd name="T39" fmla="*/ 803412 h 2170112"/>
                <a:gd name="T40" fmla="*/ 1832020 w 2395538"/>
                <a:gd name="T41" fmla="*/ 843974 h 2170112"/>
                <a:gd name="T42" fmla="*/ 1753013 w 2395538"/>
                <a:gd name="T43" fmla="*/ 868374 h 2170112"/>
                <a:gd name="T44" fmla="*/ 1568664 w 2395538"/>
                <a:gd name="T45" fmla="*/ 707079 h 2170112"/>
                <a:gd name="T46" fmla="*/ 1657507 w 2395538"/>
                <a:gd name="T47" fmla="*/ 590147 h 2170112"/>
                <a:gd name="T48" fmla="*/ 1736514 w 2395538"/>
                <a:gd name="T49" fmla="*/ 513143 h 2170112"/>
                <a:gd name="T50" fmla="*/ 1825674 w 2395538"/>
                <a:gd name="T51" fmla="*/ 448498 h 2170112"/>
                <a:gd name="T52" fmla="*/ 1925622 w 2395538"/>
                <a:gd name="T53" fmla="*/ 399381 h 2170112"/>
                <a:gd name="T54" fmla="*/ 2033820 w 2395538"/>
                <a:gd name="T55" fmla="*/ 369910 h 2170112"/>
                <a:gd name="T56" fmla="*/ 2147095 w 2395538"/>
                <a:gd name="T57" fmla="*/ 361671 h 2170112"/>
                <a:gd name="T58" fmla="*/ 2032234 w 2395538"/>
                <a:gd name="T59" fmla="*/ 356601 h 2170112"/>
                <a:gd name="T60" fmla="*/ 1917373 w 2395538"/>
                <a:gd name="T61" fmla="*/ 373713 h 2170112"/>
                <a:gd name="T62" fmla="*/ 1806953 w 2395538"/>
                <a:gd name="T63" fmla="*/ 412690 h 2170112"/>
                <a:gd name="T64" fmla="*/ 1703832 w 2395538"/>
                <a:gd name="T65" fmla="*/ 469730 h 2170112"/>
                <a:gd name="T66" fmla="*/ 1610230 w 2395538"/>
                <a:gd name="T67" fmla="*/ 542297 h 2170112"/>
                <a:gd name="T68" fmla="*/ 1526146 w 2395538"/>
                <a:gd name="T69" fmla="*/ 625638 h 2170112"/>
                <a:gd name="T70" fmla="*/ 1409381 w 2395538"/>
                <a:gd name="T71" fmla="*/ 589196 h 2170112"/>
                <a:gd name="T72" fmla="*/ 1430322 w 2395538"/>
                <a:gd name="T73" fmla="*/ 523601 h 2170112"/>
                <a:gd name="T74" fmla="*/ 1476648 w 2395538"/>
                <a:gd name="T75" fmla="*/ 444696 h 2170112"/>
                <a:gd name="T76" fmla="*/ 1541376 w 2395538"/>
                <a:gd name="T77" fmla="*/ 367375 h 2170112"/>
                <a:gd name="T78" fmla="*/ 1611816 w 2395538"/>
                <a:gd name="T79" fmla="*/ 308117 h 2170112"/>
                <a:gd name="T80" fmla="*/ 1686381 w 2395538"/>
                <a:gd name="T81" fmla="*/ 265337 h 2170112"/>
                <a:gd name="T82" fmla="*/ 1763166 w 2395538"/>
                <a:gd name="T83" fmla="*/ 237134 h 2170112"/>
                <a:gd name="T84" fmla="*/ 1910075 w 2395538"/>
                <a:gd name="T85" fmla="*/ 217487 h 2170112"/>
                <a:gd name="T86" fmla="*/ 1198124 w 2395538"/>
                <a:gd name="T87" fmla="*/ 20298 h 2170112"/>
                <a:gd name="T88" fmla="*/ 1336237 w 2395538"/>
                <a:gd name="T89" fmla="*/ 78653 h 2170112"/>
                <a:gd name="T90" fmla="*/ 1406886 w 2395538"/>
                <a:gd name="T91" fmla="*/ 127177 h 2170112"/>
                <a:gd name="T92" fmla="*/ 1468305 w 2395538"/>
                <a:gd name="T93" fmla="*/ 191241 h 2170112"/>
                <a:gd name="T94" fmla="*/ 1512540 w 2395538"/>
                <a:gd name="T95" fmla="*/ 273066 h 2170112"/>
                <a:gd name="T96" fmla="*/ 1474351 w 2395538"/>
                <a:gd name="T97" fmla="*/ 374554 h 2170112"/>
                <a:gd name="T98" fmla="*/ 1420252 w 2395538"/>
                <a:gd name="T99" fmla="*/ 385654 h 2170112"/>
                <a:gd name="T100" fmla="*/ 1384927 w 2395538"/>
                <a:gd name="T101" fmla="*/ 273700 h 2170112"/>
                <a:gd name="T102" fmla="*/ 1348012 w 2395538"/>
                <a:gd name="T103" fmla="*/ 208050 h 2170112"/>
                <a:gd name="T104" fmla="*/ 1299640 w 2395538"/>
                <a:gd name="T105" fmla="*/ 150963 h 2170112"/>
                <a:gd name="T106" fmla="*/ 1242040 w 2395538"/>
                <a:gd name="T107" fmla="*/ 104659 h 2170112"/>
                <a:gd name="T108" fmla="*/ 1280546 w 2395538"/>
                <a:gd name="T109" fmla="*/ 143986 h 2170112"/>
                <a:gd name="T110" fmla="*/ 1323508 w 2395538"/>
                <a:gd name="T111" fmla="*/ 202024 h 2170112"/>
                <a:gd name="T112" fmla="*/ 1356923 w 2395538"/>
                <a:gd name="T113" fmla="*/ 274969 h 2170112"/>
                <a:gd name="T114" fmla="*/ 1381108 w 2395538"/>
                <a:gd name="T115" fmla="*/ 413880 h 2170112"/>
                <a:gd name="T116" fmla="*/ 1369652 w 2395538"/>
                <a:gd name="T117" fmla="*/ 554378 h 2170112"/>
                <a:gd name="T118" fmla="*/ 1166937 w 2395538"/>
                <a:gd name="T119" fmla="*/ 363136 h 2170112"/>
                <a:gd name="T120" fmla="*/ 1178711 w 2395538"/>
                <a:gd name="T121" fmla="*/ 227079 h 2170112"/>
                <a:gd name="T122" fmla="*/ 1172028 w 2395538"/>
                <a:gd name="T123" fmla="*/ 132568 h 2170112"/>
                <a:gd name="T124" fmla="*/ 1144342 w 2395538"/>
                <a:gd name="T125" fmla="*/ 45670 h 2170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95538" h="2170112">
                  <a:moveTo>
                    <a:pt x="940433" y="595312"/>
                  </a:moveTo>
                  <a:lnTo>
                    <a:pt x="1643062" y="1217102"/>
                  </a:lnTo>
                  <a:lnTo>
                    <a:pt x="1643062" y="2170112"/>
                  </a:lnTo>
                  <a:lnTo>
                    <a:pt x="1433735" y="2170112"/>
                  </a:lnTo>
                  <a:lnTo>
                    <a:pt x="1159290" y="2170112"/>
                  </a:lnTo>
                  <a:lnTo>
                    <a:pt x="1159290" y="1557214"/>
                  </a:lnTo>
                  <a:lnTo>
                    <a:pt x="726341" y="1557214"/>
                  </a:lnTo>
                  <a:lnTo>
                    <a:pt x="726341" y="2170112"/>
                  </a:lnTo>
                  <a:lnTo>
                    <a:pt x="612307" y="2170112"/>
                  </a:lnTo>
                  <a:lnTo>
                    <a:pt x="242887" y="2170112"/>
                  </a:lnTo>
                  <a:lnTo>
                    <a:pt x="242887" y="1655658"/>
                  </a:lnTo>
                  <a:lnTo>
                    <a:pt x="242887" y="1217102"/>
                  </a:lnTo>
                  <a:lnTo>
                    <a:pt x="940433" y="595312"/>
                  </a:lnTo>
                  <a:close/>
                  <a:moveTo>
                    <a:pt x="942657" y="284162"/>
                  </a:moveTo>
                  <a:lnTo>
                    <a:pt x="1252855" y="559975"/>
                  </a:lnTo>
                  <a:lnTo>
                    <a:pt x="1441768" y="728510"/>
                  </a:lnTo>
                  <a:lnTo>
                    <a:pt x="1865630" y="1106523"/>
                  </a:lnTo>
                  <a:lnTo>
                    <a:pt x="1870393" y="1110966"/>
                  </a:lnTo>
                  <a:lnTo>
                    <a:pt x="1874520" y="1115727"/>
                  </a:lnTo>
                  <a:lnTo>
                    <a:pt x="1878013" y="1121123"/>
                  </a:lnTo>
                  <a:lnTo>
                    <a:pt x="1880553" y="1126519"/>
                  </a:lnTo>
                  <a:lnTo>
                    <a:pt x="1882775" y="1132232"/>
                  </a:lnTo>
                  <a:lnTo>
                    <a:pt x="1884680" y="1137627"/>
                  </a:lnTo>
                  <a:lnTo>
                    <a:pt x="1885633" y="1143658"/>
                  </a:lnTo>
                  <a:lnTo>
                    <a:pt x="1885950" y="1149053"/>
                  </a:lnTo>
                  <a:lnTo>
                    <a:pt x="1885633" y="1155084"/>
                  </a:lnTo>
                  <a:lnTo>
                    <a:pt x="1884680" y="1160797"/>
                  </a:lnTo>
                  <a:lnTo>
                    <a:pt x="1882775" y="1166510"/>
                  </a:lnTo>
                  <a:lnTo>
                    <a:pt x="1880553" y="1171906"/>
                  </a:lnTo>
                  <a:lnTo>
                    <a:pt x="1878013" y="1177619"/>
                  </a:lnTo>
                  <a:lnTo>
                    <a:pt x="1874520" y="1182697"/>
                  </a:lnTo>
                  <a:lnTo>
                    <a:pt x="1870393" y="1187775"/>
                  </a:lnTo>
                  <a:lnTo>
                    <a:pt x="1865630" y="1192219"/>
                  </a:lnTo>
                  <a:lnTo>
                    <a:pt x="1860550" y="1196345"/>
                  </a:lnTo>
                  <a:lnTo>
                    <a:pt x="1855153" y="1200153"/>
                  </a:lnTo>
                  <a:lnTo>
                    <a:pt x="1849438" y="1203010"/>
                  </a:lnTo>
                  <a:lnTo>
                    <a:pt x="1843405" y="1205549"/>
                  </a:lnTo>
                  <a:lnTo>
                    <a:pt x="1836738" y="1207453"/>
                  </a:lnTo>
                  <a:lnTo>
                    <a:pt x="1830705" y="1208723"/>
                  </a:lnTo>
                  <a:lnTo>
                    <a:pt x="1824038" y="1209358"/>
                  </a:lnTo>
                  <a:lnTo>
                    <a:pt x="1817688" y="1209675"/>
                  </a:lnTo>
                  <a:lnTo>
                    <a:pt x="1811020" y="1209358"/>
                  </a:lnTo>
                  <a:lnTo>
                    <a:pt x="1804670" y="1208723"/>
                  </a:lnTo>
                  <a:lnTo>
                    <a:pt x="1798320" y="1207453"/>
                  </a:lnTo>
                  <a:lnTo>
                    <a:pt x="1792288" y="1205549"/>
                  </a:lnTo>
                  <a:lnTo>
                    <a:pt x="1785938" y="1203010"/>
                  </a:lnTo>
                  <a:lnTo>
                    <a:pt x="1780223" y="1200153"/>
                  </a:lnTo>
                  <a:lnTo>
                    <a:pt x="1774825" y="1196345"/>
                  </a:lnTo>
                  <a:lnTo>
                    <a:pt x="1769745" y="1192219"/>
                  </a:lnTo>
                  <a:lnTo>
                    <a:pt x="942657" y="455553"/>
                  </a:lnTo>
                  <a:lnTo>
                    <a:pt x="116205" y="1192219"/>
                  </a:lnTo>
                  <a:lnTo>
                    <a:pt x="111125" y="1196345"/>
                  </a:lnTo>
                  <a:lnTo>
                    <a:pt x="105410" y="1200153"/>
                  </a:lnTo>
                  <a:lnTo>
                    <a:pt x="99695" y="1203010"/>
                  </a:lnTo>
                  <a:lnTo>
                    <a:pt x="93662" y="1205549"/>
                  </a:lnTo>
                  <a:lnTo>
                    <a:pt x="87630" y="1207136"/>
                  </a:lnTo>
                  <a:lnTo>
                    <a:pt x="80962" y="1208723"/>
                  </a:lnTo>
                  <a:lnTo>
                    <a:pt x="74930" y="1209358"/>
                  </a:lnTo>
                  <a:lnTo>
                    <a:pt x="68262" y="1209675"/>
                  </a:lnTo>
                  <a:lnTo>
                    <a:pt x="61277" y="1209358"/>
                  </a:lnTo>
                  <a:lnTo>
                    <a:pt x="55245" y="1208723"/>
                  </a:lnTo>
                  <a:lnTo>
                    <a:pt x="48577" y="1207136"/>
                  </a:lnTo>
                  <a:lnTo>
                    <a:pt x="42545" y="1205549"/>
                  </a:lnTo>
                  <a:lnTo>
                    <a:pt x="36195" y="1203010"/>
                  </a:lnTo>
                  <a:lnTo>
                    <a:pt x="30797" y="1200153"/>
                  </a:lnTo>
                  <a:lnTo>
                    <a:pt x="25082" y="1196345"/>
                  </a:lnTo>
                  <a:lnTo>
                    <a:pt x="20002" y="1192219"/>
                  </a:lnTo>
                  <a:lnTo>
                    <a:pt x="15240" y="1187775"/>
                  </a:lnTo>
                  <a:lnTo>
                    <a:pt x="11112" y="1182697"/>
                  </a:lnTo>
                  <a:lnTo>
                    <a:pt x="7937" y="1177619"/>
                  </a:lnTo>
                  <a:lnTo>
                    <a:pt x="5080" y="1171906"/>
                  </a:lnTo>
                  <a:lnTo>
                    <a:pt x="2540" y="1166510"/>
                  </a:lnTo>
                  <a:lnTo>
                    <a:pt x="1270" y="1160797"/>
                  </a:lnTo>
                  <a:lnTo>
                    <a:pt x="317" y="1155084"/>
                  </a:lnTo>
                  <a:lnTo>
                    <a:pt x="0" y="1149053"/>
                  </a:lnTo>
                  <a:lnTo>
                    <a:pt x="317" y="1143658"/>
                  </a:lnTo>
                  <a:lnTo>
                    <a:pt x="1270" y="1137627"/>
                  </a:lnTo>
                  <a:lnTo>
                    <a:pt x="2540" y="1131914"/>
                  </a:lnTo>
                  <a:lnTo>
                    <a:pt x="5080" y="1126201"/>
                  </a:lnTo>
                  <a:lnTo>
                    <a:pt x="7937" y="1121123"/>
                  </a:lnTo>
                  <a:lnTo>
                    <a:pt x="11112" y="1115727"/>
                  </a:lnTo>
                  <a:lnTo>
                    <a:pt x="15240" y="1110966"/>
                  </a:lnTo>
                  <a:lnTo>
                    <a:pt x="20002" y="1106523"/>
                  </a:lnTo>
                  <a:lnTo>
                    <a:pt x="942657" y="284162"/>
                  </a:lnTo>
                  <a:close/>
                  <a:moveTo>
                    <a:pt x="1910075" y="217487"/>
                  </a:moveTo>
                  <a:lnTo>
                    <a:pt x="1929430" y="217487"/>
                  </a:lnTo>
                  <a:lnTo>
                    <a:pt x="1948785" y="218121"/>
                  </a:lnTo>
                  <a:lnTo>
                    <a:pt x="1968140" y="219388"/>
                  </a:lnTo>
                  <a:lnTo>
                    <a:pt x="1986860" y="220973"/>
                  </a:lnTo>
                  <a:lnTo>
                    <a:pt x="2005898" y="222874"/>
                  </a:lnTo>
                  <a:lnTo>
                    <a:pt x="2024301" y="225726"/>
                  </a:lnTo>
                  <a:lnTo>
                    <a:pt x="2043022" y="228578"/>
                  </a:lnTo>
                  <a:lnTo>
                    <a:pt x="2061425" y="231747"/>
                  </a:lnTo>
                  <a:lnTo>
                    <a:pt x="2079193" y="235550"/>
                  </a:lnTo>
                  <a:lnTo>
                    <a:pt x="2097279" y="239669"/>
                  </a:lnTo>
                  <a:lnTo>
                    <a:pt x="2114413" y="243789"/>
                  </a:lnTo>
                  <a:lnTo>
                    <a:pt x="2131865" y="248542"/>
                  </a:lnTo>
                  <a:lnTo>
                    <a:pt x="2148364" y="252979"/>
                  </a:lnTo>
                  <a:lnTo>
                    <a:pt x="2164546" y="258049"/>
                  </a:lnTo>
                  <a:lnTo>
                    <a:pt x="2181046" y="263119"/>
                  </a:lnTo>
                  <a:lnTo>
                    <a:pt x="2196593" y="268189"/>
                  </a:lnTo>
                  <a:lnTo>
                    <a:pt x="2211506" y="273893"/>
                  </a:lnTo>
                  <a:lnTo>
                    <a:pt x="2226419" y="278963"/>
                  </a:lnTo>
                  <a:lnTo>
                    <a:pt x="2240697" y="284667"/>
                  </a:lnTo>
                  <a:lnTo>
                    <a:pt x="2267668" y="295758"/>
                  </a:lnTo>
                  <a:lnTo>
                    <a:pt x="2292734" y="306216"/>
                  </a:lnTo>
                  <a:lnTo>
                    <a:pt x="2315579" y="316673"/>
                  </a:lnTo>
                  <a:lnTo>
                    <a:pt x="2335886" y="326496"/>
                  </a:lnTo>
                  <a:lnTo>
                    <a:pt x="2353338" y="335686"/>
                  </a:lnTo>
                  <a:lnTo>
                    <a:pt x="2368251" y="343608"/>
                  </a:lnTo>
                  <a:lnTo>
                    <a:pt x="2379991" y="349946"/>
                  </a:lnTo>
                  <a:lnTo>
                    <a:pt x="2388557" y="355016"/>
                  </a:lnTo>
                  <a:lnTo>
                    <a:pt x="2395538" y="359136"/>
                  </a:lnTo>
                  <a:lnTo>
                    <a:pt x="2386971" y="360403"/>
                  </a:lnTo>
                  <a:lnTo>
                    <a:pt x="2378721" y="361988"/>
                  </a:lnTo>
                  <a:lnTo>
                    <a:pt x="2370154" y="363572"/>
                  </a:lnTo>
                  <a:lnTo>
                    <a:pt x="2361587" y="365791"/>
                  </a:lnTo>
                  <a:lnTo>
                    <a:pt x="2353020" y="368009"/>
                  </a:lnTo>
                  <a:lnTo>
                    <a:pt x="2345088" y="370544"/>
                  </a:lnTo>
                  <a:lnTo>
                    <a:pt x="2336521" y="373079"/>
                  </a:lnTo>
                  <a:lnTo>
                    <a:pt x="2328271" y="375614"/>
                  </a:lnTo>
                  <a:lnTo>
                    <a:pt x="2320656" y="379100"/>
                  </a:lnTo>
                  <a:lnTo>
                    <a:pt x="2312406" y="382269"/>
                  </a:lnTo>
                  <a:lnTo>
                    <a:pt x="2304157" y="385755"/>
                  </a:lnTo>
                  <a:lnTo>
                    <a:pt x="2296541" y="389557"/>
                  </a:lnTo>
                  <a:lnTo>
                    <a:pt x="2280677" y="397162"/>
                  </a:lnTo>
                  <a:lnTo>
                    <a:pt x="2265446" y="405718"/>
                  </a:lnTo>
                  <a:lnTo>
                    <a:pt x="2250533" y="415225"/>
                  </a:lnTo>
                  <a:lnTo>
                    <a:pt x="2235303" y="425049"/>
                  </a:lnTo>
                  <a:lnTo>
                    <a:pt x="2220708" y="435189"/>
                  </a:lnTo>
                  <a:lnTo>
                    <a:pt x="2206429" y="446280"/>
                  </a:lnTo>
                  <a:lnTo>
                    <a:pt x="2192468" y="457688"/>
                  </a:lnTo>
                  <a:lnTo>
                    <a:pt x="2178825" y="469730"/>
                  </a:lnTo>
                  <a:lnTo>
                    <a:pt x="2164863" y="482088"/>
                  </a:lnTo>
                  <a:lnTo>
                    <a:pt x="2151854" y="495081"/>
                  </a:lnTo>
                  <a:lnTo>
                    <a:pt x="2138845" y="508390"/>
                  </a:lnTo>
                  <a:lnTo>
                    <a:pt x="2126153" y="521699"/>
                  </a:lnTo>
                  <a:lnTo>
                    <a:pt x="2113779" y="535325"/>
                  </a:lnTo>
                  <a:lnTo>
                    <a:pt x="2101721" y="549268"/>
                  </a:lnTo>
                  <a:lnTo>
                    <a:pt x="2089664" y="563528"/>
                  </a:lnTo>
                  <a:lnTo>
                    <a:pt x="2078242" y="578105"/>
                  </a:lnTo>
                  <a:lnTo>
                    <a:pt x="2066819" y="592682"/>
                  </a:lnTo>
                  <a:lnTo>
                    <a:pt x="2055714" y="607259"/>
                  </a:lnTo>
                  <a:lnTo>
                    <a:pt x="2044926" y="621519"/>
                  </a:lnTo>
                  <a:lnTo>
                    <a:pt x="2034455" y="636413"/>
                  </a:lnTo>
                  <a:lnTo>
                    <a:pt x="2024301" y="650989"/>
                  </a:lnTo>
                  <a:lnTo>
                    <a:pt x="2014782" y="665566"/>
                  </a:lnTo>
                  <a:lnTo>
                    <a:pt x="1995745" y="694403"/>
                  </a:lnTo>
                  <a:lnTo>
                    <a:pt x="1977976" y="722289"/>
                  </a:lnTo>
                  <a:lnTo>
                    <a:pt x="1972582" y="730845"/>
                  </a:lnTo>
                  <a:lnTo>
                    <a:pt x="1966553" y="739084"/>
                  </a:lnTo>
                  <a:lnTo>
                    <a:pt x="1960525" y="747006"/>
                  </a:lnTo>
                  <a:lnTo>
                    <a:pt x="1954179" y="755245"/>
                  </a:lnTo>
                  <a:lnTo>
                    <a:pt x="1947833" y="762534"/>
                  </a:lnTo>
                  <a:lnTo>
                    <a:pt x="1940852" y="770139"/>
                  </a:lnTo>
                  <a:lnTo>
                    <a:pt x="1933872" y="777111"/>
                  </a:lnTo>
                  <a:lnTo>
                    <a:pt x="1926257" y="784082"/>
                  </a:lnTo>
                  <a:lnTo>
                    <a:pt x="1918642" y="790737"/>
                  </a:lnTo>
                  <a:lnTo>
                    <a:pt x="1911027" y="797075"/>
                  </a:lnTo>
                  <a:lnTo>
                    <a:pt x="1902777" y="803412"/>
                  </a:lnTo>
                  <a:lnTo>
                    <a:pt x="1894527" y="809116"/>
                  </a:lnTo>
                  <a:lnTo>
                    <a:pt x="1886277" y="815137"/>
                  </a:lnTo>
                  <a:lnTo>
                    <a:pt x="1877710" y="820524"/>
                  </a:lnTo>
                  <a:lnTo>
                    <a:pt x="1868826" y="825911"/>
                  </a:lnTo>
                  <a:lnTo>
                    <a:pt x="1859625" y="830665"/>
                  </a:lnTo>
                  <a:lnTo>
                    <a:pt x="1850740" y="835735"/>
                  </a:lnTo>
                  <a:lnTo>
                    <a:pt x="1841539" y="839854"/>
                  </a:lnTo>
                  <a:lnTo>
                    <a:pt x="1832020" y="843974"/>
                  </a:lnTo>
                  <a:lnTo>
                    <a:pt x="1822501" y="848410"/>
                  </a:lnTo>
                  <a:lnTo>
                    <a:pt x="1812665" y="851896"/>
                  </a:lnTo>
                  <a:lnTo>
                    <a:pt x="1803146" y="855065"/>
                  </a:lnTo>
                  <a:lnTo>
                    <a:pt x="1793310" y="858551"/>
                  </a:lnTo>
                  <a:lnTo>
                    <a:pt x="1783473" y="861403"/>
                  </a:lnTo>
                  <a:lnTo>
                    <a:pt x="1773320" y="863938"/>
                  </a:lnTo>
                  <a:lnTo>
                    <a:pt x="1763166" y="866156"/>
                  </a:lnTo>
                  <a:lnTo>
                    <a:pt x="1753013" y="868374"/>
                  </a:lnTo>
                  <a:lnTo>
                    <a:pt x="1742542" y="870276"/>
                  </a:lnTo>
                  <a:lnTo>
                    <a:pt x="1732706" y="871860"/>
                  </a:lnTo>
                  <a:lnTo>
                    <a:pt x="1722235" y="873128"/>
                  </a:lnTo>
                  <a:lnTo>
                    <a:pt x="1711764" y="874078"/>
                  </a:lnTo>
                  <a:lnTo>
                    <a:pt x="1701611" y="874712"/>
                  </a:lnTo>
                  <a:lnTo>
                    <a:pt x="1548674" y="738450"/>
                  </a:lnTo>
                  <a:lnTo>
                    <a:pt x="1558510" y="722923"/>
                  </a:lnTo>
                  <a:lnTo>
                    <a:pt x="1568664" y="707079"/>
                  </a:lnTo>
                  <a:lnTo>
                    <a:pt x="1578500" y="691234"/>
                  </a:lnTo>
                  <a:lnTo>
                    <a:pt x="1589288" y="676024"/>
                  </a:lnTo>
                  <a:lnTo>
                    <a:pt x="1605470" y="653841"/>
                  </a:lnTo>
                  <a:lnTo>
                    <a:pt x="1622287" y="631976"/>
                  </a:lnTo>
                  <a:lnTo>
                    <a:pt x="1630854" y="621202"/>
                  </a:lnTo>
                  <a:lnTo>
                    <a:pt x="1639738" y="610745"/>
                  </a:lnTo>
                  <a:lnTo>
                    <a:pt x="1648305" y="600604"/>
                  </a:lnTo>
                  <a:lnTo>
                    <a:pt x="1657507" y="590147"/>
                  </a:lnTo>
                  <a:lnTo>
                    <a:pt x="1667026" y="580007"/>
                  </a:lnTo>
                  <a:lnTo>
                    <a:pt x="1676545" y="569866"/>
                  </a:lnTo>
                  <a:lnTo>
                    <a:pt x="1686063" y="560043"/>
                  </a:lnTo>
                  <a:lnTo>
                    <a:pt x="1695582" y="550219"/>
                  </a:lnTo>
                  <a:lnTo>
                    <a:pt x="1705418" y="540396"/>
                  </a:lnTo>
                  <a:lnTo>
                    <a:pt x="1715572" y="531523"/>
                  </a:lnTo>
                  <a:lnTo>
                    <a:pt x="1726043" y="522016"/>
                  </a:lnTo>
                  <a:lnTo>
                    <a:pt x="1736514" y="513143"/>
                  </a:lnTo>
                  <a:lnTo>
                    <a:pt x="1746984" y="503954"/>
                  </a:lnTo>
                  <a:lnTo>
                    <a:pt x="1757772" y="495714"/>
                  </a:lnTo>
                  <a:lnTo>
                    <a:pt x="1768878" y="487158"/>
                  </a:lnTo>
                  <a:lnTo>
                    <a:pt x="1779983" y="478919"/>
                  </a:lnTo>
                  <a:lnTo>
                    <a:pt x="1791089" y="470680"/>
                  </a:lnTo>
                  <a:lnTo>
                    <a:pt x="1802194" y="463075"/>
                  </a:lnTo>
                  <a:lnTo>
                    <a:pt x="1813934" y="455470"/>
                  </a:lnTo>
                  <a:lnTo>
                    <a:pt x="1825674" y="448498"/>
                  </a:lnTo>
                  <a:lnTo>
                    <a:pt x="1838048" y="441210"/>
                  </a:lnTo>
                  <a:lnTo>
                    <a:pt x="1850106" y="434238"/>
                  </a:lnTo>
                  <a:lnTo>
                    <a:pt x="1862163" y="427901"/>
                  </a:lnTo>
                  <a:lnTo>
                    <a:pt x="1874537" y="421563"/>
                  </a:lnTo>
                  <a:lnTo>
                    <a:pt x="1887229" y="415859"/>
                  </a:lnTo>
                  <a:lnTo>
                    <a:pt x="1899921" y="409838"/>
                  </a:lnTo>
                  <a:lnTo>
                    <a:pt x="1912613" y="404451"/>
                  </a:lnTo>
                  <a:lnTo>
                    <a:pt x="1925622" y="399381"/>
                  </a:lnTo>
                  <a:lnTo>
                    <a:pt x="1938631" y="394627"/>
                  </a:lnTo>
                  <a:lnTo>
                    <a:pt x="1951958" y="390191"/>
                  </a:lnTo>
                  <a:lnTo>
                    <a:pt x="1965284" y="385755"/>
                  </a:lnTo>
                  <a:lnTo>
                    <a:pt x="1978928" y="382269"/>
                  </a:lnTo>
                  <a:lnTo>
                    <a:pt x="1992572" y="378783"/>
                  </a:lnTo>
                  <a:lnTo>
                    <a:pt x="2006215" y="375297"/>
                  </a:lnTo>
                  <a:lnTo>
                    <a:pt x="2019859" y="372445"/>
                  </a:lnTo>
                  <a:lnTo>
                    <a:pt x="2033820" y="369910"/>
                  </a:lnTo>
                  <a:lnTo>
                    <a:pt x="2047781" y="368009"/>
                  </a:lnTo>
                  <a:lnTo>
                    <a:pt x="2062059" y="366107"/>
                  </a:lnTo>
                  <a:lnTo>
                    <a:pt x="2076021" y="364206"/>
                  </a:lnTo>
                  <a:lnTo>
                    <a:pt x="2089981" y="362938"/>
                  </a:lnTo>
                  <a:lnTo>
                    <a:pt x="2104260" y="362305"/>
                  </a:lnTo>
                  <a:lnTo>
                    <a:pt x="2118538" y="361671"/>
                  </a:lnTo>
                  <a:lnTo>
                    <a:pt x="2132817" y="361354"/>
                  </a:lnTo>
                  <a:lnTo>
                    <a:pt x="2147095" y="361671"/>
                  </a:lnTo>
                  <a:lnTo>
                    <a:pt x="2133134" y="359770"/>
                  </a:lnTo>
                  <a:lnTo>
                    <a:pt x="2118538" y="358502"/>
                  </a:lnTo>
                  <a:lnTo>
                    <a:pt x="2104260" y="357235"/>
                  </a:lnTo>
                  <a:lnTo>
                    <a:pt x="2089981" y="356601"/>
                  </a:lnTo>
                  <a:lnTo>
                    <a:pt x="2075703" y="355967"/>
                  </a:lnTo>
                  <a:lnTo>
                    <a:pt x="2061425" y="355967"/>
                  </a:lnTo>
                  <a:lnTo>
                    <a:pt x="2046829" y="355967"/>
                  </a:lnTo>
                  <a:lnTo>
                    <a:pt x="2032234" y="356601"/>
                  </a:lnTo>
                  <a:lnTo>
                    <a:pt x="2017955" y="357552"/>
                  </a:lnTo>
                  <a:lnTo>
                    <a:pt x="2003677" y="358819"/>
                  </a:lnTo>
                  <a:lnTo>
                    <a:pt x="1989081" y="360403"/>
                  </a:lnTo>
                  <a:lnTo>
                    <a:pt x="1974803" y="362305"/>
                  </a:lnTo>
                  <a:lnTo>
                    <a:pt x="1960525" y="364523"/>
                  </a:lnTo>
                  <a:lnTo>
                    <a:pt x="1946246" y="367375"/>
                  </a:lnTo>
                  <a:lnTo>
                    <a:pt x="1931968" y="370227"/>
                  </a:lnTo>
                  <a:lnTo>
                    <a:pt x="1917373" y="373713"/>
                  </a:lnTo>
                  <a:lnTo>
                    <a:pt x="1903411" y="377515"/>
                  </a:lnTo>
                  <a:lnTo>
                    <a:pt x="1889450" y="381318"/>
                  </a:lnTo>
                  <a:lnTo>
                    <a:pt x="1875489" y="385755"/>
                  </a:lnTo>
                  <a:lnTo>
                    <a:pt x="1861528" y="390508"/>
                  </a:lnTo>
                  <a:lnTo>
                    <a:pt x="1847567" y="395578"/>
                  </a:lnTo>
                  <a:lnTo>
                    <a:pt x="1833924" y="400965"/>
                  </a:lnTo>
                  <a:lnTo>
                    <a:pt x="1820280" y="406669"/>
                  </a:lnTo>
                  <a:lnTo>
                    <a:pt x="1806953" y="412690"/>
                  </a:lnTo>
                  <a:lnTo>
                    <a:pt x="1793627" y="418711"/>
                  </a:lnTo>
                  <a:lnTo>
                    <a:pt x="1780618" y="425366"/>
                  </a:lnTo>
                  <a:lnTo>
                    <a:pt x="1766974" y="432020"/>
                  </a:lnTo>
                  <a:lnTo>
                    <a:pt x="1754282" y="438992"/>
                  </a:lnTo>
                  <a:lnTo>
                    <a:pt x="1741273" y="446280"/>
                  </a:lnTo>
                  <a:lnTo>
                    <a:pt x="1728898" y="453885"/>
                  </a:lnTo>
                  <a:lnTo>
                    <a:pt x="1716207" y="461808"/>
                  </a:lnTo>
                  <a:lnTo>
                    <a:pt x="1703832" y="469730"/>
                  </a:lnTo>
                  <a:lnTo>
                    <a:pt x="1691775" y="478286"/>
                  </a:lnTo>
                  <a:lnTo>
                    <a:pt x="1679717" y="486842"/>
                  </a:lnTo>
                  <a:lnTo>
                    <a:pt x="1667660" y="495398"/>
                  </a:lnTo>
                  <a:lnTo>
                    <a:pt x="1655920" y="504270"/>
                  </a:lnTo>
                  <a:lnTo>
                    <a:pt x="1644180" y="513460"/>
                  </a:lnTo>
                  <a:lnTo>
                    <a:pt x="1632758" y="522967"/>
                  </a:lnTo>
                  <a:lnTo>
                    <a:pt x="1621335" y="532473"/>
                  </a:lnTo>
                  <a:lnTo>
                    <a:pt x="1610230" y="542297"/>
                  </a:lnTo>
                  <a:lnTo>
                    <a:pt x="1599124" y="551804"/>
                  </a:lnTo>
                  <a:lnTo>
                    <a:pt x="1588336" y="561944"/>
                  </a:lnTo>
                  <a:lnTo>
                    <a:pt x="1577548" y="572084"/>
                  </a:lnTo>
                  <a:lnTo>
                    <a:pt x="1566760" y="582542"/>
                  </a:lnTo>
                  <a:lnTo>
                    <a:pt x="1556606" y="592999"/>
                  </a:lnTo>
                  <a:lnTo>
                    <a:pt x="1546136" y="603773"/>
                  </a:lnTo>
                  <a:lnTo>
                    <a:pt x="1535982" y="614547"/>
                  </a:lnTo>
                  <a:lnTo>
                    <a:pt x="1526146" y="625638"/>
                  </a:lnTo>
                  <a:lnTo>
                    <a:pt x="1514406" y="638631"/>
                  </a:lnTo>
                  <a:lnTo>
                    <a:pt x="1503301" y="651623"/>
                  </a:lnTo>
                  <a:lnTo>
                    <a:pt x="1492195" y="664932"/>
                  </a:lnTo>
                  <a:lnTo>
                    <a:pt x="1481407" y="678559"/>
                  </a:lnTo>
                  <a:lnTo>
                    <a:pt x="1406525" y="612012"/>
                  </a:lnTo>
                  <a:lnTo>
                    <a:pt x="1407160" y="604407"/>
                  </a:lnTo>
                  <a:lnTo>
                    <a:pt x="1408112" y="596802"/>
                  </a:lnTo>
                  <a:lnTo>
                    <a:pt x="1409381" y="589196"/>
                  </a:lnTo>
                  <a:lnTo>
                    <a:pt x="1410967" y="581274"/>
                  </a:lnTo>
                  <a:lnTo>
                    <a:pt x="1412554" y="573352"/>
                  </a:lnTo>
                  <a:lnTo>
                    <a:pt x="1415092" y="565430"/>
                  </a:lnTo>
                  <a:lnTo>
                    <a:pt x="1417313" y="557191"/>
                  </a:lnTo>
                  <a:lnTo>
                    <a:pt x="1420169" y="548952"/>
                  </a:lnTo>
                  <a:lnTo>
                    <a:pt x="1423025" y="540396"/>
                  </a:lnTo>
                  <a:lnTo>
                    <a:pt x="1426198" y="532157"/>
                  </a:lnTo>
                  <a:lnTo>
                    <a:pt x="1430322" y="523601"/>
                  </a:lnTo>
                  <a:lnTo>
                    <a:pt x="1434130" y="514728"/>
                  </a:lnTo>
                  <a:lnTo>
                    <a:pt x="1438572" y="505855"/>
                  </a:lnTo>
                  <a:lnTo>
                    <a:pt x="1443332" y="497299"/>
                  </a:lnTo>
                  <a:lnTo>
                    <a:pt x="1448408" y="488109"/>
                  </a:lnTo>
                  <a:lnTo>
                    <a:pt x="1453802" y="478919"/>
                  </a:lnTo>
                  <a:lnTo>
                    <a:pt x="1461100" y="467195"/>
                  </a:lnTo>
                  <a:lnTo>
                    <a:pt x="1469033" y="455787"/>
                  </a:lnTo>
                  <a:lnTo>
                    <a:pt x="1476648" y="444696"/>
                  </a:lnTo>
                  <a:lnTo>
                    <a:pt x="1484263" y="433921"/>
                  </a:lnTo>
                  <a:lnTo>
                    <a:pt x="1492195" y="423464"/>
                  </a:lnTo>
                  <a:lnTo>
                    <a:pt x="1500128" y="413641"/>
                  </a:lnTo>
                  <a:lnTo>
                    <a:pt x="1508060" y="403817"/>
                  </a:lnTo>
                  <a:lnTo>
                    <a:pt x="1516310" y="393994"/>
                  </a:lnTo>
                  <a:lnTo>
                    <a:pt x="1524877" y="384804"/>
                  </a:lnTo>
                  <a:lnTo>
                    <a:pt x="1533127" y="375614"/>
                  </a:lnTo>
                  <a:lnTo>
                    <a:pt x="1541376" y="367375"/>
                  </a:lnTo>
                  <a:lnTo>
                    <a:pt x="1549943" y="358819"/>
                  </a:lnTo>
                  <a:lnTo>
                    <a:pt x="1558828" y="350580"/>
                  </a:lnTo>
                  <a:lnTo>
                    <a:pt x="1567077" y="342975"/>
                  </a:lnTo>
                  <a:lnTo>
                    <a:pt x="1575962" y="335369"/>
                  </a:lnTo>
                  <a:lnTo>
                    <a:pt x="1584846" y="328081"/>
                  </a:lnTo>
                  <a:lnTo>
                    <a:pt x="1594047" y="321109"/>
                  </a:lnTo>
                  <a:lnTo>
                    <a:pt x="1602932" y="314455"/>
                  </a:lnTo>
                  <a:lnTo>
                    <a:pt x="1611816" y="308117"/>
                  </a:lnTo>
                  <a:lnTo>
                    <a:pt x="1621018" y="301779"/>
                  </a:lnTo>
                  <a:lnTo>
                    <a:pt x="1630219" y="296075"/>
                  </a:lnTo>
                  <a:lnTo>
                    <a:pt x="1639421" y="290054"/>
                  </a:lnTo>
                  <a:lnTo>
                    <a:pt x="1648622" y="284667"/>
                  </a:lnTo>
                  <a:lnTo>
                    <a:pt x="1657824" y="279280"/>
                  </a:lnTo>
                  <a:lnTo>
                    <a:pt x="1667343" y="274527"/>
                  </a:lnTo>
                  <a:lnTo>
                    <a:pt x="1676862" y="269457"/>
                  </a:lnTo>
                  <a:lnTo>
                    <a:pt x="1686381" y="265337"/>
                  </a:lnTo>
                  <a:lnTo>
                    <a:pt x="1695582" y="261218"/>
                  </a:lnTo>
                  <a:lnTo>
                    <a:pt x="1705101" y="256781"/>
                  </a:lnTo>
                  <a:lnTo>
                    <a:pt x="1714937" y="252979"/>
                  </a:lnTo>
                  <a:lnTo>
                    <a:pt x="1724456" y="249493"/>
                  </a:lnTo>
                  <a:lnTo>
                    <a:pt x="1734292" y="246007"/>
                  </a:lnTo>
                  <a:lnTo>
                    <a:pt x="1743494" y="242838"/>
                  </a:lnTo>
                  <a:lnTo>
                    <a:pt x="1753330" y="239986"/>
                  </a:lnTo>
                  <a:lnTo>
                    <a:pt x="1763166" y="237134"/>
                  </a:lnTo>
                  <a:lnTo>
                    <a:pt x="1773003" y="234599"/>
                  </a:lnTo>
                  <a:lnTo>
                    <a:pt x="1792675" y="230163"/>
                  </a:lnTo>
                  <a:lnTo>
                    <a:pt x="1812030" y="226360"/>
                  </a:lnTo>
                  <a:lnTo>
                    <a:pt x="1831702" y="222874"/>
                  </a:lnTo>
                  <a:lnTo>
                    <a:pt x="1851375" y="220656"/>
                  </a:lnTo>
                  <a:lnTo>
                    <a:pt x="1870730" y="219072"/>
                  </a:lnTo>
                  <a:lnTo>
                    <a:pt x="1890402" y="217804"/>
                  </a:lnTo>
                  <a:lnTo>
                    <a:pt x="1910075" y="217487"/>
                  </a:lnTo>
                  <a:close/>
                  <a:moveTo>
                    <a:pt x="1112837" y="0"/>
                  </a:moveTo>
                  <a:lnTo>
                    <a:pt x="1116656" y="634"/>
                  </a:lnTo>
                  <a:lnTo>
                    <a:pt x="1128112" y="2854"/>
                  </a:lnTo>
                  <a:lnTo>
                    <a:pt x="1146570" y="6660"/>
                  </a:lnTo>
                  <a:lnTo>
                    <a:pt x="1157708" y="9197"/>
                  </a:lnTo>
                  <a:lnTo>
                    <a:pt x="1170119" y="12369"/>
                  </a:lnTo>
                  <a:lnTo>
                    <a:pt x="1183485" y="16175"/>
                  </a:lnTo>
                  <a:lnTo>
                    <a:pt x="1198124" y="20298"/>
                  </a:lnTo>
                  <a:lnTo>
                    <a:pt x="1213399" y="25372"/>
                  </a:lnTo>
                  <a:lnTo>
                    <a:pt x="1229629" y="30763"/>
                  </a:lnTo>
                  <a:lnTo>
                    <a:pt x="1246495" y="37106"/>
                  </a:lnTo>
                  <a:lnTo>
                    <a:pt x="1263998" y="43767"/>
                  </a:lnTo>
                  <a:lnTo>
                    <a:pt x="1281501" y="51378"/>
                  </a:lnTo>
                  <a:lnTo>
                    <a:pt x="1299640" y="59307"/>
                  </a:lnTo>
                  <a:lnTo>
                    <a:pt x="1317780" y="68504"/>
                  </a:lnTo>
                  <a:lnTo>
                    <a:pt x="1336237" y="78653"/>
                  </a:lnTo>
                  <a:lnTo>
                    <a:pt x="1345148" y="84045"/>
                  </a:lnTo>
                  <a:lnTo>
                    <a:pt x="1354058" y="89436"/>
                  </a:lnTo>
                  <a:lnTo>
                    <a:pt x="1363287" y="95462"/>
                  </a:lnTo>
                  <a:lnTo>
                    <a:pt x="1372198" y="101171"/>
                  </a:lnTo>
                  <a:lnTo>
                    <a:pt x="1381108" y="107514"/>
                  </a:lnTo>
                  <a:lnTo>
                    <a:pt x="1389701" y="113540"/>
                  </a:lnTo>
                  <a:lnTo>
                    <a:pt x="1398293" y="120517"/>
                  </a:lnTo>
                  <a:lnTo>
                    <a:pt x="1406886" y="127177"/>
                  </a:lnTo>
                  <a:lnTo>
                    <a:pt x="1415160" y="134471"/>
                  </a:lnTo>
                  <a:lnTo>
                    <a:pt x="1423116" y="141449"/>
                  </a:lnTo>
                  <a:lnTo>
                    <a:pt x="1431390" y="149377"/>
                  </a:lnTo>
                  <a:lnTo>
                    <a:pt x="1439346" y="157306"/>
                  </a:lnTo>
                  <a:lnTo>
                    <a:pt x="1446665" y="165552"/>
                  </a:lnTo>
                  <a:lnTo>
                    <a:pt x="1454303" y="173798"/>
                  </a:lnTo>
                  <a:lnTo>
                    <a:pt x="1461304" y="182361"/>
                  </a:lnTo>
                  <a:lnTo>
                    <a:pt x="1468305" y="191241"/>
                  </a:lnTo>
                  <a:lnTo>
                    <a:pt x="1474988" y="200756"/>
                  </a:lnTo>
                  <a:lnTo>
                    <a:pt x="1481034" y="209953"/>
                  </a:lnTo>
                  <a:lnTo>
                    <a:pt x="1487399" y="219785"/>
                  </a:lnTo>
                  <a:lnTo>
                    <a:pt x="1492809" y="229616"/>
                  </a:lnTo>
                  <a:lnTo>
                    <a:pt x="1498537" y="240082"/>
                  </a:lnTo>
                  <a:lnTo>
                    <a:pt x="1503311" y="250865"/>
                  </a:lnTo>
                  <a:lnTo>
                    <a:pt x="1508084" y="261648"/>
                  </a:lnTo>
                  <a:lnTo>
                    <a:pt x="1512540" y="273066"/>
                  </a:lnTo>
                  <a:lnTo>
                    <a:pt x="1516358" y="284483"/>
                  </a:lnTo>
                  <a:lnTo>
                    <a:pt x="1519859" y="296218"/>
                  </a:lnTo>
                  <a:lnTo>
                    <a:pt x="1523041" y="308269"/>
                  </a:lnTo>
                  <a:lnTo>
                    <a:pt x="1525587" y="320955"/>
                  </a:lnTo>
                  <a:lnTo>
                    <a:pt x="1512540" y="333641"/>
                  </a:lnTo>
                  <a:lnTo>
                    <a:pt x="1499492" y="346645"/>
                  </a:lnTo>
                  <a:lnTo>
                    <a:pt x="1486763" y="360599"/>
                  </a:lnTo>
                  <a:lnTo>
                    <a:pt x="1474351" y="374554"/>
                  </a:lnTo>
                  <a:lnTo>
                    <a:pt x="1462259" y="389777"/>
                  </a:lnTo>
                  <a:lnTo>
                    <a:pt x="1450484" y="405000"/>
                  </a:lnTo>
                  <a:lnTo>
                    <a:pt x="1439027" y="420540"/>
                  </a:lnTo>
                  <a:lnTo>
                    <a:pt x="1427889" y="437032"/>
                  </a:lnTo>
                  <a:lnTo>
                    <a:pt x="1426616" y="424346"/>
                  </a:lnTo>
                  <a:lnTo>
                    <a:pt x="1424389" y="411343"/>
                  </a:lnTo>
                  <a:lnTo>
                    <a:pt x="1422479" y="398340"/>
                  </a:lnTo>
                  <a:lnTo>
                    <a:pt x="1420252" y="385654"/>
                  </a:lnTo>
                  <a:lnTo>
                    <a:pt x="1417706" y="373285"/>
                  </a:lnTo>
                  <a:lnTo>
                    <a:pt x="1414842" y="360599"/>
                  </a:lnTo>
                  <a:lnTo>
                    <a:pt x="1411341" y="348230"/>
                  </a:lnTo>
                  <a:lnTo>
                    <a:pt x="1408159" y="335544"/>
                  </a:lnTo>
                  <a:lnTo>
                    <a:pt x="1402112" y="317467"/>
                  </a:lnTo>
                  <a:lnTo>
                    <a:pt x="1396065" y="299706"/>
                  </a:lnTo>
                  <a:lnTo>
                    <a:pt x="1388746" y="281946"/>
                  </a:lnTo>
                  <a:lnTo>
                    <a:pt x="1384927" y="273700"/>
                  </a:lnTo>
                  <a:lnTo>
                    <a:pt x="1381108" y="265137"/>
                  </a:lnTo>
                  <a:lnTo>
                    <a:pt x="1376653" y="256574"/>
                  </a:lnTo>
                  <a:lnTo>
                    <a:pt x="1372516" y="248328"/>
                  </a:lnTo>
                  <a:lnTo>
                    <a:pt x="1368061" y="240082"/>
                  </a:lnTo>
                  <a:lnTo>
                    <a:pt x="1363287" y="231836"/>
                  </a:lnTo>
                  <a:lnTo>
                    <a:pt x="1358514" y="223591"/>
                  </a:lnTo>
                  <a:lnTo>
                    <a:pt x="1353104" y="215979"/>
                  </a:lnTo>
                  <a:lnTo>
                    <a:pt x="1348012" y="208050"/>
                  </a:lnTo>
                  <a:lnTo>
                    <a:pt x="1342284" y="200121"/>
                  </a:lnTo>
                  <a:lnTo>
                    <a:pt x="1336874" y="192827"/>
                  </a:lnTo>
                  <a:lnTo>
                    <a:pt x="1330827" y="185215"/>
                  </a:lnTo>
                  <a:lnTo>
                    <a:pt x="1325099" y="178238"/>
                  </a:lnTo>
                  <a:lnTo>
                    <a:pt x="1319053" y="171261"/>
                  </a:lnTo>
                  <a:lnTo>
                    <a:pt x="1312688" y="164284"/>
                  </a:lnTo>
                  <a:lnTo>
                    <a:pt x="1306323" y="157623"/>
                  </a:lnTo>
                  <a:lnTo>
                    <a:pt x="1299640" y="150963"/>
                  </a:lnTo>
                  <a:lnTo>
                    <a:pt x="1292957" y="144620"/>
                  </a:lnTo>
                  <a:lnTo>
                    <a:pt x="1286274" y="138277"/>
                  </a:lnTo>
                  <a:lnTo>
                    <a:pt x="1278955" y="132251"/>
                  </a:lnTo>
                  <a:lnTo>
                    <a:pt x="1271636" y="126225"/>
                  </a:lnTo>
                  <a:lnTo>
                    <a:pt x="1264635" y="120834"/>
                  </a:lnTo>
                  <a:lnTo>
                    <a:pt x="1257315" y="115125"/>
                  </a:lnTo>
                  <a:lnTo>
                    <a:pt x="1249996" y="110051"/>
                  </a:lnTo>
                  <a:lnTo>
                    <a:pt x="1242040" y="104659"/>
                  </a:lnTo>
                  <a:lnTo>
                    <a:pt x="1234402" y="99902"/>
                  </a:lnTo>
                  <a:lnTo>
                    <a:pt x="1241403" y="105611"/>
                  </a:lnTo>
                  <a:lnTo>
                    <a:pt x="1248086" y="111637"/>
                  </a:lnTo>
                  <a:lnTo>
                    <a:pt x="1255088" y="117663"/>
                  </a:lnTo>
                  <a:lnTo>
                    <a:pt x="1262089" y="124006"/>
                  </a:lnTo>
                  <a:lnTo>
                    <a:pt x="1268135" y="130666"/>
                  </a:lnTo>
                  <a:lnTo>
                    <a:pt x="1274818" y="137009"/>
                  </a:lnTo>
                  <a:lnTo>
                    <a:pt x="1280546" y="143986"/>
                  </a:lnTo>
                  <a:lnTo>
                    <a:pt x="1286911" y="150646"/>
                  </a:lnTo>
                  <a:lnTo>
                    <a:pt x="1292321" y="157623"/>
                  </a:lnTo>
                  <a:lnTo>
                    <a:pt x="1298367" y="164601"/>
                  </a:lnTo>
                  <a:lnTo>
                    <a:pt x="1303459" y="171895"/>
                  </a:lnTo>
                  <a:lnTo>
                    <a:pt x="1308869" y="179190"/>
                  </a:lnTo>
                  <a:lnTo>
                    <a:pt x="1313961" y="186484"/>
                  </a:lnTo>
                  <a:lnTo>
                    <a:pt x="1318734" y="194095"/>
                  </a:lnTo>
                  <a:lnTo>
                    <a:pt x="1323508" y="202024"/>
                  </a:lnTo>
                  <a:lnTo>
                    <a:pt x="1327963" y="209636"/>
                  </a:lnTo>
                  <a:lnTo>
                    <a:pt x="1332418" y="217565"/>
                  </a:lnTo>
                  <a:lnTo>
                    <a:pt x="1336237" y="225493"/>
                  </a:lnTo>
                  <a:lnTo>
                    <a:pt x="1340056" y="233422"/>
                  </a:lnTo>
                  <a:lnTo>
                    <a:pt x="1344193" y="241668"/>
                  </a:lnTo>
                  <a:lnTo>
                    <a:pt x="1347376" y="249914"/>
                  </a:lnTo>
                  <a:lnTo>
                    <a:pt x="1350558" y="257843"/>
                  </a:lnTo>
                  <a:lnTo>
                    <a:pt x="1356923" y="274969"/>
                  </a:lnTo>
                  <a:lnTo>
                    <a:pt x="1362333" y="291778"/>
                  </a:lnTo>
                  <a:lnTo>
                    <a:pt x="1366788" y="308904"/>
                  </a:lnTo>
                  <a:lnTo>
                    <a:pt x="1370925" y="326030"/>
                  </a:lnTo>
                  <a:lnTo>
                    <a:pt x="1374107" y="343790"/>
                  </a:lnTo>
                  <a:lnTo>
                    <a:pt x="1376653" y="360916"/>
                  </a:lnTo>
                  <a:lnTo>
                    <a:pt x="1378562" y="378677"/>
                  </a:lnTo>
                  <a:lnTo>
                    <a:pt x="1380472" y="396120"/>
                  </a:lnTo>
                  <a:lnTo>
                    <a:pt x="1381108" y="413880"/>
                  </a:lnTo>
                  <a:lnTo>
                    <a:pt x="1381427" y="431641"/>
                  </a:lnTo>
                  <a:lnTo>
                    <a:pt x="1381108" y="449401"/>
                  </a:lnTo>
                  <a:lnTo>
                    <a:pt x="1380472" y="466844"/>
                  </a:lnTo>
                  <a:lnTo>
                    <a:pt x="1378881" y="484605"/>
                  </a:lnTo>
                  <a:lnTo>
                    <a:pt x="1377290" y="502048"/>
                  </a:lnTo>
                  <a:lnTo>
                    <a:pt x="1375380" y="519491"/>
                  </a:lnTo>
                  <a:lnTo>
                    <a:pt x="1372516" y="536934"/>
                  </a:lnTo>
                  <a:lnTo>
                    <a:pt x="1369652" y="554378"/>
                  </a:lnTo>
                  <a:lnTo>
                    <a:pt x="1367106" y="564843"/>
                  </a:lnTo>
                  <a:lnTo>
                    <a:pt x="1364878" y="574675"/>
                  </a:lnTo>
                  <a:lnTo>
                    <a:pt x="1334646" y="547717"/>
                  </a:lnTo>
                  <a:lnTo>
                    <a:pt x="1168210" y="399609"/>
                  </a:lnTo>
                  <a:lnTo>
                    <a:pt x="1166618" y="387557"/>
                  </a:lnTo>
                  <a:lnTo>
                    <a:pt x="1166300" y="375188"/>
                  </a:lnTo>
                  <a:lnTo>
                    <a:pt x="1166618" y="369479"/>
                  </a:lnTo>
                  <a:lnTo>
                    <a:pt x="1166937" y="363136"/>
                  </a:lnTo>
                  <a:lnTo>
                    <a:pt x="1167573" y="357110"/>
                  </a:lnTo>
                  <a:lnTo>
                    <a:pt x="1168528" y="350767"/>
                  </a:lnTo>
                  <a:lnTo>
                    <a:pt x="1171074" y="330153"/>
                  </a:lnTo>
                  <a:lnTo>
                    <a:pt x="1173620" y="308269"/>
                  </a:lnTo>
                  <a:lnTo>
                    <a:pt x="1175847" y="285435"/>
                  </a:lnTo>
                  <a:lnTo>
                    <a:pt x="1177438" y="262283"/>
                  </a:lnTo>
                  <a:lnTo>
                    <a:pt x="1178393" y="238814"/>
                  </a:lnTo>
                  <a:lnTo>
                    <a:pt x="1178711" y="227079"/>
                  </a:lnTo>
                  <a:lnTo>
                    <a:pt x="1178711" y="215027"/>
                  </a:lnTo>
                  <a:lnTo>
                    <a:pt x="1178393" y="203293"/>
                  </a:lnTo>
                  <a:lnTo>
                    <a:pt x="1178075" y="191241"/>
                  </a:lnTo>
                  <a:lnTo>
                    <a:pt x="1177438" y="179507"/>
                  </a:lnTo>
                  <a:lnTo>
                    <a:pt x="1176484" y="167772"/>
                  </a:lnTo>
                  <a:lnTo>
                    <a:pt x="1175211" y="155720"/>
                  </a:lnTo>
                  <a:lnTo>
                    <a:pt x="1173938" y="144303"/>
                  </a:lnTo>
                  <a:lnTo>
                    <a:pt x="1172028" y="132568"/>
                  </a:lnTo>
                  <a:lnTo>
                    <a:pt x="1169801" y="121151"/>
                  </a:lnTo>
                  <a:lnTo>
                    <a:pt x="1167573" y="109734"/>
                  </a:lnTo>
                  <a:lnTo>
                    <a:pt x="1164391" y="98633"/>
                  </a:lnTo>
                  <a:lnTo>
                    <a:pt x="1161208" y="87533"/>
                  </a:lnTo>
                  <a:lnTo>
                    <a:pt x="1157708" y="76750"/>
                  </a:lnTo>
                  <a:lnTo>
                    <a:pt x="1153571" y="66284"/>
                  </a:lnTo>
                  <a:lnTo>
                    <a:pt x="1149115" y="55818"/>
                  </a:lnTo>
                  <a:lnTo>
                    <a:pt x="1144342" y="45670"/>
                  </a:lnTo>
                  <a:lnTo>
                    <a:pt x="1138932" y="35838"/>
                  </a:lnTo>
                  <a:lnTo>
                    <a:pt x="1133204" y="26641"/>
                  </a:lnTo>
                  <a:lnTo>
                    <a:pt x="1126839" y="17443"/>
                  </a:lnTo>
                  <a:lnTo>
                    <a:pt x="1119838" y="8563"/>
                  </a:lnTo>
                  <a:lnTo>
                    <a:pt x="1112837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997385" y="3116646"/>
            <a:ext cx="611524" cy="611524"/>
            <a:chOff x="4485555" y="2497671"/>
            <a:chExt cx="611524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51" name="任意多边形 50"/>
            <p:cNvSpPr/>
            <p:nvPr/>
          </p:nvSpPr>
          <p:spPr>
            <a:xfrm>
              <a:off x="4485555" y="2497671"/>
              <a:ext cx="611524" cy="611524"/>
            </a:xfrm>
            <a:custGeom>
              <a:avLst/>
              <a:gdLst>
                <a:gd name="connsiteX0" fmla="*/ 413083 w 772417"/>
                <a:gd name="connsiteY0" fmla="*/ 962 h 772417"/>
                <a:gd name="connsiteX1" fmla="*/ 720620 w 772417"/>
                <a:gd name="connsiteY1" fmla="*/ 193137 h 772417"/>
                <a:gd name="connsiteX2" fmla="*/ 579281 w 772417"/>
                <a:gd name="connsiteY2" fmla="*/ 720619 h 772417"/>
                <a:gd name="connsiteX3" fmla="*/ 51799 w 772417"/>
                <a:gd name="connsiteY3" fmla="*/ 579281 h 772417"/>
                <a:gd name="connsiteX4" fmla="*/ 193137 w 772417"/>
                <a:gd name="connsiteY4" fmla="*/ 51798 h 772417"/>
                <a:gd name="connsiteX5" fmla="*/ 413083 w 772417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7">
                  <a:moveTo>
                    <a:pt x="413083" y="962"/>
                  </a:moveTo>
                  <a:cubicBezTo>
                    <a:pt x="536733" y="9701"/>
                    <a:pt x="653976" y="77706"/>
                    <a:pt x="720620" y="193137"/>
                  </a:cubicBezTo>
                  <a:cubicBezTo>
                    <a:pt x="827250" y="377826"/>
                    <a:pt x="763971" y="613989"/>
                    <a:pt x="579281" y="720619"/>
                  </a:cubicBezTo>
                  <a:cubicBezTo>
                    <a:pt x="394592" y="827250"/>
                    <a:pt x="158429" y="763970"/>
                    <a:pt x="51799" y="579281"/>
                  </a:cubicBezTo>
                  <a:cubicBezTo>
                    <a:pt x="-54832" y="394591"/>
                    <a:pt x="8448" y="158429"/>
                    <a:pt x="193137" y="51798"/>
                  </a:cubicBezTo>
                  <a:cubicBezTo>
                    <a:pt x="262396" y="11812"/>
                    <a:pt x="338893" y="-4281"/>
                    <a:pt x="413083" y="962"/>
                  </a:cubicBezTo>
                  <a:close/>
                </a:path>
              </a:pathLst>
            </a:cu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宋体"/>
                <a:cs typeface="+mn-cs"/>
              </a:endParaRPr>
            </a:p>
          </p:txBody>
        </p:sp>
        <p:sp>
          <p:nvSpPr>
            <p:cNvPr id="52" name="KSO_Shape"/>
            <p:cNvSpPr/>
            <p:nvPr/>
          </p:nvSpPr>
          <p:spPr>
            <a:xfrm>
              <a:off x="4657585" y="2668446"/>
              <a:ext cx="266207" cy="269974"/>
            </a:xfrm>
            <a:custGeom>
              <a:avLst/>
              <a:gdLst>
                <a:gd name="connsiteX0" fmla="*/ 150612 w 405200"/>
                <a:gd name="connsiteY0" fmla="*/ 52389 h 413075"/>
                <a:gd name="connsiteX1" fmla="*/ 52389 w 405200"/>
                <a:gd name="connsiteY1" fmla="*/ 150612 h 413075"/>
                <a:gd name="connsiteX2" fmla="*/ 150612 w 405200"/>
                <a:gd name="connsiteY2" fmla="*/ 248836 h 413075"/>
                <a:gd name="connsiteX3" fmla="*/ 248836 w 405200"/>
                <a:gd name="connsiteY3" fmla="*/ 150612 h 413075"/>
                <a:gd name="connsiteX4" fmla="*/ 150612 w 405200"/>
                <a:gd name="connsiteY4" fmla="*/ 52389 h 413075"/>
                <a:gd name="connsiteX5" fmla="*/ 150612 w 405200"/>
                <a:gd name="connsiteY5" fmla="*/ 0 h 413075"/>
                <a:gd name="connsiteX6" fmla="*/ 301225 w 405200"/>
                <a:gd name="connsiteY6" fmla="*/ 150612 h 413075"/>
                <a:gd name="connsiteX7" fmla="*/ 276789 w 405200"/>
                <a:gd name="connsiteY7" fmla="*/ 232452 h 413075"/>
                <a:gd name="connsiteX8" fmla="*/ 279486 w 405200"/>
                <a:gd name="connsiteY8" fmla="*/ 234307 h 413075"/>
                <a:gd name="connsiteX9" fmla="*/ 395404 w 405200"/>
                <a:gd name="connsiteY9" fmla="*/ 354065 h 413075"/>
                <a:gd name="connsiteX10" fmla="*/ 394603 w 405200"/>
                <a:gd name="connsiteY10" fmla="*/ 403280 h 413075"/>
                <a:gd name="connsiteX11" fmla="*/ 345389 w 405200"/>
                <a:gd name="connsiteY11" fmla="*/ 402478 h 413075"/>
                <a:gd name="connsiteX12" fmla="*/ 229470 w 405200"/>
                <a:gd name="connsiteY12" fmla="*/ 282720 h 413075"/>
                <a:gd name="connsiteX13" fmla="*/ 227420 w 405200"/>
                <a:gd name="connsiteY13" fmla="*/ 279520 h 413075"/>
                <a:gd name="connsiteX14" fmla="*/ 150612 w 405200"/>
                <a:gd name="connsiteY14" fmla="*/ 301225 h 413075"/>
                <a:gd name="connsiteX15" fmla="*/ 0 w 405200"/>
                <a:gd name="connsiteY15" fmla="*/ 150612 h 413075"/>
                <a:gd name="connsiteX16" fmla="*/ 150612 w 405200"/>
                <a:gd name="connsiteY16" fmla="*/ 0 h 41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5200" h="413075">
                  <a:moveTo>
                    <a:pt x="150612" y="52389"/>
                  </a:moveTo>
                  <a:cubicBezTo>
                    <a:pt x="96365" y="52389"/>
                    <a:pt x="52389" y="96365"/>
                    <a:pt x="52389" y="150612"/>
                  </a:cubicBezTo>
                  <a:cubicBezTo>
                    <a:pt x="52389" y="204860"/>
                    <a:pt x="96365" y="248836"/>
                    <a:pt x="150612" y="248836"/>
                  </a:cubicBezTo>
                  <a:cubicBezTo>
                    <a:pt x="204860" y="248836"/>
                    <a:pt x="248836" y="204860"/>
                    <a:pt x="248836" y="150612"/>
                  </a:cubicBezTo>
                  <a:cubicBezTo>
                    <a:pt x="248836" y="96365"/>
                    <a:pt x="204860" y="52389"/>
                    <a:pt x="150612" y="52389"/>
                  </a:cubicBezTo>
                  <a:close/>
                  <a:moveTo>
                    <a:pt x="150612" y="0"/>
                  </a:moveTo>
                  <a:cubicBezTo>
                    <a:pt x="233793" y="0"/>
                    <a:pt x="301225" y="67431"/>
                    <a:pt x="301225" y="150612"/>
                  </a:cubicBezTo>
                  <a:cubicBezTo>
                    <a:pt x="301225" y="180842"/>
                    <a:pt x="292319" y="208992"/>
                    <a:pt x="276789" y="232452"/>
                  </a:cubicBezTo>
                  <a:cubicBezTo>
                    <a:pt x="277931" y="232774"/>
                    <a:pt x="278722" y="233519"/>
                    <a:pt x="279486" y="234307"/>
                  </a:cubicBezTo>
                  <a:lnTo>
                    <a:pt x="395404" y="354065"/>
                  </a:lnTo>
                  <a:cubicBezTo>
                    <a:pt x="408773" y="367877"/>
                    <a:pt x="408414" y="389911"/>
                    <a:pt x="394603" y="403280"/>
                  </a:cubicBezTo>
                  <a:cubicBezTo>
                    <a:pt x="380791" y="416648"/>
                    <a:pt x="358757" y="416289"/>
                    <a:pt x="345389" y="402478"/>
                  </a:cubicBezTo>
                  <a:lnTo>
                    <a:pt x="229470" y="282720"/>
                  </a:lnTo>
                  <a:lnTo>
                    <a:pt x="227420" y="279520"/>
                  </a:lnTo>
                  <a:cubicBezTo>
                    <a:pt x="205163" y="293486"/>
                    <a:pt x="178791" y="301225"/>
                    <a:pt x="150612" y="301225"/>
                  </a:cubicBezTo>
                  <a:cubicBezTo>
                    <a:pt x="67431" y="301225"/>
                    <a:pt x="0" y="233793"/>
                    <a:pt x="0" y="150612"/>
                  </a:cubicBezTo>
                  <a:cubicBezTo>
                    <a:pt x="0" y="67431"/>
                    <a:pt x="67431" y="0"/>
                    <a:pt x="15061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endParaRPr>
            </a:p>
          </p:txBody>
        </p:sp>
      </p:grpSp>
      <p:sp>
        <p:nvSpPr>
          <p:cNvPr id="53" name="矩形 52"/>
          <p:cNvSpPr/>
          <p:nvPr/>
        </p:nvSpPr>
        <p:spPr>
          <a:xfrm>
            <a:off x="1872605" y="2903492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prstClr val="black">
                  <a:lumMod val="50000"/>
                  <a:lumOff val="50000"/>
                </a:prst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54" name="矩形 53"/>
          <p:cNvSpPr/>
          <p:nvPr/>
        </p:nvSpPr>
        <p:spPr>
          <a:xfrm>
            <a:off x="1584573" y="4480023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prstClr val="black">
                  <a:lumMod val="50000"/>
                  <a:lumOff val="50000"/>
                </a:prst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55" name="矩形 54"/>
          <p:cNvSpPr/>
          <p:nvPr/>
        </p:nvSpPr>
        <p:spPr>
          <a:xfrm>
            <a:off x="7849269" y="2895847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prstClr val="black">
                  <a:lumMod val="50000"/>
                  <a:lumOff val="50000"/>
                </a:prst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56" name="矩形 55"/>
          <p:cNvSpPr/>
          <p:nvPr/>
        </p:nvSpPr>
        <p:spPr>
          <a:xfrm>
            <a:off x="8029480" y="4472378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prstClr val="black">
                  <a:lumMod val="50000"/>
                  <a:lumOff val="50000"/>
                </a:prst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57" name="矩形 56"/>
          <p:cNvSpPr/>
          <p:nvPr/>
        </p:nvSpPr>
        <p:spPr>
          <a:xfrm>
            <a:off x="4824933" y="1311671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prstClr val="black">
                  <a:lumMod val="50000"/>
                  <a:lumOff val="50000"/>
                </a:prst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500"/>
                            </p:stCondLst>
                            <p:childTnLst>
                              <p:par>
                                <p:cTn id="10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000"/>
                            </p:stCondLst>
                            <p:childTnLst>
                              <p:par>
                                <p:cTn id="10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0"/>
                            </p:stCondLst>
                            <p:childTnLst>
                              <p:par>
                                <p:cTn id="1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000"/>
                            </p:stCondLst>
                            <p:childTnLst>
                              <p:par>
                                <p:cTn id="1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500"/>
                            </p:stCondLst>
                            <p:childTnLst>
                              <p:par>
                                <p:cTn id="1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53" grpId="0"/>
      <p:bldP spid="54" grpId="0"/>
      <p:bldP spid="55" grpId="0"/>
      <p:bldP spid="56" grpId="0"/>
      <p:bldP spid="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1152525" y="2665318"/>
            <a:ext cx="2647163" cy="2087111"/>
            <a:chOff x="120923" y="358911"/>
            <a:chExt cx="2706615" cy="2133985"/>
          </a:xfrm>
        </p:grpSpPr>
        <p:grpSp>
          <p:nvGrpSpPr>
            <p:cNvPr id="35" name="组合 34"/>
            <p:cNvGrpSpPr/>
            <p:nvPr/>
          </p:nvGrpSpPr>
          <p:grpSpPr>
            <a:xfrm>
              <a:off x="120923" y="358911"/>
              <a:ext cx="2706615" cy="2133985"/>
              <a:chOff x="3430102" y="3226788"/>
              <a:chExt cx="3316286" cy="2614670"/>
            </a:xfrm>
          </p:grpSpPr>
          <p:graphicFrame>
            <p:nvGraphicFramePr>
              <p:cNvPr id="37" name="图表 36"/>
              <p:cNvGraphicFramePr/>
              <p:nvPr/>
            </p:nvGraphicFramePr>
            <p:xfrm>
              <a:off x="3430102" y="3226788"/>
              <a:ext cx="3316286" cy="261467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38" name="椭圆 37"/>
              <p:cNvSpPr/>
              <p:nvPr/>
            </p:nvSpPr>
            <p:spPr>
              <a:xfrm>
                <a:off x="4197058" y="3642936"/>
                <a:ext cx="1782374" cy="1782374"/>
              </a:xfrm>
              <a:prstGeom prst="ellipse">
                <a:avLst/>
              </a:prstGeom>
              <a:gradFill flip="none" rotWithShape="1">
                <a:gsLst>
                  <a:gs pos="0">
                    <a:srgbClr val="F0F0F0"/>
                  </a:gs>
                  <a:gs pos="100000">
                    <a:srgbClr val="F1F1F1"/>
                  </a:gs>
                </a:gsLst>
                <a:lin ang="2700000" scaled="1"/>
                <a:tileRect/>
              </a:gradFill>
              <a:ln w="28575" cap="flat" cmpd="sng" algn="ctr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  <a:prstDash val="solid"/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Impact MT Std" pitchFamily="34" charset="0"/>
                  <a:ea typeface="宋体"/>
                  <a:cs typeface="+mn-cs"/>
                </a:endParaRPr>
              </a:p>
            </p:txBody>
          </p:sp>
        </p:grpSp>
        <p:sp>
          <p:nvSpPr>
            <p:cNvPr id="36" name="文本框 29"/>
            <p:cNvSpPr txBox="1"/>
            <p:nvPr/>
          </p:nvSpPr>
          <p:spPr>
            <a:xfrm>
              <a:off x="1116356" y="1085110"/>
              <a:ext cx="948783" cy="5979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Impact MT Std" pitchFamily="34" charset="0"/>
                  <a:ea typeface="宋体"/>
                </a:rPr>
                <a:t>25%</a:t>
              </a:r>
              <a:endPara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Impact MT Std" pitchFamily="34" charset="0"/>
                <a:ea typeface="宋体"/>
              </a:endParaRPr>
            </a:p>
          </p:txBody>
        </p:sp>
      </p:grpSp>
      <p:cxnSp>
        <p:nvCxnSpPr>
          <p:cNvPr id="39" name="直接连接符 38"/>
          <p:cNvCxnSpPr/>
          <p:nvPr/>
        </p:nvCxnSpPr>
        <p:spPr>
          <a:xfrm>
            <a:off x="1453113" y="5107556"/>
            <a:ext cx="1864634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  <a:headEnd type="oval" w="med" len="med"/>
            <a:tailEnd type="oval" w="med" len="med"/>
          </a:ln>
          <a:effectLst/>
        </p:spPr>
      </p:cxnSp>
      <p:sp>
        <p:nvSpPr>
          <p:cNvPr id="40" name="矩形 39"/>
          <p:cNvSpPr/>
          <p:nvPr/>
        </p:nvSpPr>
        <p:spPr>
          <a:xfrm>
            <a:off x="1597130" y="4730137"/>
            <a:ext cx="1656184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第一季度</a:t>
            </a:r>
          </a:p>
        </p:txBody>
      </p: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1453113" y="5138143"/>
            <a:ext cx="1864634" cy="112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综合说明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，在此录入上述图表的综合描述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说明数据。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3384773" y="2665318"/>
            <a:ext cx="2647163" cy="2087111"/>
            <a:chOff x="8617867" y="296237"/>
            <a:chExt cx="2830704" cy="2231821"/>
          </a:xfrm>
        </p:grpSpPr>
        <p:grpSp>
          <p:nvGrpSpPr>
            <p:cNvPr id="43" name="组合 42"/>
            <p:cNvGrpSpPr/>
            <p:nvPr/>
          </p:nvGrpSpPr>
          <p:grpSpPr>
            <a:xfrm>
              <a:off x="8617867" y="296237"/>
              <a:ext cx="2830704" cy="2231821"/>
              <a:chOff x="3430102" y="3226788"/>
              <a:chExt cx="3316286" cy="2614670"/>
            </a:xfrm>
          </p:grpSpPr>
          <p:graphicFrame>
            <p:nvGraphicFramePr>
              <p:cNvPr id="45" name="图表 44"/>
              <p:cNvGraphicFramePr/>
              <p:nvPr/>
            </p:nvGraphicFramePr>
            <p:xfrm>
              <a:off x="3430102" y="3226788"/>
              <a:ext cx="3316286" cy="261467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46" name="椭圆 45"/>
              <p:cNvSpPr/>
              <p:nvPr/>
            </p:nvSpPr>
            <p:spPr>
              <a:xfrm>
                <a:off x="4197058" y="3642936"/>
                <a:ext cx="1782374" cy="1782374"/>
              </a:xfrm>
              <a:prstGeom prst="ellipse">
                <a:avLst/>
              </a:prstGeom>
              <a:gradFill flip="none" rotWithShape="1">
                <a:gsLst>
                  <a:gs pos="0">
                    <a:srgbClr val="F0F0F0"/>
                  </a:gs>
                  <a:gs pos="100000">
                    <a:srgbClr val="F1F1F1"/>
                  </a:gs>
                </a:gsLst>
                <a:lin ang="2700000" scaled="1"/>
                <a:tileRect/>
              </a:gradFill>
              <a:ln w="28575" cap="flat" cmpd="sng" algn="ctr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  <a:prstDash val="solid"/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Impact MT Std" pitchFamily="34" charset="0"/>
                  <a:ea typeface="宋体"/>
                  <a:cs typeface="+mn-cs"/>
                </a:endParaRPr>
              </a:p>
            </p:txBody>
          </p:sp>
        </p:grpSp>
        <p:sp>
          <p:nvSpPr>
            <p:cNvPr id="44" name="文本框 54"/>
            <p:cNvSpPr txBox="1"/>
            <p:nvPr/>
          </p:nvSpPr>
          <p:spPr>
            <a:xfrm>
              <a:off x="9694761" y="1055730"/>
              <a:ext cx="1008700" cy="625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Impact MT Std" pitchFamily="34" charset="0"/>
                  <a:ea typeface="宋体"/>
                </a:rPr>
                <a:t>50%</a:t>
              </a:r>
              <a:endPara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Impact MT Std" pitchFamily="34" charset="0"/>
                <a:ea typeface="宋体"/>
              </a:endParaRPr>
            </a:p>
          </p:txBody>
        </p:sp>
      </p:grpSp>
      <p:cxnSp>
        <p:nvCxnSpPr>
          <p:cNvPr id="47" name="直接连接符 46"/>
          <p:cNvCxnSpPr/>
          <p:nvPr/>
        </p:nvCxnSpPr>
        <p:spPr>
          <a:xfrm>
            <a:off x="3705565" y="5107556"/>
            <a:ext cx="1864634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  <a:headEnd type="oval" w="med" len="med"/>
            <a:tailEnd type="oval" w="med" len="med"/>
          </a:ln>
          <a:effectLst/>
        </p:spPr>
      </p:cxnSp>
      <p:sp>
        <p:nvSpPr>
          <p:cNvPr id="48" name="矩形 47"/>
          <p:cNvSpPr/>
          <p:nvPr/>
        </p:nvSpPr>
        <p:spPr>
          <a:xfrm>
            <a:off x="3849582" y="4730137"/>
            <a:ext cx="1656184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第二季度</a:t>
            </a:r>
          </a:p>
        </p:txBody>
      </p:sp>
      <p:sp>
        <p:nvSpPr>
          <p:cNvPr id="49" name="矩形 47"/>
          <p:cNvSpPr>
            <a:spLocks noChangeArrowheads="1"/>
          </p:cNvSpPr>
          <p:nvPr/>
        </p:nvSpPr>
        <p:spPr bwMode="auto">
          <a:xfrm>
            <a:off x="3705565" y="5138143"/>
            <a:ext cx="1864634" cy="112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综合说明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，在此录入上述图表的综合描述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说明数据。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556957" y="2665318"/>
            <a:ext cx="2647163" cy="2087111"/>
            <a:chOff x="120923" y="2132856"/>
            <a:chExt cx="2748248" cy="2166810"/>
          </a:xfrm>
        </p:grpSpPr>
        <p:grpSp>
          <p:nvGrpSpPr>
            <p:cNvPr id="51" name="组合 50"/>
            <p:cNvGrpSpPr/>
            <p:nvPr/>
          </p:nvGrpSpPr>
          <p:grpSpPr>
            <a:xfrm>
              <a:off x="120923" y="2132856"/>
              <a:ext cx="2748248" cy="2166810"/>
              <a:chOff x="3430102" y="3226788"/>
              <a:chExt cx="3316286" cy="2614670"/>
            </a:xfrm>
          </p:grpSpPr>
          <p:graphicFrame>
            <p:nvGraphicFramePr>
              <p:cNvPr id="53" name="图表 52"/>
              <p:cNvGraphicFramePr/>
              <p:nvPr/>
            </p:nvGraphicFramePr>
            <p:xfrm>
              <a:off x="3430102" y="3226788"/>
              <a:ext cx="3316286" cy="261467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54" name="椭圆 53"/>
              <p:cNvSpPr/>
              <p:nvPr/>
            </p:nvSpPr>
            <p:spPr>
              <a:xfrm>
                <a:off x="4197058" y="3642936"/>
                <a:ext cx="1782374" cy="1782374"/>
              </a:xfrm>
              <a:prstGeom prst="ellipse">
                <a:avLst/>
              </a:prstGeom>
              <a:gradFill flip="none" rotWithShape="1">
                <a:gsLst>
                  <a:gs pos="0">
                    <a:srgbClr val="F0F0F0"/>
                  </a:gs>
                  <a:gs pos="100000">
                    <a:srgbClr val="F1F1F1"/>
                  </a:gs>
                </a:gsLst>
                <a:lin ang="2700000" scaled="1"/>
                <a:tileRect/>
              </a:gradFill>
              <a:ln w="28575" cap="flat" cmpd="sng" algn="ctr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  <a:prstDash val="solid"/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Impact MT Std" pitchFamily="34" charset="0"/>
                  <a:ea typeface="宋体"/>
                  <a:cs typeface="+mn-cs"/>
                </a:endParaRPr>
              </a:p>
            </p:txBody>
          </p:sp>
        </p:grpSp>
        <p:sp>
          <p:nvSpPr>
            <p:cNvPr id="52" name="文本框 53"/>
            <p:cNvSpPr txBox="1"/>
            <p:nvPr/>
          </p:nvSpPr>
          <p:spPr>
            <a:xfrm>
              <a:off x="1153570" y="2879269"/>
              <a:ext cx="911569" cy="607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Impact MT Std" pitchFamily="34" charset="0"/>
                  <a:ea typeface="宋体"/>
                </a:rPr>
                <a:t>75%</a:t>
              </a:r>
              <a:endPara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Impact MT Std" pitchFamily="34" charset="0"/>
                <a:ea typeface="宋体"/>
              </a:endParaRPr>
            </a:p>
          </p:txBody>
        </p:sp>
      </p:grpSp>
      <p:cxnSp>
        <p:nvCxnSpPr>
          <p:cNvPr id="55" name="直接连接符 54"/>
          <p:cNvCxnSpPr/>
          <p:nvPr/>
        </p:nvCxnSpPr>
        <p:spPr>
          <a:xfrm>
            <a:off x="5887920" y="5107556"/>
            <a:ext cx="1864634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  <a:headEnd type="oval" w="med" len="med"/>
            <a:tailEnd type="oval" w="med" len="med"/>
          </a:ln>
          <a:effectLst/>
        </p:spPr>
      </p:cxnSp>
      <p:sp>
        <p:nvSpPr>
          <p:cNvPr id="56" name="矩形 55"/>
          <p:cNvSpPr/>
          <p:nvPr/>
        </p:nvSpPr>
        <p:spPr>
          <a:xfrm>
            <a:off x="6031937" y="4730137"/>
            <a:ext cx="1656184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第三季度</a:t>
            </a:r>
          </a:p>
        </p:txBody>
      </p:sp>
      <p:sp>
        <p:nvSpPr>
          <p:cNvPr id="57" name="矩形 47"/>
          <p:cNvSpPr>
            <a:spLocks noChangeArrowheads="1"/>
          </p:cNvSpPr>
          <p:nvPr/>
        </p:nvSpPr>
        <p:spPr bwMode="auto">
          <a:xfrm>
            <a:off x="5887920" y="5138143"/>
            <a:ext cx="1864634" cy="112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综合说明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，在此录入上述图表的综合描述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说明数据。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7747572" y="2665318"/>
            <a:ext cx="2647163" cy="2087111"/>
            <a:chOff x="120923" y="358911"/>
            <a:chExt cx="2706615" cy="2133985"/>
          </a:xfrm>
        </p:grpSpPr>
        <p:grpSp>
          <p:nvGrpSpPr>
            <p:cNvPr id="59" name="组合 58"/>
            <p:cNvGrpSpPr/>
            <p:nvPr/>
          </p:nvGrpSpPr>
          <p:grpSpPr>
            <a:xfrm>
              <a:off x="120923" y="358911"/>
              <a:ext cx="2706615" cy="2133985"/>
              <a:chOff x="3430102" y="3226788"/>
              <a:chExt cx="3316286" cy="2614670"/>
            </a:xfrm>
          </p:grpSpPr>
          <p:graphicFrame>
            <p:nvGraphicFramePr>
              <p:cNvPr id="61" name="图表 60"/>
              <p:cNvGraphicFramePr/>
              <p:nvPr/>
            </p:nvGraphicFramePr>
            <p:xfrm>
              <a:off x="3430102" y="3226788"/>
              <a:ext cx="3316286" cy="261467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62" name="椭圆 61"/>
              <p:cNvSpPr/>
              <p:nvPr/>
            </p:nvSpPr>
            <p:spPr>
              <a:xfrm>
                <a:off x="4197058" y="3642936"/>
                <a:ext cx="1782374" cy="1782374"/>
              </a:xfrm>
              <a:prstGeom prst="ellipse">
                <a:avLst/>
              </a:prstGeom>
              <a:gradFill flip="none" rotWithShape="1">
                <a:gsLst>
                  <a:gs pos="0">
                    <a:srgbClr val="F0F0F0"/>
                  </a:gs>
                  <a:gs pos="100000">
                    <a:srgbClr val="F1F1F1"/>
                  </a:gs>
                </a:gsLst>
                <a:lin ang="2700000" scaled="1"/>
                <a:tileRect/>
              </a:gradFill>
              <a:ln w="28575" cap="flat" cmpd="sng" algn="ctr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  <a:prstDash val="solid"/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Impact MT Std" pitchFamily="34" charset="0"/>
                  <a:ea typeface="宋体"/>
                  <a:cs typeface="+mn-cs"/>
                </a:endParaRPr>
              </a:p>
            </p:txBody>
          </p:sp>
        </p:grpSp>
        <p:sp>
          <p:nvSpPr>
            <p:cNvPr id="60" name="文本框 29"/>
            <p:cNvSpPr txBox="1"/>
            <p:nvPr/>
          </p:nvSpPr>
          <p:spPr>
            <a:xfrm>
              <a:off x="1116356" y="1085110"/>
              <a:ext cx="948783" cy="5979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Impact MT Std" pitchFamily="34" charset="0"/>
                  <a:ea typeface="宋体"/>
                </a:rPr>
                <a:t>25%</a:t>
              </a:r>
              <a:endPara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Impact MT Std" pitchFamily="34" charset="0"/>
                <a:ea typeface="宋体"/>
              </a:endParaRPr>
            </a:p>
          </p:txBody>
        </p:sp>
      </p:grpSp>
      <p:cxnSp>
        <p:nvCxnSpPr>
          <p:cNvPr id="63" name="直接连接符 62"/>
          <p:cNvCxnSpPr/>
          <p:nvPr/>
        </p:nvCxnSpPr>
        <p:spPr>
          <a:xfrm>
            <a:off x="8098053" y="5107556"/>
            <a:ext cx="1864634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  <a:headEnd type="oval" w="med" len="med"/>
            <a:tailEnd type="oval" w="med" len="med"/>
          </a:ln>
          <a:effectLst/>
        </p:spPr>
      </p:cxnSp>
      <p:sp>
        <p:nvSpPr>
          <p:cNvPr id="64" name="矩形 63"/>
          <p:cNvSpPr/>
          <p:nvPr/>
        </p:nvSpPr>
        <p:spPr>
          <a:xfrm>
            <a:off x="8242070" y="4730137"/>
            <a:ext cx="1656184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第四季度</a:t>
            </a:r>
          </a:p>
        </p:txBody>
      </p:sp>
      <p:sp>
        <p:nvSpPr>
          <p:cNvPr id="65" name="矩形 47"/>
          <p:cNvSpPr>
            <a:spLocks noChangeArrowheads="1"/>
          </p:cNvSpPr>
          <p:nvPr/>
        </p:nvSpPr>
        <p:spPr bwMode="auto">
          <a:xfrm>
            <a:off x="8098053" y="5138143"/>
            <a:ext cx="1864634" cy="112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综合说明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，在此录入上述图表的综合描述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说明数据。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8" grpId="0"/>
      <p:bldP spid="49" grpId="0"/>
      <p:bldP spid="56" grpId="0"/>
      <p:bldP spid="57" grpId="0"/>
      <p:bldP spid="64" grpId="0"/>
      <p:bldP spid="6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0557" y="2458337"/>
            <a:ext cx="3806423" cy="5246420"/>
          </a:xfrm>
          <a:prstGeom prst="rect">
            <a:avLst/>
          </a:prstGeom>
        </p:spPr>
      </p:pic>
      <p:graphicFrame>
        <p:nvGraphicFramePr>
          <p:cNvPr id="31" name="图表 30"/>
          <p:cNvGraphicFramePr/>
          <p:nvPr>
            <p:extLst>
              <p:ext uri="{D42A27DB-BD31-4B8C-83A1-F6EECF244321}">
                <p14:modId xmlns:p14="http://schemas.microsoft.com/office/powerpoint/2010/main" val="101507612"/>
              </p:ext>
            </p:extLst>
          </p:nvPr>
        </p:nvGraphicFramePr>
        <p:xfrm>
          <a:off x="1953033" y="2971548"/>
          <a:ext cx="2716840" cy="1811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2" name="矩形 31"/>
          <p:cNvSpPr/>
          <p:nvPr/>
        </p:nvSpPr>
        <p:spPr>
          <a:xfrm>
            <a:off x="2774776" y="477779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3" name="圆角矩形 32"/>
          <p:cNvSpPr/>
          <p:nvPr/>
        </p:nvSpPr>
        <p:spPr>
          <a:xfrm>
            <a:off x="5538956" y="2774840"/>
            <a:ext cx="3960440" cy="144016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5538955" y="2774840"/>
            <a:ext cx="2443129" cy="144016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5" name="文本框 9"/>
          <p:cNvSpPr txBox="1"/>
          <p:nvPr/>
        </p:nvSpPr>
        <p:spPr>
          <a:xfrm>
            <a:off x="5538956" y="2918856"/>
            <a:ext cx="1368152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第一季度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7834784" y="2453054"/>
            <a:ext cx="360040" cy="249779"/>
            <a:chOff x="4909455" y="1298158"/>
            <a:chExt cx="360040" cy="24977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7" name="矩形标注 36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8" name="文本框 9"/>
            <p:cNvSpPr txBox="1"/>
            <p:nvPr/>
          </p:nvSpPr>
          <p:spPr>
            <a:xfrm>
              <a:off x="4909455" y="1298158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marR="0" lvl="1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65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圆角矩形 38"/>
          <p:cNvSpPr/>
          <p:nvPr/>
        </p:nvSpPr>
        <p:spPr>
          <a:xfrm>
            <a:off x="5538956" y="3335515"/>
            <a:ext cx="3960440" cy="144016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5538955" y="3335515"/>
            <a:ext cx="3214643" cy="144016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1" name="文本框 9"/>
          <p:cNvSpPr txBox="1"/>
          <p:nvPr/>
        </p:nvSpPr>
        <p:spPr>
          <a:xfrm>
            <a:off x="5538956" y="3479531"/>
            <a:ext cx="1368152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第二季度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8635300" y="3029118"/>
            <a:ext cx="360040" cy="238527"/>
            <a:chOff x="4909455" y="1309410"/>
            <a:chExt cx="360040" cy="23852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3" name="矩形标注 42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4" name="文本框 9"/>
            <p:cNvSpPr txBox="1"/>
            <p:nvPr/>
          </p:nvSpPr>
          <p:spPr>
            <a:xfrm>
              <a:off x="4909455" y="1309410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marR="0" lvl="1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85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圆角矩形 44"/>
          <p:cNvSpPr/>
          <p:nvPr/>
        </p:nvSpPr>
        <p:spPr>
          <a:xfrm>
            <a:off x="5538956" y="3889076"/>
            <a:ext cx="3960440" cy="144016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5538956" y="3889076"/>
            <a:ext cx="3600400" cy="144016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文本框 9"/>
          <p:cNvSpPr txBox="1"/>
          <p:nvPr/>
        </p:nvSpPr>
        <p:spPr>
          <a:xfrm>
            <a:off x="5538956" y="4033092"/>
            <a:ext cx="1368152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第三季度</a:t>
            </a:r>
            <a:endParaRPr lang="zh-CN" altLang="en-US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8985581" y="3605182"/>
            <a:ext cx="360040" cy="238527"/>
            <a:chOff x="4909455" y="1331912"/>
            <a:chExt cx="360040" cy="23852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9" name="矩形标注 48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0" name="文本框 9"/>
            <p:cNvSpPr txBox="1"/>
            <p:nvPr/>
          </p:nvSpPr>
          <p:spPr>
            <a:xfrm>
              <a:off x="4909455" y="1331912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marR="0" lvl="1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95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1" name="TextBox 7"/>
          <p:cNvSpPr>
            <a:spLocks noChangeArrowheads="1"/>
          </p:cNvSpPr>
          <p:nvPr/>
        </p:nvSpPr>
        <p:spPr bwMode="auto">
          <a:xfrm>
            <a:off x="5538956" y="5139853"/>
            <a:ext cx="4392488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在此输入章节详细文字介绍，表达主题的含义合图表的</a:t>
            </a:r>
            <a:r>
              <a:rPr lang="zh-CN" altLang="en-US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意义，在此输入章节详细文字介绍，表达主题的含义合图表的</a:t>
            </a: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意义。在此</a:t>
            </a:r>
            <a:r>
              <a:rPr lang="zh-CN" altLang="en-US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输入章节详细文字介绍，表达主题的含义合图表的</a:t>
            </a: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意义</a:t>
            </a:r>
            <a:r>
              <a:rPr lang="zh-CN" altLang="en-US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在此输入章节</a:t>
            </a: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详细。</a:t>
            </a:r>
            <a:endParaRPr lang="zh-CN" altLang="en-US" sz="14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2" name="圆角矩形 51"/>
          <p:cNvSpPr/>
          <p:nvPr/>
        </p:nvSpPr>
        <p:spPr>
          <a:xfrm>
            <a:off x="5538956" y="4426886"/>
            <a:ext cx="3960440" cy="144016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3" name="圆角矩形 52"/>
          <p:cNvSpPr/>
          <p:nvPr/>
        </p:nvSpPr>
        <p:spPr>
          <a:xfrm>
            <a:off x="5538956" y="4426886"/>
            <a:ext cx="3600400" cy="144016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4" name="文本框 9"/>
          <p:cNvSpPr txBox="1"/>
          <p:nvPr/>
        </p:nvSpPr>
        <p:spPr>
          <a:xfrm>
            <a:off x="5538956" y="4570902"/>
            <a:ext cx="1368152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第四季度</a:t>
            </a:r>
            <a:endParaRPr lang="zh-CN" altLang="en-US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8985581" y="4131741"/>
            <a:ext cx="360040" cy="238527"/>
            <a:chOff x="4909455" y="1320661"/>
            <a:chExt cx="360040" cy="23852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6" name="矩形标注 55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7" name="文本框 9"/>
            <p:cNvSpPr txBox="1"/>
            <p:nvPr/>
          </p:nvSpPr>
          <p:spPr>
            <a:xfrm>
              <a:off x="4909455" y="1320661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marR="0" lvl="1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95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5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5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3500"/>
                            </p:stCondLst>
                            <p:childTnLst>
                              <p:par>
                                <p:cTn id="9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1" grpId="0">
        <p:bldAsOne/>
      </p:bldGraphic>
      <p:bldP spid="32" grpId="0"/>
      <p:bldP spid="33" grpId="0" animBg="1"/>
      <p:bldP spid="34" grpId="0" animBg="1"/>
      <p:bldP spid="35" grpId="0"/>
      <p:bldP spid="39" grpId="0" animBg="1"/>
      <p:bldP spid="40" grpId="0" animBg="1"/>
      <p:bldP spid="41" grpId="0"/>
      <p:bldP spid="45" grpId="0" animBg="1"/>
      <p:bldP spid="46" grpId="0" animBg="1"/>
      <p:bldP spid="47" grpId="0"/>
      <p:bldP spid="51" grpId="0"/>
      <p:bldP spid="52" grpId="0" animBg="1"/>
      <p:bldP spid="53" grpId="0" animBg="1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矩形 44"/>
          <p:cNvSpPr/>
          <p:nvPr/>
        </p:nvSpPr>
        <p:spPr>
          <a:xfrm rot="9205952">
            <a:off x="4592107" y="4459589"/>
            <a:ext cx="2247068" cy="249819"/>
          </a:xfrm>
          <a:prstGeom prst="rect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6" name="矩形 45"/>
          <p:cNvSpPr/>
          <p:nvPr/>
        </p:nvSpPr>
        <p:spPr>
          <a:xfrm rot="2256138">
            <a:off x="4315147" y="5652486"/>
            <a:ext cx="2539871" cy="233992"/>
          </a:xfrm>
          <a:prstGeom prst="rect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innerShdw blurRad="50800" dist="50800" dir="13500000">
              <a:prstClr val="black">
                <a:alpha val="3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 rot="2256138">
            <a:off x="4315147" y="3120903"/>
            <a:ext cx="2539871" cy="233992"/>
          </a:xfrm>
          <a:prstGeom prst="rect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innerShdw blurRad="50800" dist="50800" dir="16200000">
              <a:prstClr val="black">
                <a:alpha val="3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4269833" y="2117614"/>
            <a:ext cx="769410" cy="769410"/>
            <a:chOff x="4609713" y="938201"/>
            <a:chExt cx="769410" cy="769410"/>
          </a:xfrm>
        </p:grpSpPr>
        <p:grpSp>
          <p:nvGrpSpPr>
            <p:cNvPr id="49" name="组合 48"/>
            <p:cNvGrpSpPr/>
            <p:nvPr/>
          </p:nvGrpSpPr>
          <p:grpSpPr>
            <a:xfrm>
              <a:off x="4609713" y="938201"/>
              <a:ext cx="769410" cy="769410"/>
              <a:chOff x="1273629" y="1224643"/>
              <a:chExt cx="2171700" cy="2171700"/>
            </a:xfrm>
          </p:grpSpPr>
          <p:sp>
            <p:nvSpPr>
              <p:cNvPr id="51" name="圆角矩形 50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rgbClr val="4F81BD">
                      <a:lumMod val="5000"/>
                      <a:lumOff val="95000"/>
                    </a:srgbClr>
                  </a:gs>
                  <a:gs pos="0">
                    <a:srgbClr val="EEEEEE"/>
                  </a:gs>
                </a:gsLst>
                <a:lin ang="8100000" scaled="0"/>
              </a:gradFill>
              <a:ln w="12700" cap="flat" cmpd="sng" algn="ctr">
                <a:gradFill>
                  <a:gsLst>
                    <a:gs pos="0">
                      <a:srgbClr val="4F81BD">
                        <a:lumMod val="5000"/>
                        <a:lumOff val="95000"/>
                      </a:srgbClr>
                    </a:gs>
                    <a:gs pos="100000">
                      <a:srgbClr val="EEEEEE"/>
                    </a:gs>
                  </a:gsLst>
                  <a:lin ang="8100000" scaled="0"/>
                </a:gradFill>
                <a:prstDash val="solid"/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52" name="圆角矩形 51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rgbClr val="4F81BD">
                      <a:lumMod val="5000"/>
                      <a:lumOff val="95000"/>
                    </a:srgbClr>
                  </a:gs>
                  <a:gs pos="0">
                    <a:srgbClr val="EEEEEE"/>
                  </a:gs>
                </a:gsLst>
                <a:lin ang="8100000" scaled="0"/>
              </a:gradFill>
              <a:ln w="19050" cap="flat" cmpd="sng" algn="ctr">
                <a:gradFill>
                  <a:gsLst>
                    <a:gs pos="0">
                      <a:srgbClr val="4F81BD">
                        <a:lumMod val="5000"/>
                        <a:lumOff val="95000"/>
                      </a:srgbClr>
                    </a:gs>
                    <a:gs pos="100000">
                      <a:srgbClr val="EEEEEE"/>
                    </a:gs>
                  </a:gsLst>
                  <a:lin ang="5400000" scaled="1"/>
                </a:gradFill>
                <a:prstDash val="solid"/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50" name="文本框 23"/>
            <p:cNvSpPr txBox="1"/>
            <p:nvPr/>
          </p:nvSpPr>
          <p:spPr>
            <a:xfrm>
              <a:off x="4708489" y="1058526"/>
              <a:ext cx="67063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Impact MT Std" pitchFamily="34" charset="0"/>
                  <a:ea typeface="宋体"/>
                  <a:cs typeface="Aharoni" panose="02010803020104030203" pitchFamily="2" charset="-79"/>
                </a:rPr>
                <a:t>01</a:t>
              </a:r>
              <a:endPara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Impact MT Std" pitchFamily="34" charset="0"/>
                <a:ea typeface="宋体"/>
                <a:cs typeface="Aharoni" panose="02010803020104030203" pitchFamily="2" charset="-79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279190" y="3544855"/>
            <a:ext cx="769410" cy="769410"/>
            <a:chOff x="6619070" y="2365442"/>
            <a:chExt cx="769410" cy="769410"/>
          </a:xfrm>
        </p:grpSpPr>
        <p:grpSp>
          <p:nvGrpSpPr>
            <p:cNvPr id="54" name="组合 53"/>
            <p:cNvGrpSpPr/>
            <p:nvPr/>
          </p:nvGrpSpPr>
          <p:grpSpPr>
            <a:xfrm>
              <a:off x="6619070" y="2365442"/>
              <a:ext cx="769410" cy="769410"/>
              <a:chOff x="1273629" y="1224643"/>
              <a:chExt cx="2171700" cy="2171700"/>
            </a:xfrm>
          </p:grpSpPr>
          <p:sp>
            <p:nvSpPr>
              <p:cNvPr id="56" name="圆角矩形 55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rgbClr val="4F81BD">
                      <a:lumMod val="5000"/>
                      <a:lumOff val="95000"/>
                    </a:srgbClr>
                  </a:gs>
                  <a:gs pos="0">
                    <a:srgbClr val="EEEEEE"/>
                  </a:gs>
                </a:gsLst>
                <a:lin ang="8100000" scaled="0"/>
              </a:gradFill>
              <a:ln w="12700" cap="flat" cmpd="sng" algn="ctr">
                <a:gradFill>
                  <a:gsLst>
                    <a:gs pos="0">
                      <a:srgbClr val="4F81BD">
                        <a:lumMod val="5000"/>
                        <a:lumOff val="95000"/>
                      </a:srgbClr>
                    </a:gs>
                    <a:gs pos="100000">
                      <a:srgbClr val="EEEEEE"/>
                    </a:gs>
                  </a:gsLst>
                  <a:lin ang="8100000" scaled="0"/>
                </a:gradFill>
                <a:prstDash val="solid"/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57" name="圆角矩形 56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rgbClr val="4F81BD">
                      <a:lumMod val="5000"/>
                      <a:lumOff val="95000"/>
                    </a:srgbClr>
                  </a:gs>
                  <a:gs pos="0">
                    <a:srgbClr val="EEEEEE"/>
                  </a:gs>
                </a:gsLst>
                <a:lin ang="8100000" scaled="0"/>
              </a:gradFill>
              <a:ln w="19050" cap="flat" cmpd="sng" algn="ctr">
                <a:gradFill>
                  <a:gsLst>
                    <a:gs pos="0">
                      <a:srgbClr val="4F81BD">
                        <a:lumMod val="5000"/>
                        <a:lumOff val="95000"/>
                      </a:srgbClr>
                    </a:gs>
                    <a:gs pos="100000">
                      <a:srgbClr val="EEEEEE"/>
                    </a:gs>
                  </a:gsLst>
                  <a:lin ang="5400000" scaled="1"/>
                </a:gradFill>
                <a:prstDash val="solid"/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55" name="文本框 24"/>
            <p:cNvSpPr txBox="1"/>
            <p:nvPr/>
          </p:nvSpPr>
          <p:spPr>
            <a:xfrm>
              <a:off x="6700219" y="2496463"/>
              <a:ext cx="6861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Impact MT Std" pitchFamily="34" charset="0"/>
                  <a:ea typeface="宋体"/>
                  <a:cs typeface="Aharoni" panose="02010803020104030203" pitchFamily="2" charset="-79"/>
                </a:rPr>
                <a:t>02</a:t>
              </a:r>
              <a:endPara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Impact MT Std" pitchFamily="34" charset="0"/>
                <a:ea typeface="宋体"/>
                <a:cs typeface="Aharoni" panose="02010803020104030203" pitchFamily="2" charset="-79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269833" y="4810014"/>
            <a:ext cx="769410" cy="769410"/>
            <a:chOff x="4609713" y="3630601"/>
            <a:chExt cx="769410" cy="769410"/>
          </a:xfrm>
        </p:grpSpPr>
        <p:grpSp>
          <p:nvGrpSpPr>
            <p:cNvPr id="59" name="组合 58"/>
            <p:cNvGrpSpPr/>
            <p:nvPr/>
          </p:nvGrpSpPr>
          <p:grpSpPr>
            <a:xfrm>
              <a:off x="4609713" y="3630601"/>
              <a:ext cx="769410" cy="769410"/>
              <a:chOff x="1273629" y="1224643"/>
              <a:chExt cx="2171700" cy="2171700"/>
            </a:xfrm>
          </p:grpSpPr>
          <p:sp>
            <p:nvSpPr>
              <p:cNvPr id="61" name="圆角矩形 60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rgbClr val="4F81BD">
                      <a:lumMod val="5000"/>
                      <a:lumOff val="95000"/>
                    </a:srgbClr>
                  </a:gs>
                  <a:gs pos="0">
                    <a:srgbClr val="EEEEEE"/>
                  </a:gs>
                </a:gsLst>
                <a:lin ang="8100000" scaled="0"/>
              </a:gradFill>
              <a:ln w="12700" cap="flat" cmpd="sng" algn="ctr">
                <a:gradFill>
                  <a:gsLst>
                    <a:gs pos="0">
                      <a:srgbClr val="4F81BD">
                        <a:lumMod val="5000"/>
                        <a:lumOff val="95000"/>
                      </a:srgbClr>
                    </a:gs>
                    <a:gs pos="100000">
                      <a:srgbClr val="EEEEEE"/>
                    </a:gs>
                  </a:gsLst>
                  <a:lin ang="8100000" scaled="0"/>
                </a:gradFill>
                <a:prstDash val="solid"/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62" name="圆角矩形 61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rgbClr val="4F81BD">
                      <a:lumMod val="5000"/>
                      <a:lumOff val="95000"/>
                    </a:srgbClr>
                  </a:gs>
                  <a:gs pos="0">
                    <a:srgbClr val="EEEEEE"/>
                  </a:gs>
                </a:gsLst>
                <a:lin ang="8100000" scaled="0"/>
              </a:gradFill>
              <a:ln w="19050" cap="flat" cmpd="sng" algn="ctr">
                <a:gradFill>
                  <a:gsLst>
                    <a:gs pos="0">
                      <a:srgbClr val="4F81BD">
                        <a:lumMod val="5000"/>
                        <a:lumOff val="95000"/>
                      </a:srgbClr>
                    </a:gs>
                    <a:gs pos="100000">
                      <a:srgbClr val="EEEEEE"/>
                    </a:gs>
                  </a:gsLst>
                  <a:lin ang="5400000" scaled="1"/>
                </a:gradFill>
                <a:prstDash val="solid"/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60" name="文本框 25"/>
            <p:cNvSpPr txBox="1"/>
            <p:nvPr/>
          </p:nvSpPr>
          <p:spPr>
            <a:xfrm>
              <a:off x="4688057" y="3734475"/>
              <a:ext cx="691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Impact MT Std" pitchFamily="34" charset="0"/>
                  <a:ea typeface="宋体"/>
                  <a:cs typeface="Aharoni" panose="02010803020104030203" pitchFamily="2" charset="-79"/>
                </a:rPr>
                <a:t>03</a:t>
              </a:r>
              <a:endPara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Impact MT Std" pitchFamily="34" charset="0"/>
                <a:ea typeface="宋体"/>
                <a:cs typeface="Aharoni" panose="02010803020104030203" pitchFamily="2" charset="-79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277117" y="6067314"/>
            <a:ext cx="769410" cy="769410"/>
            <a:chOff x="6616997" y="4887901"/>
            <a:chExt cx="769410" cy="769410"/>
          </a:xfrm>
        </p:grpSpPr>
        <p:grpSp>
          <p:nvGrpSpPr>
            <p:cNvPr id="64" name="组合 63"/>
            <p:cNvGrpSpPr/>
            <p:nvPr/>
          </p:nvGrpSpPr>
          <p:grpSpPr>
            <a:xfrm>
              <a:off x="6616997" y="4887901"/>
              <a:ext cx="769410" cy="769410"/>
              <a:chOff x="1273629" y="1224643"/>
              <a:chExt cx="2171700" cy="2171700"/>
            </a:xfrm>
          </p:grpSpPr>
          <p:sp>
            <p:nvSpPr>
              <p:cNvPr id="66" name="圆角矩形 65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rgbClr val="4F81BD">
                      <a:lumMod val="5000"/>
                      <a:lumOff val="95000"/>
                    </a:srgbClr>
                  </a:gs>
                  <a:gs pos="0">
                    <a:srgbClr val="EEEEEE"/>
                  </a:gs>
                </a:gsLst>
                <a:lin ang="8100000" scaled="0"/>
              </a:gradFill>
              <a:ln w="12700" cap="flat" cmpd="sng" algn="ctr">
                <a:gradFill>
                  <a:gsLst>
                    <a:gs pos="0">
                      <a:srgbClr val="4F81BD">
                        <a:lumMod val="5000"/>
                        <a:lumOff val="95000"/>
                      </a:srgbClr>
                    </a:gs>
                    <a:gs pos="100000">
                      <a:srgbClr val="EEEEEE"/>
                    </a:gs>
                  </a:gsLst>
                  <a:lin ang="8100000" scaled="0"/>
                </a:gradFill>
                <a:prstDash val="solid"/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67" name="圆角矩形 66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rgbClr val="4F81BD">
                      <a:lumMod val="5000"/>
                      <a:lumOff val="95000"/>
                    </a:srgbClr>
                  </a:gs>
                  <a:gs pos="0">
                    <a:srgbClr val="EEEEEE"/>
                  </a:gs>
                </a:gsLst>
                <a:lin ang="8100000" scaled="0"/>
              </a:gradFill>
              <a:ln w="19050" cap="flat" cmpd="sng" algn="ctr">
                <a:gradFill>
                  <a:gsLst>
                    <a:gs pos="0">
                      <a:srgbClr val="4F81BD">
                        <a:lumMod val="5000"/>
                        <a:lumOff val="95000"/>
                      </a:srgbClr>
                    </a:gs>
                    <a:gs pos="100000">
                      <a:srgbClr val="EEEEEE"/>
                    </a:gs>
                  </a:gsLst>
                  <a:lin ang="5400000" scaled="1"/>
                </a:gradFill>
                <a:prstDash val="solid"/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65" name="文本框 26"/>
            <p:cNvSpPr txBox="1"/>
            <p:nvPr/>
          </p:nvSpPr>
          <p:spPr>
            <a:xfrm>
              <a:off x="6694267" y="5004465"/>
              <a:ext cx="6921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Impact MT Std" pitchFamily="34" charset="0"/>
                  <a:ea typeface="宋体"/>
                  <a:cs typeface="Aharoni" panose="02010803020104030203" pitchFamily="2" charset="-79"/>
                </a:rPr>
                <a:t>04</a:t>
              </a:r>
              <a:endParaRPr kumimoji="0" lang="zh-CN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Impact MT Std" pitchFamily="34" charset="0"/>
                <a:ea typeface="宋体"/>
                <a:cs typeface="Aharoni" panose="02010803020104030203" pitchFamily="2" charset="-79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1512565" y="3105691"/>
            <a:ext cx="3985755" cy="1227635"/>
            <a:chOff x="1852445" y="1926278"/>
            <a:chExt cx="3985755" cy="1227635"/>
          </a:xfrm>
        </p:grpSpPr>
        <p:sp>
          <p:nvSpPr>
            <p:cNvPr id="69" name="任意多边形 68"/>
            <p:cNvSpPr/>
            <p:nvPr/>
          </p:nvSpPr>
          <p:spPr>
            <a:xfrm>
              <a:off x="1852445" y="1926278"/>
              <a:ext cx="3947477" cy="1170281"/>
            </a:xfrm>
            <a:custGeom>
              <a:avLst/>
              <a:gdLst>
                <a:gd name="connsiteX0" fmla="*/ 2409371 w 2409371"/>
                <a:gd name="connsiteY0" fmla="*/ 537029 h 537029"/>
                <a:gd name="connsiteX1" fmla="*/ 1741714 w 2409371"/>
                <a:gd name="connsiteY1" fmla="*/ 0 h 537029"/>
                <a:gd name="connsiteX2" fmla="*/ 0 w 2409371"/>
                <a:gd name="connsiteY2" fmla="*/ 0 h 537029"/>
                <a:gd name="connsiteX0-1" fmla="*/ 2975428 w 2975428"/>
                <a:gd name="connsiteY0-2" fmla="*/ 537029 h 537029"/>
                <a:gd name="connsiteX1-3" fmla="*/ 2307771 w 2975428"/>
                <a:gd name="connsiteY1-4" fmla="*/ 0 h 537029"/>
                <a:gd name="connsiteX2-5" fmla="*/ 0 w 2975428"/>
                <a:gd name="connsiteY2-6" fmla="*/ 0 h 537029"/>
                <a:gd name="connsiteX0-7" fmla="*/ 3004456 w 3004456"/>
                <a:gd name="connsiteY0-8" fmla="*/ 537029 h 537029"/>
                <a:gd name="connsiteX1-9" fmla="*/ 2336799 w 3004456"/>
                <a:gd name="connsiteY1-10" fmla="*/ 0 h 537029"/>
                <a:gd name="connsiteX2-11" fmla="*/ 0 w 3004456"/>
                <a:gd name="connsiteY2-12" fmla="*/ 0 h 537029"/>
                <a:gd name="connsiteX0-13" fmla="*/ 3156340 w 3156340"/>
                <a:gd name="connsiteY0-14" fmla="*/ 537029 h 537029"/>
                <a:gd name="connsiteX1-15" fmla="*/ 2488683 w 3156340"/>
                <a:gd name="connsiteY1-16" fmla="*/ 0 h 537029"/>
                <a:gd name="connsiteX2-17" fmla="*/ 0 w 3156340"/>
                <a:gd name="connsiteY2-18" fmla="*/ 0 h 537029"/>
                <a:gd name="connsiteX0-19" fmla="*/ 3788175 w 3788175"/>
                <a:gd name="connsiteY0-20" fmla="*/ 537029 h 537029"/>
                <a:gd name="connsiteX1-21" fmla="*/ 3120518 w 3788175"/>
                <a:gd name="connsiteY1-22" fmla="*/ 0 h 537029"/>
                <a:gd name="connsiteX2-23" fmla="*/ 0 w 3788175"/>
                <a:gd name="connsiteY2-24" fmla="*/ 0 h 537029"/>
                <a:gd name="connsiteX0-25" fmla="*/ 5035644 w 5035644"/>
                <a:gd name="connsiteY0-26" fmla="*/ 1492882 h 1492882"/>
                <a:gd name="connsiteX1-27" fmla="*/ 3120518 w 5035644"/>
                <a:gd name="connsiteY1-28" fmla="*/ 0 h 1492882"/>
                <a:gd name="connsiteX2-29" fmla="*/ 0 w 5035644"/>
                <a:gd name="connsiteY2-30" fmla="*/ 0 h 149288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5035644" h="1492882">
                  <a:moveTo>
                    <a:pt x="5035644" y="1492882"/>
                  </a:moveTo>
                  <a:lnTo>
                    <a:pt x="3120518" y="0"/>
                  </a:ln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5702241" y="3017954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1512565" y="5628395"/>
            <a:ext cx="3985755" cy="1227635"/>
            <a:chOff x="1852445" y="4448982"/>
            <a:chExt cx="3985755" cy="1227635"/>
          </a:xfrm>
        </p:grpSpPr>
        <p:sp>
          <p:nvSpPr>
            <p:cNvPr id="72" name="任意多边形 71"/>
            <p:cNvSpPr/>
            <p:nvPr/>
          </p:nvSpPr>
          <p:spPr>
            <a:xfrm>
              <a:off x="1852445" y="4448982"/>
              <a:ext cx="3947477" cy="1170281"/>
            </a:xfrm>
            <a:custGeom>
              <a:avLst/>
              <a:gdLst>
                <a:gd name="connsiteX0" fmla="*/ 2409371 w 2409371"/>
                <a:gd name="connsiteY0" fmla="*/ 537029 h 537029"/>
                <a:gd name="connsiteX1" fmla="*/ 1741714 w 2409371"/>
                <a:gd name="connsiteY1" fmla="*/ 0 h 537029"/>
                <a:gd name="connsiteX2" fmla="*/ 0 w 2409371"/>
                <a:gd name="connsiteY2" fmla="*/ 0 h 537029"/>
                <a:gd name="connsiteX0-1" fmla="*/ 2975428 w 2975428"/>
                <a:gd name="connsiteY0-2" fmla="*/ 537029 h 537029"/>
                <a:gd name="connsiteX1-3" fmla="*/ 2307771 w 2975428"/>
                <a:gd name="connsiteY1-4" fmla="*/ 0 h 537029"/>
                <a:gd name="connsiteX2-5" fmla="*/ 0 w 2975428"/>
                <a:gd name="connsiteY2-6" fmla="*/ 0 h 537029"/>
                <a:gd name="connsiteX0-7" fmla="*/ 3004456 w 3004456"/>
                <a:gd name="connsiteY0-8" fmla="*/ 537029 h 537029"/>
                <a:gd name="connsiteX1-9" fmla="*/ 2336799 w 3004456"/>
                <a:gd name="connsiteY1-10" fmla="*/ 0 h 537029"/>
                <a:gd name="connsiteX2-11" fmla="*/ 0 w 3004456"/>
                <a:gd name="connsiteY2-12" fmla="*/ 0 h 537029"/>
                <a:gd name="connsiteX0-13" fmla="*/ 3156340 w 3156340"/>
                <a:gd name="connsiteY0-14" fmla="*/ 537029 h 537029"/>
                <a:gd name="connsiteX1-15" fmla="*/ 2488683 w 3156340"/>
                <a:gd name="connsiteY1-16" fmla="*/ 0 h 537029"/>
                <a:gd name="connsiteX2-17" fmla="*/ 0 w 3156340"/>
                <a:gd name="connsiteY2-18" fmla="*/ 0 h 537029"/>
                <a:gd name="connsiteX0-19" fmla="*/ 3788175 w 3788175"/>
                <a:gd name="connsiteY0-20" fmla="*/ 537029 h 537029"/>
                <a:gd name="connsiteX1-21" fmla="*/ 3120518 w 3788175"/>
                <a:gd name="connsiteY1-22" fmla="*/ 0 h 537029"/>
                <a:gd name="connsiteX2-23" fmla="*/ 0 w 3788175"/>
                <a:gd name="connsiteY2-24" fmla="*/ 0 h 537029"/>
                <a:gd name="connsiteX0-25" fmla="*/ 5035644 w 5035644"/>
                <a:gd name="connsiteY0-26" fmla="*/ 1492882 h 1492882"/>
                <a:gd name="connsiteX1-27" fmla="*/ 3120518 w 5035644"/>
                <a:gd name="connsiteY1-28" fmla="*/ 0 h 1492882"/>
                <a:gd name="connsiteX2-29" fmla="*/ 0 w 5035644"/>
                <a:gd name="connsiteY2-30" fmla="*/ 0 h 149288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5035644" h="1492882">
                  <a:moveTo>
                    <a:pt x="5035644" y="1492882"/>
                  </a:moveTo>
                  <a:lnTo>
                    <a:pt x="3120518" y="0"/>
                  </a:ln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5702241" y="5540658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904040" y="4851819"/>
            <a:ext cx="4246280" cy="1269047"/>
            <a:chOff x="6243920" y="3672406"/>
            <a:chExt cx="4246280" cy="1269047"/>
          </a:xfrm>
        </p:grpSpPr>
        <p:sp>
          <p:nvSpPr>
            <p:cNvPr id="75" name="任意多边形 74"/>
            <p:cNvSpPr/>
            <p:nvPr/>
          </p:nvSpPr>
          <p:spPr>
            <a:xfrm flipV="1">
              <a:off x="6286500" y="3734953"/>
              <a:ext cx="4203700" cy="1206500"/>
            </a:xfrm>
            <a:custGeom>
              <a:avLst/>
              <a:gdLst>
                <a:gd name="connsiteX0" fmla="*/ 0 w 4419600"/>
                <a:gd name="connsiteY0" fmla="*/ 1066800 h 1066800"/>
                <a:gd name="connsiteX1" fmla="*/ 1917700 w 4419600"/>
                <a:gd name="connsiteY1" fmla="*/ 25400 h 1066800"/>
                <a:gd name="connsiteX2" fmla="*/ 4419600 w 4419600"/>
                <a:gd name="connsiteY2" fmla="*/ 0 h 1066800"/>
                <a:gd name="connsiteX0-1" fmla="*/ 0 w 4203700"/>
                <a:gd name="connsiteY0-2" fmla="*/ 1206500 h 1206500"/>
                <a:gd name="connsiteX1-3" fmla="*/ 1701800 w 4203700"/>
                <a:gd name="connsiteY1-4" fmla="*/ 25400 h 1206500"/>
                <a:gd name="connsiteX2-5" fmla="*/ 4203700 w 4203700"/>
                <a:gd name="connsiteY2-6" fmla="*/ 0 h 12065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203700" h="1206500">
                  <a:moveTo>
                    <a:pt x="0" y="1206500"/>
                  </a:moveTo>
                  <a:lnTo>
                    <a:pt x="1701800" y="25400"/>
                  </a:lnTo>
                  <a:lnTo>
                    <a:pt x="4203700" y="0"/>
                  </a:lnTo>
                </a:path>
              </a:pathLst>
            </a:custGeom>
            <a:noFill/>
            <a:ln w="190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6243920" y="3672406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904040" y="2285240"/>
            <a:ext cx="4246280" cy="1269047"/>
            <a:chOff x="6243920" y="1105827"/>
            <a:chExt cx="4246280" cy="1269047"/>
          </a:xfrm>
        </p:grpSpPr>
        <p:sp>
          <p:nvSpPr>
            <p:cNvPr id="78" name="任意多边形 77"/>
            <p:cNvSpPr/>
            <p:nvPr/>
          </p:nvSpPr>
          <p:spPr>
            <a:xfrm flipV="1">
              <a:off x="6286500" y="1168374"/>
              <a:ext cx="4203700" cy="1206500"/>
            </a:xfrm>
            <a:custGeom>
              <a:avLst/>
              <a:gdLst>
                <a:gd name="connsiteX0" fmla="*/ 0 w 4419600"/>
                <a:gd name="connsiteY0" fmla="*/ 1066800 h 1066800"/>
                <a:gd name="connsiteX1" fmla="*/ 1917700 w 4419600"/>
                <a:gd name="connsiteY1" fmla="*/ 25400 h 1066800"/>
                <a:gd name="connsiteX2" fmla="*/ 4419600 w 4419600"/>
                <a:gd name="connsiteY2" fmla="*/ 0 h 1066800"/>
                <a:gd name="connsiteX0-1" fmla="*/ 0 w 4203700"/>
                <a:gd name="connsiteY0-2" fmla="*/ 1206500 h 1206500"/>
                <a:gd name="connsiteX1-3" fmla="*/ 1701800 w 4203700"/>
                <a:gd name="connsiteY1-4" fmla="*/ 25400 h 1206500"/>
                <a:gd name="connsiteX2-5" fmla="*/ 4203700 w 4203700"/>
                <a:gd name="connsiteY2-6" fmla="*/ 0 h 12065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203700" h="1206500">
                  <a:moveTo>
                    <a:pt x="0" y="1206500"/>
                  </a:moveTo>
                  <a:lnTo>
                    <a:pt x="1701800" y="25400"/>
                  </a:lnTo>
                  <a:lnTo>
                    <a:pt x="4203700" y="0"/>
                  </a:lnTo>
                </a:path>
              </a:pathLst>
            </a:custGeom>
            <a:noFill/>
            <a:ln w="19050" cap="flat" cmpd="sng" algn="ctr">
              <a:solidFill>
                <a:sysClr val="window" lastClr="FFFFFF">
                  <a:lumMod val="6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6243920" y="1105827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80" name="文本框 44"/>
          <p:cNvSpPr txBox="1"/>
          <p:nvPr/>
        </p:nvSpPr>
        <p:spPr>
          <a:xfrm>
            <a:off x="8178103" y="31589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8201203" y="3554287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文本框 44"/>
          <p:cNvSpPr txBox="1"/>
          <p:nvPr/>
        </p:nvSpPr>
        <p:spPr>
          <a:xfrm>
            <a:off x="8205979" y="572879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8229079" y="6124122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文本框 44"/>
          <p:cNvSpPr txBox="1"/>
          <p:nvPr/>
        </p:nvSpPr>
        <p:spPr>
          <a:xfrm>
            <a:off x="1653251" y="525648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1676351" y="5651811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文本框 44"/>
          <p:cNvSpPr txBox="1"/>
          <p:nvPr/>
        </p:nvSpPr>
        <p:spPr>
          <a:xfrm>
            <a:off x="1653251" y="273620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1676351" y="3131531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500"/>
                            </p:stCondLst>
                            <p:childTnLst>
                              <p:par>
                                <p:cTn id="8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000"/>
                            </p:stCondLst>
                            <p:childTnLst>
                              <p:par>
                                <p:cTn id="9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7" grpId="0" animBg="1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5809555" y="4044315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3" descr="C:\Users\Administrator\Desktop\58pic_529623bd16668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1043" y="1527224"/>
            <a:ext cx="3292475" cy="610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直接连接符 3"/>
          <p:cNvCxnSpPr/>
          <p:nvPr/>
        </p:nvCxnSpPr>
        <p:spPr>
          <a:xfrm>
            <a:off x="5305499" y="2218639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4369395" y="1650672"/>
            <a:ext cx="1135936" cy="1135936"/>
            <a:chOff x="1677608" y="2996952"/>
            <a:chExt cx="1395643" cy="1395643"/>
          </a:xfrm>
        </p:grpSpPr>
        <p:sp>
          <p:nvSpPr>
            <p:cNvPr id="6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7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725788" y="2027454"/>
            <a:ext cx="423150" cy="390158"/>
            <a:chOff x="7339246" y="1487600"/>
            <a:chExt cx="423150" cy="390158"/>
          </a:xfrm>
        </p:grpSpPr>
        <p:sp>
          <p:nvSpPr>
            <p:cNvPr id="9" name="Freeform 364"/>
            <p:cNvSpPr/>
            <p:nvPr/>
          </p:nvSpPr>
          <p:spPr bwMode="auto">
            <a:xfrm>
              <a:off x="7339246" y="1689008"/>
              <a:ext cx="423150" cy="188750"/>
            </a:xfrm>
            <a:custGeom>
              <a:avLst/>
              <a:gdLst>
                <a:gd name="T0" fmla="*/ 222 w 262"/>
                <a:gd name="T1" fmla="*/ 18 h 94"/>
                <a:gd name="T2" fmla="*/ 205 w 262"/>
                <a:gd name="T3" fmla="*/ 18 h 94"/>
                <a:gd name="T4" fmla="*/ 205 w 262"/>
                <a:gd name="T5" fmla="*/ 0 h 94"/>
                <a:gd name="T6" fmla="*/ 57 w 262"/>
                <a:gd name="T7" fmla="*/ 0 h 94"/>
                <a:gd name="T8" fmla="*/ 57 w 262"/>
                <a:gd name="T9" fmla="*/ 18 h 94"/>
                <a:gd name="T10" fmla="*/ 40 w 262"/>
                <a:gd name="T11" fmla="*/ 18 h 94"/>
                <a:gd name="T12" fmla="*/ 40 w 262"/>
                <a:gd name="T13" fmla="*/ 0 h 94"/>
                <a:gd name="T14" fmla="*/ 0 w 262"/>
                <a:gd name="T15" fmla="*/ 0 h 94"/>
                <a:gd name="T16" fmla="*/ 0 w 262"/>
                <a:gd name="T17" fmla="*/ 83 h 94"/>
                <a:gd name="T18" fmla="*/ 11 w 262"/>
                <a:gd name="T19" fmla="*/ 94 h 94"/>
                <a:gd name="T20" fmla="*/ 251 w 262"/>
                <a:gd name="T21" fmla="*/ 94 h 94"/>
                <a:gd name="T22" fmla="*/ 262 w 262"/>
                <a:gd name="T23" fmla="*/ 83 h 94"/>
                <a:gd name="T24" fmla="*/ 262 w 262"/>
                <a:gd name="T25" fmla="*/ 0 h 94"/>
                <a:gd name="T26" fmla="*/ 222 w 262"/>
                <a:gd name="T27" fmla="*/ 0 h 94"/>
                <a:gd name="T28" fmla="*/ 222 w 262"/>
                <a:gd name="T29" fmla="*/ 1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94">
                  <a:moveTo>
                    <a:pt x="222" y="18"/>
                  </a:moveTo>
                  <a:cubicBezTo>
                    <a:pt x="205" y="18"/>
                    <a:pt x="205" y="18"/>
                    <a:pt x="205" y="18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9"/>
                    <a:pt x="5" y="94"/>
                    <a:pt x="11" y="94"/>
                  </a:cubicBezTo>
                  <a:cubicBezTo>
                    <a:pt x="251" y="94"/>
                    <a:pt x="251" y="94"/>
                    <a:pt x="251" y="94"/>
                  </a:cubicBezTo>
                  <a:cubicBezTo>
                    <a:pt x="258" y="94"/>
                    <a:pt x="262" y="89"/>
                    <a:pt x="262" y="83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22" y="0"/>
                    <a:pt x="222" y="0"/>
                    <a:pt x="222" y="0"/>
                  </a:cubicBezTo>
                  <a:lnTo>
                    <a:pt x="222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365"/>
            <p:cNvSpPr/>
            <p:nvPr/>
          </p:nvSpPr>
          <p:spPr bwMode="auto">
            <a:xfrm>
              <a:off x="7339246" y="1552399"/>
              <a:ext cx="423150" cy="128060"/>
            </a:xfrm>
            <a:custGeom>
              <a:avLst/>
              <a:gdLst>
                <a:gd name="T0" fmla="*/ 251 w 262"/>
                <a:gd name="T1" fmla="*/ 0 h 45"/>
                <a:gd name="T2" fmla="*/ 11 w 262"/>
                <a:gd name="T3" fmla="*/ 0 h 45"/>
                <a:gd name="T4" fmla="*/ 0 w 262"/>
                <a:gd name="T5" fmla="*/ 11 h 45"/>
                <a:gd name="T6" fmla="*/ 0 w 262"/>
                <a:gd name="T7" fmla="*/ 45 h 45"/>
                <a:gd name="T8" fmla="*/ 40 w 262"/>
                <a:gd name="T9" fmla="*/ 45 h 45"/>
                <a:gd name="T10" fmla="*/ 40 w 262"/>
                <a:gd name="T11" fmla="*/ 34 h 45"/>
                <a:gd name="T12" fmla="*/ 57 w 262"/>
                <a:gd name="T13" fmla="*/ 34 h 45"/>
                <a:gd name="T14" fmla="*/ 57 w 262"/>
                <a:gd name="T15" fmla="*/ 45 h 45"/>
                <a:gd name="T16" fmla="*/ 205 w 262"/>
                <a:gd name="T17" fmla="*/ 45 h 45"/>
                <a:gd name="T18" fmla="*/ 205 w 262"/>
                <a:gd name="T19" fmla="*/ 34 h 45"/>
                <a:gd name="T20" fmla="*/ 222 w 262"/>
                <a:gd name="T21" fmla="*/ 34 h 45"/>
                <a:gd name="T22" fmla="*/ 222 w 262"/>
                <a:gd name="T23" fmla="*/ 45 h 45"/>
                <a:gd name="T24" fmla="*/ 262 w 262"/>
                <a:gd name="T25" fmla="*/ 45 h 45"/>
                <a:gd name="T26" fmla="*/ 262 w 262"/>
                <a:gd name="T27" fmla="*/ 11 h 45"/>
                <a:gd name="T28" fmla="*/ 251 w 262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45">
                  <a:moveTo>
                    <a:pt x="25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205" y="45"/>
                    <a:pt x="205" y="45"/>
                    <a:pt x="205" y="45"/>
                  </a:cubicBezTo>
                  <a:cubicBezTo>
                    <a:pt x="205" y="34"/>
                    <a:pt x="205" y="34"/>
                    <a:pt x="205" y="34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45"/>
                    <a:pt x="222" y="45"/>
                    <a:pt x="22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62" y="5"/>
                    <a:pt x="258" y="0"/>
                    <a:pt x="2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366"/>
            <p:cNvSpPr/>
            <p:nvPr/>
          </p:nvSpPr>
          <p:spPr bwMode="auto">
            <a:xfrm>
              <a:off x="7443155" y="1487600"/>
              <a:ext cx="215332" cy="79403"/>
            </a:xfrm>
            <a:custGeom>
              <a:avLst/>
              <a:gdLst>
                <a:gd name="T0" fmla="*/ 132 w 132"/>
                <a:gd name="T1" fmla="*/ 63 h 63"/>
                <a:gd name="T2" fmla="*/ 115 w 132"/>
                <a:gd name="T3" fmla="*/ 63 h 63"/>
                <a:gd name="T4" fmla="*/ 115 w 132"/>
                <a:gd name="T5" fmla="*/ 20 h 63"/>
                <a:gd name="T6" fmla="*/ 112 w 132"/>
                <a:gd name="T7" fmla="*/ 17 h 63"/>
                <a:gd name="T8" fmla="*/ 20 w 132"/>
                <a:gd name="T9" fmla="*/ 17 h 63"/>
                <a:gd name="T10" fmla="*/ 18 w 132"/>
                <a:gd name="T11" fmla="*/ 20 h 63"/>
                <a:gd name="T12" fmla="*/ 18 w 132"/>
                <a:gd name="T13" fmla="*/ 63 h 63"/>
                <a:gd name="T14" fmla="*/ 0 w 132"/>
                <a:gd name="T15" fmla="*/ 63 h 63"/>
                <a:gd name="T16" fmla="*/ 0 w 132"/>
                <a:gd name="T17" fmla="*/ 20 h 63"/>
                <a:gd name="T18" fmla="*/ 20 w 132"/>
                <a:gd name="T19" fmla="*/ 0 h 63"/>
                <a:gd name="T20" fmla="*/ 112 w 132"/>
                <a:gd name="T21" fmla="*/ 0 h 63"/>
                <a:gd name="T22" fmla="*/ 132 w 132"/>
                <a:gd name="T23" fmla="*/ 20 h 63"/>
                <a:gd name="T24" fmla="*/ 132 w 132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63">
                  <a:moveTo>
                    <a:pt x="132" y="63"/>
                  </a:moveTo>
                  <a:cubicBezTo>
                    <a:pt x="115" y="63"/>
                    <a:pt x="115" y="63"/>
                    <a:pt x="115" y="63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5" y="18"/>
                    <a:pt x="114" y="17"/>
                    <a:pt x="112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8" y="18"/>
                    <a:pt x="18" y="20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0"/>
                    <a:pt x="132" y="9"/>
                    <a:pt x="132" y="20"/>
                  </a:cubicBezTo>
                  <a:lnTo>
                    <a:pt x="132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5593532" y="1841220"/>
            <a:ext cx="1656184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矩形 47"/>
          <p:cNvSpPr>
            <a:spLocks noChangeArrowheads="1"/>
          </p:cNvSpPr>
          <p:nvPr/>
        </p:nvSpPr>
        <p:spPr bwMode="auto">
          <a:xfrm>
            <a:off x="5593531" y="2249226"/>
            <a:ext cx="5112568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。在此录入上述图表的综合说明，在此录入上述图表的综合描述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889643" y="3467064"/>
            <a:ext cx="1135936" cy="1135936"/>
            <a:chOff x="1677608" y="2996952"/>
            <a:chExt cx="1395643" cy="1395643"/>
          </a:xfrm>
        </p:grpSpPr>
        <p:sp>
          <p:nvSpPr>
            <p:cNvPr id="15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16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236297" y="3822467"/>
            <a:ext cx="448854" cy="457012"/>
            <a:chOff x="2000378" y="1974523"/>
            <a:chExt cx="576064" cy="586534"/>
          </a:xfrm>
        </p:grpSpPr>
        <p:sp>
          <p:nvSpPr>
            <p:cNvPr id="18" name="Freeform 562"/>
            <p:cNvSpPr>
              <a:spLocks noEditPoints="1"/>
            </p:cNvSpPr>
            <p:nvPr/>
          </p:nvSpPr>
          <p:spPr bwMode="auto">
            <a:xfrm>
              <a:off x="2000378" y="1974523"/>
              <a:ext cx="576064" cy="504844"/>
            </a:xfrm>
            <a:custGeom>
              <a:avLst/>
              <a:gdLst>
                <a:gd name="T0" fmla="*/ 182 w 233"/>
                <a:gd name="T1" fmla="*/ 7 h 204"/>
                <a:gd name="T2" fmla="*/ 183 w 233"/>
                <a:gd name="T3" fmla="*/ 0 h 204"/>
                <a:gd name="T4" fmla="*/ 116 w 233"/>
                <a:gd name="T5" fmla="*/ 0 h 204"/>
                <a:gd name="T6" fmla="*/ 50 w 233"/>
                <a:gd name="T7" fmla="*/ 0 h 204"/>
                <a:gd name="T8" fmla="*/ 50 w 233"/>
                <a:gd name="T9" fmla="*/ 7 h 204"/>
                <a:gd name="T10" fmla="*/ 0 w 233"/>
                <a:gd name="T11" fmla="*/ 7 h 204"/>
                <a:gd name="T12" fmla="*/ 0 w 233"/>
                <a:gd name="T13" fmla="*/ 14 h 204"/>
                <a:gd name="T14" fmla="*/ 31 w 233"/>
                <a:gd name="T15" fmla="*/ 95 h 204"/>
                <a:gd name="T16" fmla="*/ 86 w 233"/>
                <a:gd name="T17" fmla="*/ 131 h 204"/>
                <a:gd name="T18" fmla="*/ 100 w 233"/>
                <a:gd name="T19" fmla="*/ 143 h 204"/>
                <a:gd name="T20" fmla="*/ 100 w 233"/>
                <a:gd name="T21" fmla="*/ 186 h 204"/>
                <a:gd name="T22" fmla="*/ 83 w 233"/>
                <a:gd name="T23" fmla="*/ 204 h 204"/>
                <a:gd name="T24" fmla="*/ 116 w 233"/>
                <a:gd name="T25" fmla="*/ 204 h 204"/>
                <a:gd name="T26" fmla="*/ 150 w 233"/>
                <a:gd name="T27" fmla="*/ 204 h 204"/>
                <a:gd name="T28" fmla="*/ 133 w 233"/>
                <a:gd name="T29" fmla="*/ 186 h 204"/>
                <a:gd name="T30" fmla="*/ 133 w 233"/>
                <a:gd name="T31" fmla="*/ 143 h 204"/>
                <a:gd name="T32" fmla="*/ 147 w 233"/>
                <a:gd name="T33" fmla="*/ 131 h 204"/>
                <a:gd name="T34" fmla="*/ 202 w 233"/>
                <a:gd name="T35" fmla="*/ 95 h 204"/>
                <a:gd name="T36" fmla="*/ 233 w 233"/>
                <a:gd name="T37" fmla="*/ 14 h 204"/>
                <a:gd name="T38" fmla="*/ 233 w 233"/>
                <a:gd name="T39" fmla="*/ 7 h 204"/>
                <a:gd name="T40" fmla="*/ 182 w 233"/>
                <a:gd name="T41" fmla="*/ 7 h 204"/>
                <a:gd name="T42" fmla="*/ 42 w 233"/>
                <a:gd name="T43" fmla="*/ 86 h 204"/>
                <a:gd name="T44" fmla="*/ 15 w 233"/>
                <a:gd name="T45" fmla="*/ 21 h 204"/>
                <a:gd name="T46" fmla="*/ 51 w 233"/>
                <a:gd name="T47" fmla="*/ 21 h 204"/>
                <a:gd name="T48" fmla="*/ 53 w 233"/>
                <a:gd name="T49" fmla="*/ 49 h 204"/>
                <a:gd name="T50" fmla="*/ 69 w 233"/>
                <a:gd name="T51" fmla="*/ 107 h 204"/>
                <a:gd name="T52" fmla="*/ 42 w 233"/>
                <a:gd name="T53" fmla="*/ 86 h 204"/>
                <a:gd name="T54" fmla="*/ 190 w 233"/>
                <a:gd name="T55" fmla="*/ 86 h 204"/>
                <a:gd name="T56" fmla="*/ 163 w 233"/>
                <a:gd name="T57" fmla="*/ 107 h 204"/>
                <a:gd name="T58" fmla="*/ 180 w 233"/>
                <a:gd name="T59" fmla="*/ 49 h 204"/>
                <a:gd name="T60" fmla="*/ 181 w 233"/>
                <a:gd name="T61" fmla="*/ 21 h 204"/>
                <a:gd name="T62" fmla="*/ 218 w 233"/>
                <a:gd name="T63" fmla="*/ 21 h 204"/>
                <a:gd name="T64" fmla="*/ 190 w 233"/>
                <a:gd name="T65" fmla="*/ 8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" h="204">
                  <a:moveTo>
                    <a:pt x="182" y="7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0" y="58"/>
                    <a:pt x="31" y="95"/>
                  </a:cubicBezTo>
                  <a:cubicBezTo>
                    <a:pt x="32" y="96"/>
                    <a:pt x="52" y="119"/>
                    <a:pt x="86" y="131"/>
                  </a:cubicBezTo>
                  <a:cubicBezTo>
                    <a:pt x="93" y="139"/>
                    <a:pt x="100" y="143"/>
                    <a:pt x="100" y="143"/>
                  </a:cubicBezTo>
                  <a:cubicBezTo>
                    <a:pt x="100" y="186"/>
                    <a:pt x="100" y="186"/>
                    <a:pt x="100" y="186"/>
                  </a:cubicBezTo>
                  <a:cubicBezTo>
                    <a:pt x="83" y="204"/>
                    <a:pt x="83" y="204"/>
                    <a:pt x="8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50" y="204"/>
                    <a:pt x="150" y="204"/>
                    <a:pt x="150" y="204"/>
                  </a:cubicBezTo>
                  <a:cubicBezTo>
                    <a:pt x="133" y="186"/>
                    <a:pt x="133" y="186"/>
                    <a:pt x="133" y="186"/>
                  </a:cubicBezTo>
                  <a:cubicBezTo>
                    <a:pt x="133" y="143"/>
                    <a:pt x="133" y="143"/>
                    <a:pt x="133" y="143"/>
                  </a:cubicBezTo>
                  <a:cubicBezTo>
                    <a:pt x="133" y="143"/>
                    <a:pt x="139" y="139"/>
                    <a:pt x="147" y="131"/>
                  </a:cubicBezTo>
                  <a:cubicBezTo>
                    <a:pt x="181" y="119"/>
                    <a:pt x="201" y="96"/>
                    <a:pt x="202" y="95"/>
                  </a:cubicBezTo>
                  <a:cubicBezTo>
                    <a:pt x="233" y="58"/>
                    <a:pt x="233" y="16"/>
                    <a:pt x="233" y="14"/>
                  </a:cubicBezTo>
                  <a:cubicBezTo>
                    <a:pt x="233" y="7"/>
                    <a:pt x="233" y="7"/>
                    <a:pt x="233" y="7"/>
                  </a:cubicBezTo>
                  <a:lnTo>
                    <a:pt x="182" y="7"/>
                  </a:lnTo>
                  <a:close/>
                  <a:moveTo>
                    <a:pt x="42" y="86"/>
                  </a:moveTo>
                  <a:cubicBezTo>
                    <a:pt x="22" y="61"/>
                    <a:pt x="16" y="34"/>
                    <a:pt x="15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5" y="74"/>
                    <a:pt x="62" y="93"/>
                    <a:pt x="69" y="107"/>
                  </a:cubicBezTo>
                  <a:cubicBezTo>
                    <a:pt x="52" y="97"/>
                    <a:pt x="43" y="86"/>
                    <a:pt x="42" y="86"/>
                  </a:cubicBezTo>
                  <a:close/>
                  <a:moveTo>
                    <a:pt x="190" y="86"/>
                  </a:moveTo>
                  <a:cubicBezTo>
                    <a:pt x="190" y="86"/>
                    <a:pt x="180" y="97"/>
                    <a:pt x="163" y="107"/>
                  </a:cubicBezTo>
                  <a:cubicBezTo>
                    <a:pt x="171" y="93"/>
                    <a:pt x="178" y="74"/>
                    <a:pt x="180" y="49"/>
                  </a:cubicBezTo>
                  <a:cubicBezTo>
                    <a:pt x="181" y="21"/>
                    <a:pt x="181" y="21"/>
                    <a:pt x="181" y="21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16" y="34"/>
                    <a:pt x="211" y="61"/>
                    <a:pt x="190" y="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563"/>
            <p:cNvSpPr/>
            <p:nvPr/>
          </p:nvSpPr>
          <p:spPr bwMode="auto">
            <a:xfrm>
              <a:off x="2129730" y="2488785"/>
              <a:ext cx="317360" cy="72272"/>
            </a:xfrm>
            <a:custGeom>
              <a:avLst/>
              <a:gdLst>
                <a:gd name="T0" fmla="*/ 0 w 303"/>
                <a:gd name="T1" fmla="*/ 0 h 69"/>
                <a:gd name="T2" fmla="*/ 0 w 303"/>
                <a:gd name="T3" fmla="*/ 69 h 69"/>
                <a:gd name="T4" fmla="*/ 152 w 303"/>
                <a:gd name="T5" fmla="*/ 69 h 69"/>
                <a:gd name="T6" fmla="*/ 303 w 303"/>
                <a:gd name="T7" fmla="*/ 69 h 69"/>
                <a:gd name="T8" fmla="*/ 303 w 303"/>
                <a:gd name="T9" fmla="*/ 0 h 69"/>
                <a:gd name="T10" fmla="*/ 152 w 303"/>
                <a:gd name="T11" fmla="*/ 0 h 69"/>
                <a:gd name="T12" fmla="*/ 0 w 303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69">
                  <a:moveTo>
                    <a:pt x="0" y="0"/>
                  </a:moveTo>
                  <a:lnTo>
                    <a:pt x="0" y="69"/>
                  </a:lnTo>
                  <a:lnTo>
                    <a:pt x="152" y="69"/>
                  </a:lnTo>
                  <a:lnTo>
                    <a:pt x="303" y="69"/>
                  </a:lnTo>
                  <a:lnTo>
                    <a:pt x="303" y="0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20" name="矩形 19"/>
          <p:cNvSpPr/>
          <p:nvPr/>
        </p:nvSpPr>
        <p:spPr>
          <a:xfrm>
            <a:off x="6097588" y="3666896"/>
            <a:ext cx="1656184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矩形 47"/>
          <p:cNvSpPr>
            <a:spLocks noChangeArrowheads="1"/>
          </p:cNvSpPr>
          <p:nvPr/>
        </p:nvSpPr>
        <p:spPr bwMode="auto">
          <a:xfrm>
            <a:off x="6097587" y="4074902"/>
            <a:ext cx="5112568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。在此录入上述图表的综合说明，在此录入上述图表的综合描述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5305499" y="5742644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4385587" y="5123248"/>
            <a:ext cx="1135936" cy="1135936"/>
            <a:chOff x="1677608" y="2996952"/>
            <a:chExt cx="1395643" cy="1395643"/>
          </a:xfrm>
        </p:grpSpPr>
        <p:sp>
          <p:nvSpPr>
            <p:cNvPr id="24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25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26" name="Freeform 133"/>
          <p:cNvSpPr/>
          <p:nvPr/>
        </p:nvSpPr>
        <p:spPr bwMode="auto">
          <a:xfrm>
            <a:off x="4683344" y="5444964"/>
            <a:ext cx="546648" cy="492503"/>
          </a:xfrm>
          <a:custGeom>
            <a:avLst/>
            <a:gdLst>
              <a:gd name="T0" fmla="*/ 442 w 525"/>
              <a:gd name="T1" fmla="*/ 185 h 473"/>
              <a:gd name="T2" fmla="*/ 442 w 525"/>
              <a:gd name="T3" fmla="*/ 40 h 473"/>
              <a:gd name="T4" fmla="*/ 343 w 525"/>
              <a:gd name="T5" fmla="*/ 40 h 473"/>
              <a:gd name="T6" fmla="*/ 343 w 525"/>
              <a:gd name="T7" fmla="*/ 83 h 473"/>
              <a:gd name="T8" fmla="*/ 262 w 525"/>
              <a:gd name="T9" fmla="*/ 0 h 473"/>
              <a:gd name="T10" fmla="*/ 0 w 525"/>
              <a:gd name="T11" fmla="*/ 267 h 473"/>
              <a:gd name="T12" fmla="*/ 59 w 525"/>
              <a:gd name="T13" fmla="*/ 267 h 473"/>
              <a:gd name="T14" fmla="*/ 59 w 525"/>
              <a:gd name="T15" fmla="*/ 473 h 473"/>
              <a:gd name="T16" fmla="*/ 165 w 525"/>
              <a:gd name="T17" fmla="*/ 473 h 473"/>
              <a:gd name="T18" fmla="*/ 165 w 525"/>
              <a:gd name="T19" fmla="*/ 326 h 473"/>
              <a:gd name="T20" fmla="*/ 359 w 525"/>
              <a:gd name="T21" fmla="*/ 326 h 473"/>
              <a:gd name="T22" fmla="*/ 359 w 525"/>
              <a:gd name="T23" fmla="*/ 473 h 473"/>
              <a:gd name="T24" fmla="*/ 466 w 525"/>
              <a:gd name="T25" fmla="*/ 473 h 473"/>
              <a:gd name="T26" fmla="*/ 466 w 525"/>
              <a:gd name="T27" fmla="*/ 267 h 473"/>
              <a:gd name="T28" fmla="*/ 525 w 525"/>
              <a:gd name="T29" fmla="*/ 267 h 473"/>
              <a:gd name="T30" fmla="*/ 442 w 525"/>
              <a:gd name="T31" fmla="*/ 185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25" h="473">
                <a:moveTo>
                  <a:pt x="442" y="185"/>
                </a:moveTo>
                <a:lnTo>
                  <a:pt x="442" y="40"/>
                </a:lnTo>
                <a:lnTo>
                  <a:pt x="343" y="40"/>
                </a:lnTo>
                <a:lnTo>
                  <a:pt x="343" y="83"/>
                </a:lnTo>
                <a:lnTo>
                  <a:pt x="262" y="0"/>
                </a:lnTo>
                <a:lnTo>
                  <a:pt x="0" y="267"/>
                </a:lnTo>
                <a:lnTo>
                  <a:pt x="59" y="267"/>
                </a:lnTo>
                <a:lnTo>
                  <a:pt x="59" y="473"/>
                </a:lnTo>
                <a:lnTo>
                  <a:pt x="165" y="473"/>
                </a:lnTo>
                <a:lnTo>
                  <a:pt x="165" y="326"/>
                </a:lnTo>
                <a:lnTo>
                  <a:pt x="359" y="326"/>
                </a:lnTo>
                <a:lnTo>
                  <a:pt x="359" y="473"/>
                </a:lnTo>
                <a:lnTo>
                  <a:pt x="466" y="473"/>
                </a:lnTo>
                <a:lnTo>
                  <a:pt x="466" y="267"/>
                </a:lnTo>
                <a:lnTo>
                  <a:pt x="525" y="267"/>
                </a:lnTo>
                <a:lnTo>
                  <a:pt x="442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5593532" y="5365225"/>
            <a:ext cx="1656184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矩形 47"/>
          <p:cNvSpPr>
            <a:spLocks noChangeArrowheads="1"/>
          </p:cNvSpPr>
          <p:nvPr/>
        </p:nvSpPr>
        <p:spPr bwMode="auto">
          <a:xfrm>
            <a:off x="5593531" y="5773231"/>
            <a:ext cx="5112568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。在此录入上述图表的综合说明，在此录入上述图表的综合描述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00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000"/>
                            </p:stCondLst>
                            <p:childTnLst>
                              <p:par>
                                <p:cTn id="10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20" grpId="0"/>
      <p:bldP spid="21" grpId="0"/>
      <p:bldP spid="26" grpId="0" animBg="1"/>
      <p:bldP spid="27" grpId="0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>
            <a:off x="1898556" y="2575604"/>
            <a:ext cx="3378946" cy="3378945"/>
          </a:xfrm>
          <a:prstGeom prst="ellipse">
            <a:avLst/>
          </a:prstGeom>
          <a:noFill/>
          <a:ln w="28575" cap="flat" cmpd="sng" algn="ctr">
            <a:solidFill>
              <a:srgbClr val="A6A6A6"/>
            </a:solidFill>
            <a:prstDash val="solid"/>
            <a:headEnd type="none" w="lg" len="lg"/>
            <a:tailEnd type="triangle" w="sm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IN-BoldItalic" pitchFamily="50" charset="0"/>
              <a:ea typeface="宋体"/>
              <a:cs typeface="+mn-cs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2807663" y="3509206"/>
            <a:ext cx="1528675" cy="1528675"/>
            <a:chOff x="2494238" y="1545926"/>
            <a:chExt cx="1170130" cy="1170130"/>
          </a:xfrm>
        </p:grpSpPr>
        <p:sp>
          <p:nvSpPr>
            <p:cNvPr id="55" name="椭圆 54"/>
            <p:cNvSpPr/>
            <p:nvPr/>
          </p:nvSpPr>
          <p:spPr>
            <a:xfrm>
              <a:off x="2494238" y="1545926"/>
              <a:ext cx="1170130" cy="1170130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2633023" y="1684711"/>
              <a:ext cx="892559" cy="892559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宋体"/>
                <a:cs typeface="+mn-cs"/>
              </a:endParaRPr>
            </a:p>
          </p:txBody>
        </p:sp>
      </p:grpSp>
      <p:sp>
        <p:nvSpPr>
          <p:cNvPr id="57" name="椭圆 56"/>
          <p:cNvSpPr/>
          <p:nvPr/>
        </p:nvSpPr>
        <p:spPr>
          <a:xfrm flipH="1">
            <a:off x="6201277" y="2575604"/>
            <a:ext cx="3378945" cy="3378945"/>
          </a:xfrm>
          <a:prstGeom prst="ellipse">
            <a:avLst/>
          </a:prstGeom>
          <a:noFill/>
          <a:ln w="28575" cap="flat" cmpd="sng" algn="ctr">
            <a:solidFill>
              <a:srgbClr val="A6A6A6"/>
            </a:solidFill>
            <a:prstDash val="solid"/>
            <a:headEnd type="none" w="lg" len="lg"/>
            <a:tailEnd type="triangle" w="sm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IN-BoldItalic" pitchFamily="50" charset="0"/>
              <a:ea typeface="宋体"/>
              <a:cs typeface="+mn-cs"/>
            </a:endParaRPr>
          </a:p>
        </p:txBody>
      </p:sp>
      <p:grpSp>
        <p:nvGrpSpPr>
          <p:cNvPr id="58" name="组合 57"/>
          <p:cNvGrpSpPr/>
          <p:nvPr/>
        </p:nvGrpSpPr>
        <p:grpSpPr>
          <a:xfrm flipH="1">
            <a:off x="7131090" y="3509206"/>
            <a:ext cx="1528675" cy="1528675"/>
            <a:chOff x="2494238" y="1545926"/>
            <a:chExt cx="1170130" cy="1170130"/>
          </a:xfrm>
        </p:grpSpPr>
        <p:sp>
          <p:nvSpPr>
            <p:cNvPr id="59" name="椭圆 58"/>
            <p:cNvSpPr/>
            <p:nvPr/>
          </p:nvSpPr>
          <p:spPr>
            <a:xfrm>
              <a:off x="2494238" y="1545926"/>
              <a:ext cx="1170130" cy="1170130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2633023" y="1684711"/>
              <a:ext cx="892559" cy="892559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宋体"/>
                <a:cs typeface="+mn-cs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4598918" y="3924623"/>
            <a:ext cx="2236173" cy="714855"/>
            <a:chOff x="4968629" y="3252252"/>
            <a:chExt cx="2236173" cy="714855"/>
          </a:xfrm>
        </p:grpSpPr>
        <p:sp>
          <p:nvSpPr>
            <p:cNvPr id="62" name="圆角矩形 61"/>
            <p:cNvSpPr/>
            <p:nvPr/>
          </p:nvSpPr>
          <p:spPr>
            <a:xfrm>
              <a:off x="4968629" y="3252252"/>
              <a:ext cx="2236173" cy="714855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600" b="0" i="0" u="none" strike="noStrike" kern="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3" name="TextBox 27"/>
            <p:cNvSpPr txBox="1"/>
            <p:nvPr/>
          </p:nvSpPr>
          <p:spPr>
            <a:xfrm>
              <a:off x="4968629" y="3434365"/>
              <a:ext cx="2236173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1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  <a:endParaRPr kumimoji="0" lang="en-US" altLang="ko-KR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4" name="弧形 63"/>
          <p:cNvSpPr/>
          <p:nvPr/>
        </p:nvSpPr>
        <p:spPr>
          <a:xfrm flipV="1">
            <a:off x="4492715" y="3692053"/>
            <a:ext cx="2422785" cy="2422784"/>
          </a:xfrm>
          <a:prstGeom prst="arc">
            <a:avLst>
              <a:gd name="adj1" fmla="val 13200300"/>
              <a:gd name="adj2" fmla="val 19353242"/>
            </a:avLst>
          </a:prstGeom>
          <a:noFill/>
          <a:ln w="28575" cap="flat" cmpd="sng" algn="ctr">
            <a:solidFill>
              <a:srgbClr val="A6A6A6"/>
            </a:solidFill>
            <a:prstDash val="sysDash"/>
            <a:headEnd type="none" w="lg" len="lg"/>
            <a:tailEnd type="triangle" w="sm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IN-BoldItalic" pitchFamily="50" charset="0"/>
              <a:ea typeface="宋体"/>
              <a:cs typeface="+mn-cs"/>
            </a:endParaRPr>
          </a:p>
        </p:txBody>
      </p:sp>
      <p:sp>
        <p:nvSpPr>
          <p:cNvPr id="65" name="弧形 64"/>
          <p:cNvSpPr/>
          <p:nvPr/>
        </p:nvSpPr>
        <p:spPr>
          <a:xfrm rot="10800000" flipV="1">
            <a:off x="4492715" y="2436333"/>
            <a:ext cx="2422785" cy="2422784"/>
          </a:xfrm>
          <a:prstGeom prst="arc">
            <a:avLst>
              <a:gd name="adj1" fmla="val 13200300"/>
              <a:gd name="adj2" fmla="val 19353242"/>
            </a:avLst>
          </a:prstGeom>
          <a:noFill/>
          <a:ln w="28575" cap="flat" cmpd="sng" algn="ctr">
            <a:solidFill>
              <a:srgbClr val="A6A6A6"/>
            </a:solidFill>
            <a:prstDash val="sysDash"/>
            <a:headEnd type="none" w="lg" len="lg"/>
            <a:tailEnd type="triangle" w="sm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IN-BoldItalic" pitchFamily="50" charset="0"/>
              <a:ea typeface="宋体"/>
              <a:cs typeface="+mn-cs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3333394" y="4055255"/>
            <a:ext cx="494089" cy="472291"/>
            <a:chOff x="6472919" y="2732165"/>
            <a:chExt cx="548947" cy="524729"/>
          </a:xfrm>
          <a:solidFill>
            <a:sysClr val="window" lastClr="FFFFFF"/>
          </a:solidFill>
        </p:grpSpPr>
        <p:sp>
          <p:nvSpPr>
            <p:cNvPr id="67" name="Freeform 255"/>
            <p:cNvSpPr>
              <a:spLocks noEditPoints="1"/>
            </p:cNvSpPr>
            <p:nvPr/>
          </p:nvSpPr>
          <p:spPr bwMode="auto">
            <a:xfrm>
              <a:off x="6472919" y="2732165"/>
              <a:ext cx="548947" cy="524729"/>
            </a:xfrm>
            <a:custGeom>
              <a:avLst/>
              <a:gdLst>
                <a:gd name="T0" fmla="*/ 224 w 260"/>
                <a:gd name="T1" fmla="*/ 0 h 248"/>
                <a:gd name="T2" fmla="*/ 36 w 260"/>
                <a:gd name="T3" fmla="*/ 0 h 248"/>
                <a:gd name="T4" fmla="*/ 0 w 260"/>
                <a:gd name="T5" fmla="*/ 36 h 248"/>
                <a:gd name="T6" fmla="*/ 0 w 260"/>
                <a:gd name="T7" fmla="*/ 166 h 248"/>
                <a:gd name="T8" fmla="*/ 29 w 260"/>
                <a:gd name="T9" fmla="*/ 203 h 248"/>
                <a:gd name="T10" fmla="*/ 68 w 260"/>
                <a:gd name="T11" fmla="*/ 203 h 248"/>
                <a:gd name="T12" fmla="*/ 84 w 260"/>
                <a:gd name="T13" fmla="*/ 210 h 248"/>
                <a:gd name="T14" fmla="*/ 110 w 260"/>
                <a:gd name="T15" fmla="*/ 239 h 248"/>
                <a:gd name="T16" fmla="*/ 130 w 260"/>
                <a:gd name="T17" fmla="*/ 248 h 248"/>
                <a:gd name="T18" fmla="*/ 150 w 260"/>
                <a:gd name="T19" fmla="*/ 239 h 248"/>
                <a:gd name="T20" fmla="*/ 176 w 260"/>
                <a:gd name="T21" fmla="*/ 210 h 248"/>
                <a:gd name="T22" fmla="*/ 188 w 260"/>
                <a:gd name="T23" fmla="*/ 203 h 248"/>
                <a:gd name="T24" fmla="*/ 228 w 260"/>
                <a:gd name="T25" fmla="*/ 203 h 248"/>
                <a:gd name="T26" fmla="*/ 260 w 260"/>
                <a:gd name="T27" fmla="*/ 166 h 248"/>
                <a:gd name="T28" fmla="*/ 260 w 260"/>
                <a:gd name="T29" fmla="*/ 36 h 248"/>
                <a:gd name="T30" fmla="*/ 224 w 260"/>
                <a:gd name="T31" fmla="*/ 0 h 248"/>
                <a:gd name="T32" fmla="*/ 239 w 260"/>
                <a:gd name="T33" fmla="*/ 166 h 248"/>
                <a:gd name="T34" fmla="*/ 228 w 260"/>
                <a:gd name="T35" fmla="*/ 181 h 248"/>
                <a:gd name="T36" fmla="*/ 188 w 260"/>
                <a:gd name="T37" fmla="*/ 181 h 248"/>
                <a:gd name="T38" fmla="*/ 158 w 260"/>
                <a:gd name="T39" fmla="*/ 197 h 248"/>
                <a:gd name="T40" fmla="*/ 134 w 260"/>
                <a:gd name="T41" fmla="*/ 224 h 248"/>
                <a:gd name="T42" fmla="*/ 130 w 260"/>
                <a:gd name="T43" fmla="*/ 226 h 248"/>
                <a:gd name="T44" fmla="*/ 126 w 260"/>
                <a:gd name="T45" fmla="*/ 224 h 248"/>
                <a:gd name="T46" fmla="*/ 102 w 260"/>
                <a:gd name="T47" fmla="*/ 197 h 248"/>
                <a:gd name="T48" fmla="*/ 68 w 260"/>
                <a:gd name="T49" fmla="*/ 181 h 248"/>
                <a:gd name="T50" fmla="*/ 29 w 260"/>
                <a:gd name="T51" fmla="*/ 181 h 248"/>
                <a:gd name="T52" fmla="*/ 21 w 260"/>
                <a:gd name="T53" fmla="*/ 166 h 248"/>
                <a:gd name="T54" fmla="*/ 21 w 260"/>
                <a:gd name="T55" fmla="*/ 36 h 248"/>
                <a:gd name="T56" fmla="*/ 36 w 260"/>
                <a:gd name="T57" fmla="*/ 22 h 248"/>
                <a:gd name="T58" fmla="*/ 224 w 260"/>
                <a:gd name="T59" fmla="*/ 22 h 248"/>
                <a:gd name="T60" fmla="*/ 239 w 260"/>
                <a:gd name="T61" fmla="*/ 36 h 248"/>
                <a:gd name="T62" fmla="*/ 239 w 260"/>
                <a:gd name="T63" fmla="*/ 166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0" h="248">
                  <a:moveTo>
                    <a:pt x="224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86"/>
                    <a:pt x="13" y="203"/>
                    <a:pt x="29" y="203"/>
                  </a:cubicBezTo>
                  <a:cubicBezTo>
                    <a:pt x="45" y="203"/>
                    <a:pt x="62" y="203"/>
                    <a:pt x="68" y="203"/>
                  </a:cubicBezTo>
                  <a:cubicBezTo>
                    <a:pt x="74" y="203"/>
                    <a:pt x="82" y="206"/>
                    <a:pt x="84" y="210"/>
                  </a:cubicBezTo>
                  <a:cubicBezTo>
                    <a:pt x="87" y="214"/>
                    <a:pt x="99" y="227"/>
                    <a:pt x="110" y="239"/>
                  </a:cubicBezTo>
                  <a:cubicBezTo>
                    <a:pt x="115" y="245"/>
                    <a:pt x="123" y="248"/>
                    <a:pt x="130" y="248"/>
                  </a:cubicBezTo>
                  <a:cubicBezTo>
                    <a:pt x="137" y="248"/>
                    <a:pt x="145" y="245"/>
                    <a:pt x="150" y="239"/>
                  </a:cubicBezTo>
                  <a:cubicBezTo>
                    <a:pt x="161" y="227"/>
                    <a:pt x="173" y="214"/>
                    <a:pt x="176" y="210"/>
                  </a:cubicBezTo>
                  <a:cubicBezTo>
                    <a:pt x="178" y="206"/>
                    <a:pt x="184" y="203"/>
                    <a:pt x="188" y="203"/>
                  </a:cubicBezTo>
                  <a:cubicBezTo>
                    <a:pt x="192" y="203"/>
                    <a:pt x="210" y="203"/>
                    <a:pt x="228" y="203"/>
                  </a:cubicBezTo>
                  <a:cubicBezTo>
                    <a:pt x="246" y="203"/>
                    <a:pt x="260" y="186"/>
                    <a:pt x="260" y="166"/>
                  </a:cubicBezTo>
                  <a:cubicBezTo>
                    <a:pt x="260" y="36"/>
                    <a:pt x="260" y="36"/>
                    <a:pt x="260" y="36"/>
                  </a:cubicBezTo>
                  <a:cubicBezTo>
                    <a:pt x="260" y="16"/>
                    <a:pt x="244" y="0"/>
                    <a:pt x="224" y="0"/>
                  </a:cubicBezTo>
                  <a:close/>
                  <a:moveTo>
                    <a:pt x="239" y="166"/>
                  </a:moveTo>
                  <a:cubicBezTo>
                    <a:pt x="239" y="174"/>
                    <a:pt x="233" y="181"/>
                    <a:pt x="228" y="181"/>
                  </a:cubicBezTo>
                  <a:cubicBezTo>
                    <a:pt x="188" y="181"/>
                    <a:pt x="188" y="181"/>
                    <a:pt x="188" y="181"/>
                  </a:cubicBezTo>
                  <a:cubicBezTo>
                    <a:pt x="177" y="181"/>
                    <a:pt x="165" y="188"/>
                    <a:pt x="158" y="197"/>
                  </a:cubicBezTo>
                  <a:cubicBezTo>
                    <a:pt x="156" y="200"/>
                    <a:pt x="146" y="212"/>
                    <a:pt x="134" y="224"/>
                  </a:cubicBezTo>
                  <a:cubicBezTo>
                    <a:pt x="133" y="226"/>
                    <a:pt x="131" y="226"/>
                    <a:pt x="130" y="226"/>
                  </a:cubicBezTo>
                  <a:cubicBezTo>
                    <a:pt x="129" y="226"/>
                    <a:pt x="127" y="226"/>
                    <a:pt x="126" y="224"/>
                  </a:cubicBezTo>
                  <a:cubicBezTo>
                    <a:pt x="114" y="212"/>
                    <a:pt x="104" y="200"/>
                    <a:pt x="102" y="197"/>
                  </a:cubicBezTo>
                  <a:cubicBezTo>
                    <a:pt x="95" y="188"/>
                    <a:pt x="81" y="181"/>
                    <a:pt x="68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6" y="181"/>
                    <a:pt x="21" y="175"/>
                    <a:pt x="21" y="16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28"/>
                    <a:pt x="28" y="22"/>
                    <a:pt x="36" y="22"/>
                  </a:cubicBezTo>
                  <a:cubicBezTo>
                    <a:pt x="224" y="22"/>
                    <a:pt x="224" y="22"/>
                    <a:pt x="224" y="22"/>
                  </a:cubicBezTo>
                  <a:cubicBezTo>
                    <a:pt x="232" y="22"/>
                    <a:pt x="239" y="28"/>
                    <a:pt x="239" y="36"/>
                  </a:cubicBezTo>
                  <a:lnTo>
                    <a:pt x="239" y="1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8" name="Rectangle 256"/>
            <p:cNvSpPr>
              <a:spLocks noChangeArrowheads="1"/>
            </p:cNvSpPr>
            <p:nvPr/>
          </p:nvSpPr>
          <p:spPr bwMode="auto">
            <a:xfrm>
              <a:off x="6624956" y="2901692"/>
              <a:ext cx="244874" cy="296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69" name="Rectangle 257"/>
            <p:cNvSpPr>
              <a:spLocks noChangeArrowheads="1"/>
            </p:cNvSpPr>
            <p:nvPr/>
          </p:nvSpPr>
          <p:spPr bwMode="auto">
            <a:xfrm>
              <a:off x="6624956" y="2977038"/>
              <a:ext cx="244874" cy="296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7636468" y="4017880"/>
            <a:ext cx="496511" cy="496511"/>
            <a:chOff x="10876606" y="5685447"/>
            <a:chExt cx="551638" cy="551638"/>
          </a:xfrm>
          <a:solidFill>
            <a:sysClr val="window" lastClr="FFFFFF"/>
          </a:solidFill>
        </p:grpSpPr>
        <p:sp>
          <p:nvSpPr>
            <p:cNvPr id="71" name="Freeform 285"/>
            <p:cNvSpPr>
              <a:spLocks noEditPoints="1"/>
            </p:cNvSpPr>
            <p:nvPr/>
          </p:nvSpPr>
          <p:spPr bwMode="auto">
            <a:xfrm>
              <a:off x="10876606" y="5685447"/>
              <a:ext cx="551638" cy="551638"/>
            </a:xfrm>
            <a:custGeom>
              <a:avLst/>
              <a:gdLst>
                <a:gd name="T0" fmla="*/ 130 w 261"/>
                <a:gd name="T1" fmla="*/ 0 h 261"/>
                <a:gd name="T2" fmla="*/ 0 w 261"/>
                <a:gd name="T3" fmla="*/ 130 h 261"/>
                <a:gd name="T4" fmla="*/ 130 w 261"/>
                <a:gd name="T5" fmla="*/ 261 h 261"/>
                <a:gd name="T6" fmla="*/ 261 w 261"/>
                <a:gd name="T7" fmla="*/ 130 h 261"/>
                <a:gd name="T8" fmla="*/ 130 w 261"/>
                <a:gd name="T9" fmla="*/ 0 h 261"/>
                <a:gd name="T10" fmla="*/ 130 w 261"/>
                <a:gd name="T11" fmla="*/ 239 h 261"/>
                <a:gd name="T12" fmla="*/ 22 w 261"/>
                <a:gd name="T13" fmla="*/ 130 h 261"/>
                <a:gd name="T14" fmla="*/ 130 w 261"/>
                <a:gd name="T15" fmla="*/ 21 h 261"/>
                <a:gd name="T16" fmla="*/ 239 w 261"/>
                <a:gd name="T17" fmla="*/ 130 h 261"/>
                <a:gd name="T18" fmla="*/ 130 w 261"/>
                <a:gd name="T19" fmla="*/ 239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61">
                  <a:moveTo>
                    <a:pt x="130" y="0"/>
                  </a:moveTo>
                  <a:cubicBezTo>
                    <a:pt x="58" y="0"/>
                    <a:pt x="0" y="58"/>
                    <a:pt x="0" y="130"/>
                  </a:cubicBezTo>
                  <a:cubicBezTo>
                    <a:pt x="0" y="202"/>
                    <a:pt x="58" y="261"/>
                    <a:pt x="130" y="261"/>
                  </a:cubicBezTo>
                  <a:cubicBezTo>
                    <a:pt x="202" y="261"/>
                    <a:pt x="261" y="202"/>
                    <a:pt x="261" y="130"/>
                  </a:cubicBezTo>
                  <a:cubicBezTo>
                    <a:pt x="261" y="58"/>
                    <a:pt x="202" y="0"/>
                    <a:pt x="130" y="0"/>
                  </a:cubicBezTo>
                  <a:close/>
                  <a:moveTo>
                    <a:pt x="130" y="239"/>
                  </a:moveTo>
                  <a:cubicBezTo>
                    <a:pt x="70" y="239"/>
                    <a:pt x="22" y="190"/>
                    <a:pt x="22" y="130"/>
                  </a:cubicBezTo>
                  <a:cubicBezTo>
                    <a:pt x="22" y="70"/>
                    <a:pt x="70" y="21"/>
                    <a:pt x="130" y="21"/>
                  </a:cubicBezTo>
                  <a:cubicBezTo>
                    <a:pt x="191" y="21"/>
                    <a:pt x="239" y="70"/>
                    <a:pt x="239" y="130"/>
                  </a:cubicBezTo>
                  <a:cubicBezTo>
                    <a:pt x="239" y="190"/>
                    <a:pt x="191" y="239"/>
                    <a:pt x="130" y="2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2" name="Freeform 286"/>
            <p:cNvSpPr>
              <a:spLocks noEditPoints="1"/>
            </p:cNvSpPr>
            <p:nvPr/>
          </p:nvSpPr>
          <p:spPr bwMode="auto">
            <a:xfrm>
              <a:off x="11047480" y="5854975"/>
              <a:ext cx="209892" cy="211237"/>
            </a:xfrm>
            <a:custGeom>
              <a:avLst/>
              <a:gdLst>
                <a:gd name="T0" fmla="*/ 49 w 99"/>
                <a:gd name="T1" fmla="*/ 0 h 100"/>
                <a:gd name="T2" fmla="*/ 0 w 99"/>
                <a:gd name="T3" fmla="*/ 50 h 100"/>
                <a:gd name="T4" fmla="*/ 49 w 99"/>
                <a:gd name="T5" fmla="*/ 100 h 100"/>
                <a:gd name="T6" fmla="*/ 99 w 99"/>
                <a:gd name="T7" fmla="*/ 50 h 100"/>
                <a:gd name="T8" fmla="*/ 49 w 99"/>
                <a:gd name="T9" fmla="*/ 0 h 100"/>
                <a:gd name="T10" fmla="*/ 49 w 99"/>
                <a:gd name="T11" fmla="*/ 93 h 100"/>
                <a:gd name="T12" fmla="*/ 7 w 99"/>
                <a:gd name="T13" fmla="*/ 50 h 100"/>
                <a:gd name="T14" fmla="*/ 49 w 99"/>
                <a:gd name="T15" fmla="*/ 8 h 100"/>
                <a:gd name="T16" fmla="*/ 92 w 99"/>
                <a:gd name="T17" fmla="*/ 50 h 100"/>
                <a:gd name="T18" fmla="*/ 49 w 99"/>
                <a:gd name="T19" fmla="*/ 9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22" y="0"/>
                    <a:pt x="0" y="23"/>
                    <a:pt x="0" y="50"/>
                  </a:cubicBezTo>
                  <a:cubicBezTo>
                    <a:pt x="0" y="78"/>
                    <a:pt x="22" y="100"/>
                    <a:pt x="49" y="100"/>
                  </a:cubicBezTo>
                  <a:cubicBezTo>
                    <a:pt x="77" y="100"/>
                    <a:pt x="99" y="78"/>
                    <a:pt x="99" y="50"/>
                  </a:cubicBezTo>
                  <a:cubicBezTo>
                    <a:pt x="99" y="23"/>
                    <a:pt x="77" y="0"/>
                    <a:pt x="49" y="0"/>
                  </a:cubicBezTo>
                  <a:close/>
                  <a:moveTo>
                    <a:pt x="49" y="93"/>
                  </a:moveTo>
                  <a:cubicBezTo>
                    <a:pt x="26" y="93"/>
                    <a:pt x="7" y="74"/>
                    <a:pt x="7" y="50"/>
                  </a:cubicBezTo>
                  <a:cubicBezTo>
                    <a:pt x="7" y="27"/>
                    <a:pt x="26" y="8"/>
                    <a:pt x="49" y="8"/>
                  </a:cubicBezTo>
                  <a:cubicBezTo>
                    <a:pt x="73" y="8"/>
                    <a:pt x="92" y="27"/>
                    <a:pt x="92" y="50"/>
                  </a:cubicBezTo>
                  <a:cubicBezTo>
                    <a:pt x="92" y="74"/>
                    <a:pt x="73" y="93"/>
                    <a:pt x="49" y="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3" name="Freeform 287"/>
            <p:cNvSpPr>
              <a:spLocks noEditPoints="1"/>
            </p:cNvSpPr>
            <p:nvPr/>
          </p:nvSpPr>
          <p:spPr bwMode="auto">
            <a:xfrm>
              <a:off x="11117443" y="5926284"/>
              <a:ext cx="69964" cy="69964"/>
            </a:xfrm>
            <a:custGeom>
              <a:avLst/>
              <a:gdLst>
                <a:gd name="T0" fmla="*/ 16 w 33"/>
                <a:gd name="T1" fmla="*/ 0 h 33"/>
                <a:gd name="T2" fmla="*/ 0 w 33"/>
                <a:gd name="T3" fmla="*/ 16 h 33"/>
                <a:gd name="T4" fmla="*/ 16 w 33"/>
                <a:gd name="T5" fmla="*/ 33 h 33"/>
                <a:gd name="T6" fmla="*/ 33 w 33"/>
                <a:gd name="T7" fmla="*/ 16 h 33"/>
                <a:gd name="T8" fmla="*/ 16 w 33"/>
                <a:gd name="T9" fmla="*/ 0 h 33"/>
                <a:gd name="T10" fmla="*/ 16 w 33"/>
                <a:gd name="T11" fmla="*/ 26 h 33"/>
                <a:gd name="T12" fmla="*/ 7 w 33"/>
                <a:gd name="T13" fmla="*/ 16 h 33"/>
                <a:gd name="T14" fmla="*/ 16 w 33"/>
                <a:gd name="T15" fmla="*/ 7 h 33"/>
                <a:gd name="T16" fmla="*/ 26 w 33"/>
                <a:gd name="T17" fmla="*/ 16 h 33"/>
                <a:gd name="T18" fmla="*/ 16 w 33"/>
                <a:gd name="T19" fmla="*/ 2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3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3"/>
                    <a:pt x="16" y="33"/>
                  </a:cubicBezTo>
                  <a:cubicBezTo>
                    <a:pt x="26" y="33"/>
                    <a:pt x="33" y="25"/>
                    <a:pt x="33" y="16"/>
                  </a:cubicBezTo>
                  <a:cubicBezTo>
                    <a:pt x="33" y="7"/>
                    <a:pt x="26" y="0"/>
                    <a:pt x="16" y="0"/>
                  </a:cubicBezTo>
                  <a:close/>
                  <a:moveTo>
                    <a:pt x="16" y="26"/>
                  </a:moveTo>
                  <a:cubicBezTo>
                    <a:pt x="11" y="26"/>
                    <a:pt x="7" y="21"/>
                    <a:pt x="7" y="16"/>
                  </a:cubicBezTo>
                  <a:cubicBezTo>
                    <a:pt x="7" y="11"/>
                    <a:pt x="11" y="7"/>
                    <a:pt x="16" y="7"/>
                  </a:cubicBezTo>
                  <a:cubicBezTo>
                    <a:pt x="22" y="7"/>
                    <a:pt x="26" y="11"/>
                    <a:pt x="26" y="16"/>
                  </a:cubicBezTo>
                  <a:cubicBezTo>
                    <a:pt x="26" y="21"/>
                    <a:pt x="22" y="26"/>
                    <a:pt x="16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4" name="Freeform 288"/>
            <p:cNvSpPr/>
            <p:nvPr/>
          </p:nvSpPr>
          <p:spPr bwMode="auto">
            <a:xfrm>
              <a:off x="11043443" y="5852284"/>
              <a:ext cx="33636" cy="32291"/>
            </a:xfrm>
            <a:custGeom>
              <a:avLst/>
              <a:gdLst>
                <a:gd name="T0" fmla="*/ 25 w 25"/>
                <a:gd name="T1" fmla="*/ 8 h 24"/>
                <a:gd name="T2" fmla="*/ 17 w 25"/>
                <a:gd name="T3" fmla="*/ 0 h 24"/>
                <a:gd name="T4" fmla="*/ 0 w 25"/>
                <a:gd name="T5" fmla="*/ 16 h 24"/>
                <a:gd name="T6" fmla="*/ 8 w 25"/>
                <a:gd name="T7" fmla="*/ 24 h 24"/>
                <a:gd name="T8" fmla="*/ 25 w 25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25" y="8"/>
                  </a:moveTo>
                  <a:lnTo>
                    <a:pt x="17" y="0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25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5" name="Freeform 289"/>
            <p:cNvSpPr/>
            <p:nvPr/>
          </p:nvSpPr>
          <p:spPr bwMode="auto">
            <a:xfrm>
              <a:off x="11012498" y="5821338"/>
              <a:ext cx="53818" cy="52473"/>
            </a:xfrm>
            <a:custGeom>
              <a:avLst/>
              <a:gdLst>
                <a:gd name="T0" fmla="*/ 31 w 40"/>
                <a:gd name="T1" fmla="*/ 0 h 39"/>
                <a:gd name="T2" fmla="*/ 0 w 40"/>
                <a:gd name="T3" fmla="*/ 31 h 39"/>
                <a:gd name="T4" fmla="*/ 7 w 40"/>
                <a:gd name="T5" fmla="*/ 39 h 39"/>
                <a:gd name="T6" fmla="*/ 40 w 40"/>
                <a:gd name="T7" fmla="*/ 8 h 39"/>
                <a:gd name="T8" fmla="*/ 31 w 40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31" y="0"/>
                  </a:moveTo>
                  <a:lnTo>
                    <a:pt x="0" y="31"/>
                  </a:lnTo>
                  <a:lnTo>
                    <a:pt x="7" y="39"/>
                  </a:lnTo>
                  <a:lnTo>
                    <a:pt x="40" y="8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6" name="Freeform 290"/>
            <p:cNvSpPr/>
            <p:nvPr/>
          </p:nvSpPr>
          <p:spPr bwMode="auto">
            <a:xfrm>
              <a:off x="10980207" y="5787702"/>
              <a:ext cx="74000" cy="75346"/>
            </a:xfrm>
            <a:custGeom>
              <a:avLst/>
              <a:gdLst>
                <a:gd name="T0" fmla="*/ 47 w 55"/>
                <a:gd name="T1" fmla="*/ 0 h 56"/>
                <a:gd name="T2" fmla="*/ 0 w 55"/>
                <a:gd name="T3" fmla="*/ 48 h 56"/>
                <a:gd name="T4" fmla="*/ 8 w 55"/>
                <a:gd name="T5" fmla="*/ 56 h 56"/>
                <a:gd name="T6" fmla="*/ 55 w 55"/>
                <a:gd name="T7" fmla="*/ 8 h 56"/>
                <a:gd name="T8" fmla="*/ 47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7" y="0"/>
                  </a:moveTo>
                  <a:lnTo>
                    <a:pt x="0" y="48"/>
                  </a:lnTo>
                  <a:lnTo>
                    <a:pt x="8" y="56"/>
                  </a:lnTo>
                  <a:lnTo>
                    <a:pt x="55" y="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7" name="Freeform 291"/>
            <p:cNvSpPr/>
            <p:nvPr/>
          </p:nvSpPr>
          <p:spPr bwMode="auto">
            <a:xfrm>
              <a:off x="11227771" y="6036612"/>
              <a:ext cx="33636" cy="32291"/>
            </a:xfrm>
            <a:custGeom>
              <a:avLst/>
              <a:gdLst>
                <a:gd name="T0" fmla="*/ 25 w 25"/>
                <a:gd name="T1" fmla="*/ 8 h 24"/>
                <a:gd name="T2" fmla="*/ 17 w 25"/>
                <a:gd name="T3" fmla="*/ 0 h 24"/>
                <a:gd name="T4" fmla="*/ 0 w 25"/>
                <a:gd name="T5" fmla="*/ 16 h 24"/>
                <a:gd name="T6" fmla="*/ 8 w 25"/>
                <a:gd name="T7" fmla="*/ 24 h 24"/>
                <a:gd name="T8" fmla="*/ 25 w 25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25" y="8"/>
                  </a:moveTo>
                  <a:lnTo>
                    <a:pt x="17" y="0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25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8" name="Freeform 292"/>
            <p:cNvSpPr/>
            <p:nvPr/>
          </p:nvSpPr>
          <p:spPr bwMode="auto">
            <a:xfrm>
              <a:off x="11238535" y="6047375"/>
              <a:ext cx="53818" cy="55164"/>
            </a:xfrm>
            <a:custGeom>
              <a:avLst/>
              <a:gdLst>
                <a:gd name="T0" fmla="*/ 40 w 40"/>
                <a:gd name="T1" fmla="*/ 8 h 41"/>
                <a:gd name="T2" fmla="*/ 33 w 40"/>
                <a:gd name="T3" fmla="*/ 0 h 41"/>
                <a:gd name="T4" fmla="*/ 0 w 40"/>
                <a:gd name="T5" fmla="*/ 33 h 41"/>
                <a:gd name="T6" fmla="*/ 9 w 40"/>
                <a:gd name="T7" fmla="*/ 41 h 41"/>
                <a:gd name="T8" fmla="*/ 40 w 40"/>
                <a:gd name="T9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1">
                  <a:moveTo>
                    <a:pt x="40" y="8"/>
                  </a:moveTo>
                  <a:lnTo>
                    <a:pt x="33" y="0"/>
                  </a:lnTo>
                  <a:lnTo>
                    <a:pt x="0" y="33"/>
                  </a:lnTo>
                  <a:lnTo>
                    <a:pt x="9" y="41"/>
                  </a:lnTo>
                  <a:lnTo>
                    <a:pt x="4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79" name="Freeform 293"/>
            <p:cNvSpPr/>
            <p:nvPr/>
          </p:nvSpPr>
          <p:spPr bwMode="auto">
            <a:xfrm>
              <a:off x="11250644" y="6058139"/>
              <a:ext cx="74000" cy="75346"/>
            </a:xfrm>
            <a:custGeom>
              <a:avLst/>
              <a:gdLst>
                <a:gd name="T0" fmla="*/ 47 w 55"/>
                <a:gd name="T1" fmla="*/ 0 h 56"/>
                <a:gd name="T2" fmla="*/ 0 w 55"/>
                <a:gd name="T3" fmla="*/ 49 h 56"/>
                <a:gd name="T4" fmla="*/ 8 w 55"/>
                <a:gd name="T5" fmla="*/ 56 h 56"/>
                <a:gd name="T6" fmla="*/ 55 w 55"/>
                <a:gd name="T7" fmla="*/ 8 h 56"/>
                <a:gd name="T8" fmla="*/ 47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7" y="0"/>
                  </a:moveTo>
                  <a:lnTo>
                    <a:pt x="0" y="49"/>
                  </a:lnTo>
                  <a:lnTo>
                    <a:pt x="8" y="56"/>
                  </a:lnTo>
                  <a:lnTo>
                    <a:pt x="55" y="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2287228" y="2229163"/>
            <a:ext cx="1024580" cy="1024579"/>
            <a:chOff x="2656939" y="1556792"/>
            <a:chExt cx="1024580" cy="1024579"/>
          </a:xfrm>
        </p:grpSpPr>
        <p:sp>
          <p:nvSpPr>
            <p:cNvPr id="81" name="椭圆 80"/>
            <p:cNvSpPr/>
            <p:nvPr/>
          </p:nvSpPr>
          <p:spPr>
            <a:xfrm>
              <a:off x="2656939" y="1556792"/>
              <a:ext cx="1024580" cy="1024579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2858968" y="1912952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1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kumimoji="0" lang="en-US" altLang="ko-K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8181413" y="2229163"/>
            <a:ext cx="1024579" cy="1024579"/>
            <a:chOff x="8551124" y="1556792"/>
            <a:chExt cx="1024579" cy="1024579"/>
          </a:xfrm>
        </p:grpSpPr>
        <p:sp>
          <p:nvSpPr>
            <p:cNvPr id="84" name="椭圆 83"/>
            <p:cNvSpPr/>
            <p:nvPr/>
          </p:nvSpPr>
          <p:spPr>
            <a:xfrm flipH="1">
              <a:off x="8551124" y="1556792"/>
              <a:ext cx="1024579" cy="1024579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8763624" y="1912952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1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kumimoji="0" lang="en-US" altLang="ko-K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1445452" y="3790009"/>
            <a:ext cx="1024580" cy="1024579"/>
            <a:chOff x="1845929" y="3080416"/>
            <a:chExt cx="1024580" cy="1024579"/>
          </a:xfrm>
        </p:grpSpPr>
        <p:sp>
          <p:nvSpPr>
            <p:cNvPr id="87" name="椭圆 86"/>
            <p:cNvSpPr/>
            <p:nvPr/>
          </p:nvSpPr>
          <p:spPr>
            <a:xfrm>
              <a:off x="1845929" y="3080416"/>
              <a:ext cx="1024580" cy="1024579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1994872" y="3421957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1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kumimoji="0" lang="en-US" altLang="ko-K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8970770" y="3752787"/>
            <a:ext cx="1024579" cy="1024579"/>
            <a:chOff x="9362134" y="3080416"/>
            <a:chExt cx="1024579" cy="1024579"/>
          </a:xfrm>
        </p:grpSpPr>
        <p:sp>
          <p:nvSpPr>
            <p:cNvPr id="90" name="椭圆 89"/>
            <p:cNvSpPr/>
            <p:nvPr/>
          </p:nvSpPr>
          <p:spPr>
            <a:xfrm flipH="1">
              <a:off x="9362134" y="3080416"/>
              <a:ext cx="1024579" cy="1024579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1" name="矩形 90"/>
            <p:cNvSpPr/>
            <p:nvPr/>
          </p:nvSpPr>
          <p:spPr>
            <a:xfrm>
              <a:off x="9555712" y="3421957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1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kumimoji="0" lang="en-US" altLang="ko-K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2287228" y="5168010"/>
            <a:ext cx="1024580" cy="1024579"/>
            <a:chOff x="2656939" y="4495639"/>
            <a:chExt cx="1024580" cy="1024579"/>
          </a:xfrm>
        </p:grpSpPr>
        <p:sp>
          <p:nvSpPr>
            <p:cNvPr id="93" name="椭圆 92"/>
            <p:cNvSpPr/>
            <p:nvPr/>
          </p:nvSpPr>
          <p:spPr>
            <a:xfrm>
              <a:off x="2656939" y="4495639"/>
              <a:ext cx="1024580" cy="1024579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2858968" y="4878799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1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kumimoji="0" lang="en-US" altLang="ko-K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8168517" y="5168010"/>
            <a:ext cx="1024579" cy="1024579"/>
            <a:chOff x="8551124" y="4495639"/>
            <a:chExt cx="1024579" cy="1024579"/>
          </a:xfrm>
        </p:grpSpPr>
        <p:sp>
          <p:nvSpPr>
            <p:cNvPr id="96" name="椭圆 95"/>
            <p:cNvSpPr/>
            <p:nvPr/>
          </p:nvSpPr>
          <p:spPr>
            <a:xfrm flipH="1">
              <a:off x="8551124" y="4495639"/>
              <a:ext cx="1024579" cy="1024579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97" name="矩形 96"/>
            <p:cNvSpPr/>
            <p:nvPr/>
          </p:nvSpPr>
          <p:spPr>
            <a:xfrm>
              <a:off x="8763624" y="4878799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1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endParaRPr kumimoji="0" lang="en-US" altLang="ko-KR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8" name="矩形 97"/>
          <p:cNvSpPr/>
          <p:nvPr/>
        </p:nvSpPr>
        <p:spPr>
          <a:xfrm>
            <a:off x="9254858" y="2233542"/>
            <a:ext cx="1576519" cy="90524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10043117" y="3768540"/>
            <a:ext cx="1576519" cy="90524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9254858" y="5227677"/>
            <a:ext cx="1576519" cy="90524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-71611" y="3768540"/>
            <a:ext cx="1576519" cy="90524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650549" y="2233542"/>
            <a:ext cx="1576519" cy="90524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650549" y="5227677"/>
            <a:ext cx="1576519" cy="90524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7" grpId="0" animBg="1"/>
      <p:bldP spid="64" grpId="0" animBg="1"/>
      <p:bldP spid="65" grpId="0" animBg="1"/>
      <p:bldP spid="98" grpId="0"/>
      <p:bldP spid="99" grpId="0"/>
      <p:bldP spid="100" grpId="0"/>
      <p:bldP spid="101" grpId="0"/>
      <p:bldP spid="102" grpId="0"/>
      <p:bldP spid="10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圆角矩形 17"/>
          <p:cNvSpPr/>
          <p:nvPr/>
        </p:nvSpPr>
        <p:spPr>
          <a:xfrm>
            <a:off x="4356881" y="2520181"/>
            <a:ext cx="3096344" cy="1512168"/>
          </a:xfrm>
          <a:prstGeom prst="roundRect">
            <a:avLst>
              <a:gd name="adj" fmla="val 11271"/>
            </a:avLst>
          </a:prstGeom>
          <a:gradFill>
            <a:gsLst>
              <a:gs pos="100000">
                <a:sysClr val="window" lastClr="FFFFFF"/>
              </a:gs>
              <a:gs pos="0">
                <a:srgbClr val="EEEEEE"/>
              </a:gs>
            </a:gsLst>
            <a:lin ang="8100000" scaled="0"/>
          </a:gradFill>
          <a:ln w="19050" cap="flat" cmpd="sng" algn="ctr">
            <a:gradFill>
              <a:gsLst>
                <a:gs pos="0">
                  <a:srgbClr val="4F81BD">
                    <a:lumMod val="5000"/>
                    <a:lumOff val="95000"/>
                  </a:srgbClr>
                </a:gs>
                <a:gs pos="100000">
                  <a:srgbClr val="EEEEEE"/>
                </a:gs>
              </a:gsLst>
              <a:lin ang="8100000" scaled="0"/>
            </a:gradFill>
            <a:prstDash val="solid"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9" name="文本框 9"/>
          <p:cNvSpPr txBox="1"/>
          <p:nvPr/>
        </p:nvSpPr>
        <p:spPr>
          <a:xfrm>
            <a:off x="4824933" y="2936404"/>
            <a:ext cx="2160240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endParaRPr lang="en-US" altLang="zh-CN" sz="24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</a:t>
            </a:r>
            <a:endParaRPr lang="en-US" altLang="ko-KR" sz="2400" b="1" kern="0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6661137" y="2639290"/>
            <a:ext cx="3096344" cy="1273950"/>
          </a:xfrm>
          <a:prstGeom prst="roundRect">
            <a:avLst>
              <a:gd name="adj" fmla="val 11271"/>
            </a:avLst>
          </a:prstGeom>
          <a:solidFill>
            <a:srgbClr val="C00000"/>
          </a:solidFill>
          <a:ln w="19050" cap="flat" cmpd="sng" algn="ctr">
            <a:noFill/>
            <a:prstDash val="solid"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7129189" y="2718203"/>
            <a:ext cx="3096344" cy="1116124"/>
          </a:xfrm>
          <a:prstGeom prst="roundRect">
            <a:avLst>
              <a:gd name="adj" fmla="val 11271"/>
            </a:avLst>
          </a:prstGeom>
          <a:gradFill>
            <a:gsLst>
              <a:gs pos="100000">
                <a:sysClr val="window" lastClr="FFFFFF"/>
              </a:gs>
              <a:gs pos="0">
                <a:srgbClr val="EEEEEE"/>
              </a:gs>
            </a:gsLst>
            <a:lin ang="8100000" scaled="0"/>
          </a:gradFill>
          <a:ln w="19050" cap="flat" cmpd="sng" algn="ctr">
            <a:gradFill>
              <a:gsLst>
                <a:gs pos="0">
                  <a:srgbClr val="4F81BD">
                    <a:lumMod val="5000"/>
                    <a:lumOff val="95000"/>
                  </a:srgbClr>
                </a:gs>
                <a:gs pos="100000">
                  <a:srgbClr val="EEEEEE"/>
                </a:gs>
              </a:gsLst>
              <a:lin ang="8100000" scaled="0"/>
            </a:gradFill>
            <a:prstDash val="solid"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1944613" y="2639290"/>
            <a:ext cx="3096344" cy="1273950"/>
          </a:xfrm>
          <a:prstGeom prst="roundRect">
            <a:avLst>
              <a:gd name="adj" fmla="val 11271"/>
            </a:avLst>
          </a:prstGeom>
          <a:solidFill>
            <a:srgbClr val="C00000"/>
          </a:solidFill>
          <a:ln w="19050" cap="flat" cmpd="sng" algn="ctr">
            <a:noFill/>
            <a:prstDash val="solid"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1512565" y="2718203"/>
            <a:ext cx="3096344" cy="1116124"/>
          </a:xfrm>
          <a:prstGeom prst="roundRect">
            <a:avLst>
              <a:gd name="adj" fmla="val 11271"/>
            </a:avLst>
          </a:prstGeom>
          <a:gradFill>
            <a:gsLst>
              <a:gs pos="100000">
                <a:sysClr val="window" lastClr="FFFFFF"/>
              </a:gs>
              <a:gs pos="0">
                <a:srgbClr val="EEEEEE"/>
              </a:gs>
            </a:gsLst>
            <a:lin ang="8100000" scaled="0"/>
          </a:gradFill>
          <a:ln w="19050" cap="flat" cmpd="sng" algn="ctr">
            <a:gradFill>
              <a:gsLst>
                <a:gs pos="0">
                  <a:srgbClr val="4F81BD">
                    <a:lumMod val="5000"/>
                    <a:lumOff val="95000"/>
                  </a:srgbClr>
                </a:gs>
                <a:gs pos="100000">
                  <a:srgbClr val="EEEEEE"/>
                </a:gs>
              </a:gsLst>
              <a:lin ang="8100000" scaled="0"/>
            </a:gradFill>
            <a:prstDash val="solid"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489229" y="2947815"/>
            <a:ext cx="2376264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016621" y="2952229"/>
            <a:ext cx="2376264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4356881" y="4536405"/>
            <a:ext cx="3096344" cy="1512168"/>
          </a:xfrm>
          <a:prstGeom prst="roundRect">
            <a:avLst>
              <a:gd name="adj" fmla="val 11271"/>
            </a:avLst>
          </a:prstGeom>
          <a:gradFill>
            <a:gsLst>
              <a:gs pos="100000">
                <a:sysClr val="window" lastClr="FFFFFF"/>
              </a:gs>
              <a:gs pos="0">
                <a:srgbClr val="EEEEEE"/>
              </a:gs>
            </a:gsLst>
            <a:lin ang="8100000" scaled="0"/>
          </a:gradFill>
          <a:ln w="19050" cap="flat" cmpd="sng" algn="ctr">
            <a:gradFill>
              <a:gsLst>
                <a:gs pos="0">
                  <a:srgbClr val="4F81BD">
                    <a:lumMod val="5000"/>
                    <a:lumOff val="95000"/>
                  </a:srgbClr>
                </a:gs>
                <a:gs pos="100000">
                  <a:srgbClr val="EEEEEE"/>
                </a:gs>
              </a:gsLst>
              <a:lin ang="8100000" scaled="0"/>
            </a:gradFill>
            <a:prstDash val="solid"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文本框 9"/>
          <p:cNvSpPr txBox="1"/>
          <p:nvPr/>
        </p:nvSpPr>
        <p:spPr>
          <a:xfrm>
            <a:off x="4824933" y="4952628"/>
            <a:ext cx="2160240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</a:t>
            </a:r>
            <a:endParaRPr lang="en-US" altLang="zh-CN" sz="24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</a:t>
            </a:r>
            <a:endParaRPr lang="en-US" altLang="ko-KR" sz="2400" b="1" kern="0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6661137" y="4655514"/>
            <a:ext cx="3096344" cy="1273950"/>
          </a:xfrm>
          <a:prstGeom prst="roundRect">
            <a:avLst>
              <a:gd name="adj" fmla="val 11271"/>
            </a:avLst>
          </a:prstGeom>
          <a:solidFill>
            <a:srgbClr val="C00000"/>
          </a:solidFill>
          <a:ln w="19050" cap="flat" cmpd="sng" algn="ctr">
            <a:noFill/>
            <a:prstDash val="solid"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7129189" y="4734427"/>
            <a:ext cx="3096344" cy="1116124"/>
          </a:xfrm>
          <a:prstGeom prst="roundRect">
            <a:avLst>
              <a:gd name="adj" fmla="val 11271"/>
            </a:avLst>
          </a:prstGeom>
          <a:gradFill>
            <a:gsLst>
              <a:gs pos="100000">
                <a:sysClr val="window" lastClr="FFFFFF"/>
              </a:gs>
              <a:gs pos="0">
                <a:srgbClr val="EEEEEE"/>
              </a:gs>
            </a:gsLst>
            <a:lin ang="8100000" scaled="0"/>
          </a:gradFill>
          <a:ln w="19050" cap="flat" cmpd="sng" algn="ctr">
            <a:gradFill>
              <a:gsLst>
                <a:gs pos="0">
                  <a:srgbClr val="4F81BD">
                    <a:lumMod val="5000"/>
                    <a:lumOff val="95000"/>
                  </a:srgbClr>
                </a:gs>
                <a:gs pos="100000">
                  <a:srgbClr val="EEEEEE"/>
                </a:gs>
              </a:gsLst>
              <a:lin ang="8100000" scaled="0"/>
            </a:gradFill>
            <a:prstDash val="solid"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1944613" y="4655514"/>
            <a:ext cx="3096344" cy="1273950"/>
          </a:xfrm>
          <a:prstGeom prst="roundRect">
            <a:avLst>
              <a:gd name="adj" fmla="val 11271"/>
            </a:avLst>
          </a:prstGeom>
          <a:solidFill>
            <a:srgbClr val="C00000"/>
          </a:solidFill>
          <a:ln w="19050" cap="flat" cmpd="sng" algn="ctr">
            <a:noFill/>
            <a:prstDash val="solid"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1512565" y="4734427"/>
            <a:ext cx="3096344" cy="1116124"/>
          </a:xfrm>
          <a:prstGeom prst="roundRect">
            <a:avLst>
              <a:gd name="adj" fmla="val 11271"/>
            </a:avLst>
          </a:prstGeom>
          <a:gradFill>
            <a:gsLst>
              <a:gs pos="100000">
                <a:sysClr val="window" lastClr="FFFFFF"/>
              </a:gs>
              <a:gs pos="0">
                <a:srgbClr val="EEEEEE"/>
              </a:gs>
            </a:gsLst>
            <a:lin ang="8100000" scaled="0"/>
          </a:gradFill>
          <a:ln w="19050" cap="flat" cmpd="sng" algn="ctr">
            <a:gradFill>
              <a:gsLst>
                <a:gs pos="0">
                  <a:srgbClr val="4F81BD">
                    <a:lumMod val="5000"/>
                    <a:lumOff val="95000"/>
                  </a:srgbClr>
                </a:gs>
                <a:gs pos="100000">
                  <a:srgbClr val="EEEEEE"/>
                </a:gs>
              </a:gsLst>
              <a:lin ang="8100000" scaled="0"/>
            </a:gradFill>
            <a:prstDash val="solid"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489229" y="4964039"/>
            <a:ext cx="2376264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016621" y="4968453"/>
            <a:ext cx="2376264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 animBg="1"/>
      <p:bldP spid="27" grpId="0"/>
      <p:bldP spid="28" grpId="0" animBg="1"/>
      <p:bldP spid="29" grpId="0" animBg="1"/>
      <p:bldP spid="30" grpId="0" animBg="1"/>
      <p:bldP spid="31" grpId="0" animBg="1"/>
      <p:bldP spid="32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圆角矩形 37"/>
          <p:cNvSpPr/>
          <p:nvPr/>
        </p:nvSpPr>
        <p:spPr>
          <a:xfrm>
            <a:off x="4176861" y="6336605"/>
            <a:ext cx="4140459" cy="62839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ysClr val="window" lastClr="FFFFFF"/>
              </a:gs>
              <a:gs pos="0">
                <a:srgbClr val="EEEEEE"/>
              </a:gs>
            </a:gsLst>
            <a:lin ang="8100000" scaled="0"/>
          </a:gradFill>
          <a:ln w="19050" cap="flat" cmpd="sng" algn="ctr">
            <a:gradFill>
              <a:gsLst>
                <a:gs pos="0">
                  <a:srgbClr val="4F81BD">
                    <a:lumMod val="5000"/>
                    <a:lumOff val="95000"/>
                  </a:srgbClr>
                </a:gs>
                <a:gs pos="100000">
                  <a:srgbClr val="EEEEEE"/>
                </a:gs>
              </a:gsLst>
              <a:lin ang="8100000" scaled="0"/>
            </a:gradFill>
            <a:prstDash val="solid"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9" name="文本框 9"/>
          <p:cNvSpPr txBox="1"/>
          <p:nvPr/>
        </p:nvSpPr>
        <p:spPr>
          <a:xfrm>
            <a:off x="4817829" y="6463635"/>
            <a:ext cx="210304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rPr>
              <a:t>04</a:t>
            </a:r>
            <a:r>
              <a:rPr lang="en-US" altLang="zh-CN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  <a:endParaRPr lang="en-US" altLang="zh-CN" sz="20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3528789" y="5420180"/>
            <a:ext cx="3932129" cy="62839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ysClr val="window" lastClr="FFFFFF"/>
              </a:gs>
              <a:gs pos="0">
                <a:srgbClr val="EEEEEE"/>
              </a:gs>
            </a:gsLst>
            <a:lin ang="8100000" scaled="0"/>
          </a:gradFill>
          <a:ln w="19050" cap="flat" cmpd="sng" algn="ctr">
            <a:gradFill>
              <a:gsLst>
                <a:gs pos="0">
                  <a:srgbClr val="4F81BD">
                    <a:lumMod val="5000"/>
                    <a:lumOff val="95000"/>
                  </a:srgbClr>
                </a:gs>
                <a:gs pos="100000">
                  <a:srgbClr val="EEEEEE"/>
                </a:gs>
              </a:gsLst>
              <a:lin ang="8100000" scaled="0"/>
            </a:gradFill>
            <a:prstDash val="solid"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1" name="文本框 9"/>
          <p:cNvSpPr txBox="1"/>
          <p:nvPr/>
        </p:nvSpPr>
        <p:spPr>
          <a:xfrm>
            <a:off x="4824934" y="5548403"/>
            <a:ext cx="210304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rPr>
              <a:t>03</a:t>
            </a:r>
            <a:r>
              <a:rPr lang="en-US" altLang="zh-CN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成功项目展示</a:t>
            </a:r>
            <a:endParaRPr lang="en-US" altLang="zh-CN" sz="20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4186705" y="4464397"/>
            <a:ext cx="3950596" cy="62839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ysClr val="window" lastClr="FFFFFF"/>
              </a:gs>
              <a:gs pos="0">
                <a:srgbClr val="EEEEEE"/>
              </a:gs>
            </a:gsLst>
            <a:lin ang="8100000" scaled="0"/>
          </a:gradFill>
          <a:ln w="19050" cap="flat" cmpd="sng" algn="ctr">
            <a:gradFill>
              <a:gsLst>
                <a:gs pos="0">
                  <a:srgbClr val="4F81BD">
                    <a:lumMod val="5000"/>
                    <a:lumOff val="95000"/>
                  </a:srgbClr>
                </a:gs>
                <a:gs pos="100000">
                  <a:srgbClr val="EEEEEE"/>
                </a:gs>
              </a:gsLst>
              <a:lin ang="8100000" scaled="0"/>
            </a:gradFill>
            <a:prstDash val="solid"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3528788" y="3538133"/>
            <a:ext cx="3932130" cy="62839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ysClr val="window" lastClr="FFFFFF"/>
              </a:gs>
              <a:gs pos="0">
                <a:srgbClr val="EEEEEE"/>
              </a:gs>
            </a:gsLst>
            <a:lin ang="8100000" scaled="0"/>
          </a:gradFill>
          <a:ln w="19050" cap="flat" cmpd="sng" algn="ctr">
            <a:gradFill>
              <a:gsLst>
                <a:gs pos="0">
                  <a:srgbClr val="4F81BD">
                    <a:lumMod val="5000"/>
                    <a:lumOff val="95000"/>
                  </a:srgbClr>
                </a:gs>
                <a:gs pos="100000">
                  <a:srgbClr val="EEEEEE"/>
                </a:gs>
              </a:gsLst>
              <a:lin ang="8100000" scaled="0"/>
            </a:gradFill>
            <a:prstDash val="solid"/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3096741" y="3384277"/>
            <a:ext cx="936104" cy="936104"/>
            <a:chOff x="1677608" y="2996952"/>
            <a:chExt cx="1395643" cy="1395643"/>
          </a:xfrm>
        </p:grpSpPr>
        <p:sp>
          <p:nvSpPr>
            <p:cNvPr id="45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1000"/>
                  </a:sysClr>
                </a:gs>
                <a:gs pos="0">
                  <a:sysClr val="window" lastClr="FFFFFF">
                    <a:lumMod val="9900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IN-BoldItalic" pitchFamily="50" charset="0"/>
                  <a:ea typeface="+mn-ea"/>
                  <a:cs typeface="+mn-cs"/>
                </a:rPr>
                <a:t></a:t>
              </a:r>
            </a:p>
          </p:txBody>
        </p:sp>
      </p:grpSp>
      <p:sp>
        <p:nvSpPr>
          <p:cNvPr id="47" name="KSO_Shape"/>
          <p:cNvSpPr/>
          <p:nvPr/>
        </p:nvSpPr>
        <p:spPr bwMode="auto">
          <a:xfrm>
            <a:off x="3398687" y="3751389"/>
            <a:ext cx="332209" cy="251924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7705253" y="4292057"/>
            <a:ext cx="936104" cy="936104"/>
            <a:chOff x="1677608" y="2996952"/>
            <a:chExt cx="1395643" cy="1395643"/>
          </a:xfrm>
        </p:grpSpPr>
        <p:sp>
          <p:nvSpPr>
            <p:cNvPr id="49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1000"/>
                  </a:sysClr>
                </a:gs>
                <a:gs pos="0">
                  <a:sysClr val="window" lastClr="FFFFFF">
                    <a:lumMod val="9900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IN-BoldItalic" pitchFamily="50" charset="0"/>
                  <a:ea typeface="+mn-ea"/>
                  <a:cs typeface="+mn-cs"/>
                </a:rPr>
                <a:t>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096741" y="5232730"/>
            <a:ext cx="936104" cy="936104"/>
            <a:chOff x="1677608" y="2996952"/>
            <a:chExt cx="1395643" cy="1395643"/>
          </a:xfrm>
        </p:grpSpPr>
        <p:sp>
          <p:nvSpPr>
            <p:cNvPr id="52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1000"/>
                  </a:sysClr>
                </a:gs>
                <a:gs pos="0">
                  <a:sysClr val="window" lastClr="FFFFFF">
                    <a:lumMod val="9900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IN-BoldItalic" pitchFamily="50" charset="0"/>
                  <a:ea typeface="+mn-ea"/>
                  <a:cs typeface="+mn-cs"/>
                </a:rPr>
                <a:t>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705253" y="6192589"/>
            <a:ext cx="936104" cy="936104"/>
            <a:chOff x="1677608" y="2996952"/>
            <a:chExt cx="1395643" cy="1395643"/>
          </a:xfrm>
        </p:grpSpPr>
        <p:sp>
          <p:nvSpPr>
            <p:cNvPr id="55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1000"/>
                  </a:sysClr>
                </a:gs>
                <a:gs pos="0">
                  <a:sysClr val="window" lastClr="FFFFFF">
                    <a:lumMod val="9900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IN-BoldItalic" pitchFamily="50" charset="0"/>
                  <a:ea typeface="+mn-ea"/>
                  <a:cs typeface="+mn-cs"/>
                </a:rPr>
                <a:t></a:t>
              </a:r>
            </a:p>
          </p:txBody>
        </p:sp>
      </p:grpSp>
      <p:sp>
        <p:nvSpPr>
          <p:cNvPr id="57" name="KSO_Shape"/>
          <p:cNvSpPr/>
          <p:nvPr/>
        </p:nvSpPr>
        <p:spPr bwMode="auto">
          <a:xfrm>
            <a:off x="8021596" y="4644263"/>
            <a:ext cx="321647" cy="273936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1C666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8" name="KSO_Shape"/>
          <p:cNvSpPr/>
          <p:nvPr/>
        </p:nvSpPr>
        <p:spPr bwMode="auto">
          <a:xfrm>
            <a:off x="3406026" y="5578441"/>
            <a:ext cx="317533" cy="31435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1C666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9" name="KSO_Shape"/>
          <p:cNvSpPr/>
          <p:nvPr/>
        </p:nvSpPr>
        <p:spPr bwMode="auto">
          <a:xfrm>
            <a:off x="8020108" y="6530766"/>
            <a:ext cx="346641" cy="294644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1C666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0" name="文本框 9"/>
          <p:cNvSpPr txBox="1"/>
          <p:nvPr/>
        </p:nvSpPr>
        <p:spPr>
          <a:xfrm>
            <a:off x="4824933" y="3666356"/>
            <a:ext cx="210304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rPr>
              <a:t>01</a:t>
            </a:r>
            <a:r>
              <a:rPr lang="en-US" altLang="zh-CN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  <a:endParaRPr lang="en-US" altLang="zh-CN" sz="20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9"/>
          <p:cNvSpPr txBox="1"/>
          <p:nvPr/>
        </p:nvSpPr>
        <p:spPr>
          <a:xfrm>
            <a:off x="4824933" y="4591427"/>
            <a:ext cx="2103040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rPr>
              <a:t>02</a:t>
            </a:r>
            <a:r>
              <a:rPr lang="en-US" altLang="zh-CN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en-US" altLang="zh-CN" sz="2000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5201999" y="1537139"/>
            <a:ext cx="1395643" cy="1395643"/>
            <a:chOff x="1677608" y="2996952"/>
            <a:chExt cx="1395643" cy="1395643"/>
          </a:xfrm>
        </p:grpSpPr>
        <p:sp>
          <p:nvSpPr>
            <p:cNvPr id="6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1000"/>
                  </a:sysClr>
                </a:gs>
                <a:gs pos="0">
                  <a:sysClr val="window" lastClr="FFFFFF">
                    <a:lumMod val="9900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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669650" y="1537139"/>
            <a:ext cx="1395643" cy="1395643"/>
            <a:chOff x="1677608" y="2996952"/>
            <a:chExt cx="1395643" cy="1395643"/>
          </a:xfrm>
        </p:grpSpPr>
        <p:sp>
          <p:nvSpPr>
            <p:cNvPr id="66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1000"/>
                  </a:sysClr>
                </a:gs>
                <a:gs pos="0">
                  <a:sysClr val="window" lastClr="FFFFFF">
                    <a:lumMod val="9900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7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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3748935" y="1512069"/>
            <a:ext cx="1395643" cy="1395643"/>
            <a:chOff x="1677608" y="2996952"/>
            <a:chExt cx="1395643" cy="1395643"/>
          </a:xfrm>
        </p:grpSpPr>
        <p:sp>
          <p:nvSpPr>
            <p:cNvPr id="69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1000"/>
                  </a:sysClr>
                </a:gs>
                <a:gs pos="0">
                  <a:sysClr val="window" lastClr="FFFFFF">
                    <a:lumMod val="9900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0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</a:t>
              </a:r>
            </a:p>
          </p:txBody>
        </p:sp>
      </p:grpSp>
      <p:sp>
        <p:nvSpPr>
          <p:cNvPr id="71" name="TextBox 70"/>
          <p:cNvSpPr txBox="1"/>
          <p:nvPr/>
        </p:nvSpPr>
        <p:spPr>
          <a:xfrm flipH="1">
            <a:off x="4293386" y="1894756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  <a:endParaRPr lang="id-ID" sz="4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 flipH="1">
            <a:off x="5761037" y="1894756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  <a:endParaRPr lang="id-ID" sz="4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 flipH="1">
            <a:off x="7201197" y="1894756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endParaRPr lang="id-ID" sz="4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7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25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25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75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75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25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25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75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40" grpId="0" animBg="1"/>
      <p:bldP spid="41" grpId="0"/>
      <p:bldP spid="42" grpId="0" animBg="1"/>
      <p:bldP spid="43" grpId="0" animBg="1"/>
      <p:bldP spid="47" grpId="0" animBg="1"/>
      <p:bldP spid="57" grpId="0" animBg="1"/>
      <p:bldP spid="58" grpId="0" animBg="1"/>
      <p:bldP spid="59" grpId="0" animBg="1"/>
      <p:bldP spid="60" grpId="0"/>
      <p:bldP spid="61" grpId="0"/>
      <p:bldP spid="71" grpId="0"/>
      <p:bldP spid="72" grpId="0"/>
      <p:bldP spid="7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7"/>
          <p:cNvGrpSpPr/>
          <p:nvPr/>
        </p:nvGrpSpPr>
        <p:grpSpPr>
          <a:xfrm>
            <a:off x="6385619" y="2132765"/>
            <a:ext cx="7918949" cy="4779904"/>
            <a:chOff x="336947" y="1950447"/>
            <a:chExt cx="6745544" cy="4071635"/>
          </a:xfrm>
        </p:grpSpPr>
        <p:pic>
          <p:nvPicPr>
            <p:cNvPr id="30" name="Picture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947" y="1950447"/>
              <a:ext cx="6745544" cy="4071635"/>
            </a:xfrm>
            <a:prstGeom prst="rect">
              <a:avLst/>
            </a:prstGeom>
          </p:spPr>
        </p:pic>
        <p:sp>
          <p:nvSpPr>
            <p:cNvPr id="31" name="Rectangle 9"/>
            <p:cNvSpPr/>
            <p:nvPr/>
          </p:nvSpPr>
          <p:spPr>
            <a:xfrm>
              <a:off x="1129035" y="2160307"/>
              <a:ext cx="5184576" cy="3240361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00" kern="0" smtClean="0">
                <a:solidFill>
                  <a:prstClr val="white"/>
                </a:solidFill>
                <a:latin typeface="Calibri"/>
                <a:ea typeface="+mn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99158" y="2695149"/>
            <a:ext cx="735160" cy="735160"/>
            <a:chOff x="857214" y="1809740"/>
            <a:chExt cx="735160" cy="735160"/>
          </a:xfrm>
        </p:grpSpPr>
        <p:sp>
          <p:nvSpPr>
            <p:cNvPr id="33" name="Oval 10"/>
            <p:cNvSpPr/>
            <p:nvPr/>
          </p:nvSpPr>
          <p:spPr>
            <a:xfrm>
              <a:off x="857214" y="1809740"/>
              <a:ext cx="735160" cy="735160"/>
            </a:xfrm>
            <a:prstGeom prst="octagon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  <p:sp>
          <p:nvSpPr>
            <p:cNvPr id="34" name="Oval 10"/>
            <p:cNvSpPr/>
            <p:nvPr/>
          </p:nvSpPr>
          <p:spPr>
            <a:xfrm>
              <a:off x="1022119" y="1974645"/>
              <a:ext cx="405350" cy="405350"/>
            </a:xfrm>
            <a:prstGeom prst="octagon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99158" y="4748277"/>
            <a:ext cx="735160" cy="735160"/>
            <a:chOff x="857214" y="1809740"/>
            <a:chExt cx="735160" cy="735160"/>
          </a:xfrm>
        </p:grpSpPr>
        <p:sp>
          <p:nvSpPr>
            <p:cNvPr id="36" name="Oval 10"/>
            <p:cNvSpPr/>
            <p:nvPr/>
          </p:nvSpPr>
          <p:spPr>
            <a:xfrm>
              <a:off x="857214" y="1809740"/>
              <a:ext cx="735160" cy="735160"/>
            </a:xfrm>
            <a:prstGeom prst="octagon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  <p:sp>
          <p:nvSpPr>
            <p:cNvPr id="37" name="Oval 10"/>
            <p:cNvSpPr/>
            <p:nvPr/>
          </p:nvSpPr>
          <p:spPr>
            <a:xfrm>
              <a:off x="1022119" y="1974645"/>
              <a:ext cx="405350" cy="405350"/>
            </a:xfrm>
            <a:prstGeom prst="octagon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850259" y="2695149"/>
            <a:ext cx="735160" cy="735160"/>
            <a:chOff x="857214" y="1809740"/>
            <a:chExt cx="735160" cy="735160"/>
          </a:xfrm>
        </p:grpSpPr>
        <p:sp>
          <p:nvSpPr>
            <p:cNvPr id="39" name="Oval 10"/>
            <p:cNvSpPr/>
            <p:nvPr/>
          </p:nvSpPr>
          <p:spPr>
            <a:xfrm>
              <a:off x="857214" y="1809740"/>
              <a:ext cx="735160" cy="735160"/>
            </a:xfrm>
            <a:prstGeom prst="octagon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  <p:sp>
          <p:nvSpPr>
            <p:cNvPr id="40" name="Oval 10"/>
            <p:cNvSpPr/>
            <p:nvPr/>
          </p:nvSpPr>
          <p:spPr>
            <a:xfrm>
              <a:off x="1022119" y="1974645"/>
              <a:ext cx="405350" cy="405350"/>
            </a:xfrm>
            <a:prstGeom prst="octagon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850259" y="4748277"/>
            <a:ext cx="735160" cy="735160"/>
            <a:chOff x="857214" y="1809740"/>
            <a:chExt cx="735160" cy="735160"/>
          </a:xfrm>
        </p:grpSpPr>
        <p:sp>
          <p:nvSpPr>
            <p:cNvPr id="42" name="Oval 10"/>
            <p:cNvSpPr/>
            <p:nvPr/>
          </p:nvSpPr>
          <p:spPr>
            <a:xfrm>
              <a:off x="857214" y="1809740"/>
              <a:ext cx="735160" cy="735160"/>
            </a:xfrm>
            <a:prstGeom prst="octagon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  <p:sp>
          <p:nvSpPr>
            <p:cNvPr id="43" name="Oval 10"/>
            <p:cNvSpPr/>
            <p:nvPr/>
          </p:nvSpPr>
          <p:spPr>
            <a:xfrm>
              <a:off x="1022119" y="1974645"/>
              <a:ext cx="405350" cy="405350"/>
            </a:xfrm>
            <a:prstGeom prst="octagon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559811" y="2736083"/>
            <a:ext cx="2089504" cy="1213709"/>
            <a:chOff x="8779234" y="2030754"/>
            <a:chExt cx="2089504" cy="1213709"/>
          </a:xfrm>
        </p:grpSpPr>
        <p:sp>
          <p:nvSpPr>
            <p:cNvPr id="45" name="矩形 44"/>
            <p:cNvSpPr/>
            <p:nvPr/>
          </p:nvSpPr>
          <p:spPr>
            <a:xfrm>
              <a:off x="8811998" y="2030754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8779234" y="2339215"/>
              <a:ext cx="2089504" cy="9052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585419" y="2736083"/>
            <a:ext cx="2089504" cy="1213709"/>
            <a:chOff x="8779234" y="2030754"/>
            <a:chExt cx="2089504" cy="1213709"/>
          </a:xfrm>
        </p:grpSpPr>
        <p:sp>
          <p:nvSpPr>
            <p:cNvPr id="48" name="矩形 47"/>
            <p:cNvSpPr/>
            <p:nvPr/>
          </p:nvSpPr>
          <p:spPr>
            <a:xfrm>
              <a:off x="8811998" y="2030754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49" name="矩形 48"/>
            <p:cNvSpPr/>
            <p:nvPr/>
          </p:nvSpPr>
          <p:spPr>
            <a:xfrm>
              <a:off x="8779234" y="2339215"/>
              <a:ext cx="2089504" cy="9052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561083" y="4762734"/>
            <a:ext cx="2089504" cy="1213709"/>
            <a:chOff x="8779234" y="2030754"/>
            <a:chExt cx="2089504" cy="1213709"/>
          </a:xfrm>
        </p:grpSpPr>
        <p:sp>
          <p:nvSpPr>
            <p:cNvPr id="51" name="矩形 50"/>
            <p:cNvSpPr/>
            <p:nvPr/>
          </p:nvSpPr>
          <p:spPr>
            <a:xfrm>
              <a:off x="8811998" y="2030754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8779234" y="2339215"/>
              <a:ext cx="2089504" cy="9052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585419" y="4752307"/>
            <a:ext cx="2089504" cy="1213709"/>
            <a:chOff x="8779234" y="2030754"/>
            <a:chExt cx="2089504" cy="1213709"/>
          </a:xfrm>
        </p:grpSpPr>
        <p:sp>
          <p:nvSpPr>
            <p:cNvPr id="54" name="矩形 53"/>
            <p:cNvSpPr/>
            <p:nvPr/>
          </p:nvSpPr>
          <p:spPr>
            <a:xfrm>
              <a:off x="8811998" y="2030754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55" name="矩形 54"/>
            <p:cNvSpPr/>
            <p:nvPr/>
          </p:nvSpPr>
          <p:spPr>
            <a:xfrm>
              <a:off x="8779234" y="2339215"/>
              <a:ext cx="2089504" cy="9052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3168253"/>
            <a:ext cx="12195175" cy="2016224"/>
          </a:xfrm>
          <a:prstGeom prst="rect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5233491" y="4149227"/>
            <a:ext cx="3096344" cy="0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headEnd type="oval" w="med" len="med"/>
            <a:tailEnd type="oval" w="med" len="med"/>
          </a:ln>
          <a:effectLst/>
        </p:spPr>
      </p:cxnSp>
      <p:sp>
        <p:nvSpPr>
          <p:cNvPr id="31" name="矩形 30"/>
          <p:cNvSpPr/>
          <p:nvPr/>
        </p:nvSpPr>
        <p:spPr>
          <a:xfrm>
            <a:off x="5449515" y="3581145"/>
            <a:ext cx="2664295" cy="523212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成功项目展示</a:t>
            </a:r>
            <a:endParaRPr lang="zh-CN" altLang="en-US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5593531" y="4320961"/>
            <a:ext cx="1436675" cy="215444"/>
            <a:chOff x="4369395" y="3284984"/>
            <a:chExt cx="1436675" cy="215444"/>
          </a:xfrm>
        </p:grpSpPr>
        <p:sp>
          <p:nvSpPr>
            <p:cNvPr id="33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1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6" name="等腰三角形 35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6961683" y="4320381"/>
            <a:ext cx="1436675" cy="215444"/>
            <a:chOff x="4369395" y="3284984"/>
            <a:chExt cx="1436675" cy="215444"/>
          </a:xfrm>
        </p:grpSpPr>
        <p:sp>
          <p:nvSpPr>
            <p:cNvPr id="38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1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1" name="等腰三角形 40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5593531" y="4608993"/>
            <a:ext cx="1436675" cy="215444"/>
            <a:chOff x="4369395" y="3284984"/>
            <a:chExt cx="1436675" cy="215444"/>
          </a:xfrm>
        </p:grpSpPr>
        <p:sp>
          <p:nvSpPr>
            <p:cNvPr id="43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1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6" name="等腰三角形 45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6961683" y="4608413"/>
            <a:ext cx="1436675" cy="215444"/>
            <a:chOff x="4369395" y="3284984"/>
            <a:chExt cx="1436675" cy="215444"/>
          </a:xfrm>
        </p:grpSpPr>
        <p:sp>
          <p:nvSpPr>
            <p:cNvPr id="48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1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0" name="椭圆 49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51" name="等腰三角形 50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3937347" y="3428794"/>
            <a:ext cx="1395643" cy="1395643"/>
            <a:chOff x="1677608" y="2996952"/>
            <a:chExt cx="1395643" cy="1395643"/>
          </a:xfrm>
        </p:grpSpPr>
        <p:sp>
          <p:nvSpPr>
            <p:cNvPr id="5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1000"/>
                  </a:sysClr>
                </a:gs>
                <a:gs pos="0">
                  <a:sysClr val="window" lastClr="FFFFFF">
                    <a:lumMod val="9900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IN-BoldItalic" pitchFamily="50" charset="0"/>
                  <a:ea typeface="+mn-ea"/>
                  <a:cs typeface="+mn-cs"/>
                </a:rPr>
                <a:t></a:t>
              </a:r>
            </a:p>
          </p:txBody>
        </p:sp>
      </p:grpSp>
      <p:sp>
        <p:nvSpPr>
          <p:cNvPr id="55" name="KSO_Shape"/>
          <p:cNvSpPr/>
          <p:nvPr/>
        </p:nvSpPr>
        <p:spPr bwMode="auto">
          <a:xfrm>
            <a:off x="4280744" y="3816325"/>
            <a:ext cx="664715" cy="658069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1C666E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/>
      <p:bldP spid="5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>
            <a:stCxn id="5" idx="4"/>
            <a:endCxn id="7" idx="1"/>
          </p:cNvCxnSpPr>
          <p:nvPr/>
        </p:nvCxnSpPr>
        <p:spPr>
          <a:xfrm flipH="1">
            <a:off x="5900709" y="3423096"/>
            <a:ext cx="4637" cy="162473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4897234" y="1656085"/>
            <a:ext cx="2016224" cy="2016224"/>
            <a:chOff x="1677608" y="2996952"/>
            <a:chExt cx="1395643" cy="1395643"/>
          </a:xfrm>
        </p:grpSpPr>
        <p:sp>
          <p:nvSpPr>
            <p:cNvPr id="4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5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6" name="文本框 123"/>
          <p:cNvSpPr txBox="1"/>
          <p:nvPr/>
        </p:nvSpPr>
        <p:spPr>
          <a:xfrm>
            <a:off x="5185266" y="2405945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7"/>
          <p:cNvSpPr/>
          <p:nvPr/>
        </p:nvSpPr>
        <p:spPr>
          <a:xfrm>
            <a:off x="3329990" y="3839196"/>
            <a:ext cx="5141438" cy="1208638"/>
          </a:xfrm>
          <a:custGeom>
            <a:avLst/>
            <a:gdLst>
              <a:gd name="connsiteX0" fmla="*/ 5141438 w 5232878"/>
              <a:gd name="connsiteY0" fmla="*/ 0 h 1208638"/>
              <a:gd name="connsiteX1" fmla="*/ 2570719 w 5232878"/>
              <a:gd name="connsiteY1" fmla="*/ 1208638 h 1208638"/>
              <a:gd name="connsiteX2" fmla="*/ 0 w 5232878"/>
              <a:gd name="connsiteY2" fmla="*/ 0 h 1208638"/>
              <a:gd name="connsiteX3" fmla="*/ 5232878 w 5232878"/>
              <a:gd name="connsiteY3" fmla="*/ 91440 h 1208638"/>
              <a:gd name="connsiteX0-1" fmla="*/ 5141438 w 5141438"/>
              <a:gd name="connsiteY0-2" fmla="*/ 0 h 1208638"/>
              <a:gd name="connsiteX1-3" fmla="*/ 2570719 w 5141438"/>
              <a:gd name="connsiteY1-4" fmla="*/ 1208638 h 1208638"/>
              <a:gd name="connsiteX2-5" fmla="*/ 0 w 5141438"/>
              <a:gd name="connsiteY2-6" fmla="*/ 0 h 120863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5141438" h="1208638">
                <a:moveTo>
                  <a:pt x="5141438" y="0"/>
                </a:moveTo>
                <a:cubicBezTo>
                  <a:pt x="4741027" y="708082"/>
                  <a:pt x="3740838" y="1208638"/>
                  <a:pt x="2570719" y="1208638"/>
                </a:cubicBezTo>
                <a:cubicBezTo>
                  <a:pt x="1400600" y="1208638"/>
                  <a:pt x="400411" y="708082"/>
                  <a:pt x="0" y="0"/>
                </a:cubicBezTo>
              </a:path>
            </a:pathLst>
          </a:cu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2809002" y="3312269"/>
            <a:ext cx="1135936" cy="1135936"/>
            <a:chOff x="1677608" y="2996952"/>
            <a:chExt cx="1395643" cy="1395643"/>
          </a:xfrm>
        </p:grpSpPr>
        <p:sp>
          <p:nvSpPr>
            <p:cNvPr id="9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10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165395" y="3689051"/>
            <a:ext cx="423150" cy="390158"/>
            <a:chOff x="7339246" y="1487600"/>
            <a:chExt cx="423150" cy="390158"/>
          </a:xfrm>
        </p:grpSpPr>
        <p:sp>
          <p:nvSpPr>
            <p:cNvPr id="12" name="Freeform 364"/>
            <p:cNvSpPr/>
            <p:nvPr/>
          </p:nvSpPr>
          <p:spPr bwMode="auto">
            <a:xfrm>
              <a:off x="7339246" y="1689008"/>
              <a:ext cx="423150" cy="188750"/>
            </a:xfrm>
            <a:custGeom>
              <a:avLst/>
              <a:gdLst>
                <a:gd name="T0" fmla="*/ 222 w 262"/>
                <a:gd name="T1" fmla="*/ 18 h 94"/>
                <a:gd name="T2" fmla="*/ 205 w 262"/>
                <a:gd name="T3" fmla="*/ 18 h 94"/>
                <a:gd name="T4" fmla="*/ 205 w 262"/>
                <a:gd name="T5" fmla="*/ 0 h 94"/>
                <a:gd name="T6" fmla="*/ 57 w 262"/>
                <a:gd name="T7" fmla="*/ 0 h 94"/>
                <a:gd name="T8" fmla="*/ 57 w 262"/>
                <a:gd name="T9" fmla="*/ 18 h 94"/>
                <a:gd name="T10" fmla="*/ 40 w 262"/>
                <a:gd name="T11" fmla="*/ 18 h 94"/>
                <a:gd name="T12" fmla="*/ 40 w 262"/>
                <a:gd name="T13" fmla="*/ 0 h 94"/>
                <a:gd name="T14" fmla="*/ 0 w 262"/>
                <a:gd name="T15" fmla="*/ 0 h 94"/>
                <a:gd name="T16" fmla="*/ 0 w 262"/>
                <a:gd name="T17" fmla="*/ 83 h 94"/>
                <a:gd name="T18" fmla="*/ 11 w 262"/>
                <a:gd name="T19" fmla="*/ 94 h 94"/>
                <a:gd name="T20" fmla="*/ 251 w 262"/>
                <a:gd name="T21" fmla="*/ 94 h 94"/>
                <a:gd name="T22" fmla="*/ 262 w 262"/>
                <a:gd name="T23" fmla="*/ 83 h 94"/>
                <a:gd name="T24" fmla="*/ 262 w 262"/>
                <a:gd name="T25" fmla="*/ 0 h 94"/>
                <a:gd name="T26" fmla="*/ 222 w 262"/>
                <a:gd name="T27" fmla="*/ 0 h 94"/>
                <a:gd name="T28" fmla="*/ 222 w 262"/>
                <a:gd name="T29" fmla="*/ 1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94">
                  <a:moveTo>
                    <a:pt x="222" y="18"/>
                  </a:moveTo>
                  <a:cubicBezTo>
                    <a:pt x="205" y="18"/>
                    <a:pt x="205" y="18"/>
                    <a:pt x="205" y="18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9"/>
                    <a:pt x="5" y="94"/>
                    <a:pt x="11" y="94"/>
                  </a:cubicBezTo>
                  <a:cubicBezTo>
                    <a:pt x="251" y="94"/>
                    <a:pt x="251" y="94"/>
                    <a:pt x="251" y="94"/>
                  </a:cubicBezTo>
                  <a:cubicBezTo>
                    <a:pt x="258" y="94"/>
                    <a:pt x="262" y="89"/>
                    <a:pt x="262" y="83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22" y="0"/>
                    <a:pt x="222" y="0"/>
                    <a:pt x="222" y="0"/>
                  </a:cubicBezTo>
                  <a:lnTo>
                    <a:pt x="222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365"/>
            <p:cNvSpPr/>
            <p:nvPr/>
          </p:nvSpPr>
          <p:spPr bwMode="auto">
            <a:xfrm>
              <a:off x="7339246" y="1552399"/>
              <a:ext cx="423150" cy="128060"/>
            </a:xfrm>
            <a:custGeom>
              <a:avLst/>
              <a:gdLst>
                <a:gd name="T0" fmla="*/ 251 w 262"/>
                <a:gd name="T1" fmla="*/ 0 h 45"/>
                <a:gd name="T2" fmla="*/ 11 w 262"/>
                <a:gd name="T3" fmla="*/ 0 h 45"/>
                <a:gd name="T4" fmla="*/ 0 w 262"/>
                <a:gd name="T5" fmla="*/ 11 h 45"/>
                <a:gd name="T6" fmla="*/ 0 w 262"/>
                <a:gd name="T7" fmla="*/ 45 h 45"/>
                <a:gd name="T8" fmla="*/ 40 w 262"/>
                <a:gd name="T9" fmla="*/ 45 h 45"/>
                <a:gd name="T10" fmla="*/ 40 w 262"/>
                <a:gd name="T11" fmla="*/ 34 h 45"/>
                <a:gd name="T12" fmla="*/ 57 w 262"/>
                <a:gd name="T13" fmla="*/ 34 h 45"/>
                <a:gd name="T14" fmla="*/ 57 w 262"/>
                <a:gd name="T15" fmla="*/ 45 h 45"/>
                <a:gd name="T16" fmla="*/ 205 w 262"/>
                <a:gd name="T17" fmla="*/ 45 h 45"/>
                <a:gd name="T18" fmla="*/ 205 w 262"/>
                <a:gd name="T19" fmla="*/ 34 h 45"/>
                <a:gd name="T20" fmla="*/ 222 w 262"/>
                <a:gd name="T21" fmla="*/ 34 h 45"/>
                <a:gd name="T22" fmla="*/ 222 w 262"/>
                <a:gd name="T23" fmla="*/ 45 h 45"/>
                <a:gd name="T24" fmla="*/ 262 w 262"/>
                <a:gd name="T25" fmla="*/ 45 h 45"/>
                <a:gd name="T26" fmla="*/ 262 w 262"/>
                <a:gd name="T27" fmla="*/ 11 h 45"/>
                <a:gd name="T28" fmla="*/ 251 w 262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45">
                  <a:moveTo>
                    <a:pt x="25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205" y="45"/>
                    <a:pt x="205" y="45"/>
                    <a:pt x="205" y="45"/>
                  </a:cubicBezTo>
                  <a:cubicBezTo>
                    <a:pt x="205" y="34"/>
                    <a:pt x="205" y="34"/>
                    <a:pt x="205" y="34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45"/>
                    <a:pt x="222" y="45"/>
                    <a:pt x="22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62" y="5"/>
                    <a:pt x="258" y="0"/>
                    <a:pt x="2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366"/>
            <p:cNvSpPr/>
            <p:nvPr/>
          </p:nvSpPr>
          <p:spPr bwMode="auto">
            <a:xfrm>
              <a:off x="7443155" y="1487600"/>
              <a:ext cx="215332" cy="79403"/>
            </a:xfrm>
            <a:custGeom>
              <a:avLst/>
              <a:gdLst>
                <a:gd name="T0" fmla="*/ 132 w 132"/>
                <a:gd name="T1" fmla="*/ 63 h 63"/>
                <a:gd name="T2" fmla="*/ 115 w 132"/>
                <a:gd name="T3" fmla="*/ 63 h 63"/>
                <a:gd name="T4" fmla="*/ 115 w 132"/>
                <a:gd name="T5" fmla="*/ 20 h 63"/>
                <a:gd name="T6" fmla="*/ 112 w 132"/>
                <a:gd name="T7" fmla="*/ 17 h 63"/>
                <a:gd name="T8" fmla="*/ 20 w 132"/>
                <a:gd name="T9" fmla="*/ 17 h 63"/>
                <a:gd name="T10" fmla="*/ 18 w 132"/>
                <a:gd name="T11" fmla="*/ 20 h 63"/>
                <a:gd name="T12" fmla="*/ 18 w 132"/>
                <a:gd name="T13" fmla="*/ 63 h 63"/>
                <a:gd name="T14" fmla="*/ 0 w 132"/>
                <a:gd name="T15" fmla="*/ 63 h 63"/>
                <a:gd name="T16" fmla="*/ 0 w 132"/>
                <a:gd name="T17" fmla="*/ 20 h 63"/>
                <a:gd name="T18" fmla="*/ 20 w 132"/>
                <a:gd name="T19" fmla="*/ 0 h 63"/>
                <a:gd name="T20" fmla="*/ 112 w 132"/>
                <a:gd name="T21" fmla="*/ 0 h 63"/>
                <a:gd name="T22" fmla="*/ 132 w 132"/>
                <a:gd name="T23" fmla="*/ 20 h 63"/>
                <a:gd name="T24" fmla="*/ 132 w 132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63">
                  <a:moveTo>
                    <a:pt x="132" y="63"/>
                  </a:moveTo>
                  <a:cubicBezTo>
                    <a:pt x="115" y="63"/>
                    <a:pt x="115" y="63"/>
                    <a:pt x="115" y="63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5" y="18"/>
                    <a:pt x="114" y="17"/>
                    <a:pt x="112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8" y="18"/>
                    <a:pt x="18" y="20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0"/>
                    <a:pt x="132" y="9"/>
                    <a:pt x="132" y="20"/>
                  </a:cubicBezTo>
                  <a:lnTo>
                    <a:pt x="132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520677" y="4680421"/>
            <a:ext cx="1656477" cy="884885"/>
            <a:chOff x="2496894" y="3984275"/>
            <a:chExt cx="1656477" cy="884885"/>
          </a:xfrm>
        </p:grpSpPr>
        <p:grpSp>
          <p:nvGrpSpPr>
            <p:cNvPr id="16" name="组合 15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21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2699205" y="3984275"/>
              <a:ext cx="1333743" cy="884885"/>
              <a:chOff x="4271689" y="1207551"/>
              <a:chExt cx="1333743" cy="884885"/>
            </a:xfrm>
          </p:grpSpPr>
          <p:sp>
            <p:nvSpPr>
              <p:cNvPr id="19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文本框 31"/>
              <p:cNvSpPr txBox="1"/>
              <p:nvPr/>
            </p:nvSpPr>
            <p:spPr>
              <a:xfrm>
                <a:off x="4271689" y="1504967"/>
                <a:ext cx="1333743" cy="587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18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465186" y="4264565"/>
            <a:ext cx="1135936" cy="1135936"/>
            <a:chOff x="1677608" y="2996952"/>
            <a:chExt cx="1395643" cy="1395643"/>
          </a:xfrm>
        </p:grpSpPr>
        <p:sp>
          <p:nvSpPr>
            <p:cNvPr id="24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25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811840" y="4619968"/>
            <a:ext cx="448854" cy="457012"/>
            <a:chOff x="2000378" y="1974523"/>
            <a:chExt cx="576064" cy="586534"/>
          </a:xfrm>
        </p:grpSpPr>
        <p:sp>
          <p:nvSpPr>
            <p:cNvPr id="27" name="Freeform 562"/>
            <p:cNvSpPr>
              <a:spLocks noEditPoints="1"/>
            </p:cNvSpPr>
            <p:nvPr/>
          </p:nvSpPr>
          <p:spPr bwMode="auto">
            <a:xfrm>
              <a:off x="2000378" y="1974523"/>
              <a:ext cx="576064" cy="504844"/>
            </a:xfrm>
            <a:custGeom>
              <a:avLst/>
              <a:gdLst>
                <a:gd name="T0" fmla="*/ 182 w 233"/>
                <a:gd name="T1" fmla="*/ 7 h 204"/>
                <a:gd name="T2" fmla="*/ 183 w 233"/>
                <a:gd name="T3" fmla="*/ 0 h 204"/>
                <a:gd name="T4" fmla="*/ 116 w 233"/>
                <a:gd name="T5" fmla="*/ 0 h 204"/>
                <a:gd name="T6" fmla="*/ 50 w 233"/>
                <a:gd name="T7" fmla="*/ 0 h 204"/>
                <a:gd name="T8" fmla="*/ 50 w 233"/>
                <a:gd name="T9" fmla="*/ 7 h 204"/>
                <a:gd name="T10" fmla="*/ 0 w 233"/>
                <a:gd name="T11" fmla="*/ 7 h 204"/>
                <a:gd name="T12" fmla="*/ 0 w 233"/>
                <a:gd name="T13" fmla="*/ 14 h 204"/>
                <a:gd name="T14" fmla="*/ 31 w 233"/>
                <a:gd name="T15" fmla="*/ 95 h 204"/>
                <a:gd name="T16" fmla="*/ 86 w 233"/>
                <a:gd name="T17" fmla="*/ 131 h 204"/>
                <a:gd name="T18" fmla="*/ 100 w 233"/>
                <a:gd name="T19" fmla="*/ 143 h 204"/>
                <a:gd name="T20" fmla="*/ 100 w 233"/>
                <a:gd name="T21" fmla="*/ 186 h 204"/>
                <a:gd name="T22" fmla="*/ 83 w 233"/>
                <a:gd name="T23" fmla="*/ 204 h 204"/>
                <a:gd name="T24" fmla="*/ 116 w 233"/>
                <a:gd name="T25" fmla="*/ 204 h 204"/>
                <a:gd name="T26" fmla="*/ 150 w 233"/>
                <a:gd name="T27" fmla="*/ 204 h 204"/>
                <a:gd name="T28" fmla="*/ 133 w 233"/>
                <a:gd name="T29" fmla="*/ 186 h 204"/>
                <a:gd name="T30" fmla="*/ 133 w 233"/>
                <a:gd name="T31" fmla="*/ 143 h 204"/>
                <a:gd name="T32" fmla="*/ 147 w 233"/>
                <a:gd name="T33" fmla="*/ 131 h 204"/>
                <a:gd name="T34" fmla="*/ 202 w 233"/>
                <a:gd name="T35" fmla="*/ 95 h 204"/>
                <a:gd name="T36" fmla="*/ 233 w 233"/>
                <a:gd name="T37" fmla="*/ 14 h 204"/>
                <a:gd name="T38" fmla="*/ 233 w 233"/>
                <a:gd name="T39" fmla="*/ 7 h 204"/>
                <a:gd name="T40" fmla="*/ 182 w 233"/>
                <a:gd name="T41" fmla="*/ 7 h 204"/>
                <a:gd name="T42" fmla="*/ 42 w 233"/>
                <a:gd name="T43" fmla="*/ 86 h 204"/>
                <a:gd name="T44" fmla="*/ 15 w 233"/>
                <a:gd name="T45" fmla="*/ 21 h 204"/>
                <a:gd name="T46" fmla="*/ 51 w 233"/>
                <a:gd name="T47" fmla="*/ 21 h 204"/>
                <a:gd name="T48" fmla="*/ 53 w 233"/>
                <a:gd name="T49" fmla="*/ 49 h 204"/>
                <a:gd name="T50" fmla="*/ 69 w 233"/>
                <a:gd name="T51" fmla="*/ 107 h 204"/>
                <a:gd name="T52" fmla="*/ 42 w 233"/>
                <a:gd name="T53" fmla="*/ 86 h 204"/>
                <a:gd name="T54" fmla="*/ 190 w 233"/>
                <a:gd name="T55" fmla="*/ 86 h 204"/>
                <a:gd name="T56" fmla="*/ 163 w 233"/>
                <a:gd name="T57" fmla="*/ 107 h 204"/>
                <a:gd name="T58" fmla="*/ 180 w 233"/>
                <a:gd name="T59" fmla="*/ 49 h 204"/>
                <a:gd name="T60" fmla="*/ 181 w 233"/>
                <a:gd name="T61" fmla="*/ 21 h 204"/>
                <a:gd name="T62" fmla="*/ 218 w 233"/>
                <a:gd name="T63" fmla="*/ 21 h 204"/>
                <a:gd name="T64" fmla="*/ 190 w 233"/>
                <a:gd name="T65" fmla="*/ 8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" h="204">
                  <a:moveTo>
                    <a:pt x="182" y="7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0" y="58"/>
                    <a:pt x="31" y="95"/>
                  </a:cubicBezTo>
                  <a:cubicBezTo>
                    <a:pt x="32" y="96"/>
                    <a:pt x="52" y="119"/>
                    <a:pt x="86" y="131"/>
                  </a:cubicBezTo>
                  <a:cubicBezTo>
                    <a:pt x="93" y="139"/>
                    <a:pt x="100" y="143"/>
                    <a:pt x="100" y="143"/>
                  </a:cubicBezTo>
                  <a:cubicBezTo>
                    <a:pt x="100" y="186"/>
                    <a:pt x="100" y="186"/>
                    <a:pt x="100" y="186"/>
                  </a:cubicBezTo>
                  <a:cubicBezTo>
                    <a:pt x="83" y="204"/>
                    <a:pt x="83" y="204"/>
                    <a:pt x="8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50" y="204"/>
                    <a:pt x="150" y="204"/>
                    <a:pt x="150" y="204"/>
                  </a:cubicBezTo>
                  <a:cubicBezTo>
                    <a:pt x="133" y="186"/>
                    <a:pt x="133" y="186"/>
                    <a:pt x="133" y="186"/>
                  </a:cubicBezTo>
                  <a:cubicBezTo>
                    <a:pt x="133" y="143"/>
                    <a:pt x="133" y="143"/>
                    <a:pt x="133" y="143"/>
                  </a:cubicBezTo>
                  <a:cubicBezTo>
                    <a:pt x="133" y="143"/>
                    <a:pt x="139" y="139"/>
                    <a:pt x="147" y="131"/>
                  </a:cubicBezTo>
                  <a:cubicBezTo>
                    <a:pt x="181" y="119"/>
                    <a:pt x="201" y="96"/>
                    <a:pt x="202" y="95"/>
                  </a:cubicBezTo>
                  <a:cubicBezTo>
                    <a:pt x="233" y="58"/>
                    <a:pt x="233" y="16"/>
                    <a:pt x="233" y="14"/>
                  </a:cubicBezTo>
                  <a:cubicBezTo>
                    <a:pt x="233" y="7"/>
                    <a:pt x="233" y="7"/>
                    <a:pt x="233" y="7"/>
                  </a:cubicBezTo>
                  <a:lnTo>
                    <a:pt x="182" y="7"/>
                  </a:lnTo>
                  <a:close/>
                  <a:moveTo>
                    <a:pt x="42" y="86"/>
                  </a:moveTo>
                  <a:cubicBezTo>
                    <a:pt x="22" y="61"/>
                    <a:pt x="16" y="34"/>
                    <a:pt x="15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5" y="74"/>
                    <a:pt x="62" y="93"/>
                    <a:pt x="69" y="107"/>
                  </a:cubicBezTo>
                  <a:cubicBezTo>
                    <a:pt x="52" y="97"/>
                    <a:pt x="43" y="86"/>
                    <a:pt x="42" y="86"/>
                  </a:cubicBezTo>
                  <a:close/>
                  <a:moveTo>
                    <a:pt x="190" y="86"/>
                  </a:moveTo>
                  <a:cubicBezTo>
                    <a:pt x="190" y="86"/>
                    <a:pt x="180" y="97"/>
                    <a:pt x="163" y="107"/>
                  </a:cubicBezTo>
                  <a:cubicBezTo>
                    <a:pt x="171" y="93"/>
                    <a:pt x="178" y="74"/>
                    <a:pt x="180" y="49"/>
                  </a:cubicBezTo>
                  <a:cubicBezTo>
                    <a:pt x="181" y="21"/>
                    <a:pt x="181" y="21"/>
                    <a:pt x="181" y="21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16" y="34"/>
                    <a:pt x="211" y="61"/>
                    <a:pt x="190" y="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563"/>
            <p:cNvSpPr/>
            <p:nvPr/>
          </p:nvSpPr>
          <p:spPr bwMode="auto">
            <a:xfrm>
              <a:off x="2129730" y="2488785"/>
              <a:ext cx="317360" cy="72272"/>
            </a:xfrm>
            <a:custGeom>
              <a:avLst/>
              <a:gdLst>
                <a:gd name="T0" fmla="*/ 0 w 303"/>
                <a:gd name="T1" fmla="*/ 0 h 69"/>
                <a:gd name="T2" fmla="*/ 0 w 303"/>
                <a:gd name="T3" fmla="*/ 69 h 69"/>
                <a:gd name="T4" fmla="*/ 152 w 303"/>
                <a:gd name="T5" fmla="*/ 69 h 69"/>
                <a:gd name="T6" fmla="*/ 303 w 303"/>
                <a:gd name="T7" fmla="*/ 69 h 69"/>
                <a:gd name="T8" fmla="*/ 303 w 303"/>
                <a:gd name="T9" fmla="*/ 0 h 69"/>
                <a:gd name="T10" fmla="*/ 152 w 303"/>
                <a:gd name="T11" fmla="*/ 0 h 69"/>
                <a:gd name="T12" fmla="*/ 0 w 303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69">
                  <a:moveTo>
                    <a:pt x="0" y="0"/>
                  </a:moveTo>
                  <a:lnTo>
                    <a:pt x="0" y="69"/>
                  </a:lnTo>
                  <a:lnTo>
                    <a:pt x="152" y="69"/>
                  </a:lnTo>
                  <a:lnTo>
                    <a:pt x="303" y="69"/>
                  </a:lnTo>
                  <a:lnTo>
                    <a:pt x="303" y="0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105146" y="5595736"/>
            <a:ext cx="1656477" cy="884885"/>
            <a:chOff x="2496894" y="3984275"/>
            <a:chExt cx="1656477" cy="884885"/>
          </a:xfrm>
        </p:grpSpPr>
        <p:grpSp>
          <p:nvGrpSpPr>
            <p:cNvPr id="30" name="组合 29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35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2699205" y="3984275"/>
              <a:ext cx="1333743" cy="884885"/>
              <a:chOff x="4271689" y="1207551"/>
              <a:chExt cx="1333743" cy="884885"/>
            </a:xfrm>
          </p:grpSpPr>
          <p:sp>
            <p:nvSpPr>
              <p:cNvPr id="33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文本框 31"/>
              <p:cNvSpPr txBox="1"/>
              <p:nvPr/>
            </p:nvSpPr>
            <p:spPr>
              <a:xfrm>
                <a:off x="4271689" y="1504967"/>
                <a:ext cx="1333743" cy="587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32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209277" y="4248373"/>
            <a:ext cx="1135936" cy="1135936"/>
            <a:chOff x="1677608" y="2996952"/>
            <a:chExt cx="1395643" cy="1395643"/>
          </a:xfrm>
        </p:grpSpPr>
        <p:sp>
          <p:nvSpPr>
            <p:cNvPr id="38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39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40" name="Freeform 133"/>
          <p:cNvSpPr/>
          <p:nvPr/>
        </p:nvSpPr>
        <p:spPr bwMode="auto">
          <a:xfrm>
            <a:off x="6507034" y="4570089"/>
            <a:ext cx="546648" cy="492503"/>
          </a:xfrm>
          <a:custGeom>
            <a:avLst/>
            <a:gdLst>
              <a:gd name="T0" fmla="*/ 442 w 525"/>
              <a:gd name="T1" fmla="*/ 185 h 473"/>
              <a:gd name="T2" fmla="*/ 442 w 525"/>
              <a:gd name="T3" fmla="*/ 40 h 473"/>
              <a:gd name="T4" fmla="*/ 343 w 525"/>
              <a:gd name="T5" fmla="*/ 40 h 473"/>
              <a:gd name="T6" fmla="*/ 343 w 525"/>
              <a:gd name="T7" fmla="*/ 83 h 473"/>
              <a:gd name="T8" fmla="*/ 262 w 525"/>
              <a:gd name="T9" fmla="*/ 0 h 473"/>
              <a:gd name="T10" fmla="*/ 0 w 525"/>
              <a:gd name="T11" fmla="*/ 267 h 473"/>
              <a:gd name="T12" fmla="*/ 59 w 525"/>
              <a:gd name="T13" fmla="*/ 267 h 473"/>
              <a:gd name="T14" fmla="*/ 59 w 525"/>
              <a:gd name="T15" fmla="*/ 473 h 473"/>
              <a:gd name="T16" fmla="*/ 165 w 525"/>
              <a:gd name="T17" fmla="*/ 473 h 473"/>
              <a:gd name="T18" fmla="*/ 165 w 525"/>
              <a:gd name="T19" fmla="*/ 326 h 473"/>
              <a:gd name="T20" fmla="*/ 359 w 525"/>
              <a:gd name="T21" fmla="*/ 326 h 473"/>
              <a:gd name="T22" fmla="*/ 359 w 525"/>
              <a:gd name="T23" fmla="*/ 473 h 473"/>
              <a:gd name="T24" fmla="*/ 466 w 525"/>
              <a:gd name="T25" fmla="*/ 473 h 473"/>
              <a:gd name="T26" fmla="*/ 466 w 525"/>
              <a:gd name="T27" fmla="*/ 267 h 473"/>
              <a:gd name="T28" fmla="*/ 525 w 525"/>
              <a:gd name="T29" fmla="*/ 267 h 473"/>
              <a:gd name="T30" fmla="*/ 442 w 525"/>
              <a:gd name="T31" fmla="*/ 185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25" h="473">
                <a:moveTo>
                  <a:pt x="442" y="185"/>
                </a:moveTo>
                <a:lnTo>
                  <a:pt x="442" y="40"/>
                </a:lnTo>
                <a:lnTo>
                  <a:pt x="343" y="40"/>
                </a:lnTo>
                <a:lnTo>
                  <a:pt x="343" y="83"/>
                </a:lnTo>
                <a:lnTo>
                  <a:pt x="262" y="0"/>
                </a:lnTo>
                <a:lnTo>
                  <a:pt x="0" y="267"/>
                </a:lnTo>
                <a:lnTo>
                  <a:pt x="59" y="267"/>
                </a:lnTo>
                <a:lnTo>
                  <a:pt x="59" y="473"/>
                </a:lnTo>
                <a:lnTo>
                  <a:pt x="165" y="473"/>
                </a:lnTo>
                <a:lnTo>
                  <a:pt x="165" y="326"/>
                </a:lnTo>
                <a:lnTo>
                  <a:pt x="359" y="326"/>
                </a:lnTo>
                <a:lnTo>
                  <a:pt x="359" y="473"/>
                </a:lnTo>
                <a:lnTo>
                  <a:pt x="466" y="473"/>
                </a:lnTo>
                <a:lnTo>
                  <a:pt x="466" y="267"/>
                </a:lnTo>
                <a:lnTo>
                  <a:pt x="525" y="267"/>
                </a:lnTo>
                <a:lnTo>
                  <a:pt x="442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5977061" y="5595736"/>
            <a:ext cx="1656477" cy="884885"/>
            <a:chOff x="2496894" y="3984275"/>
            <a:chExt cx="1656477" cy="884885"/>
          </a:xfrm>
        </p:grpSpPr>
        <p:grpSp>
          <p:nvGrpSpPr>
            <p:cNvPr id="42" name="组合 41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47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2699205" y="3984275"/>
              <a:ext cx="1333743" cy="884885"/>
              <a:chOff x="4271689" y="1207551"/>
              <a:chExt cx="1333743" cy="884885"/>
            </a:xfrm>
          </p:grpSpPr>
          <p:sp>
            <p:nvSpPr>
              <p:cNvPr id="45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文本框 31"/>
              <p:cNvSpPr txBox="1"/>
              <p:nvPr/>
            </p:nvSpPr>
            <p:spPr>
              <a:xfrm>
                <a:off x="4271689" y="1504967"/>
                <a:ext cx="1333743" cy="587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44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921570" y="3312269"/>
            <a:ext cx="1135936" cy="1135936"/>
            <a:chOff x="1677608" y="2996952"/>
            <a:chExt cx="1395643" cy="1395643"/>
          </a:xfrm>
        </p:grpSpPr>
        <p:sp>
          <p:nvSpPr>
            <p:cNvPr id="50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51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noFill/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277963" y="3689051"/>
            <a:ext cx="423150" cy="390158"/>
            <a:chOff x="7339246" y="1487600"/>
            <a:chExt cx="423150" cy="390158"/>
          </a:xfrm>
        </p:grpSpPr>
        <p:sp>
          <p:nvSpPr>
            <p:cNvPr id="53" name="Freeform 364"/>
            <p:cNvSpPr/>
            <p:nvPr/>
          </p:nvSpPr>
          <p:spPr bwMode="auto">
            <a:xfrm>
              <a:off x="7339246" y="1689008"/>
              <a:ext cx="423150" cy="188750"/>
            </a:xfrm>
            <a:custGeom>
              <a:avLst/>
              <a:gdLst>
                <a:gd name="T0" fmla="*/ 222 w 262"/>
                <a:gd name="T1" fmla="*/ 18 h 94"/>
                <a:gd name="T2" fmla="*/ 205 w 262"/>
                <a:gd name="T3" fmla="*/ 18 h 94"/>
                <a:gd name="T4" fmla="*/ 205 w 262"/>
                <a:gd name="T5" fmla="*/ 0 h 94"/>
                <a:gd name="T6" fmla="*/ 57 w 262"/>
                <a:gd name="T7" fmla="*/ 0 h 94"/>
                <a:gd name="T8" fmla="*/ 57 w 262"/>
                <a:gd name="T9" fmla="*/ 18 h 94"/>
                <a:gd name="T10" fmla="*/ 40 w 262"/>
                <a:gd name="T11" fmla="*/ 18 h 94"/>
                <a:gd name="T12" fmla="*/ 40 w 262"/>
                <a:gd name="T13" fmla="*/ 0 h 94"/>
                <a:gd name="T14" fmla="*/ 0 w 262"/>
                <a:gd name="T15" fmla="*/ 0 h 94"/>
                <a:gd name="T16" fmla="*/ 0 w 262"/>
                <a:gd name="T17" fmla="*/ 83 h 94"/>
                <a:gd name="T18" fmla="*/ 11 w 262"/>
                <a:gd name="T19" fmla="*/ 94 h 94"/>
                <a:gd name="T20" fmla="*/ 251 w 262"/>
                <a:gd name="T21" fmla="*/ 94 h 94"/>
                <a:gd name="T22" fmla="*/ 262 w 262"/>
                <a:gd name="T23" fmla="*/ 83 h 94"/>
                <a:gd name="T24" fmla="*/ 262 w 262"/>
                <a:gd name="T25" fmla="*/ 0 h 94"/>
                <a:gd name="T26" fmla="*/ 222 w 262"/>
                <a:gd name="T27" fmla="*/ 0 h 94"/>
                <a:gd name="T28" fmla="*/ 222 w 262"/>
                <a:gd name="T29" fmla="*/ 1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94">
                  <a:moveTo>
                    <a:pt x="222" y="18"/>
                  </a:moveTo>
                  <a:cubicBezTo>
                    <a:pt x="205" y="18"/>
                    <a:pt x="205" y="18"/>
                    <a:pt x="205" y="18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9"/>
                    <a:pt x="5" y="94"/>
                    <a:pt x="11" y="94"/>
                  </a:cubicBezTo>
                  <a:cubicBezTo>
                    <a:pt x="251" y="94"/>
                    <a:pt x="251" y="94"/>
                    <a:pt x="251" y="94"/>
                  </a:cubicBezTo>
                  <a:cubicBezTo>
                    <a:pt x="258" y="94"/>
                    <a:pt x="262" y="89"/>
                    <a:pt x="262" y="83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22" y="0"/>
                    <a:pt x="222" y="0"/>
                    <a:pt x="222" y="0"/>
                  </a:cubicBezTo>
                  <a:lnTo>
                    <a:pt x="222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365"/>
            <p:cNvSpPr/>
            <p:nvPr/>
          </p:nvSpPr>
          <p:spPr bwMode="auto">
            <a:xfrm>
              <a:off x="7339246" y="1552399"/>
              <a:ext cx="423150" cy="230984"/>
            </a:xfrm>
            <a:custGeom>
              <a:avLst/>
              <a:gdLst>
                <a:gd name="T0" fmla="*/ 251 w 262"/>
                <a:gd name="T1" fmla="*/ 0 h 45"/>
                <a:gd name="T2" fmla="*/ 11 w 262"/>
                <a:gd name="T3" fmla="*/ 0 h 45"/>
                <a:gd name="T4" fmla="*/ 0 w 262"/>
                <a:gd name="T5" fmla="*/ 11 h 45"/>
                <a:gd name="T6" fmla="*/ 0 w 262"/>
                <a:gd name="T7" fmla="*/ 45 h 45"/>
                <a:gd name="T8" fmla="*/ 40 w 262"/>
                <a:gd name="T9" fmla="*/ 45 h 45"/>
                <a:gd name="T10" fmla="*/ 40 w 262"/>
                <a:gd name="T11" fmla="*/ 34 h 45"/>
                <a:gd name="T12" fmla="*/ 57 w 262"/>
                <a:gd name="T13" fmla="*/ 34 h 45"/>
                <a:gd name="T14" fmla="*/ 57 w 262"/>
                <a:gd name="T15" fmla="*/ 45 h 45"/>
                <a:gd name="T16" fmla="*/ 205 w 262"/>
                <a:gd name="T17" fmla="*/ 45 h 45"/>
                <a:gd name="T18" fmla="*/ 205 w 262"/>
                <a:gd name="T19" fmla="*/ 34 h 45"/>
                <a:gd name="T20" fmla="*/ 222 w 262"/>
                <a:gd name="T21" fmla="*/ 34 h 45"/>
                <a:gd name="T22" fmla="*/ 222 w 262"/>
                <a:gd name="T23" fmla="*/ 45 h 45"/>
                <a:gd name="T24" fmla="*/ 262 w 262"/>
                <a:gd name="T25" fmla="*/ 45 h 45"/>
                <a:gd name="T26" fmla="*/ 262 w 262"/>
                <a:gd name="T27" fmla="*/ 11 h 45"/>
                <a:gd name="T28" fmla="*/ 251 w 262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45">
                  <a:moveTo>
                    <a:pt x="25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205" y="45"/>
                    <a:pt x="205" y="45"/>
                    <a:pt x="205" y="45"/>
                  </a:cubicBezTo>
                  <a:cubicBezTo>
                    <a:pt x="205" y="34"/>
                    <a:pt x="205" y="34"/>
                    <a:pt x="205" y="34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45"/>
                    <a:pt x="222" y="45"/>
                    <a:pt x="22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62" y="5"/>
                    <a:pt x="258" y="0"/>
                    <a:pt x="2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366"/>
            <p:cNvSpPr/>
            <p:nvPr/>
          </p:nvSpPr>
          <p:spPr bwMode="auto">
            <a:xfrm>
              <a:off x="7443155" y="1487600"/>
              <a:ext cx="215332" cy="79403"/>
            </a:xfrm>
            <a:custGeom>
              <a:avLst/>
              <a:gdLst>
                <a:gd name="T0" fmla="*/ 132 w 132"/>
                <a:gd name="T1" fmla="*/ 63 h 63"/>
                <a:gd name="T2" fmla="*/ 115 w 132"/>
                <a:gd name="T3" fmla="*/ 63 h 63"/>
                <a:gd name="T4" fmla="*/ 115 w 132"/>
                <a:gd name="T5" fmla="*/ 20 h 63"/>
                <a:gd name="T6" fmla="*/ 112 w 132"/>
                <a:gd name="T7" fmla="*/ 17 h 63"/>
                <a:gd name="T8" fmla="*/ 20 w 132"/>
                <a:gd name="T9" fmla="*/ 17 h 63"/>
                <a:gd name="T10" fmla="*/ 18 w 132"/>
                <a:gd name="T11" fmla="*/ 20 h 63"/>
                <a:gd name="T12" fmla="*/ 18 w 132"/>
                <a:gd name="T13" fmla="*/ 63 h 63"/>
                <a:gd name="T14" fmla="*/ 0 w 132"/>
                <a:gd name="T15" fmla="*/ 63 h 63"/>
                <a:gd name="T16" fmla="*/ 0 w 132"/>
                <a:gd name="T17" fmla="*/ 20 h 63"/>
                <a:gd name="T18" fmla="*/ 20 w 132"/>
                <a:gd name="T19" fmla="*/ 0 h 63"/>
                <a:gd name="T20" fmla="*/ 112 w 132"/>
                <a:gd name="T21" fmla="*/ 0 h 63"/>
                <a:gd name="T22" fmla="*/ 132 w 132"/>
                <a:gd name="T23" fmla="*/ 20 h 63"/>
                <a:gd name="T24" fmla="*/ 132 w 132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63">
                  <a:moveTo>
                    <a:pt x="132" y="63"/>
                  </a:moveTo>
                  <a:cubicBezTo>
                    <a:pt x="115" y="63"/>
                    <a:pt x="115" y="63"/>
                    <a:pt x="115" y="63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5" y="18"/>
                    <a:pt x="114" y="17"/>
                    <a:pt x="112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8" y="18"/>
                    <a:pt x="18" y="20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0"/>
                    <a:pt x="132" y="9"/>
                    <a:pt x="132" y="20"/>
                  </a:cubicBezTo>
                  <a:lnTo>
                    <a:pt x="132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633245" y="4680421"/>
            <a:ext cx="1656477" cy="906814"/>
            <a:chOff x="2496894" y="3984275"/>
            <a:chExt cx="1656477" cy="906814"/>
          </a:xfrm>
        </p:grpSpPr>
        <p:grpSp>
          <p:nvGrpSpPr>
            <p:cNvPr id="57" name="组合 56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62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3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8" name="组合 57"/>
            <p:cNvGrpSpPr/>
            <p:nvPr/>
          </p:nvGrpSpPr>
          <p:grpSpPr>
            <a:xfrm>
              <a:off x="2699205" y="3984275"/>
              <a:ext cx="1333743" cy="906814"/>
              <a:chOff x="4271689" y="1207551"/>
              <a:chExt cx="1333743" cy="906814"/>
            </a:xfrm>
          </p:grpSpPr>
          <p:sp>
            <p:nvSpPr>
              <p:cNvPr id="60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文本框 31"/>
              <p:cNvSpPr txBox="1"/>
              <p:nvPr/>
            </p:nvSpPr>
            <p:spPr>
              <a:xfrm>
                <a:off x="4271689" y="1504967"/>
                <a:ext cx="1333743" cy="6093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59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000"/>
                            </p:stCondLst>
                            <p:childTnLst>
                              <p:par>
                                <p:cTn id="8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4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5749573" y="2457558"/>
            <a:ext cx="1550783" cy="1550783"/>
            <a:chOff x="6158131" y="1670001"/>
            <a:chExt cx="1550783" cy="1550783"/>
          </a:xfrm>
        </p:grpSpPr>
        <p:sp>
          <p:nvSpPr>
            <p:cNvPr id="27" name="Freeform 11"/>
            <p:cNvSpPr/>
            <p:nvPr/>
          </p:nvSpPr>
          <p:spPr bwMode="auto">
            <a:xfrm>
              <a:off x="6158131" y="1670001"/>
              <a:ext cx="1550783" cy="1550783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Impact MT Std" pitchFamily="34" charset="0"/>
                <a:ea typeface="+mn-ea"/>
                <a:cs typeface="+mn-cs"/>
              </a:endParaRPr>
            </a:p>
          </p:txBody>
        </p:sp>
        <p:sp>
          <p:nvSpPr>
            <p:cNvPr id="28" name="Freeform 12"/>
            <p:cNvSpPr/>
            <p:nvPr/>
          </p:nvSpPr>
          <p:spPr bwMode="auto">
            <a:xfrm>
              <a:off x="6269912" y="1778595"/>
              <a:ext cx="1318666" cy="132048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Impact MT Std" pitchFamily="34" charset="0"/>
                <a:ea typeface="+mn-ea"/>
              </a:endParaRPr>
            </a:p>
          </p:txBody>
        </p:sp>
        <p:sp>
          <p:nvSpPr>
            <p:cNvPr id="29" name="Oval 13"/>
            <p:cNvSpPr>
              <a:spLocks noChangeArrowheads="1"/>
            </p:cNvSpPr>
            <p:nvPr/>
          </p:nvSpPr>
          <p:spPr bwMode="auto">
            <a:xfrm>
              <a:off x="6437024" y="1945707"/>
              <a:ext cx="984442" cy="985050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Impact MT Std" pitchFamily="34" charset="0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id-ID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Impact MT Std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659004" y="1984309"/>
            <a:ext cx="2024034" cy="2024034"/>
            <a:chOff x="4067562" y="1196752"/>
            <a:chExt cx="2024034" cy="2024034"/>
          </a:xfrm>
        </p:grpSpPr>
        <p:sp>
          <p:nvSpPr>
            <p:cNvPr id="31" name="Freeform 108"/>
            <p:cNvSpPr/>
            <p:nvPr/>
          </p:nvSpPr>
          <p:spPr bwMode="auto">
            <a:xfrm rot="16200000">
              <a:off x="4067562" y="1196752"/>
              <a:ext cx="2024034" cy="2024034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mpact MT Std" pitchFamily="34" charset="0"/>
                <a:ea typeface="+mn-ea"/>
                <a:cs typeface="+mn-cs"/>
              </a:endParaRPr>
            </a:p>
          </p:txBody>
        </p:sp>
        <p:sp>
          <p:nvSpPr>
            <p:cNvPr id="32" name="Freeform 109"/>
            <p:cNvSpPr/>
            <p:nvPr/>
          </p:nvSpPr>
          <p:spPr bwMode="auto">
            <a:xfrm rot="16200000">
              <a:off x="4210486" y="1352622"/>
              <a:ext cx="1721082" cy="1723461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720000" rIns="360000" anchor="ctr"/>
            <a:lstStyle/>
            <a:p>
              <a:pPr marL="0" marR="0" lvl="0" indent="0" algn="just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Impact MT Std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33" name="Oval 110"/>
            <p:cNvSpPr>
              <a:spLocks noChangeArrowheads="1"/>
            </p:cNvSpPr>
            <p:nvPr/>
          </p:nvSpPr>
          <p:spPr bwMode="auto">
            <a:xfrm rot="16200000">
              <a:off x="4427802" y="1571524"/>
              <a:ext cx="1284863" cy="1285656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vert="eaVert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Impact MT Std" pitchFamily="34" charset="0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id-ID" sz="4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Impact MT Std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749574" y="4076630"/>
            <a:ext cx="2331984" cy="2331983"/>
            <a:chOff x="6158132" y="3289073"/>
            <a:chExt cx="2331984" cy="2331983"/>
          </a:xfrm>
        </p:grpSpPr>
        <p:sp>
          <p:nvSpPr>
            <p:cNvPr id="35" name="Freeform 120"/>
            <p:cNvSpPr/>
            <p:nvPr/>
          </p:nvSpPr>
          <p:spPr bwMode="auto">
            <a:xfrm flipV="1">
              <a:off x="6158132" y="3289073"/>
              <a:ext cx="2331984" cy="2331983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Impact MT Std" pitchFamily="34" charset="0"/>
                <a:ea typeface="+mn-ea"/>
                <a:cs typeface="+mn-cs"/>
              </a:endParaRPr>
            </a:p>
          </p:txBody>
        </p:sp>
        <p:sp>
          <p:nvSpPr>
            <p:cNvPr id="36" name="Freeform 121"/>
            <p:cNvSpPr/>
            <p:nvPr/>
          </p:nvSpPr>
          <p:spPr bwMode="auto">
            <a:xfrm flipV="1">
              <a:off x="6326222" y="3472079"/>
              <a:ext cx="1982938" cy="198567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Impact MT Std" pitchFamily="34" charset="0"/>
                <a:ea typeface="+mn-ea"/>
              </a:endParaRPr>
            </a:p>
          </p:txBody>
        </p:sp>
        <p:sp>
          <p:nvSpPr>
            <p:cNvPr id="37" name="Oval 122"/>
            <p:cNvSpPr>
              <a:spLocks noChangeArrowheads="1"/>
            </p:cNvSpPr>
            <p:nvPr/>
          </p:nvSpPr>
          <p:spPr bwMode="auto">
            <a:xfrm rot="10800000" flipV="1">
              <a:off x="6577516" y="3725200"/>
              <a:ext cx="1480350" cy="1481264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Impact MT Std" pitchFamily="34" charset="0"/>
                  <a:ea typeface="微软雅黑" panose="020B0503020204020204" pitchFamily="34" charset="-122"/>
                  <a:cs typeface="+mn-cs"/>
                </a:rPr>
                <a:t>04</a:t>
              </a:r>
              <a:endParaRPr kumimoji="0" lang="id-ID" sz="5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Impact MT Std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950375" y="4076631"/>
            <a:ext cx="1732664" cy="1732663"/>
            <a:chOff x="4358933" y="3289074"/>
            <a:chExt cx="1732664" cy="1732663"/>
          </a:xfrm>
        </p:grpSpPr>
        <p:sp>
          <p:nvSpPr>
            <p:cNvPr id="39" name="Freeform 124"/>
            <p:cNvSpPr/>
            <p:nvPr/>
          </p:nvSpPr>
          <p:spPr bwMode="auto">
            <a:xfrm rot="5400000" flipV="1">
              <a:off x="4358933" y="3289074"/>
              <a:ext cx="1732663" cy="1732664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Impact MT Std" pitchFamily="34" charset="0"/>
                <a:ea typeface="+mn-ea"/>
                <a:cs typeface="+mn-cs"/>
              </a:endParaRPr>
            </a:p>
          </p:txBody>
        </p:sp>
        <p:sp>
          <p:nvSpPr>
            <p:cNvPr id="40" name="Freeform 125"/>
            <p:cNvSpPr/>
            <p:nvPr/>
          </p:nvSpPr>
          <p:spPr bwMode="auto">
            <a:xfrm rot="5400000" flipV="1">
              <a:off x="4481282" y="3412946"/>
              <a:ext cx="1473322" cy="147536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Impact MT Std" pitchFamily="34" charset="0"/>
                <a:ea typeface="+mn-ea"/>
              </a:endParaRPr>
            </a:p>
          </p:txBody>
        </p:sp>
        <p:sp>
          <p:nvSpPr>
            <p:cNvPr id="41" name="Oval 126"/>
            <p:cNvSpPr>
              <a:spLocks noChangeArrowheads="1"/>
            </p:cNvSpPr>
            <p:nvPr/>
          </p:nvSpPr>
          <p:spPr bwMode="auto">
            <a:xfrm rot="5400000" flipV="1">
              <a:off x="4667314" y="3600337"/>
              <a:ext cx="1099900" cy="1100579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vert="eaVert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Impact MT Std" pitchFamily="34" charset="0"/>
                  <a:ea typeface="微软雅黑" panose="020B0503020204020204" pitchFamily="34" charset="-122"/>
                  <a:cs typeface="+mn-cs"/>
                </a:rPr>
                <a:t>03</a:t>
              </a:r>
              <a:endParaRPr kumimoji="0" lang="id-ID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Impact MT Std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42" name="文本框 44"/>
          <p:cNvSpPr txBox="1"/>
          <p:nvPr/>
        </p:nvSpPr>
        <p:spPr>
          <a:xfrm>
            <a:off x="1512565" y="254263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535665" y="2883691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4"/>
          <p:cNvSpPr txBox="1"/>
          <p:nvPr/>
        </p:nvSpPr>
        <p:spPr>
          <a:xfrm>
            <a:off x="7465365" y="279892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488465" y="3139978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4"/>
          <p:cNvSpPr txBox="1"/>
          <p:nvPr/>
        </p:nvSpPr>
        <p:spPr>
          <a:xfrm>
            <a:off x="1800597" y="459912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823697" y="4940178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4"/>
          <p:cNvSpPr txBox="1"/>
          <p:nvPr/>
        </p:nvSpPr>
        <p:spPr>
          <a:xfrm>
            <a:off x="8281317" y="488715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8304417" y="5228210"/>
            <a:ext cx="201698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/>
          <p:cNvGrpSpPr/>
          <p:nvPr/>
        </p:nvGrpSpPr>
        <p:grpSpPr>
          <a:xfrm>
            <a:off x="1656581" y="2355376"/>
            <a:ext cx="2664296" cy="1997467"/>
            <a:chOff x="1777107" y="1628800"/>
            <a:chExt cx="2664296" cy="1997467"/>
          </a:xfrm>
        </p:grpSpPr>
        <p:grpSp>
          <p:nvGrpSpPr>
            <p:cNvPr id="59" name="组合 58"/>
            <p:cNvGrpSpPr/>
            <p:nvPr/>
          </p:nvGrpSpPr>
          <p:grpSpPr>
            <a:xfrm>
              <a:off x="1777107" y="1628800"/>
              <a:ext cx="2664296" cy="1997467"/>
              <a:chOff x="1944563" y="1916832"/>
              <a:chExt cx="2977456" cy="2232248"/>
            </a:xfrm>
          </p:grpSpPr>
          <p:sp>
            <p:nvSpPr>
              <p:cNvPr id="61" name="圆角矩形 60"/>
              <p:cNvSpPr/>
              <p:nvPr/>
            </p:nvSpPr>
            <p:spPr>
              <a:xfrm>
                <a:off x="1944563" y="1916832"/>
                <a:ext cx="2977456" cy="2232248"/>
              </a:xfrm>
              <a:prstGeom prst="roundRect">
                <a:avLst>
                  <a:gd name="adj" fmla="val 12288"/>
                </a:avLst>
              </a:prstGeom>
              <a:blipFill>
                <a:blip r:embed="rId2" cstate="screen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rightnessContrast bright="9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>
                <a:outerShdw blurRad="266700" dist="1143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62" name="圆角矩形 61"/>
              <p:cNvSpPr/>
              <p:nvPr/>
            </p:nvSpPr>
            <p:spPr>
              <a:xfrm>
                <a:off x="1944563" y="3573016"/>
                <a:ext cx="2977456" cy="57606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D6D6D6"/>
                  </a:gs>
                  <a:gs pos="100000">
                    <a:srgbClr val="F7F7F7"/>
                  </a:gs>
                </a:gsLst>
                <a:path path="circle">
                  <a:fillToRect t="100000" r="10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60" name="文本框 9"/>
            <p:cNvSpPr txBox="1"/>
            <p:nvPr/>
          </p:nvSpPr>
          <p:spPr>
            <a:xfrm>
              <a:off x="2641203" y="3140968"/>
              <a:ext cx="932748" cy="438582"/>
            </a:xfrm>
            <a:prstGeom prst="rect">
              <a:avLst/>
            </a:prstGeom>
            <a:noFill/>
            <a:effectLst/>
          </p:spPr>
          <p:txBody>
            <a:bodyPr wrap="square" lIns="68580" tIns="34290" rIns="68580" bIns="34290" rtlCol="0">
              <a:spAutoFit/>
            </a:bodyPr>
            <a:lstStyle/>
            <a:p>
              <a:pPr marL="0" marR="0" lvl="1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Impact MT Std" pitchFamily="34" charset="0"/>
                  <a:ea typeface="方正兰亭黑简体" panose="02000000000000000000" pitchFamily="2" charset="-122"/>
                </a:rPr>
                <a:t>01</a:t>
              </a:r>
              <a:endPara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680917" y="2355376"/>
            <a:ext cx="2593268" cy="1950750"/>
            <a:chOff x="4801443" y="1628800"/>
            <a:chExt cx="2593268" cy="1950750"/>
          </a:xfrm>
        </p:grpSpPr>
        <p:grpSp>
          <p:nvGrpSpPr>
            <p:cNvPr id="64" name="组合 63"/>
            <p:cNvGrpSpPr/>
            <p:nvPr/>
          </p:nvGrpSpPr>
          <p:grpSpPr>
            <a:xfrm>
              <a:off x="4801443" y="1628800"/>
              <a:ext cx="2593268" cy="1944216"/>
              <a:chOff x="1944563" y="1916832"/>
              <a:chExt cx="2977456" cy="2232248"/>
            </a:xfrm>
          </p:grpSpPr>
          <p:sp>
            <p:nvSpPr>
              <p:cNvPr id="66" name="圆角矩形 65"/>
              <p:cNvSpPr/>
              <p:nvPr/>
            </p:nvSpPr>
            <p:spPr>
              <a:xfrm>
                <a:off x="1944563" y="1916832"/>
                <a:ext cx="2977456" cy="2232248"/>
              </a:xfrm>
              <a:prstGeom prst="roundRect">
                <a:avLst>
                  <a:gd name="adj" fmla="val 12288"/>
                </a:avLst>
              </a:prstGeom>
              <a:blipFill>
                <a:blip r:embed="rId4" cstate="screen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brightnessContrast bright="22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 b="812"/>
                </a:stretch>
              </a:blipFill>
              <a:ln w="25400" cap="flat" cmpd="sng" algn="ctr">
                <a:noFill/>
                <a:prstDash val="solid"/>
              </a:ln>
              <a:effectLst>
                <a:outerShdw blurRad="266700" dist="1143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67" name="圆角矩形 66"/>
              <p:cNvSpPr/>
              <p:nvPr/>
            </p:nvSpPr>
            <p:spPr>
              <a:xfrm>
                <a:off x="1944563" y="3573016"/>
                <a:ext cx="2977456" cy="57606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D6D6D6"/>
                  </a:gs>
                  <a:gs pos="100000">
                    <a:srgbClr val="F7F7F7"/>
                  </a:gs>
                </a:gsLst>
                <a:path path="circle">
                  <a:fillToRect t="100000" r="10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65" name="文本框 9"/>
            <p:cNvSpPr txBox="1"/>
            <p:nvPr/>
          </p:nvSpPr>
          <p:spPr>
            <a:xfrm>
              <a:off x="5665538" y="3140968"/>
              <a:ext cx="907883" cy="438582"/>
            </a:xfrm>
            <a:prstGeom prst="rect">
              <a:avLst/>
            </a:prstGeom>
            <a:noFill/>
            <a:effectLst/>
          </p:spPr>
          <p:txBody>
            <a:bodyPr wrap="square" lIns="68580" tIns="34290" rIns="68580" bIns="34290" rtlCol="0">
              <a:spAutoFit/>
            </a:bodyPr>
            <a:lstStyle/>
            <a:p>
              <a:pPr marL="0" marR="0" lvl="1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Impact MT Std" pitchFamily="34" charset="0"/>
                  <a:ea typeface="方正兰亭黑简体" panose="02000000000000000000" pitchFamily="2" charset="-122"/>
                </a:rPr>
                <a:t>02</a:t>
              </a:r>
              <a:endPara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7656685" y="2355376"/>
            <a:ext cx="2593268" cy="1950750"/>
            <a:chOff x="7777211" y="1628800"/>
            <a:chExt cx="2593268" cy="1950750"/>
          </a:xfrm>
        </p:grpSpPr>
        <p:grpSp>
          <p:nvGrpSpPr>
            <p:cNvPr id="69" name="组合 68"/>
            <p:cNvGrpSpPr/>
            <p:nvPr/>
          </p:nvGrpSpPr>
          <p:grpSpPr>
            <a:xfrm>
              <a:off x="7777211" y="1628800"/>
              <a:ext cx="2593268" cy="1944216"/>
              <a:chOff x="1944563" y="1916832"/>
              <a:chExt cx="2977456" cy="2232248"/>
            </a:xfrm>
          </p:grpSpPr>
          <p:sp>
            <p:nvSpPr>
              <p:cNvPr id="71" name="圆角矩形 70"/>
              <p:cNvSpPr/>
              <p:nvPr/>
            </p:nvSpPr>
            <p:spPr>
              <a:xfrm>
                <a:off x="1944563" y="1916832"/>
                <a:ext cx="2977456" cy="2232248"/>
              </a:xfrm>
              <a:prstGeom prst="roundRect">
                <a:avLst>
                  <a:gd name="adj" fmla="val 12288"/>
                </a:avLst>
              </a:prstGeom>
              <a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25400" cap="flat" cmpd="sng" algn="ctr">
                <a:noFill/>
                <a:prstDash val="solid"/>
              </a:ln>
              <a:effectLst>
                <a:outerShdw blurRad="114300" dist="889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72" name="圆角矩形 71"/>
              <p:cNvSpPr/>
              <p:nvPr/>
            </p:nvSpPr>
            <p:spPr>
              <a:xfrm>
                <a:off x="1944563" y="3573016"/>
                <a:ext cx="2977456" cy="57606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D6D6D6"/>
                  </a:gs>
                  <a:gs pos="100000">
                    <a:srgbClr val="F7F7F7"/>
                  </a:gs>
                </a:gsLst>
                <a:path path="circle">
                  <a:fillToRect t="100000" r="100000"/>
                </a:path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sp>
          <p:nvSpPr>
            <p:cNvPr id="70" name="文本框 9"/>
            <p:cNvSpPr txBox="1"/>
            <p:nvPr/>
          </p:nvSpPr>
          <p:spPr>
            <a:xfrm>
              <a:off x="8689875" y="3140968"/>
              <a:ext cx="859314" cy="438582"/>
            </a:xfrm>
            <a:prstGeom prst="rect">
              <a:avLst/>
            </a:prstGeom>
            <a:noFill/>
            <a:effectLst/>
          </p:spPr>
          <p:txBody>
            <a:bodyPr wrap="square" lIns="68580" tIns="34290" rIns="68580" bIns="34290" rtlCol="0">
              <a:spAutoFit/>
            </a:bodyPr>
            <a:lstStyle/>
            <a:p>
              <a:pPr marL="0" marR="0" lvl="1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Impact MT Std" pitchFamily="34" charset="0"/>
                  <a:ea typeface="方正兰亭黑简体" panose="02000000000000000000" pitchFamily="2" charset="-122"/>
                </a:rPr>
                <a:t>03</a:t>
              </a:r>
              <a:endPara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2448962" y="4528016"/>
            <a:ext cx="1135936" cy="1135936"/>
            <a:chOff x="1677608" y="2996952"/>
            <a:chExt cx="1395643" cy="1395643"/>
          </a:xfrm>
        </p:grpSpPr>
        <p:sp>
          <p:nvSpPr>
            <p:cNvPr id="74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1000"/>
                  </a:sysClr>
                </a:gs>
                <a:gs pos="0">
                  <a:sysClr val="window" lastClr="FFFFFF">
                    <a:lumMod val="9900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IN-BoldItalic" pitchFamily="50" charset="0"/>
                  <a:ea typeface="+mn-ea"/>
                  <a:cs typeface="+mn-cs"/>
                </a:rPr>
                <a:t>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2805355" y="4904798"/>
            <a:ext cx="423150" cy="390158"/>
            <a:chOff x="7339246" y="1487600"/>
            <a:chExt cx="423150" cy="390158"/>
          </a:xfrm>
        </p:grpSpPr>
        <p:sp>
          <p:nvSpPr>
            <p:cNvPr id="77" name="Freeform 364"/>
            <p:cNvSpPr/>
            <p:nvPr/>
          </p:nvSpPr>
          <p:spPr bwMode="auto">
            <a:xfrm>
              <a:off x="7339246" y="1689008"/>
              <a:ext cx="423150" cy="188750"/>
            </a:xfrm>
            <a:custGeom>
              <a:avLst/>
              <a:gdLst>
                <a:gd name="T0" fmla="*/ 222 w 262"/>
                <a:gd name="T1" fmla="*/ 18 h 94"/>
                <a:gd name="T2" fmla="*/ 205 w 262"/>
                <a:gd name="T3" fmla="*/ 18 h 94"/>
                <a:gd name="T4" fmla="*/ 205 w 262"/>
                <a:gd name="T5" fmla="*/ 0 h 94"/>
                <a:gd name="T6" fmla="*/ 57 w 262"/>
                <a:gd name="T7" fmla="*/ 0 h 94"/>
                <a:gd name="T8" fmla="*/ 57 w 262"/>
                <a:gd name="T9" fmla="*/ 18 h 94"/>
                <a:gd name="T10" fmla="*/ 40 w 262"/>
                <a:gd name="T11" fmla="*/ 18 h 94"/>
                <a:gd name="T12" fmla="*/ 40 w 262"/>
                <a:gd name="T13" fmla="*/ 0 h 94"/>
                <a:gd name="T14" fmla="*/ 0 w 262"/>
                <a:gd name="T15" fmla="*/ 0 h 94"/>
                <a:gd name="T16" fmla="*/ 0 w 262"/>
                <a:gd name="T17" fmla="*/ 83 h 94"/>
                <a:gd name="T18" fmla="*/ 11 w 262"/>
                <a:gd name="T19" fmla="*/ 94 h 94"/>
                <a:gd name="T20" fmla="*/ 251 w 262"/>
                <a:gd name="T21" fmla="*/ 94 h 94"/>
                <a:gd name="T22" fmla="*/ 262 w 262"/>
                <a:gd name="T23" fmla="*/ 83 h 94"/>
                <a:gd name="T24" fmla="*/ 262 w 262"/>
                <a:gd name="T25" fmla="*/ 0 h 94"/>
                <a:gd name="T26" fmla="*/ 222 w 262"/>
                <a:gd name="T27" fmla="*/ 0 h 94"/>
                <a:gd name="T28" fmla="*/ 222 w 262"/>
                <a:gd name="T29" fmla="*/ 1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94">
                  <a:moveTo>
                    <a:pt x="222" y="18"/>
                  </a:moveTo>
                  <a:cubicBezTo>
                    <a:pt x="205" y="18"/>
                    <a:pt x="205" y="18"/>
                    <a:pt x="205" y="18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9"/>
                    <a:pt x="5" y="94"/>
                    <a:pt x="11" y="94"/>
                  </a:cubicBezTo>
                  <a:cubicBezTo>
                    <a:pt x="251" y="94"/>
                    <a:pt x="251" y="94"/>
                    <a:pt x="251" y="94"/>
                  </a:cubicBezTo>
                  <a:cubicBezTo>
                    <a:pt x="258" y="94"/>
                    <a:pt x="262" y="89"/>
                    <a:pt x="262" y="83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22" y="0"/>
                    <a:pt x="222" y="0"/>
                    <a:pt x="222" y="0"/>
                  </a:cubicBezTo>
                  <a:lnTo>
                    <a:pt x="222" y="18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8" name="Freeform 365"/>
            <p:cNvSpPr/>
            <p:nvPr/>
          </p:nvSpPr>
          <p:spPr bwMode="auto">
            <a:xfrm>
              <a:off x="7339246" y="1552399"/>
              <a:ext cx="423150" cy="128060"/>
            </a:xfrm>
            <a:custGeom>
              <a:avLst/>
              <a:gdLst>
                <a:gd name="T0" fmla="*/ 251 w 262"/>
                <a:gd name="T1" fmla="*/ 0 h 45"/>
                <a:gd name="T2" fmla="*/ 11 w 262"/>
                <a:gd name="T3" fmla="*/ 0 h 45"/>
                <a:gd name="T4" fmla="*/ 0 w 262"/>
                <a:gd name="T5" fmla="*/ 11 h 45"/>
                <a:gd name="T6" fmla="*/ 0 w 262"/>
                <a:gd name="T7" fmla="*/ 45 h 45"/>
                <a:gd name="T8" fmla="*/ 40 w 262"/>
                <a:gd name="T9" fmla="*/ 45 h 45"/>
                <a:gd name="T10" fmla="*/ 40 w 262"/>
                <a:gd name="T11" fmla="*/ 34 h 45"/>
                <a:gd name="T12" fmla="*/ 57 w 262"/>
                <a:gd name="T13" fmla="*/ 34 h 45"/>
                <a:gd name="T14" fmla="*/ 57 w 262"/>
                <a:gd name="T15" fmla="*/ 45 h 45"/>
                <a:gd name="T16" fmla="*/ 205 w 262"/>
                <a:gd name="T17" fmla="*/ 45 h 45"/>
                <a:gd name="T18" fmla="*/ 205 w 262"/>
                <a:gd name="T19" fmla="*/ 34 h 45"/>
                <a:gd name="T20" fmla="*/ 222 w 262"/>
                <a:gd name="T21" fmla="*/ 34 h 45"/>
                <a:gd name="T22" fmla="*/ 222 w 262"/>
                <a:gd name="T23" fmla="*/ 45 h 45"/>
                <a:gd name="T24" fmla="*/ 262 w 262"/>
                <a:gd name="T25" fmla="*/ 45 h 45"/>
                <a:gd name="T26" fmla="*/ 262 w 262"/>
                <a:gd name="T27" fmla="*/ 11 h 45"/>
                <a:gd name="T28" fmla="*/ 251 w 262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45">
                  <a:moveTo>
                    <a:pt x="25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205" y="45"/>
                    <a:pt x="205" y="45"/>
                    <a:pt x="205" y="45"/>
                  </a:cubicBezTo>
                  <a:cubicBezTo>
                    <a:pt x="205" y="34"/>
                    <a:pt x="205" y="34"/>
                    <a:pt x="205" y="34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45"/>
                    <a:pt x="222" y="45"/>
                    <a:pt x="22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62" y="5"/>
                    <a:pt x="258" y="0"/>
                    <a:pt x="251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79" name="Freeform 366"/>
            <p:cNvSpPr/>
            <p:nvPr/>
          </p:nvSpPr>
          <p:spPr bwMode="auto">
            <a:xfrm>
              <a:off x="7443155" y="1487600"/>
              <a:ext cx="215332" cy="79403"/>
            </a:xfrm>
            <a:custGeom>
              <a:avLst/>
              <a:gdLst>
                <a:gd name="T0" fmla="*/ 132 w 132"/>
                <a:gd name="T1" fmla="*/ 63 h 63"/>
                <a:gd name="T2" fmla="*/ 115 w 132"/>
                <a:gd name="T3" fmla="*/ 63 h 63"/>
                <a:gd name="T4" fmla="*/ 115 w 132"/>
                <a:gd name="T5" fmla="*/ 20 h 63"/>
                <a:gd name="T6" fmla="*/ 112 w 132"/>
                <a:gd name="T7" fmla="*/ 17 h 63"/>
                <a:gd name="T8" fmla="*/ 20 w 132"/>
                <a:gd name="T9" fmla="*/ 17 h 63"/>
                <a:gd name="T10" fmla="*/ 18 w 132"/>
                <a:gd name="T11" fmla="*/ 20 h 63"/>
                <a:gd name="T12" fmla="*/ 18 w 132"/>
                <a:gd name="T13" fmla="*/ 63 h 63"/>
                <a:gd name="T14" fmla="*/ 0 w 132"/>
                <a:gd name="T15" fmla="*/ 63 h 63"/>
                <a:gd name="T16" fmla="*/ 0 w 132"/>
                <a:gd name="T17" fmla="*/ 20 h 63"/>
                <a:gd name="T18" fmla="*/ 20 w 132"/>
                <a:gd name="T19" fmla="*/ 0 h 63"/>
                <a:gd name="T20" fmla="*/ 112 w 132"/>
                <a:gd name="T21" fmla="*/ 0 h 63"/>
                <a:gd name="T22" fmla="*/ 132 w 132"/>
                <a:gd name="T23" fmla="*/ 20 h 63"/>
                <a:gd name="T24" fmla="*/ 132 w 132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63">
                  <a:moveTo>
                    <a:pt x="132" y="63"/>
                  </a:moveTo>
                  <a:cubicBezTo>
                    <a:pt x="115" y="63"/>
                    <a:pt x="115" y="63"/>
                    <a:pt x="115" y="63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5" y="18"/>
                    <a:pt x="114" y="17"/>
                    <a:pt x="112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8" y="18"/>
                    <a:pt x="18" y="20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0"/>
                    <a:pt x="132" y="9"/>
                    <a:pt x="132" y="20"/>
                  </a:cubicBezTo>
                  <a:lnTo>
                    <a:pt x="132" y="63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5400997" y="4564997"/>
            <a:ext cx="1135936" cy="1135936"/>
            <a:chOff x="1677608" y="2996952"/>
            <a:chExt cx="1395643" cy="1395643"/>
          </a:xfrm>
        </p:grpSpPr>
        <p:sp>
          <p:nvSpPr>
            <p:cNvPr id="81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1000"/>
                  </a:sysClr>
                </a:gs>
                <a:gs pos="0">
                  <a:sysClr val="window" lastClr="FFFFFF">
                    <a:lumMod val="9900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IN-BoldItalic" pitchFamily="50" charset="0"/>
                  <a:ea typeface="+mn-ea"/>
                  <a:cs typeface="+mn-cs"/>
                </a:rPr>
                <a:t></a:t>
              </a: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5747651" y="4920400"/>
            <a:ext cx="448854" cy="457012"/>
            <a:chOff x="2000378" y="1974523"/>
            <a:chExt cx="576064" cy="586534"/>
          </a:xfrm>
        </p:grpSpPr>
        <p:sp>
          <p:nvSpPr>
            <p:cNvPr id="84" name="Freeform 562"/>
            <p:cNvSpPr>
              <a:spLocks noEditPoints="1"/>
            </p:cNvSpPr>
            <p:nvPr/>
          </p:nvSpPr>
          <p:spPr bwMode="auto">
            <a:xfrm>
              <a:off x="2000378" y="1974523"/>
              <a:ext cx="576064" cy="504844"/>
            </a:xfrm>
            <a:custGeom>
              <a:avLst/>
              <a:gdLst>
                <a:gd name="T0" fmla="*/ 182 w 233"/>
                <a:gd name="T1" fmla="*/ 7 h 204"/>
                <a:gd name="T2" fmla="*/ 183 w 233"/>
                <a:gd name="T3" fmla="*/ 0 h 204"/>
                <a:gd name="T4" fmla="*/ 116 w 233"/>
                <a:gd name="T5" fmla="*/ 0 h 204"/>
                <a:gd name="T6" fmla="*/ 50 w 233"/>
                <a:gd name="T7" fmla="*/ 0 h 204"/>
                <a:gd name="T8" fmla="*/ 50 w 233"/>
                <a:gd name="T9" fmla="*/ 7 h 204"/>
                <a:gd name="T10" fmla="*/ 0 w 233"/>
                <a:gd name="T11" fmla="*/ 7 h 204"/>
                <a:gd name="T12" fmla="*/ 0 w 233"/>
                <a:gd name="T13" fmla="*/ 14 h 204"/>
                <a:gd name="T14" fmla="*/ 31 w 233"/>
                <a:gd name="T15" fmla="*/ 95 h 204"/>
                <a:gd name="T16" fmla="*/ 86 w 233"/>
                <a:gd name="T17" fmla="*/ 131 h 204"/>
                <a:gd name="T18" fmla="*/ 100 w 233"/>
                <a:gd name="T19" fmla="*/ 143 h 204"/>
                <a:gd name="T20" fmla="*/ 100 w 233"/>
                <a:gd name="T21" fmla="*/ 186 h 204"/>
                <a:gd name="T22" fmla="*/ 83 w 233"/>
                <a:gd name="T23" fmla="*/ 204 h 204"/>
                <a:gd name="T24" fmla="*/ 116 w 233"/>
                <a:gd name="T25" fmla="*/ 204 h 204"/>
                <a:gd name="T26" fmla="*/ 150 w 233"/>
                <a:gd name="T27" fmla="*/ 204 h 204"/>
                <a:gd name="T28" fmla="*/ 133 w 233"/>
                <a:gd name="T29" fmla="*/ 186 h 204"/>
                <a:gd name="T30" fmla="*/ 133 w 233"/>
                <a:gd name="T31" fmla="*/ 143 h 204"/>
                <a:gd name="T32" fmla="*/ 147 w 233"/>
                <a:gd name="T33" fmla="*/ 131 h 204"/>
                <a:gd name="T34" fmla="*/ 202 w 233"/>
                <a:gd name="T35" fmla="*/ 95 h 204"/>
                <a:gd name="T36" fmla="*/ 233 w 233"/>
                <a:gd name="T37" fmla="*/ 14 h 204"/>
                <a:gd name="T38" fmla="*/ 233 w 233"/>
                <a:gd name="T39" fmla="*/ 7 h 204"/>
                <a:gd name="T40" fmla="*/ 182 w 233"/>
                <a:gd name="T41" fmla="*/ 7 h 204"/>
                <a:gd name="T42" fmla="*/ 42 w 233"/>
                <a:gd name="T43" fmla="*/ 86 h 204"/>
                <a:gd name="T44" fmla="*/ 15 w 233"/>
                <a:gd name="T45" fmla="*/ 21 h 204"/>
                <a:gd name="T46" fmla="*/ 51 w 233"/>
                <a:gd name="T47" fmla="*/ 21 h 204"/>
                <a:gd name="T48" fmla="*/ 53 w 233"/>
                <a:gd name="T49" fmla="*/ 49 h 204"/>
                <a:gd name="T50" fmla="*/ 69 w 233"/>
                <a:gd name="T51" fmla="*/ 107 h 204"/>
                <a:gd name="T52" fmla="*/ 42 w 233"/>
                <a:gd name="T53" fmla="*/ 86 h 204"/>
                <a:gd name="T54" fmla="*/ 190 w 233"/>
                <a:gd name="T55" fmla="*/ 86 h 204"/>
                <a:gd name="T56" fmla="*/ 163 w 233"/>
                <a:gd name="T57" fmla="*/ 107 h 204"/>
                <a:gd name="T58" fmla="*/ 180 w 233"/>
                <a:gd name="T59" fmla="*/ 49 h 204"/>
                <a:gd name="T60" fmla="*/ 181 w 233"/>
                <a:gd name="T61" fmla="*/ 21 h 204"/>
                <a:gd name="T62" fmla="*/ 218 w 233"/>
                <a:gd name="T63" fmla="*/ 21 h 204"/>
                <a:gd name="T64" fmla="*/ 190 w 233"/>
                <a:gd name="T65" fmla="*/ 8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" h="204">
                  <a:moveTo>
                    <a:pt x="182" y="7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0" y="58"/>
                    <a:pt x="31" y="95"/>
                  </a:cubicBezTo>
                  <a:cubicBezTo>
                    <a:pt x="32" y="96"/>
                    <a:pt x="52" y="119"/>
                    <a:pt x="86" y="131"/>
                  </a:cubicBezTo>
                  <a:cubicBezTo>
                    <a:pt x="93" y="139"/>
                    <a:pt x="100" y="143"/>
                    <a:pt x="100" y="143"/>
                  </a:cubicBezTo>
                  <a:cubicBezTo>
                    <a:pt x="100" y="186"/>
                    <a:pt x="100" y="186"/>
                    <a:pt x="100" y="186"/>
                  </a:cubicBezTo>
                  <a:cubicBezTo>
                    <a:pt x="83" y="204"/>
                    <a:pt x="83" y="204"/>
                    <a:pt x="8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50" y="204"/>
                    <a:pt x="150" y="204"/>
                    <a:pt x="150" y="204"/>
                  </a:cubicBezTo>
                  <a:cubicBezTo>
                    <a:pt x="133" y="186"/>
                    <a:pt x="133" y="186"/>
                    <a:pt x="133" y="186"/>
                  </a:cubicBezTo>
                  <a:cubicBezTo>
                    <a:pt x="133" y="143"/>
                    <a:pt x="133" y="143"/>
                    <a:pt x="133" y="143"/>
                  </a:cubicBezTo>
                  <a:cubicBezTo>
                    <a:pt x="133" y="143"/>
                    <a:pt x="139" y="139"/>
                    <a:pt x="147" y="131"/>
                  </a:cubicBezTo>
                  <a:cubicBezTo>
                    <a:pt x="181" y="119"/>
                    <a:pt x="201" y="96"/>
                    <a:pt x="202" y="95"/>
                  </a:cubicBezTo>
                  <a:cubicBezTo>
                    <a:pt x="233" y="58"/>
                    <a:pt x="233" y="16"/>
                    <a:pt x="233" y="14"/>
                  </a:cubicBezTo>
                  <a:cubicBezTo>
                    <a:pt x="233" y="7"/>
                    <a:pt x="233" y="7"/>
                    <a:pt x="233" y="7"/>
                  </a:cubicBezTo>
                  <a:lnTo>
                    <a:pt x="182" y="7"/>
                  </a:lnTo>
                  <a:close/>
                  <a:moveTo>
                    <a:pt x="42" y="86"/>
                  </a:moveTo>
                  <a:cubicBezTo>
                    <a:pt x="22" y="61"/>
                    <a:pt x="16" y="34"/>
                    <a:pt x="15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5" y="74"/>
                    <a:pt x="62" y="93"/>
                    <a:pt x="69" y="107"/>
                  </a:cubicBezTo>
                  <a:cubicBezTo>
                    <a:pt x="52" y="97"/>
                    <a:pt x="43" y="86"/>
                    <a:pt x="42" y="86"/>
                  </a:cubicBezTo>
                  <a:close/>
                  <a:moveTo>
                    <a:pt x="190" y="86"/>
                  </a:moveTo>
                  <a:cubicBezTo>
                    <a:pt x="190" y="86"/>
                    <a:pt x="180" y="97"/>
                    <a:pt x="163" y="107"/>
                  </a:cubicBezTo>
                  <a:cubicBezTo>
                    <a:pt x="171" y="93"/>
                    <a:pt x="178" y="74"/>
                    <a:pt x="180" y="49"/>
                  </a:cubicBezTo>
                  <a:cubicBezTo>
                    <a:pt x="181" y="21"/>
                    <a:pt x="181" y="21"/>
                    <a:pt x="181" y="21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16" y="34"/>
                    <a:pt x="211" y="61"/>
                    <a:pt x="190" y="8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85" name="Freeform 563"/>
            <p:cNvSpPr/>
            <p:nvPr/>
          </p:nvSpPr>
          <p:spPr bwMode="auto">
            <a:xfrm>
              <a:off x="2129730" y="2488785"/>
              <a:ext cx="317360" cy="72272"/>
            </a:xfrm>
            <a:custGeom>
              <a:avLst/>
              <a:gdLst>
                <a:gd name="T0" fmla="*/ 0 w 303"/>
                <a:gd name="T1" fmla="*/ 0 h 69"/>
                <a:gd name="T2" fmla="*/ 0 w 303"/>
                <a:gd name="T3" fmla="*/ 69 h 69"/>
                <a:gd name="T4" fmla="*/ 152 w 303"/>
                <a:gd name="T5" fmla="*/ 69 h 69"/>
                <a:gd name="T6" fmla="*/ 303 w 303"/>
                <a:gd name="T7" fmla="*/ 69 h 69"/>
                <a:gd name="T8" fmla="*/ 303 w 303"/>
                <a:gd name="T9" fmla="*/ 0 h 69"/>
                <a:gd name="T10" fmla="*/ 152 w 303"/>
                <a:gd name="T11" fmla="*/ 0 h 69"/>
                <a:gd name="T12" fmla="*/ 0 w 303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69">
                  <a:moveTo>
                    <a:pt x="0" y="0"/>
                  </a:moveTo>
                  <a:lnTo>
                    <a:pt x="0" y="69"/>
                  </a:lnTo>
                  <a:lnTo>
                    <a:pt x="152" y="69"/>
                  </a:lnTo>
                  <a:lnTo>
                    <a:pt x="303" y="69"/>
                  </a:lnTo>
                  <a:lnTo>
                    <a:pt x="303" y="0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8440939" y="4548805"/>
            <a:ext cx="1135936" cy="1135936"/>
            <a:chOff x="1677608" y="2996952"/>
            <a:chExt cx="1395643" cy="1395643"/>
          </a:xfrm>
        </p:grpSpPr>
        <p:sp>
          <p:nvSpPr>
            <p:cNvPr id="87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1000"/>
                  </a:sysClr>
                </a:gs>
                <a:gs pos="0">
                  <a:sysClr val="window" lastClr="FFFFFF">
                    <a:lumMod val="9900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8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IN-BoldItalic" pitchFamily="50" charset="0"/>
                  <a:ea typeface="+mn-ea"/>
                  <a:cs typeface="+mn-cs"/>
                </a:rPr>
                <a:t></a:t>
              </a:r>
            </a:p>
          </p:txBody>
        </p:sp>
      </p:grpSp>
      <p:sp>
        <p:nvSpPr>
          <p:cNvPr id="89" name="Freeform 133"/>
          <p:cNvSpPr/>
          <p:nvPr/>
        </p:nvSpPr>
        <p:spPr bwMode="auto">
          <a:xfrm>
            <a:off x="8738696" y="4870521"/>
            <a:ext cx="546648" cy="492503"/>
          </a:xfrm>
          <a:custGeom>
            <a:avLst/>
            <a:gdLst>
              <a:gd name="T0" fmla="*/ 442 w 525"/>
              <a:gd name="T1" fmla="*/ 185 h 473"/>
              <a:gd name="T2" fmla="*/ 442 w 525"/>
              <a:gd name="T3" fmla="*/ 40 h 473"/>
              <a:gd name="T4" fmla="*/ 343 w 525"/>
              <a:gd name="T5" fmla="*/ 40 h 473"/>
              <a:gd name="T6" fmla="*/ 343 w 525"/>
              <a:gd name="T7" fmla="*/ 83 h 473"/>
              <a:gd name="T8" fmla="*/ 262 w 525"/>
              <a:gd name="T9" fmla="*/ 0 h 473"/>
              <a:gd name="T10" fmla="*/ 0 w 525"/>
              <a:gd name="T11" fmla="*/ 267 h 473"/>
              <a:gd name="T12" fmla="*/ 59 w 525"/>
              <a:gd name="T13" fmla="*/ 267 h 473"/>
              <a:gd name="T14" fmla="*/ 59 w 525"/>
              <a:gd name="T15" fmla="*/ 473 h 473"/>
              <a:gd name="T16" fmla="*/ 165 w 525"/>
              <a:gd name="T17" fmla="*/ 473 h 473"/>
              <a:gd name="T18" fmla="*/ 165 w 525"/>
              <a:gd name="T19" fmla="*/ 326 h 473"/>
              <a:gd name="T20" fmla="*/ 359 w 525"/>
              <a:gd name="T21" fmla="*/ 326 h 473"/>
              <a:gd name="T22" fmla="*/ 359 w 525"/>
              <a:gd name="T23" fmla="*/ 473 h 473"/>
              <a:gd name="T24" fmla="*/ 466 w 525"/>
              <a:gd name="T25" fmla="*/ 473 h 473"/>
              <a:gd name="T26" fmla="*/ 466 w 525"/>
              <a:gd name="T27" fmla="*/ 267 h 473"/>
              <a:gd name="T28" fmla="*/ 525 w 525"/>
              <a:gd name="T29" fmla="*/ 267 h 473"/>
              <a:gd name="T30" fmla="*/ 442 w 525"/>
              <a:gd name="T31" fmla="*/ 185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25" h="473">
                <a:moveTo>
                  <a:pt x="442" y="185"/>
                </a:moveTo>
                <a:lnTo>
                  <a:pt x="442" y="40"/>
                </a:lnTo>
                <a:lnTo>
                  <a:pt x="343" y="40"/>
                </a:lnTo>
                <a:lnTo>
                  <a:pt x="343" y="83"/>
                </a:lnTo>
                <a:lnTo>
                  <a:pt x="262" y="0"/>
                </a:lnTo>
                <a:lnTo>
                  <a:pt x="0" y="267"/>
                </a:lnTo>
                <a:lnTo>
                  <a:pt x="59" y="267"/>
                </a:lnTo>
                <a:lnTo>
                  <a:pt x="59" y="473"/>
                </a:lnTo>
                <a:lnTo>
                  <a:pt x="165" y="473"/>
                </a:lnTo>
                <a:lnTo>
                  <a:pt x="165" y="326"/>
                </a:lnTo>
                <a:lnTo>
                  <a:pt x="359" y="326"/>
                </a:lnTo>
                <a:lnTo>
                  <a:pt x="359" y="473"/>
                </a:lnTo>
                <a:lnTo>
                  <a:pt x="466" y="473"/>
                </a:lnTo>
                <a:lnTo>
                  <a:pt x="466" y="267"/>
                </a:lnTo>
                <a:lnTo>
                  <a:pt x="525" y="267"/>
                </a:lnTo>
                <a:lnTo>
                  <a:pt x="442" y="185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2160637" y="5883768"/>
            <a:ext cx="1656477" cy="884885"/>
            <a:chOff x="2496894" y="3984275"/>
            <a:chExt cx="1656477" cy="884885"/>
          </a:xfrm>
        </p:grpSpPr>
        <p:grpSp>
          <p:nvGrpSpPr>
            <p:cNvPr id="91" name="组合 90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96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97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92" name="组合 91"/>
            <p:cNvGrpSpPr/>
            <p:nvPr/>
          </p:nvGrpSpPr>
          <p:grpSpPr>
            <a:xfrm>
              <a:off x="2699205" y="3984275"/>
              <a:ext cx="1333743" cy="884885"/>
              <a:chOff x="4271689" y="1207551"/>
              <a:chExt cx="1333743" cy="884885"/>
            </a:xfrm>
          </p:grpSpPr>
          <p:sp>
            <p:nvSpPr>
              <p:cNvPr id="94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</a:p>
            </p:txBody>
          </p:sp>
          <p:sp>
            <p:nvSpPr>
              <p:cNvPr id="95" name="文本框 31"/>
              <p:cNvSpPr txBox="1"/>
              <p:nvPr/>
            </p:nvSpPr>
            <p:spPr>
              <a:xfrm>
                <a:off x="4271689" y="1504967"/>
                <a:ext cx="1333743" cy="587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93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5112965" y="5883768"/>
            <a:ext cx="1656477" cy="884885"/>
            <a:chOff x="2496894" y="3984275"/>
            <a:chExt cx="1656477" cy="884885"/>
          </a:xfrm>
        </p:grpSpPr>
        <p:grpSp>
          <p:nvGrpSpPr>
            <p:cNvPr id="99" name="组合 98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104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05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>
              <a:off x="2699205" y="3984275"/>
              <a:ext cx="1333743" cy="884885"/>
              <a:chOff x="4271689" y="1207551"/>
              <a:chExt cx="1333743" cy="884885"/>
            </a:xfrm>
          </p:grpSpPr>
          <p:sp>
            <p:nvSpPr>
              <p:cNvPr id="102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</a:p>
            </p:txBody>
          </p:sp>
          <p:sp>
            <p:nvSpPr>
              <p:cNvPr id="103" name="文本框 31"/>
              <p:cNvSpPr txBox="1"/>
              <p:nvPr/>
            </p:nvSpPr>
            <p:spPr>
              <a:xfrm>
                <a:off x="4271689" y="1504967"/>
                <a:ext cx="1333743" cy="587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101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209309" y="5883768"/>
            <a:ext cx="1656477" cy="884885"/>
            <a:chOff x="2496894" y="3984275"/>
            <a:chExt cx="1656477" cy="884885"/>
          </a:xfrm>
        </p:grpSpPr>
        <p:grpSp>
          <p:nvGrpSpPr>
            <p:cNvPr id="107" name="组合 106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112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113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108" name="组合 107"/>
            <p:cNvGrpSpPr/>
            <p:nvPr/>
          </p:nvGrpSpPr>
          <p:grpSpPr>
            <a:xfrm>
              <a:off x="2699205" y="3984275"/>
              <a:ext cx="1333743" cy="884885"/>
              <a:chOff x="4271689" y="1207551"/>
              <a:chExt cx="1333743" cy="884885"/>
            </a:xfrm>
          </p:grpSpPr>
          <p:sp>
            <p:nvSpPr>
              <p:cNvPr id="110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</a:p>
            </p:txBody>
          </p:sp>
          <p:sp>
            <p:nvSpPr>
              <p:cNvPr id="111" name="文本框 31"/>
              <p:cNvSpPr txBox="1"/>
              <p:nvPr/>
            </p:nvSpPr>
            <p:spPr>
              <a:xfrm>
                <a:off x="4271689" y="1504967"/>
                <a:ext cx="1333743" cy="587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109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0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00"/>
                            </p:stCondLst>
                            <p:childTnLst>
                              <p:par>
                                <p:cTn id="9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54"/>
          <p:cNvGrpSpPr/>
          <p:nvPr/>
        </p:nvGrpSpPr>
        <p:grpSpPr>
          <a:xfrm rot="16200000">
            <a:off x="7952932" y="5247750"/>
            <a:ext cx="709250" cy="742011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36" name="Straight Connector 55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37" name="Straight Connector 56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tailEnd type="oval"/>
            </a:ln>
            <a:effectLst/>
          </p:spPr>
        </p:cxnSp>
      </p:grpSp>
      <p:sp>
        <p:nvSpPr>
          <p:cNvPr id="38" name="Freeform 5"/>
          <p:cNvSpPr/>
          <p:nvPr/>
        </p:nvSpPr>
        <p:spPr bwMode="auto">
          <a:xfrm flipH="1">
            <a:off x="4615475" y="2429429"/>
            <a:ext cx="1851983" cy="2137612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C00000"/>
          </a:solidFill>
          <a:ln w="120650" cap="flat" cmpd="sng" algn="ctr">
            <a:gradFill flip="none" rotWithShape="1">
              <a:gsLst>
                <a:gs pos="0">
                  <a:sysClr val="window" lastClr="FFFFFF">
                    <a:lumMod val="78000"/>
                  </a:sysClr>
                </a:gs>
                <a:gs pos="100000">
                  <a:sysClr val="window" lastClr="FFFFFF">
                    <a:lumMod val="98000"/>
                  </a:sysClr>
                </a:gs>
              </a:gsLst>
              <a:lin ang="5400000" scaled="1"/>
              <a:tileRect/>
            </a:gradFill>
            <a:prstDash val="solid"/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IN-BoldItalic" pitchFamily="50" charset="0"/>
              <a:ea typeface="+mn-ea"/>
              <a:cs typeface="+mn-cs"/>
            </a:endParaRPr>
          </a:p>
        </p:txBody>
      </p:sp>
      <p:sp>
        <p:nvSpPr>
          <p:cNvPr id="39" name="Freeform 5"/>
          <p:cNvSpPr/>
          <p:nvPr/>
        </p:nvSpPr>
        <p:spPr bwMode="auto">
          <a:xfrm flipH="1">
            <a:off x="4013413" y="4128921"/>
            <a:ext cx="1180064" cy="1362064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Freeform 5"/>
          <p:cNvSpPr/>
          <p:nvPr/>
        </p:nvSpPr>
        <p:spPr bwMode="auto">
          <a:xfrm flipH="1">
            <a:off x="6563702" y="2673694"/>
            <a:ext cx="1039916" cy="1200301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gradFill flip="none" rotWithShape="1">
            <a:gsLst>
              <a:gs pos="100000">
                <a:sysClr val="window" lastClr="FFFFFF">
                  <a:lumMod val="84000"/>
                </a:sysClr>
              </a:gs>
              <a:gs pos="0">
                <a:sysClr val="window" lastClr="FFFFFF">
                  <a:lumMod val="91000"/>
                </a:sysClr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Freeform 5"/>
          <p:cNvSpPr/>
          <p:nvPr/>
        </p:nvSpPr>
        <p:spPr bwMode="auto">
          <a:xfrm flipH="1">
            <a:off x="7116796" y="3485358"/>
            <a:ext cx="1633406" cy="1885325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C00000"/>
          </a:solidFill>
          <a:ln w="120650" cap="flat" cmpd="sng" algn="ctr">
            <a:gradFill flip="none" rotWithShape="1">
              <a:gsLst>
                <a:gs pos="0">
                  <a:sysClr val="window" lastClr="FFFFFF">
                    <a:lumMod val="78000"/>
                  </a:sysClr>
                </a:gs>
                <a:gs pos="100000">
                  <a:sysClr val="window" lastClr="FFFFFF">
                    <a:lumMod val="98000"/>
                  </a:sysClr>
                </a:gs>
              </a:gsLst>
              <a:lin ang="5400000" scaled="1"/>
              <a:tileRect/>
            </a:gradFill>
            <a:prstDash val="solid"/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IN-BoldItalic" pitchFamily="50" charset="0"/>
              <a:ea typeface="+mn-ea"/>
              <a:cs typeface="+mn-cs"/>
            </a:endParaRPr>
          </a:p>
        </p:txBody>
      </p:sp>
      <p:sp>
        <p:nvSpPr>
          <p:cNvPr id="42" name="Freeform 5"/>
          <p:cNvSpPr/>
          <p:nvPr/>
        </p:nvSpPr>
        <p:spPr bwMode="auto">
          <a:xfrm flipH="1">
            <a:off x="8856368" y="3700884"/>
            <a:ext cx="879836" cy="1015533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gradFill flip="none" rotWithShape="1">
            <a:gsLst>
              <a:gs pos="100000">
                <a:sysClr val="window" lastClr="FFFFFF">
                  <a:lumMod val="84000"/>
                </a:sysClr>
              </a:gs>
              <a:gs pos="0">
                <a:sysClr val="window" lastClr="FFFFFF">
                  <a:lumMod val="91000"/>
                </a:sysClr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Freeform 5"/>
          <p:cNvSpPr/>
          <p:nvPr/>
        </p:nvSpPr>
        <p:spPr bwMode="auto">
          <a:xfrm flipH="1">
            <a:off x="3051472" y="3669104"/>
            <a:ext cx="879836" cy="1015533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C00000"/>
          </a:solidFill>
          <a:ln w="120650" cap="flat" cmpd="sng" algn="ctr">
            <a:gradFill flip="none" rotWithShape="1">
              <a:gsLst>
                <a:gs pos="0">
                  <a:sysClr val="window" lastClr="FFFFFF">
                    <a:lumMod val="78000"/>
                  </a:sysClr>
                </a:gs>
                <a:gs pos="100000">
                  <a:sysClr val="window" lastClr="FFFFFF">
                    <a:lumMod val="98000"/>
                  </a:sysClr>
                </a:gs>
              </a:gsLst>
              <a:lin ang="5400000" scaled="1"/>
              <a:tileRect/>
            </a:gradFill>
            <a:prstDash val="solid"/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IN-BoldItalic" pitchFamily="50" charset="0"/>
              <a:ea typeface="+mn-ea"/>
              <a:cs typeface="+mn-cs"/>
            </a:endParaRPr>
          </a:p>
        </p:txBody>
      </p:sp>
      <p:grpSp>
        <p:nvGrpSpPr>
          <p:cNvPr id="44" name="Group 42"/>
          <p:cNvGrpSpPr/>
          <p:nvPr/>
        </p:nvGrpSpPr>
        <p:grpSpPr>
          <a:xfrm>
            <a:off x="1919249" y="4204876"/>
            <a:ext cx="1026057" cy="360191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45" name="Straight Connector 43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46" name="Straight Connector 44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tailEnd type="oval"/>
            </a:ln>
            <a:effectLst/>
          </p:spPr>
        </p:cxnSp>
      </p:grpSp>
      <p:grpSp>
        <p:nvGrpSpPr>
          <p:cNvPr id="47" name="Group 45"/>
          <p:cNvGrpSpPr/>
          <p:nvPr/>
        </p:nvGrpSpPr>
        <p:grpSpPr>
          <a:xfrm rot="10800000" flipH="1">
            <a:off x="2862387" y="2837032"/>
            <a:ext cx="1613980" cy="360191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48" name="Straight Connector 46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49" name="Straight Connector 47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tailEnd type="oval"/>
            </a:ln>
            <a:effectLst/>
          </p:spPr>
        </p:cxnSp>
      </p:grpSp>
      <p:grpSp>
        <p:nvGrpSpPr>
          <p:cNvPr id="50" name="Group 48"/>
          <p:cNvGrpSpPr/>
          <p:nvPr/>
        </p:nvGrpSpPr>
        <p:grpSpPr>
          <a:xfrm rot="16200000" flipH="1">
            <a:off x="7612208" y="2034072"/>
            <a:ext cx="382678" cy="896566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51" name="Straight Connector 49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52" name="Straight Connector 50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tailEnd type="oval"/>
            </a:ln>
            <a:effectLst/>
          </p:spPr>
        </p:cxnSp>
      </p:grpSp>
      <p:grpSp>
        <p:nvGrpSpPr>
          <p:cNvPr id="53" name="Group 57"/>
          <p:cNvGrpSpPr/>
          <p:nvPr/>
        </p:nvGrpSpPr>
        <p:grpSpPr>
          <a:xfrm>
            <a:off x="3536843" y="5156517"/>
            <a:ext cx="315471" cy="476499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54" name="Straight Connector 58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55" name="Straight Connector 59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tailEnd type="oval"/>
            </a:ln>
            <a:effectLst/>
          </p:spPr>
        </p:cxnSp>
      </p:grpSp>
      <p:sp>
        <p:nvSpPr>
          <p:cNvPr id="56" name="Freeform 474"/>
          <p:cNvSpPr>
            <a:spLocks noEditPoints="1"/>
          </p:cNvSpPr>
          <p:nvPr/>
        </p:nvSpPr>
        <p:spPr bwMode="auto">
          <a:xfrm>
            <a:off x="7632873" y="4153357"/>
            <a:ext cx="601251" cy="601251"/>
          </a:xfrm>
          <a:custGeom>
            <a:avLst/>
            <a:gdLst>
              <a:gd name="T0" fmla="*/ 290 w 291"/>
              <a:gd name="T1" fmla="*/ 145 h 291"/>
              <a:gd name="T2" fmla="*/ 270 w 291"/>
              <a:gd name="T3" fmla="*/ 116 h 291"/>
              <a:gd name="T4" fmla="*/ 290 w 291"/>
              <a:gd name="T5" fmla="*/ 87 h 291"/>
              <a:gd name="T6" fmla="*/ 270 w 291"/>
              <a:gd name="T7" fmla="*/ 58 h 291"/>
              <a:gd name="T8" fmla="*/ 285 w 291"/>
              <a:gd name="T9" fmla="*/ 37 h 291"/>
              <a:gd name="T10" fmla="*/ 278 w 291"/>
              <a:gd name="T11" fmla="*/ 6 h 291"/>
              <a:gd name="T12" fmla="*/ 249 w 291"/>
              <a:gd name="T13" fmla="*/ 11 h 291"/>
              <a:gd name="T14" fmla="*/ 216 w 291"/>
              <a:gd name="T15" fmla="*/ 8 h 291"/>
              <a:gd name="T16" fmla="*/ 193 w 291"/>
              <a:gd name="T17" fmla="*/ 8 h 291"/>
              <a:gd name="T18" fmla="*/ 158 w 291"/>
              <a:gd name="T19" fmla="*/ 8 h 291"/>
              <a:gd name="T20" fmla="*/ 135 w 291"/>
              <a:gd name="T21" fmla="*/ 8 h 291"/>
              <a:gd name="T22" fmla="*/ 100 w 291"/>
              <a:gd name="T23" fmla="*/ 8 h 291"/>
              <a:gd name="T24" fmla="*/ 77 w 291"/>
              <a:gd name="T25" fmla="*/ 8 h 291"/>
              <a:gd name="T26" fmla="*/ 45 w 291"/>
              <a:gd name="T27" fmla="*/ 14 h 291"/>
              <a:gd name="T28" fmla="*/ 13 w 291"/>
              <a:gd name="T29" fmla="*/ 6 h 291"/>
              <a:gd name="T30" fmla="*/ 7 w 291"/>
              <a:gd name="T31" fmla="*/ 37 h 291"/>
              <a:gd name="T32" fmla="*/ 23 w 291"/>
              <a:gd name="T33" fmla="*/ 58 h 291"/>
              <a:gd name="T34" fmla="*/ 2 w 291"/>
              <a:gd name="T35" fmla="*/ 87 h 291"/>
              <a:gd name="T36" fmla="*/ 23 w 291"/>
              <a:gd name="T37" fmla="*/ 116 h 291"/>
              <a:gd name="T38" fmla="*/ 2 w 291"/>
              <a:gd name="T39" fmla="*/ 145 h 291"/>
              <a:gd name="T40" fmla="*/ 23 w 291"/>
              <a:gd name="T41" fmla="*/ 174 h 291"/>
              <a:gd name="T42" fmla="*/ 2 w 291"/>
              <a:gd name="T43" fmla="*/ 203 h 291"/>
              <a:gd name="T44" fmla="*/ 23 w 291"/>
              <a:gd name="T45" fmla="*/ 232 h 291"/>
              <a:gd name="T46" fmla="*/ 7 w 291"/>
              <a:gd name="T47" fmla="*/ 254 h 291"/>
              <a:gd name="T48" fmla="*/ 13 w 291"/>
              <a:gd name="T49" fmla="*/ 284 h 291"/>
              <a:gd name="T50" fmla="*/ 44 w 291"/>
              <a:gd name="T51" fmla="*/ 277 h 291"/>
              <a:gd name="T52" fmla="*/ 76 w 291"/>
              <a:gd name="T53" fmla="*/ 282 h 291"/>
              <a:gd name="T54" fmla="*/ 100 w 291"/>
              <a:gd name="T55" fmla="*/ 282 h 291"/>
              <a:gd name="T56" fmla="*/ 134 w 291"/>
              <a:gd name="T57" fmla="*/ 282 h 291"/>
              <a:gd name="T58" fmla="*/ 158 w 291"/>
              <a:gd name="T59" fmla="*/ 282 h 291"/>
              <a:gd name="T60" fmla="*/ 192 w 291"/>
              <a:gd name="T61" fmla="*/ 282 h 291"/>
              <a:gd name="T62" fmla="*/ 216 w 291"/>
              <a:gd name="T63" fmla="*/ 282 h 291"/>
              <a:gd name="T64" fmla="*/ 250 w 291"/>
              <a:gd name="T65" fmla="*/ 280 h 291"/>
              <a:gd name="T66" fmla="*/ 278 w 291"/>
              <a:gd name="T67" fmla="*/ 284 h 291"/>
              <a:gd name="T68" fmla="*/ 285 w 291"/>
              <a:gd name="T69" fmla="*/ 254 h 291"/>
              <a:gd name="T70" fmla="*/ 270 w 291"/>
              <a:gd name="T71" fmla="*/ 232 h 291"/>
              <a:gd name="T72" fmla="*/ 290 w 291"/>
              <a:gd name="T73" fmla="*/ 203 h 291"/>
              <a:gd name="T74" fmla="*/ 270 w 291"/>
              <a:gd name="T75" fmla="*/ 174 h 291"/>
              <a:gd name="T76" fmla="*/ 154 w 291"/>
              <a:gd name="T77" fmla="*/ 200 h 291"/>
              <a:gd name="T78" fmla="*/ 81 w 291"/>
              <a:gd name="T79" fmla="*/ 217 h 291"/>
              <a:gd name="T80" fmla="*/ 65 w 291"/>
              <a:gd name="T81" fmla="*/ 144 h 291"/>
              <a:gd name="T82" fmla="*/ 228 w 291"/>
              <a:gd name="T83" fmla="*/ 12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91" h="291">
                <a:moveTo>
                  <a:pt x="283" y="157"/>
                </a:moveTo>
                <a:cubicBezTo>
                  <a:pt x="287" y="154"/>
                  <a:pt x="290" y="150"/>
                  <a:pt x="290" y="145"/>
                </a:cubicBezTo>
                <a:cubicBezTo>
                  <a:pt x="290" y="141"/>
                  <a:pt x="287" y="137"/>
                  <a:pt x="283" y="133"/>
                </a:cubicBezTo>
                <a:cubicBezTo>
                  <a:pt x="275" y="131"/>
                  <a:pt x="270" y="124"/>
                  <a:pt x="270" y="116"/>
                </a:cubicBezTo>
                <a:cubicBezTo>
                  <a:pt x="270" y="109"/>
                  <a:pt x="275" y="102"/>
                  <a:pt x="283" y="99"/>
                </a:cubicBezTo>
                <a:cubicBezTo>
                  <a:pt x="287" y="96"/>
                  <a:pt x="290" y="92"/>
                  <a:pt x="290" y="87"/>
                </a:cubicBezTo>
                <a:cubicBezTo>
                  <a:pt x="290" y="83"/>
                  <a:pt x="287" y="79"/>
                  <a:pt x="283" y="75"/>
                </a:cubicBezTo>
                <a:cubicBezTo>
                  <a:pt x="275" y="73"/>
                  <a:pt x="270" y="66"/>
                  <a:pt x="270" y="58"/>
                </a:cubicBezTo>
                <a:cubicBezTo>
                  <a:pt x="270" y="52"/>
                  <a:pt x="272" y="47"/>
                  <a:pt x="278" y="43"/>
                </a:cubicBezTo>
                <a:cubicBezTo>
                  <a:pt x="285" y="37"/>
                  <a:pt x="285" y="37"/>
                  <a:pt x="285" y="37"/>
                </a:cubicBezTo>
                <a:cubicBezTo>
                  <a:pt x="291" y="30"/>
                  <a:pt x="291" y="19"/>
                  <a:pt x="285" y="13"/>
                </a:cubicBezTo>
                <a:cubicBezTo>
                  <a:pt x="278" y="6"/>
                  <a:pt x="278" y="6"/>
                  <a:pt x="278" y="6"/>
                </a:cubicBezTo>
                <a:cubicBezTo>
                  <a:pt x="271" y="0"/>
                  <a:pt x="261" y="0"/>
                  <a:pt x="254" y="6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46" y="19"/>
                  <a:pt x="240" y="21"/>
                  <a:pt x="233" y="21"/>
                </a:cubicBezTo>
                <a:cubicBezTo>
                  <a:pt x="226" y="21"/>
                  <a:pt x="219" y="17"/>
                  <a:pt x="216" y="8"/>
                </a:cubicBezTo>
                <a:cubicBezTo>
                  <a:pt x="213" y="4"/>
                  <a:pt x="209" y="1"/>
                  <a:pt x="204" y="1"/>
                </a:cubicBezTo>
                <a:cubicBezTo>
                  <a:pt x="200" y="1"/>
                  <a:pt x="196" y="4"/>
                  <a:pt x="193" y="8"/>
                </a:cubicBezTo>
                <a:cubicBezTo>
                  <a:pt x="190" y="17"/>
                  <a:pt x="183" y="21"/>
                  <a:pt x="175" y="21"/>
                </a:cubicBezTo>
                <a:cubicBezTo>
                  <a:pt x="168" y="21"/>
                  <a:pt x="161" y="17"/>
                  <a:pt x="158" y="8"/>
                </a:cubicBezTo>
                <a:cubicBezTo>
                  <a:pt x="155" y="4"/>
                  <a:pt x="151" y="1"/>
                  <a:pt x="146" y="1"/>
                </a:cubicBezTo>
                <a:cubicBezTo>
                  <a:pt x="142" y="1"/>
                  <a:pt x="138" y="4"/>
                  <a:pt x="135" y="8"/>
                </a:cubicBezTo>
                <a:cubicBezTo>
                  <a:pt x="132" y="17"/>
                  <a:pt x="125" y="21"/>
                  <a:pt x="117" y="21"/>
                </a:cubicBezTo>
                <a:cubicBezTo>
                  <a:pt x="110" y="21"/>
                  <a:pt x="103" y="17"/>
                  <a:pt x="100" y="8"/>
                </a:cubicBezTo>
                <a:cubicBezTo>
                  <a:pt x="97" y="4"/>
                  <a:pt x="93" y="1"/>
                  <a:pt x="88" y="1"/>
                </a:cubicBezTo>
                <a:cubicBezTo>
                  <a:pt x="84" y="1"/>
                  <a:pt x="80" y="4"/>
                  <a:pt x="77" y="8"/>
                </a:cubicBezTo>
                <a:cubicBezTo>
                  <a:pt x="74" y="17"/>
                  <a:pt x="67" y="21"/>
                  <a:pt x="59" y="21"/>
                </a:cubicBezTo>
                <a:cubicBezTo>
                  <a:pt x="53" y="21"/>
                  <a:pt x="48" y="20"/>
                  <a:pt x="45" y="14"/>
                </a:cubicBezTo>
                <a:cubicBezTo>
                  <a:pt x="37" y="6"/>
                  <a:pt x="37" y="6"/>
                  <a:pt x="37" y="6"/>
                </a:cubicBezTo>
                <a:cubicBezTo>
                  <a:pt x="30" y="0"/>
                  <a:pt x="20" y="0"/>
                  <a:pt x="13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0" y="19"/>
                  <a:pt x="0" y="30"/>
                  <a:pt x="7" y="37"/>
                </a:cubicBezTo>
                <a:cubicBezTo>
                  <a:pt x="12" y="42"/>
                  <a:pt x="12" y="42"/>
                  <a:pt x="12" y="42"/>
                </a:cubicBezTo>
                <a:cubicBezTo>
                  <a:pt x="19" y="45"/>
                  <a:pt x="23" y="51"/>
                  <a:pt x="23" y="58"/>
                </a:cubicBezTo>
                <a:cubicBezTo>
                  <a:pt x="23" y="66"/>
                  <a:pt x="18" y="73"/>
                  <a:pt x="9" y="75"/>
                </a:cubicBezTo>
                <a:cubicBezTo>
                  <a:pt x="5" y="79"/>
                  <a:pt x="2" y="83"/>
                  <a:pt x="2" y="87"/>
                </a:cubicBezTo>
                <a:cubicBezTo>
                  <a:pt x="2" y="92"/>
                  <a:pt x="5" y="96"/>
                  <a:pt x="10" y="99"/>
                </a:cubicBezTo>
                <a:cubicBezTo>
                  <a:pt x="18" y="102"/>
                  <a:pt x="23" y="109"/>
                  <a:pt x="23" y="116"/>
                </a:cubicBezTo>
                <a:cubicBezTo>
                  <a:pt x="23" y="124"/>
                  <a:pt x="18" y="131"/>
                  <a:pt x="9" y="133"/>
                </a:cubicBezTo>
                <a:cubicBezTo>
                  <a:pt x="5" y="137"/>
                  <a:pt x="2" y="141"/>
                  <a:pt x="2" y="145"/>
                </a:cubicBezTo>
                <a:cubicBezTo>
                  <a:pt x="2" y="150"/>
                  <a:pt x="5" y="154"/>
                  <a:pt x="10" y="157"/>
                </a:cubicBezTo>
                <a:cubicBezTo>
                  <a:pt x="18" y="160"/>
                  <a:pt x="23" y="167"/>
                  <a:pt x="23" y="174"/>
                </a:cubicBezTo>
                <a:cubicBezTo>
                  <a:pt x="23" y="182"/>
                  <a:pt x="18" y="189"/>
                  <a:pt x="9" y="191"/>
                </a:cubicBezTo>
                <a:cubicBezTo>
                  <a:pt x="5" y="195"/>
                  <a:pt x="2" y="199"/>
                  <a:pt x="2" y="203"/>
                </a:cubicBezTo>
                <a:cubicBezTo>
                  <a:pt x="2" y="208"/>
                  <a:pt x="5" y="212"/>
                  <a:pt x="10" y="215"/>
                </a:cubicBezTo>
                <a:cubicBezTo>
                  <a:pt x="18" y="218"/>
                  <a:pt x="23" y="225"/>
                  <a:pt x="23" y="232"/>
                </a:cubicBezTo>
                <a:cubicBezTo>
                  <a:pt x="23" y="239"/>
                  <a:pt x="20" y="245"/>
                  <a:pt x="12" y="248"/>
                </a:cubicBezTo>
                <a:cubicBezTo>
                  <a:pt x="7" y="254"/>
                  <a:pt x="7" y="254"/>
                  <a:pt x="7" y="254"/>
                </a:cubicBezTo>
                <a:cubicBezTo>
                  <a:pt x="0" y="261"/>
                  <a:pt x="0" y="271"/>
                  <a:pt x="7" y="278"/>
                </a:cubicBezTo>
                <a:cubicBezTo>
                  <a:pt x="13" y="284"/>
                  <a:pt x="13" y="284"/>
                  <a:pt x="13" y="284"/>
                </a:cubicBezTo>
                <a:cubicBezTo>
                  <a:pt x="20" y="291"/>
                  <a:pt x="30" y="291"/>
                  <a:pt x="37" y="284"/>
                </a:cubicBezTo>
                <a:cubicBezTo>
                  <a:pt x="44" y="277"/>
                  <a:pt x="44" y="277"/>
                  <a:pt x="44" y="277"/>
                </a:cubicBezTo>
                <a:cubicBezTo>
                  <a:pt x="48" y="270"/>
                  <a:pt x="53" y="269"/>
                  <a:pt x="59" y="269"/>
                </a:cubicBezTo>
                <a:cubicBezTo>
                  <a:pt x="67" y="269"/>
                  <a:pt x="73" y="273"/>
                  <a:pt x="76" y="282"/>
                </a:cubicBezTo>
                <a:cubicBezTo>
                  <a:pt x="80" y="286"/>
                  <a:pt x="84" y="289"/>
                  <a:pt x="88" y="289"/>
                </a:cubicBezTo>
                <a:cubicBezTo>
                  <a:pt x="93" y="289"/>
                  <a:pt x="97" y="286"/>
                  <a:pt x="100" y="282"/>
                </a:cubicBezTo>
                <a:cubicBezTo>
                  <a:pt x="103" y="273"/>
                  <a:pt x="110" y="269"/>
                  <a:pt x="117" y="269"/>
                </a:cubicBezTo>
                <a:cubicBezTo>
                  <a:pt x="125" y="269"/>
                  <a:pt x="131" y="273"/>
                  <a:pt x="134" y="282"/>
                </a:cubicBezTo>
                <a:cubicBezTo>
                  <a:pt x="138" y="286"/>
                  <a:pt x="142" y="289"/>
                  <a:pt x="146" y="289"/>
                </a:cubicBezTo>
                <a:cubicBezTo>
                  <a:pt x="151" y="289"/>
                  <a:pt x="155" y="286"/>
                  <a:pt x="158" y="282"/>
                </a:cubicBezTo>
                <a:cubicBezTo>
                  <a:pt x="161" y="273"/>
                  <a:pt x="168" y="269"/>
                  <a:pt x="175" y="269"/>
                </a:cubicBezTo>
                <a:cubicBezTo>
                  <a:pt x="183" y="269"/>
                  <a:pt x="189" y="273"/>
                  <a:pt x="192" y="282"/>
                </a:cubicBezTo>
                <a:cubicBezTo>
                  <a:pt x="196" y="286"/>
                  <a:pt x="200" y="289"/>
                  <a:pt x="204" y="289"/>
                </a:cubicBezTo>
                <a:cubicBezTo>
                  <a:pt x="209" y="289"/>
                  <a:pt x="213" y="286"/>
                  <a:pt x="216" y="282"/>
                </a:cubicBezTo>
                <a:cubicBezTo>
                  <a:pt x="219" y="273"/>
                  <a:pt x="226" y="269"/>
                  <a:pt x="233" y="269"/>
                </a:cubicBezTo>
                <a:cubicBezTo>
                  <a:pt x="240" y="269"/>
                  <a:pt x="246" y="272"/>
                  <a:pt x="250" y="280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61" y="291"/>
                  <a:pt x="271" y="291"/>
                  <a:pt x="278" y="284"/>
                </a:cubicBezTo>
                <a:cubicBezTo>
                  <a:pt x="285" y="278"/>
                  <a:pt x="285" y="278"/>
                  <a:pt x="285" y="278"/>
                </a:cubicBezTo>
                <a:cubicBezTo>
                  <a:pt x="291" y="271"/>
                  <a:pt x="291" y="261"/>
                  <a:pt x="285" y="254"/>
                </a:cubicBezTo>
                <a:cubicBezTo>
                  <a:pt x="277" y="247"/>
                  <a:pt x="277" y="247"/>
                  <a:pt x="277" y="247"/>
                </a:cubicBezTo>
                <a:cubicBezTo>
                  <a:pt x="271" y="243"/>
                  <a:pt x="270" y="238"/>
                  <a:pt x="270" y="232"/>
                </a:cubicBezTo>
                <a:cubicBezTo>
                  <a:pt x="270" y="225"/>
                  <a:pt x="275" y="218"/>
                  <a:pt x="283" y="215"/>
                </a:cubicBezTo>
                <a:cubicBezTo>
                  <a:pt x="287" y="212"/>
                  <a:pt x="290" y="208"/>
                  <a:pt x="290" y="203"/>
                </a:cubicBezTo>
                <a:cubicBezTo>
                  <a:pt x="290" y="199"/>
                  <a:pt x="287" y="195"/>
                  <a:pt x="284" y="191"/>
                </a:cubicBezTo>
                <a:cubicBezTo>
                  <a:pt x="275" y="189"/>
                  <a:pt x="270" y="182"/>
                  <a:pt x="270" y="174"/>
                </a:cubicBezTo>
                <a:cubicBezTo>
                  <a:pt x="270" y="167"/>
                  <a:pt x="275" y="160"/>
                  <a:pt x="283" y="157"/>
                </a:cubicBezTo>
                <a:close/>
                <a:moveTo>
                  <a:pt x="154" y="200"/>
                </a:moveTo>
                <a:cubicBezTo>
                  <a:pt x="146" y="201"/>
                  <a:pt x="138" y="201"/>
                  <a:pt x="130" y="200"/>
                </a:cubicBezTo>
                <a:cubicBezTo>
                  <a:pt x="104" y="227"/>
                  <a:pt x="75" y="222"/>
                  <a:pt x="81" y="217"/>
                </a:cubicBezTo>
                <a:cubicBezTo>
                  <a:pt x="95" y="207"/>
                  <a:pt x="98" y="197"/>
                  <a:pt x="97" y="189"/>
                </a:cubicBezTo>
                <a:cubicBezTo>
                  <a:pt x="79" y="179"/>
                  <a:pt x="67" y="163"/>
                  <a:pt x="65" y="144"/>
                </a:cubicBezTo>
                <a:cubicBezTo>
                  <a:pt x="60" y="108"/>
                  <a:pt x="94" y="75"/>
                  <a:pt x="139" y="70"/>
                </a:cubicBezTo>
                <a:cubicBezTo>
                  <a:pt x="184" y="65"/>
                  <a:pt x="223" y="90"/>
                  <a:pt x="228" y="126"/>
                </a:cubicBezTo>
                <a:cubicBezTo>
                  <a:pt x="232" y="162"/>
                  <a:pt x="199" y="195"/>
                  <a:pt x="154" y="20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3348485" y="4008764"/>
            <a:ext cx="280988" cy="331788"/>
            <a:chOff x="7627938" y="1927226"/>
            <a:chExt cx="280988" cy="331788"/>
          </a:xfrm>
          <a:solidFill>
            <a:sysClr val="window" lastClr="FFFFFF"/>
          </a:solidFill>
        </p:grpSpPr>
        <p:sp>
          <p:nvSpPr>
            <p:cNvPr id="58" name="Freeform 550"/>
            <p:cNvSpPr>
              <a:spLocks noEditPoints="1"/>
            </p:cNvSpPr>
            <p:nvPr/>
          </p:nvSpPr>
          <p:spPr bwMode="auto">
            <a:xfrm>
              <a:off x="7627938" y="1927226"/>
              <a:ext cx="280988" cy="331788"/>
            </a:xfrm>
            <a:custGeom>
              <a:avLst/>
              <a:gdLst>
                <a:gd name="T0" fmla="*/ 139 w 242"/>
                <a:gd name="T1" fmla="*/ 47 h 287"/>
                <a:gd name="T2" fmla="*/ 139 w 242"/>
                <a:gd name="T3" fmla="*/ 23 h 287"/>
                <a:gd name="T4" fmla="*/ 152 w 242"/>
                <a:gd name="T5" fmla="*/ 23 h 287"/>
                <a:gd name="T6" fmla="*/ 163 w 242"/>
                <a:gd name="T7" fmla="*/ 11 h 287"/>
                <a:gd name="T8" fmla="*/ 152 w 242"/>
                <a:gd name="T9" fmla="*/ 0 h 287"/>
                <a:gd name="T10" fmla="*/ 91 w 242"/>
                <a:gd name="T11" fmla="*/ 0 h 287"/>
                <a:gd name="T12" fmla="*/ 79 w 242"/>
                <a:gd name="T13" fmla="*/ 11 h 287"/>
                <a:gd name="T14" fmla="*/ 91 w 242"/>
                <a:gd name="T15" fmla="*/ 23 h 287"/>
                <a:gd name="T16" fmla="*/ 103 w 242"/>
                <a:gd name="T17" fmla="*/ 23 h 287"/>
                <a:gd name="T18" fmla="*/ 103 w 242"/>
                <a:gd name="T19" fmla="*/ 47 h 287"/>
                <a:gd name="T20" fmla="*/ 0 w 242"/>
                <a:gd name="T21" fmla="*/ 166 h 287"/>
                <a:gd name="T22" fmla="*/ 121 w 242"/>
                <a:gd name="T23" fmla="*/ 287 h 287"/>
                <a:gd name="T24" fmla="*/ 242 w 242"/>
                <a:gd name="T25" fmla="*/ 166 h 287"/>
                <a:gd name="T26" fmla="*/ 139 w 242"/>
                <a:gd name="T27" fmla="*/ 47 h 287"/>
                <a:gd name="T28" fmla="*/ 121 w 242"/>
                <a:gd name="T29" fmla="*/ 257 h 287"/>
                <a:gd name="T30" fmla="*/ 30 w 242"/>
                <a:gd name="T31" fmla="*/ 166 h 287"/>
                <a:gd name="T32" fmla="*/ 121 w 242"/>
                <a:gd name="T33" fmla="*/ 75 h 287"/>
                <a:gd name="T34" fmla="*/ 212 w 242"/>
                <a:gd name="T35" fmla="*/ 166 h 287"/>
                <a:gd name="T36" fmla="*/ 121 w 242"/>
                <a:gd name="T37" fmla="*/ 25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2" h="287">
                  <a:moveTo>
                    <a:pt x="139" y="47"/>
                  </a:moveTo>
                  <a:cubicBezTo>
                    <a:pt x="139" y="23"/>
                    <a:pt x="139" y="23"/>
                    <a:pt x="139" y="23"/>
                  </a:cubicBezTo>
                  <a:cubicBezTo>
                    <a:pt x="152" y="23"/>
                    <a:pt x="152" y="23"/>
                    <a:pt x="152" y="23"/>
                  </a:cubicBezTo>
                  <a:cubicBezTo>
                    <a:pt x="158" y="23"/>
                    <a:pt x="163" y="18"/>
                    <a:pt x="163" y="11"/>
                  </a:cubicBezTo>
                  <a:cubicBezTo>
                    <a:pt x="163" y="5"/>
                    <a:pt x="158" y="0"/>
                    <a:pt x="152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4" y="0"/>
                    <a:pt x="79" y="5"/>
                    <a:pt x="79" y="11"/>
                  </a:cubicBezTo>
                  <a:cubicBezTo>
                    <a:pt x="79" y="18"/>
                    <a:pt x="84" y="23"/>
                    <a:pt x="91" y="23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45" y="55"/>
                    <a:pt x="0" y="106"/>
                    <a:pt x="0" y="166"/>
                  </a:cubicBezTo>
                  <a:cubicBezTo>
                    <a:pt x="0" y="233"/>
                    <a:pt x="54" y="287"/>
                    <a:pt x="121" y="287"/>
                  </a:cubicBezTo>
                  <a:cubicBezTo>
                    <a:pt x="188" y="287"/>
                    <a:pt x="242" y="233"/>
                    <a:pt x="242" y="166"/>
                  </a:cubicBezTo>
                  <a:cubicBezTo>
                    <a:pt x="242" y="105"/>
                    <a:pt x="197" y="55"/>
                    <a:pt x="139" y="47"/>
                  </a:cubicBezTo>
                  <a:close/>
                  <a:moveTo>
                    <a:pt x="121" y="257"/>
                  </a:moveTo>
                  <a:cubicBezTo>
                    <a:pt x="71" y="257"/>
                    <a:pt x="30" y="216"/>
                    <a:pt x="30" y="166"/>
                  </a:cubicBezTo>
                  <a:cubicBezTo>
                    <a:pt x="30" y="116"/>
                    <a:pt x="71" y="75"/>
                    <a:pt x="121" y="75"/>
                  </a:cubicBezTo>
                  <a:cubicBezTo>
                    <a:pt x="171" y="75"/>
                    <a:pt x="212" y="116"/>
                    <a:pt x="212" y="166"/>
                  </a:cubicBezTo>
                  <a:cubicBezTo>
                    <a:pt x="212" y="216"/>
                    <a:pt x="171" y="257"/>
                    <a:pt x="121" y="2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59" name="Freeform 551"/>
            <p:cNvSpPr/>
            <p:nvPr/>
          </p:nvSpPr>
          <p:spPr bwMode="auto">
            <a:xfrm>
              <a:off x="7754938" y="2043114"/>
              <a:ext cx="85725" cy="131763"/>
            </a:xfrm>
            <a:custGeom>
              <a:avLst/>
              <a:gdLst>
                <a:gd name="T0" fmla="*/ 71 w 74"/>
                <a:gd name="T1" fmla="*/ 93 h 114"/>
                <a:gd name="T2" fmla="*/ 23 w 74"/>
                <a:gd name="T3" fmla="*/ 61 h 114"/>
                <a:gd name="T4" fmla="*/ 23 w 74"/>
                <a:gd name="T5" fmla="*/ 5 h 114"/>
                <a:gd name="T6" fmla="*/ 21 w 74"/>
                <a:gd name="T7" fmla="*/ 2 h 114"/>
                <a:gd name="T8" fmla="*/ 18 w 74"/>
                <a:gd name="T9" fmla="*/ 0 h 114"/>
                <a:gd name="T10" fmla="*/ 5 w 74"/>
                <a:gd name="T11" fmla="*/ 0 h 114"/>
                <a:gd name="T12" fmla="*/ 1 w 74"/>
                <a:gd name="T13" fmla="*/ 2 h 114"/>
                <a:gd name="T14" fmla="*/ 0 w 74"/>
                <a:gd name="T15" fmla="*/ 5 h 114"/>
                <a:gd name="T16" fmla="*/ 0 w 74"/>
                <a:gd name="T17" fmla="*/ 71 h 114"/>
                <a:gd name="T18" fmla="*/ 1 w 74"/>
                <a:gd name="T19" fmla="*/ 75 h 114"/>
                <a:gd name="T20" fmla="*/ 2 w 74"/>
                <a:gd name="T21" fmla="*/ 75 h 114"/>
                <a:gd name="T22" fmla="*/ 58 w 74"/>
                <a:gd name="T23" fmla="*/ 113 h 114"/>
                <a:gd name="T24" fmla="*/ 61 w 74"/>
                <a:gd name="T25" fmla="*/ 114 h 114"/>
                <a:gd name="T26" fmla="*/ 62 w 74"/>
                <a:gd name="T27" fmla="*/ 114 h 114"/>
                <a:gd name="T28" fmla="*/ 65 w 74"/>
                <a:gd name="T29" fmla="*/ 111 h 114"/>
                <a:gd name="T30" fmla="*/ 72 w 74"/>
                <a:gd name="T31" fmla="*/ 100 h 114"/>
                <a:gd name="T32" fmla="*/ 71 w 74"/>
                <a:gd name="T33" fmla="*/ 9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114">
                  <a:moveTo>
                    <a:pt x="71" y="93"/>
                  </a:moveTo>
                  <a:cubicBezTo>
                    <a:pt x="23" y="61"/>
                    <a:pt x="23" y="61"/>
                    <a:pt x="23" y="61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3"/>
                    <a:pt x="21" y="2"/>
                  </a:cubicBezTo>
                  <a:cubicBezTo>
                    <a:pt x="21" y="1"/>
                    <a:pt x="19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2"/>
                    <a:pt x="0" y="74"/>
                    <a:pt x="1" y="75"/>
                  </a:cubicBezTo>
                  <a:cubicBezTo>
                    <a:pt x="1" y="75"/>
                    <a:pt x="2" y="75"/>
                    <a:pt x="2" y="75"/>
                  </a:cubicBezTo>
                  <a:cubicBezTo>
                    <a:pt x="58" y="113"/>
                    <a:pt x="58" y="113"/>
                    <a:pt x="58" y="113"/>
                  </a:cubicBezTo>
                  <a:cubicBezTo>
                    <a:pt x="59" y="113"/>
                    <a:pt x="60" y="114"/>
                    <a:pt x="61" y="114"/>
                  </a:cubicBezTo>
                  <a:cubicBezTo>
                    <a:pt x="61" y="114"/>
                    <a:pt x="62" y="114"/>
                    <a:pt x="62" y="114"/>
                  </a:cubicBezTo>
                  <a:cubicBezTo>
                    <a:pt x="63" y="113"/>
                    <a:pt x="64" y="112"/>
                    <a:pt x="65" y="111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4" y="98"/>
                    <a:pt x="73" y="95"/>
                    <a:pt x="71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5093334" y="3074232"/>
            <a:ext cx="870312" cy="870312"/>
            <a:chOff x="2254251" y="2593976"/>
            <a:chExt cx="333375" cy="333375"/>
          </a:xfrm>
          <a:solidFill>
            <a:sysClr val="window" lastClr="FFFFFF"/>
          </a:solidFill>
        </p:grpSpPr>
        <p:sp>
          <p:nvSpPr>
            <p:cNvPr id="61" name="Freeform 599"/>
            <p:cNvSpPr/>
            <p:nvPr/>
          </p:nvSpPr>
          <p:spPr bwMode="auto">
            <a:xfrm>
              <a:off x="2351088" y="2690814"/>
              <a:ext cx="139700" cy="139700"/>
            </a:xfrm>
            <a:custGeom>
              <a:avLst/>
              <a:gdLst>
                <a:gd name="T0" fmla="*/ 120 w 120"/>
                <a:gd name="T1" fmla="*/ 0 h 120"/>
                <a:gd name="T2" fmla="*/ 119 w 120"/>
                <a:gd name="T3" fmla="*/ 0 h 120"/>
                <a:gd name="T4" fmla="*/ 115 w 120"/>
                <a:gd name="T5" fmla="*/ 0 h 120"/>
                <a:gd name="T6" fmla="*/ 5 w 120"/>
                <a:gd name="T7" fmla="*/ 0 h 120"/>
                <a:gd name="T8" fmla="*/ 1 w 120"/>
                <a:gd name="T9" fmla="*/ 0 h 120"/>
                <a:gd name="T10" fmla="*/ 0 w 120"/>
                <a:gd name="T11" fmla="*/ 0 h 120"/>
                <a:gd name="T12" fmla="*/ 0 w 120"/>
                <a:gd name="T13" fmla="*/ 1 h 120"/>
                <a:gd name="T14" fmla="*/ 0 w 120"/>
                <a:gd name="T15" fmla="*/ 5 h 120"/>
                <a:gd name="T16" fmla="*/ 0 w 120"/>
                <a:gd name="T17" fmla="*/ 115 h 120"/>
                <a:gd name="T18" fmla="*/ 0 w 120"/>
                <a:gd name="T19" fmla="*/ 119 h 120"/>
                <a:gd name="T20" fmla="*/ 0 w 120"/>
                <a:gd name="T21" fmla="*/ 120 h 120"/>
                <a:gd name="T22" fmla="*/ 1 w 120"/>
                <a:gd name="T23" fmla="*/ 120 h 120"/>
                <a:gd name="T24" fmla="*/ 5 w 120"/>
                <a:gd name="T25" fmla="*/ 120 h 120"/>
                <a:gd name="T26" fmla="*/ 115 w 120"/>
                <a:gd name="T27" fmla="*/ 120 h 120"/>
                <a:gd name="T28" fmla="*/ 119 w 120"/>
                <a:gd name="T29" fmla="*/ 120 h 120"/>
                <a:gd name="T30" fmla="*/ 120 w 120"/>
                <a:gd name="T31" fmla="*/ 120 h 120"/>
                <a:gd name="T32" fmla="*/ 120 w 120"/>
                <a:gd name="T33" fmla="*/ 119 h 120"/>
                <a:gd name="T34" fmla="*/ 120 w 120"/>
                <a:gd name="T35" fmla="*/ 115 h 120"/>
                <a:gd name="T36" fmla="*/ 120 w 120"/>
                <a:gd name="T37" fmla="*/ 5 h 120"/>
                <a:gd name="T38" fmla="*/ 120 w 120"/>
                <a:gd name="T39" fmla="*/ 1 h 120"/>
                <a:gd name="T40" fmla="*/ 120 w 120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" h="120">
                  <a:moveTo>
                    <a:pt x="120" y="0"/>
                  </a:moveTo>
                  <a:cubicBezTo>
                    <a:pt x="120" y="0"/>
                    <a:pt x="120" y="0"/>
                    <a:pt x="119" y="0"/>
                  </a:cubicBezTo>
                  <a:cubicBezTo>
                    <a:pt x="119" y="0"/>
                    <a:pt x="117" y="0"/>
                    <a:pt x="11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7"/>
                    <a:pt x="0" y="118"/>
                    <a:pt x="0" y="119"/>
                  </a:cubicBezTo>
                  <a:cubicBezTo>
                    <a:pt x="0" y="119"/>
                    <a:pt x="0" y="120"/>
                    <a:pt x="0" y="120"/>
                  </a:cubicBezTo>
                  <a:cubicBezTo>
                    <a:pt x="1" y="120"/>
                    <a:pt x="1" y="120"/>
                    <a:pt x="1" y="120"/>
                  </a:cubicBezTo>
                  <a:cubicBezTo>
                    <a:pt x="1" y="120"/>
                    <a:pt x="3" y="120"/>
                    <a:pt x="5" y="120"/>
                  </a:cubicBezTo>
                  <a:cubicBezTo>
                    <a:pt x="115" y="120"/>
                    <a:pt x="115" y="120"/>
                    <a:pt x="115" y="120"/>
                  </a:cubicBezTo>
                  <a:cubicBezTo>
                    <a:pt x="117" y="120"/>
                    <a:pt x="118" y="120"/>
                    <a:pt x="119" y="120"/>
                  </a:cubicBezTo>
                  <a:cubicBezTo>
                    <a:pt x="119" y="120"/>
                    <a:pt x="120" y="120"/>
                    <a:pt x="120" y="120"/>
                  </a:cubicBezTo>
                  <a:cubicBezTo>
                    <a:pt x="120" y="120"/>
                    <a:pt x="120" y="120"/>
                    <a:pt x="120" y="119"/>
                  </a:cubicBezTo>
                  <a:cubicBezTo>
                    <a:pt x="120" y="119"/>
                    <a:pt x="120" y="117"/>
                    <a:pt x="120" y="115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0" y="3"/>
                    <a:pt x="120" y="2"/>
                    <a:pt x="120" y="1"/>
                  </a:cubicBezTo>
                  <a:cubicBezTo>
                    <a:pt x="120" y="1"/>
                    <a:pt x="120" y="0"/>
                    <a:pt x="1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62" name="Freeform 600"/>
            <p:cNvSpPr>
              <a:spLocks noEditPoints="1"/>
            </p:cNvSpPr>
            <p:nvPr/>
          </p:nvSpPr>
          <p:spPr bwMode="auto">
            <a:xfrm>
              <a:off x="2254251" y="2593976"/>
              <a:ext cx="333375" cy="333375"/>
            </a:xfrm>
            <a:custGeom>
              <a:avLst/>
              <a:gdLst>
                <a:gd name="T0" fmla="*/ 248 w 288"/>
                <a:gd name="T1" fmla="*/ 0 h 288"/>
                <a:gd name="T2" fmla="*/ 40 w 288"/>
                <a:gd name="T3" fmla="*/ 0 h 288"/>
                <a:gd name="T4" fmla="*/ 0 w 288"/>
                <a:gd name="T5" fmla="*/ 40 h 288"/>
                <a:gd name="T6" fmla="*/ 0 w 288"/>
                <a:gd name="T7" fmla="*/ 248 h 288"/>
                <a:gd name="T8" fmla="*/ 40 w 288"/>
                <a:gd name="T9" fmla="*/ 288 h 288"/>
                <a:gd name="T10" fmla="*/ 248 w 288"/>
                <a:gd name="T11" fmla="*/ 288 h 288"/>
                <a:gd name="T12" fmla="*/ 288 w 288"/>
                <a:gd name="T13" fmla="*/ 248 h 288"/>
                <a:gd name="T14" fmla="*/ 288 w 288"/>
                <a:gd name="T15" fmla="*/ 40 h 288"/>
                <a:gd name="T16" fmla="*/ 248 w 288"/>
                <a:gd name="T17" fmla="*/ 0 h 288"/>
                <a:gd name="T18" fmla="*/ 24 w 288"/>
                <a:gd name="T19" fmla="*/ 159 h 288"/>
                <a:gd name="T20" fmla="*/ 9 w 288"/>
                <a:gd name="T21" fmla="*/ 144 h 288"/>
                <a:gd name="T22" fmla="*/ 24 w 288"/>
                <a:gd name="T23" fmla="*/ 129 h 288"/>
                <a:gd name="T24" fmla="*/ 39 w 288"/>
                <a:gd name="T25" fmla="*/ 144 h 288"/>
                <a:gd name="T26" fmla="*/ 24 w 288"/>
                <a:gd name="T27" fmla="*/ 159 h 288"/>
                <a:gd name="T28" fmla="*/ 64 w 288"/>
                <a:gd name="T29" fmla="*/ 13 h 288"/>
                <a:gd name="T30" fmla="*/ 79 w 288"/>
                <a:gd name="T31" fmla="*/ 28 h 288"/>
                <a:gd name="T32" fmla="*/ 64 w 288"/>
                <a:gd name="T33" fmla="*/ 43 h 288"/>
                <a:gd name="T34" fmla="*/ 49 w 288"/>
                <a:gd name="T35" fmla="*/ 28 h 288"/>
                <a:gd name="T36" fmla="*/ 64 w 288"/>
                <a:gd name="T37" fmla="*/ 13 h 288"/>
                <a:gd name="T38" fmla="*/ 64 w 288"/>
                <a:gd name="T39" fmla="*/ 275 h 288"/>
                <a:gd name="T40" fmla="*/ 49 w 288"/>
                <a:gd name="T41" fmla="*/ 260 h 288"/>
                <a:gd name="T42" fmla="*/ 64 w 288"/>
                <a:gd name="T43" fmla="*/ 245 h 288"/>
                <a:gd name="T44" fmla="*/ 79 w 288"/>
                <a:gd name="T45" fmla="*/ 260 h 288"/>
                <a:gd name="T46" fmla="*/ 64 w 288"/>
                <a:gd name="T47" fmla="*/ 275 h 288"/>
                <a:gd name="T48" fmla="*/ 199 w 288"/>
                <a:gd name="T49" fmla="*/ 236 h 288"/>
                <a:gd name="T50" fmla="*/ 89 w 288"/>
                <a:gd name="T51" fmla="*/ 236 h 288"/>
                <a:gd name="T52" fmla="*/ 62 w 288"/>
                <a:gd name="T53" fmla="*/ 226 h 288"/>
                <a:gd name="T54" fmla="*/ 52 w 288"/>
                <a:gd name="T55" fmla="*/ 199 h 288"/>
                <a:gd name="T56" fmla="*/ 52 w 288"/>
                <a:gd name="T57" fmla="*/ 89 h 288"/>
                <a:gd name="T58" fmla="*/ 62 w 288"/>
                <a:gd name="T59" fmla="*/ 62 h 288"/>
                <a:gd name="T60" fmla="*/ 89 w 288"/>
                <a:gd name="T61" fmla="*/ 52 h 288"/>
                <a:gd name="T62" fmla="*/ 199 w 288"/>
                <a:gd name="T63" fmla="*/ 52 h 288"/>
                <a:gd name="T64" fmla="*/ 226 w 288"/>
                <a:gd name="T65" fmla="*/ 62 h 288"/>
                <a:gd name="T66" fmla="*/ 236 w 288"/>
                <a:gd name="T67" fmla="*/ 89 h 288"/>
                <a:gd name="T68" fmla="*/ 236 w 288"/>
                <a:gd name="T69" fmla="*/ 199 h 288"/>
                <a:gd name="T70" fmla="*/ 226 w 288"/>
                <a:gd name="T71" fmla="*/ 226 h 288"/>
                <a:gd name="T72" fmla="*/ 200 w 288"/>
                <a:gd name="T73" fmla="*/ 236 h 288"/>
                <a:gd name="T74" fmla="*/ 199 w 288"/>
                <a:gd name="T75" fmla="*/ 236 h 288"/>
                <a:gd name="T76" fmla="*/ 223 w 288"/>
                <a:gd name="T77" fmla="*/ 275 h 288"/>
                <a:gd name="T78" fmla="*/ 208 w 288"/>
                <a:gd name="T79" fmla="*/ 260 h 288"/>
                <a:gd name="T80" fmla="*/ 223 w 288"/>
                <a:gd name="T81" fmla="*/ 245 h 288"/>
                <a:gd name="T82" fmla="*/ 238 w 288"/>
                <a:gd name="T83" fmla="*/ 260 h 288"/>
                <a:gd name="T84" fmla="*/ 223 w 288"/>
                <a:gd name="T85" fmla="*/ 275 h 288"/>
                <a:gd name="T86" fmla="*/ 223 w 288"/>
                <a:gd name="T87" fmla="*/ 43 h 288"/>
                <a:gd name="T88" fmla="*/ 208 w 288"/>
                <a:gd name="T89" fmla="*/ 28 h 288"/>
                <a:gd name="T90" fmla="*/ 223 w 288"/>
                <a:gd name="T91" fmla="*/ 13 h 288"/>
                <a:gd name="T92" fmla="*/ 238 w 288"/>
                <a:gd name="T93" fmla="*/ 28 h 288"/>
                <a:gd name="T94" fmla="*/ 223 w 288"/>
                <a:gd name="T95" fmla="*/ 43 h 288"/>
                <a:gd name="T96" fmla="*/ 264 w 288"/>
                <a:gd name="T97" fmla="*/ 159 h 288"/>
                <a:gd name="T98" fmla="*/ 249 w 288"/>
                <a:gd name="T99" fmla="*/ 144 h 288"/>
                <a:gd name="T100" fmla="*/ 264 w 288"/>
                <a:gd name="T101" fmla="*/ 129 h 288"/>
                <a:gd name="T102" fmla="*/ 279 w 288"/>
                <a:gd name="T103" fmla="*/ 144 h 288"/>
                <a:gd name="T104" fmla="*/ 264 w 288"/>
                <a:gd name="T105" fmla="*/ 159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88">
                  <a:moveTo>
                    <a:pt x="24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3" y="0"/>
                    <a:pt x="0" y="13"/>
                    <a:pt x="0" y="40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0" y="275"/>
                    <a:pt x="13" y="288"/>
                    <a:pt x="40" y="288"/>
                  </a:cubicBezTo>
                  <a:cubicBezTo>
                    <a:pt x="248" y="288"/>
                    <a:pt x="248" y="288"/>
                    <a:pt x="248" y="288"/>
                  </a:cubicBezTo>
                  <a:cubicBezTo>
                    <a:pt x="275" y="288"/>
                    <a:pt x="288" y="275"/>
                    <a:pt x="288" y="248"/>
                  </a:cubicBezTo>
                  <a:cubicBezTo>
                    <a:pt x="288" y="40"/>
                    <a:pt x="288" y="40"/>
                    <a:pt x="288" y="40"/>
                  </a:cubicBezTo>
                  <a:cubicBezTo>
                    <a:pt x="288" y="13"/>
                    <a:pt x="275" y="0"/>
                    <a:pt x="248" y="0"/>
                  </a:cubicBezTo>
                  <a:close/>
                  <a:moveTo>
                    <a:pt x="24" y="159"/>
                  </a:moveTo>
                  <a:cubicBezTo>
                    <a:pt x="16" y="159"/>
                    <a:pt x="9" y="153"/>
                    <a:pt x="9" y="144"/>
                  </a:cubicBezTo>
                  <a:cubicBezTo>
                    <a:pt x="9" y="136"/>
                    <a:pt x="16" y="129"/>
                    <a:pt x="24" y="129"/>
                  </a:cubicBezTo>
                  <a:cubicBezTo>
                    <a:pt x="32" y="129"/>
                    <a:pt x="39" y="136"/>
                    <a:pt x="39" y="144"/>
                  </a:cubicBezTo>
                  <a:cubicBezTo>
                    <a:pt x="39" y="153"/>
                    <a:pt x="32" y="159"/>
                    <a:pt x="24" y="159"/>
                  </a:cubicBezTo>
                  <a:close/>
                  <a:moveTo>
                    <a:pt x="64" y="13"/>
                  </a:moveTo>
                  <a:cubicBezTo>
                    <a:pt x="73" y="13"/>
                    <a:pt x="79" y="20"/>
                    <a:pt x="79" y="28"/>
                  </a:cubicBezTo>
                  <a:cubicBezTo>
                    <a:pt x="79" y="36"/>
                    <a:pt x="73" y="43"/>
                    <a:pt x="64" y="43"/>
                  </a:cubicBezTo>
                  <a:cubicBezTo>
                    <a:pt x="56" y="43"/>
                    <a:pt x="50" y="36"/>
                    <a:pt x="49" y="28"/>
                  </a:cubicBezTo>
                  <a:cubicBezTo>
                    <a:pt x="50" y="20"/>
                    <a:pt x="56" y="13"/>
                    <a:pt x="64" y="13"/>
                  </a:cubicBezTo>
                  <a:close/>
                  <a:moveTo>
                    <a:pt x="64" y="275"/>
                  </a:moveTo>
                  <a:cubicBezTo>
                    <a:pt x="56" y="275"/>
                    <a:pt x="50" y="268"/>
                    <a:pt x="49" y="260"/>
                  </a:cubicBezTo>
                  <a:cubicBezTo>
                    <a:pt x="50" y="252"/>
                    <a:pt x="56" y="245"/>
                    <a:pt x="64" y="245"/>
                  </a:cubicBezTo>
                  <a:cubicBezTo>
                    <a:pt x="73" y="245"/>
                    <a:pt x="79" y="252"/>
                    <a:pt x="79" y="260"/>
                  </a:cubicBezTo>
                  <a:cubicBezTo>
                    <a:pt x="79" y="268"/>
                    <a:pt x="73" y="275"/>
                    <a:pt x="64" y="275"/>
                  </a:cubicBezTo>
                  <a:close/>
                  <a:moveTo>
                    <a:pt x="199" y="236"/>
                  </a:moveTo>
                  <a:cubicBezTo>
                    <a:pt x="89" y="236"/>
                    <a:pt x="89" y="236"/>
                    <a:pt x="89" y="236"/>
                  </a:cubicBezTo>
                  <a:cubicBezTo>
                    <a:pt x="79" y="236"/>
                    <a:pt x="69" y="234"/>
                    <a:pt x="62" y="226"/>
                  </a:cubicBezTo>
                  <a:cubicBezTo>
                    <a:pt x="54" y="219"/>
                    <a:pt x="52" y="209"/>
                    <a:pt x="52" y="199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2" y="79"/>
                    <a:pt x="54" y="69"/>
                    <a:pt x="62" y="62"/>
                  </a:cubicBezTo>
                  <a:cubicBezTo>
                    <a:pt x="69" y="54"/>
                    <a:pt x="79" y="52"/>
                    <a:pt x="89" y="52"/>
                  </a:cubicBezTo>
                  <a:cubicBezTo>
                    <a:pt x="199" y="52"/>
                    <a:pt x="199" y="52"/>
                    <a:pt x="199" y="52"/>
                  </a:cubicBezTo>
                  <a:cubicBezTo>
                    <a:pt x="209" y="52"/>
                    <a:pt x="219" y="54"/>
                    <a:pt x="226" y="62"/>
                  </a:cubicBezTo>
                  <a:cubicBezTo>
                    <a:pt x="234" y="69"/>
                    <a:pt x="237" y="79"/>
                    <a:pt x="236" y="89"/>
                  </a:cubicBezTo>
                  <a:cubicBezTo>
                    <a:pt x="236" y="199"/>
                    <a:pt x="236" y="199"/>
                    <a:pt x="236" y="199"/>
                  </a:cubicBezTo>
                  <a:cubicBezTo>
                    <a:pt x="237" y="209"/>
                    <a:pt x="234" y="219"/>
                    <a:pt x="226" y="226"/>
                  </a:cubicBezTo>
                  <a:cubicBezTo>
                    <a:pt x="219" y="234"/>
                    <a:pt x="209" y="236"/>
                    <a:pt x="200" y="236"/>
                  </a:cubicBezTo>
                  <a:cubicBezTo>
                    <a:pt x="199" y="236"/>
                    <a:pt x="199" y="236"/>
                    <a:pt x="199" y="236"/>
                  </a:cubicBezTo>
                  <a:close/>
                  <a:moveTo>
                    <a:pt x="223" y="275"/>
                  </a:moveTo>
                  <a:cubicBezTo>
                    <a:pt x="215" y="275"/>
                    <a:pt x="208" y="268"/>
                    <a:pt x="208" y="260"/>
                  </a:cubicBezTo>
                  <a:cubicBezTo>
                    <a:pt x="208" y="252"/>
                    <a:pt x="215" y="245"/>
                    <a:pt x="223" y="245"/>
                  </a:cubicBezTo>
                  <a:cubicBezTo>
                    <a:pt x="231" y="245"/>
                    <a:pt x="238" y="252"/>
                    <a:pt x="238" y="260"/>
                  </a:cubicBezTo>
                  <a:cubicBezTo>
                    <a:pt x="238" y="268"/>
                    <a:pt x="231" y="275"/>
                    <a:pt x="223" y="275"/>
                  </a:cubicBezTo>
                  <a:close/>
                  <a:moveTo>
                    <a:pt x="223" y="43"/>
                  </a:moveTo>
                  <a:cubicBezTo>
                    <a:pt x="215" y="43"/>
                    <a:pt x="208" y="36"/>
                    <a:pt x="208" y="28"/>
                  </a:cubicBezTo>
                  <a:cubicBezTo>
                    <a:pt x="208" y="20"/>
                    <a:pt x="215" y="13"/>
                    <a:pt x="223" y="13"/>
                  </a:cubicBezTo>
                  <a:cubicBezTo>
                    <a:pt x="231" y="13"/>
                    <a:pt x="238" y="20"/>
                    <a:pt x="238" y="28"/>
                  </a:cubicBezTo>
                  <a:cubicBezTo>
                    <a:pt x="238" y="36"/>
                    <a:pt x="231" y="43"/>
                    <a:pt x="223" y="43"/>
                  </a:cubicBezTo>
                  <a:close/>
                  <a:moveTo>
                    <a:pt x="264" y="159"/>
                  </a:moveTo>
                  <a:cubicBezTo>
                    <a:pt x="256" y="159"/>
                    <a:pt x="249" y="153"/>
                    <a:pt x="249" y="144"/>
                  </a:cubicBezTo>
                  <a:cubicBezTo>
                    <a:pt x="249" y="136"/>
                    <a:pt x="256" y="129"/>
                    <a:pt x="264" y="129"/>
                  </a:cubicBezTo>
                  <a:cubicBezTo>
                    <a:pt x="273" y="129"/>
                    <a:pt x="279" y="136"/>
                    <a:pt x="279" y="144"/>
                  </a:cubicBezTo>
                  <a:cubicBezTo>
                    <a:pt x="279" y="153"/>
                    <a:pt x="273" y="159"/>
                    <a:pt x="26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63" name="矩形 62"/>
          <p:cNvSpPr/>
          <p:nvPr/>
        </p:nvSpPr>
        <p:spPr>
          <a:xfrm>
            <a:off x="1872605" y="1887399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prstClr val="black">
                  <a:lumMod val="50000"/>
                  <a:lumOff val="50000"/>
                </a:prst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64" name="矩形 63"/>
          <p:cNvSpPr/>
          <p:nvPr/>
        </p:nvSpPr>
        <p:spPr>
          <a:xfrm>
            <a:off x="936501" y="4767719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prstClr val="black">
                  <a:lumMod val="50000"/>
                  <a:lumOff val="50000"/>
                </a:prst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65" name="矩形 64"/>
          <p:cNvSpPr/>
          <p:nvPr/>
        </p:nvSpPr>
        <p:spPr>
          <a:xfrm>
            <a:off x="2556872" y="5768186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prstClr val="black">
                  <a:lumMod val="50000"/>
                  <a:lumOff val="50000"/>
                </a:prst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66" name="矩形 65"/>
          <p:cNvSpPr/>
          <p:nvPr/>
        </p:nvSpPr>
        <p:spPr>
          <a:xfrm>
            <a:off x="8677552" y="5631815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prstClr val="black">
                  <a:lumMod val="50000"/>
                  <a:lumOff val="50000"/>
                </a:prst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67" name="矩形 66"/>
          <p:cNvSpPr/>
          <p:nvPr/>
        </p:nvSpPr>
        <p:spPr>
          <a:xfrm>
            <a:off x="8353325" y="1879754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prstClr val="black">
                  <a:lumMod val="50000"/>
                  <a:lumOff val="50000"/>
                </a:prst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500"/>
                            </p:stCondLst>
                            <p:childTnLst>
                              <p:par>
                                <p:cTn id="8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0"/>
                            </p:stCondLst>
                            <p:childTnLst>
                              <p:par>
                                <p:cTn id="8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5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00"/>
                            </p:stCondLst>
                            <p:childTnLst>
                              <p:par>
                                <p:cTn id="9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56" grpId="0" animBg="1"/>
      <p:bldP spid="63" grpId="0"/>
      <p:bldP spid="64" grpId="0"/>
      <p:bldP spid="65" grpId="0"/>
      <p:bldP spid="66" grpId="0"/>
      <p:bldP spid="6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648469" y="2582064"/>
            <a:ext cx="6120680" cy="3682533"/>
            <a:chOff x="3022028" y="1587732"/>
            <a:chExt cx="6120680" cy="3682533"/>
          </a:xfrm>
        </p:grpSpPr>
        <p:pic>
          <p:nvPicPr>
            <p:cNvPr id="21" name="Picture 2" descr="C:\Users\Administrator\Desktop\ppt展示模板-8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2028" y="1587732"/>
              <a:ext cx="6120680" cy="36825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矩形 21"/>
            <p:cNvSpPr/>
            <p:nvPr/>
          </p:nvSpPr>
          <p:spPr>
            <a:xfrm>
              <a:off x="3937348" y="2060861"/>
              <a:ext cx="4320480" cy="2376251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810511" y="2520181"/>
            <a:ext cx="4037417" cy="3549594"/>
            <a:chOff x="7172738" y="1876570"/>
            <a:chExt cx="4037417" cy="3549594"/>
          </a:xfrm>
        </p:grpSpPr>
        <p:sp>
          <p:nvSpPr>
            <p:cNvPr id="24" name="圆角矩形 23"/>
            <p:cNvSpPr/>
            <p:nvPr/>
          </p:nvSpPr>
          <p:spPr>
            <a:xfrm>
              <a:off x="7172738" y="1876570"/>
              <a:ext cx="4037417" cy="1039043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ysClr val="window" lastClr="FFFFFF"/>
                </a:gs>
                <a:gs pos="0">
                  <a:srgbClr val="EEEEEE"/>
                </a:gs>
              </a:gsLst>
              <a:lin ang="8100000" scaled="0"/>
            </a:gradFill>
            <a:ln w="19050" cap="flat" cmpd="sng" algn="ctr">
              <a:gradFill>
                <a:gsLst>
                  <a:gs pos="0">
                    <a:srgbClr val="4F81BD">
                      <a:lumMod val="5000"/>
                      <a:lumOff val="95000"/>
                    </a:srgbClr>
                  </a:gs>
                  <a:gs pos="100000">
                    <a:srgbClr val="EEEEEE"/>
                  </a:gs>
                </a:gsLst>
                <a:lin ang="8100000" scaled="0"/>
              </a:gradFill>
              <a:prstDash val="solid"/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7172738" y="3068960"/>
              <a:ext cx="4037417" cy="2357204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ysClr val="window" lastClr="FFFFFF"/>
                </a:gs>
                <a:gs pos="0">
                  <a:srgbClr val="EEEEEE"/>
                </a:gs>
              </a:gsLst>
              <a:lin ang="8100000" scaled="0"/>
            </a:gradFill>
            <a:ln w="19050" cap="flat" cmpd="sng" algn="ctr">
              <a:gradFill>
                <a:gsLst>
                  <a:gs pos="0">
                    <a:srgbClr val="4F81BD">
                      <a:lumMod val="5000"/>
                      <a:lumOff val="95000"/>
                    </a:srgbClr>
                  </a:gs>
                  <a:gs pos="100000">
                    <a:srgbClr val="EEEEEE"/>
                  </a:gs>
                </a:gsLst>
                <a:lin ang="8100000" scaled="0"/>
              </a:gradFill>
              <a:prstDash val="solid"/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 rot="16200000">
              <a:off x="7491684" y="2898091"/>
              <a:ext cx="527587" cy="130584"/>
              <a:chOff x="5856449" y="4396591"/>
              <a:chExt cx="527587" cy="130584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5856449" y="4396591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6253452" y="4396591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4" name="圆角矩形 33"/>
              <p:cNvSpPr/>
              <p:nvPr/>
            </p:nvSpPr>
            <p:spPr>
              <a:xfrm rot="16200000">
                <a:off x="6118113" y="4306257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ysClr val="window" lastClr="FFFFFF"/>
                  </a:gs>
                  <a:gs pos="52000">
                    <a:sysClr val="window" lastClr="FFFFFF">
                      <a:lumMod val="85000"/>
                    </a:sysClr>
                  </a:gs>
                  <a:gs pos="23000">
                    <a:sysClr val="window" lastClr="FFFFFF">
                      <a:lumMod val="65000"/>
                    </a:sysClr>
                  </a:gs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ln w="12700" cap="flat" cmpd="sng" algn="ctr">
                <a:gradFill flip="none" rotWithShape="1">
                  <a:gsLst>
                    <a:gs pos="0">
                      <a:sysClr val="window" lastClr="FFFFFF">
                        <a:lumMod val="65000"/>
                      </a:sysClr>
                    </a:gs>
                    <a:gs pos="44000">
                      <a:sysClr val="window" lastClr="FFFFFF">
                        <a:lumMod val="75000"/>
                      </a:sysClr>
                    </a:gs>
                    <a:gs pos="78000">
                      <a:sysClr val="window" lastClr="FFFFFF"/>
                    </a:gs>
                    <a:gs pos="61000">
                      <a:sysClr val="window" lastClr="FFFFFF">
                        <a:lumMod val="100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400000" scaled="0"/>
                  <a:tileRect/>
                </a:gradFill>
                <a:prstDash val="solid"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16200000">
                <a:off x="6118113" y="4256214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ysClr val="window" lastClr="FFFFFF"/>
                  </a:gs>
                  <a:gs pos="52000">
                    <a:sysClr val="window" lastClr="FFFFFF">
                      <a:lumMod val="85000"/>
                    </a:sysClr>
                  </a:gs>
                  <a:gs pos="23000">
                    <a:sysClr val="window" lastClr="FFFFFF">
                      <a:lumMod val="65000"/>
                    </a:sysClr>
                  </a:gs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ln w="12700" cap="flat" cmpd="sng" algn="ctr">
                <a:gradFill flip="none" rotWithShape="1">
                  <a:gsLst>
                    <a:gs pos="0">
                      <a:sysClr val="window" lastClr="FFFFFF">
                        <a:lumMod val="65000"/>
                      </a:sysClr>
                    </a:gs>
                    <a:gs pos="43000">
                      <a:sysClr val="window" lastClr="FFFFFF">
                        <a:lumMod val="75000"/>
                      </a:sysClr>
                    </a:gs>
                    <a:gs pos="79000">
                      <a:sysClr val="window" lastClr="FFFFFF"/>
                    </a:gs>
                    <a:gs pos="61000">
                      <a:sysClr val="window" lastClr="FFFFFF">
                        <a:lumMod val="100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400000" scaled="0"/>
                  <a:tileRect/>
                </a:gradFill>
                <a:prstDash val="solid"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6200000">
              <a:off x="10291574" y="2898091"/>
              <a:ext cx="527587" cy="130584"/>
              <a:chOff x="5856449" y="4396591"/>
              <a:chExt cx="527587" cy="130584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5856449" y="4396591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6253452" y="4396591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6200000">
                <a:off x="6118113" y="4306257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ysClr val="window" lastClr="FFFFFF"/>
                  </a:gs>
                  <a:gs pos="52000">
                    <a:sysClr val="window" lastClr="FFFFFF">
                      <a:lumMod val="85000"/>
                    </a:sysClr>
                  </a:gs>
                  <a:gs pos="23000">
                    <a:sysClr val="window" lastClr="FFFFFF">
                      <a:lumMod val="65000"/>
                    </a:sysClr>
                  </a:gs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ln w="12700" cap="flat" cmpd="sng" algn="ctr">
                <a:gradFill flip="none" rotWithShape="1">
                  <a:gsLst>
                    <a:gs pos="0">
                      <a:sysClr val="window" lastClr="FFFFFF">
                        <a:lumMod val="65000"/>
                      </a:sysClr>
                    </a:gs>
                    <a:gs pos="44000">
                      <a:sysClr val="window" lastClr="FFFFFF">
                        <a:lumMod val="75000"/>
                      </a:sysClr>
                    </a:gs>
                    <a:gs pos="78000">
                      <a:sysClr val="window" lastClr="FFFFFF"/>
                    </a:gs>
                    <a:gs pos="61000">
                      <a:sysClr val="window" lastClr="FFFFFF">
                        <a:lumMod val="100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400000" scaled="0"/>
                  <a:tileRect/>
                </a:gradFill>
                <a:prstDash val="solid"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6200000">
                <a:off x="6118113" y="4256214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ysClr val="window" lastClr="FFFFFF"/>
                  </a:gs>
                  <a:gs pos="52000">
                    <a:sysClr val="window" lastClr="FFFFFF">
                      <a:lumMod val="85000"/>
                    </a:sysClr>
                  </a:gs>
                  <a:gs pos="23000">
                    <a:sysClr val="window" lastClr="FFFFFF">
                      <a:lumMod val="65000"/>
                    </a:sysClr>
                  </a:gs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ln w="12700" cap="flat" cmpd="sng" algn="ctr">
                <a:gradFill flip="none" rotWithShape="1">
                  <a:gsLst>
                    <a:gs pos="0">
                      <a:sysClr val="window" lastClr="FFFFFF">
                        <a:lumMod val="65000"/>
                      </a:sysClr>
                    </a:gs>
                    <a:gs pos="43000">
                      <a:sysClr val="window" lastClr="FFFFFF">
                        <a:lumMod val="75000"/>
                      </a:sysClr>
                    </a:gs>
                    <a:gs pos="79000">
                      <a:sysClr val="window" lastClr="FFFFFF"/>
                    </a:gs>
                    <a:gs pos="61000">
                      <a:sysClr val="window" lastClr="FFFFFF">
                        <a:lumMod val="100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400000" scaled="0"/>
                  <a:tileRect/>
                </a:gradFill>
                <a:prstDash val="solid"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sp>
        <p:nvSpPr>
          <p:cNvPr id="36" name="TextBox 499"/>
          <p:cNvSpPr txBox="1"/>
          <p:nvPr/>
        </p:nvSpPr>
        <p:spPr>
          <a:xfrm>
            <a:off x="7731514" y="2808213"/>
            <a:ext cx="203132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37" name="矩形 36"/>
          <p:cNvSpPr/>
          <p:nvPr/>
        </p:nvSpPr>
        <p:spPr>
          <a:xfrm>
            <a:off x="7026535" y="4032349"/>
            <a:ext cx="3528392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请在此输入详细的文字介绍信息，表达图表的含义。请在此输入详细的文字介绍信息，表达图表的含义。</a:t>
            </a:r>
          </a:p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400" dirty="0" smtClean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</a:t>
            </a:r>
          </a:p>
        </p:txBody>
      </p: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5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" name="组合 214"/>
          <p:cNvGrpSpPr/>
          <p:nvPr/>
        </p:nvGrpSpPr>
        <p:grpSpPr>
          <a:xfrm>
            <a:off x="288429" y="2361981"/>
            <a:ext cx="4849364" cy="4118640"/>
            <a:chOff x="508487" y="248400"/>
            <a:chExt cx="7662957" cy="6508269"/>
          </a:xfrm>
          <a:solidFill>
            <a:sysClr val="window" lastClr="FFFFFF">
              <a:lumMod val="75000"/>
            </a:sysClr>
          </a:solidFill>
        </p:grpSpPr>
        <p:sp>
          <p:nvSpPr>
            <p:cNvPr id="216" name="939439.625287.753.55.1255">
              <a:hlinkClick r:id="" action="ppaction://macro?name=Slide1.939439.625287.753.55.1255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984753" y="6031793"/>
              <a:ext cx="121508" cy="77630"/>
            </a:xfrm>
            <a:custGeom>
              <a:avLst/>
              <a:gdLst>
                <a:gd name="T0" fmla="*/ 4 w 59"/>
                <a:gd name="T1" fmla="*/ 11 h 42"/>
                <a:gd name="T2" fmla="*/ 26 w 59"/>
                <a:gd name="T3" fmla="*/ 17 h 42"/>
                <a:gd name="T4" fmla="*/ 48 w 59"/>
                <a:gd name="T5" fmla="*/ 0 h 42"/>
                <a:gd name="T6" fmla="*/ 58 w 59"/>
                <a:gd name="T7" fmla="*/ 30 h 42"/>
                <a:gd name="T8" fmla="*/ 35 w 59"/>
                <a:gd name="T9" fmla="*/ 41 h 42"/>
                <a:gd name="T10" fmla="*/ 5 w 59"/>
                <a:gd name="T11" fmla="*/ 39 h 42"/>
                <a:gd name="T12" fmla="*/ 0 w 59"/>
                <a:gd name="T13" fmla="*/ 17 h 42"/>
                <a:gd name="T14" fmla="*/ 4 w 59"/>
                <a:gd name="T15" fmla="*/ 11 h 42"/>
                <a:gd name="T16" fmla="*/ 4 w 59"/>
                <a:gd name="T17" fmla="*/ 11 h 42"/>
                <a:gd name="T18" fmla="*/ 4 w 59"/>
                <a:gd name="T19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42">
                  <a:moveTo>
                    <a:pt x="4" y="11"/>
                  </a:moveTo>
                  <a:lnTo>
                    <a:pt x="26" y="17"/>
                  </a:lnTo>
                  <a:lnTo>
                    <a:pt x="48" y="0"/>
                  </a:lnTo>
                  <a:lnTo>
                    <a:pt x="58" y="30"/>
                  </a:lnTo>
                  <a:lnTo>
                    <a:pt x="35" y="41"/>
                  </a:lnTo>
                  <a:lnTo>
                    <a:pt x="5" y="39"/>
                  </a:lnTo>
                  <a:lnTo>
                    <a:pt x="0" y="17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0" rIns="0" bIns="0" anchor="b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17" name="海南">
              <a:hlinkClick r:id="" action="ppaction://macro?name=Slide1.海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140100" y="6501594"/>
              <a:ext cx="380949" cy="255075"/>
            </a:xfrm>
            <a:custGeom>
              <a:avLst/>
              <a:gdLst>
                <a:gd name="T0" fmla="*/ 181 w 182"/>
                <a:gd name="T1" fmla="*/ 29 h 166"/>
                <a:gd name="T2" fmla="*/ 148 w 182"/>
                <a:gd name="T3" fmla="*/ 86 h 166"/>
                <a:gd name="T4" fmla="*/ 148 w 182"/>
                <a:gd name="T5" fmla="*/ 112 h 166"/>
                <a:gd name="T6" fmla="*/ 83 w 182"/>
                <a:gd name="T7" fmla="*/ 165 h 166"/>
                <a:gd name="T8" fmla="*/ 14 w 182"/>
                <a:gd name="T9" fmla="*/ 142 h 166"/>
                <a:gd name="T10" fmla="*/ 0 w 182"/>
                <a:gd name="T11" fmla="*/ 93 h 166"/>
                <a:gd name="T12" fmla="*/ 4 w 182"/>
                <a:gd name="T13" fmla="*/ 72 h 166"/>
                <a:gd name="T14" fmla="*/ 41 w 182"/>
                <a:gd name="T15" fmla="*/ 34 h 166"/>
                <a:gd name="T16" fmla="*/ 54 w 182"/>
                <a:gd name="T17" fmla="*/ 24 h 166"/>
                <a:gd name="T18" fmla="*/ 114 w 182"/>
                <a:gd name="T19" fmla="*/ 12 h 166"/>
                <a:gd name="T20" fmla="*/ 142 w 182"/>
                <a:gd name="T21" fmla="*/ 10 h 166"/>
                <a:gd name="T22" fmla="*/ 152 w 182"/>
                <a:gd name="T23" fmla="*/ 0 h 166"/>
                <a:gd name="T24" fmla="*/ 171 w 182"/>
                <a:gd name="T25" fmla="*/ 5 h 166"/>
                <a:gd name="T26" fmla="*/ 181 w 182"/>
                <a:gd name="T27" fmla="*/ 29 h 166"/>
                <a:gd name="T28" fmla="*/ 181 w 182"/>
                <a:gd name="T29" fmla="*/ 29 h 166"/>
                <a:gd name="T30" fmla="*/ 181 w 182"/>
                <a:gd name="T31" fmla="*/ 2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2" h="166">
                  <a:moveTo>
                    <a:pt x="181" y="29"/>
                  </a:moveTo>
                  <a:lnTo>
                    <a:pt x="148" y="86"/>
                  </a:lnTo>
                  <a:lnTo>
                    <a:pt x="148" y="112"/>
                  </a:lnTo>
                  <a:lnTo>
                    <a:pt x="83" y="165"/>
                  </a:lnTo>
                  <a:lnTo>
                    <a:pt x="14" y="142"/>
                  </a:lnTo>
                  <a:lnTo>
                    <a:pt x="0" y="93"/>
                  </a:lnTo>
                  <a:lnTo>
                    <a:pt x="4" y="72"/>
                  </a:lnTo>
                  <a:lnTo>
                    <a:pt x="41" y="34"/>
                  </a:lnTo>
                  <a:lnTo>
                    <a:pt x="54" y="24"/>
                  </a:lnTo>
                  <a:lnTo>
                    <a:pt x="114" y="12"/>
                  </a:lnTo>
                  <a:lnTo>
                    <a:pt x="142" y="10"/>
                  </a:lnTo>
                  <a:lnTo>
                    <a:pt x="152" y="0"/>
                  </a:lnTo>
                  <a:lnTo>
                    <a:pt x="171" y="5"/>
                  </a:lnTo>
                  <a:lnTo>
                    <a:pt x="181" y="29"/>
                  </a:lnTo>
                  <a:lnTo>
                    <a:pt x="181" y="29"/>
                  </a:lnTo>
                  <a:lnTo>
                    <a:pt x="181" y="29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18" name="上海">
              <a:hlinkClick r:id="" action="ppaction://macro?name=Slide1.上海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943517" y="4264508"/>
              <a:ext cx="121508" cy="155262"/>
            </a:xfrm>
            <a:custGeom>
              <a:avLst/>
              <a:gdLst>
                <a:gd name="T0" fmla="*/ 25 w 62"/>
                <a:gd name="T1" fmla="*/ 64 h 65"/>
                <a:gd name="T2" fmla="*/ 0 w 62"/>
                <a:gd name="T3" fmla="*/ 42 h 65"/>
                <a:gd name="T4" fmla="*/ 11 w 62"/>
                <a:gd name="T5" fmla="*/ 27 h 65"/>
                <a:gd name="T6" fmla="*/ 21 w 62"/>
                <a:gd name="T7" fmla="*/ 0 h 65"/>
                <a:gd name="T8" fmla="*/ 49 w 62"/>
                <a:gd name="T9" fmla="*/ 11 h 65"/>
                <a:gd name="T10" fmla="*/ 61 w 62"/>
                <a:gd name="T11" fmla="*/ 29 h 65"/>
                <a:gd name="T12" fmla="*/ 52 w 62"/>
                <a:gd name="T13" fmla="*/ 43 h 65"/>
                <a:gd name="T14" fmla="*/ 25 w 62"/>
                <a:gd name="T15" fmla="*/ 64 h 65"/>
                <a:gd name="T16" fmla="*/ 25 w 62"/>
                <a:gd name="T17" fmla="*/ 6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5">
                  <a:moveTo>
                    <a:pt x="25" y="64"/>
                  </a:moveTo>
                  <a:lnTo>
                    <a:pt x="0" y="42"/>
                  </a:lnTo>
                  <a:lnTo>
                    <a:pt x="11" y="27"/>
                  </a:lnTo>
                  <a:lnTo>
                    <a:pt x="21" y="0"/>
                  </a:lnTo>
                  <a:lnTo>
                    <a:pt x="49" y="11"/>
                  </a:lnTo>
                  <a:lnTo>
                    <a:pt x="61" y="29"/>
                  </a:lnTo>
                  <a:lnTo>
                    <a:pt x="52" y="43"/>
                  </a:lnTo>
                  <a:lnTo>
                    <a:pt x="25" y="64"/>
                  </a:lnTo>
                  <a:lnTo>
                    <a:pt x="25" y="64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19" name="河南">
              <a:hlinkClick r:id="" action="ppaction://macro?name=Slide1.河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349074" y="3535502"/>
              <a:ext cx="899828" cy="861339"/>
            </a:xfrm>
            <a:custGeom>
              <a:avLst/>
              <a:gdLst>
                <a:gd name="T0" fmla="*/ 50 w 426"/>
                <a:gd name="T1" fmla="*/ 268 h 385"/>
                <a:gd name="T2" fmla="*/ 111 w 426"/>
                <a:gd name="T3" fmla="*/ 322 h 385"/>
                <a:gd name="T4" fmla="*/ 162 w 426"/>
                <a:gd name="T5" fmla="*/ 333 h 385"/>
                <a:gd name="T6" fmla="*/ 208 w 426"/>
                <a:gd name="T7" fmla="*/ 326 h 385"/>
                <a:gd name="T8" fmla="*/ 222 w 426"/>
                <a:gd name="T9" fmla="*/ 333 h 385"/>
                <a:gd name="T10" fmla="*/ 238 w 426"/>
                <a:gd name="T11" fmla="*/ 323 h 385"/>
                <a:gd name="T12" fmla="*/ 249 w 426"/>
                <a:gd name="T13" fmla="*/ 335 h 385"/>
                <a:gd name="T14" fmla="*/ 256 w 426"/>
                <a:gd name="T15" fmla="*/ 354 h 385"/>
                <a:gd name="T16" fmla="*/ 278 w 426"/>
                <a:gd name="T17" fmla="*/ 366 h 385"/>
                <a:gd name="T18" fmla="*/ 307 w 426"/>
                <a:gd name="T19" fmla="*/ 366 h 385"/>
                <a:gd name="T20" fmla="*/ 329 w 426"/>
                <a:gd name="T21" fmla="*/ 384 h 385"/>
                <a:gd name="T22" fmla="*/ 349 w 426"/>
                <a:gd name="T23" fmla="*/ 375 h 385"/>
                <a:gd name="T24" fmla="*/ 364 w 426"/>
                <a:gd name="T25" fmla="*/ 384 h 385"/>
                <a:gd name="T26" fmla="*/ 377 w 426"/>
                <a:gd name="T27" fmla="*/ 359 h 385"/>
                <a:gd name="T28" fmla="*/ 396 w 426"/>
                <a:gd name="T29" fmla="*/ 350 h 385"/>
                <a:gd name="T30" fmla="*/ 399 w 426"/>
                <a:gd name="T31" fmla="*/ 329 h 385"/>
                <a:gd name="T32" fmla="*/ 393 w 426"/>
                <a:gd name="T33" fmla="*/ 292 h 385"/>
                <a:gd name="T34" fmla="*/ 389 w 426"/>
                <a:gd name="T35" fmla="*/ 288 h 385"/>
                <a:gd name="T36" fmla="*/ 370 w 426"/>
                <a:gd name="T37" fmla="*/ 307 h 385"/>
                <a:gd name="T38" fmla="*/ 342 w 426"/>
                <a:gd name="T39" fmla="*/ 285 h 385"/>
                <a:gd name="T40" fmla="*/ 321 w 426"/>
                <a:gd name="T41" fmla="*/ 259 h 385"/>
                <a:gd name="T42" fmla="*/ 342 w 426"/>
                <a:gd name="T43" fmla="*/ 244 h 385"/>
                <a:gd name="T44" fmla="*/ 348 w 426"/>
                <a:gd name="T45" fmla="*/ 219 h 385"/>
                <a:gd name="T46" fmla="*/ 360 w 426"/>
                <a:gd name="T47" fmla="*/ 209 h 385"/>
                <a:gd name="T48" fmla="*/ 358 w 426"/>
                <a:gd name="T49" fmla="*/ 174 h 385"/>
                <a:gd name="T50" fmla="*/ 367 w 426"/>
                <a:gd name="T51" fmla="*/ 168 h 385"/>
                <a:gd name="T52" fmla="*/ 384 w 426"/>
                <a:gd name="T53" fmla="*/ 178 h 385"/>
                <a:gd name="T54" fmla="*/ 396 w 426"/>
                <a:gd name="T55" fmla="*/ 192 h 385"/>
                <a:gd name="T56" fmla="*/ 417 w 426"/>
                <a:gd name="T57" fmla="*/ 178 h 385"/>
                <a:gd name="T58" fmla="*/ 425 w 426"/>
                <a:gd name="T59" fmla="*/ 169 h 385"/>
                <a:gd name="T60" fmla="*/ 421 w 426"/>
                <a:gd name="T61" fmla="*/ 152 h 385"/>
                <a:gd name="T62" fmla="*/ 396 w 426"/>
                <a:gd name="T63" fmla="*/ 137 h 385"/>
                <a:gd name="T64" fmla="*/ 391 w 426"/>
                <a:gd name="T65" fmla="*/ 120 h 385"/>
                <a:gd name="T66" fmla="*/ 344 w 426"/>
                <a:gd name="T67" fmla="*/ 126 h 385"/>
                <a:gd name="T68" fmla="*/ 315 w 426"/>
                <a:gd name="T69" fmla="*/ 101 h 385"/>
                <a:gd name="T70" fmla="*/ 302 w 426"/>
                <a:gd name="T71" fmla="*/ 96 h 385"/>
                <a:gd name="T72" fmla="*/ 302 w 426"/>
                <a:gd name="T73" fmla="*/ 80 h 385"/>
                <a:gd name="T74" fmla="*/ 366 w 426"/>
                <a:gd name="T75" fmla="*/ 7 h 385"/>
                <a:gd name="T76" fmla="*/ 342 w 426"/>
                <a:gd name="T77" fmla="*/ 13 h 385"/>
                <a:gd name="T78" fmla="*/ 328 w 426"/>
                <a:gd name="T79" fmla="*/ 24 h 385"/>
                <a:gd name="T80" fmla="*/ 321 w 426"/>
                <a:gd name="T81" fmla="*/ 15 h 385"/>
                <a:gd name="T82" fmla="*/ 321 w 426"/>
                <a:gd name="T83" fmla="*/ 4 h 385"/>
                <a:gd name="T84" fmla="*/ 310 w 426"/>
                <a:gd name="T85" fmla="*/ 0 h 385"/>
                <a:gd name="T86" fmla="*/ 281 w 426"/>
                <a:gd name="T87" fmla="*/ 12 h 385"/>
                <a:gd name="T88" fmla="*/ 208 w 426"/>
                <a:gd name="T89" fmla="*/ 2 h 385"/>
                <a:gd name="T90" fmla="*/ 203 w 426"/>
                <a:gd name="T91" fmla="*/ 63 h 385"/>
                <a:gd name="T92" fmla="*/ 168 w 426"/>
                <a:gd name="T93" fmla="*/ 91 h 385"/>
                <a:gd name="T94" fmla="*/ 120 w 426"/>
                <a:gd name="T95" fmla="*/ 101 h 385"/>
                <a:gd name="T96" fmla="*/ 54 w 426"/>
                <a:gd name="T97" fmla="*/ 147 h 385"/>
                <a:gd name="T98" fmla="*/ 0 w 426"/>
                <a:gd name="T99" fmla="*/ 161 h 385"/>
                <a:gd name="T100" fmla="*/ 0 w 426"/>
                <a:gd name="T101" fmla="*/ 171 h 385"/>
                <a:gd name="T102" fmla="*/ 50 w 426"/>
                <a:gd name="T103" fmla="*/ 246 h 385"/>
                <a:gd name="T104" fmla="*/ 50 w 426"/>
                <a:gd name="T105" fmla="*/ 268 h 385"/>
                <a:gd name="T106" fmla="*/ 50 w 426"/>
                <a:gd name="T107" fmla="*/ 268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6" h="385">
                  <a:moveTo>
                    <a:pt x="50" y="268"/>
                  </a:moveTo>
                  <a:lnTo>
                    <a:pt x="111" y="322"/>
                  </a:lnTo>
                  <a:lnTo>
                    <a:pt x="162" y="333"/>
                  </a:lnTo>
                  <a:lnTo>
                    <a:pt x="208" y="326"/>
                  </a:lnTo>
                  <a:lnTo>
                    <a:pt x="222" y="333"/>
                  </a:lnTo>
                  <a:lnTo>
                    <a:pt x="238" y="323"/>
                  </a:lnTo>
                  <a:lnTo>
                    <a:pt x="249" y="335"/>
                  </a:lnTo>
                  <a:lnTo>
                    <a:pt x="256" y="354"/>
                  </a:lnTo>
                  <a:lnTo>
                    <a:pt x="278" y="366"/>
                  </a:lnTo>
                  <a:lnTo>
                    <a:pt x="307" y="366"/>
                  </a:lnTo>
                  <a:lnTo>
                    <a:pt x="329" y="384"/>
                  </a:lnTo>
                  <a:lnTo>
                    <a:pt x="349" y="375"/>
                  </a:lnTo>
                  <a:lnTo>
                    <a:pt x="364" y="384"/>
                  </a:lnTo>
                  <a:lnTo>
                    <a:pt x="377" y="359"/>
                  </a:lnTo>
                  <a:lnTo>
                    <a:pt x="396" y="350"/>
                  </a:lnTo>
                  <a:lnTo>
                    <a:pt x="399" y="329"/>
                  </a:lnTo>
                  <a:lnTo>
                    <a:pt x="393" y="292"/>
                  </a:lnTo>
                  <a:lnTo>
                    <a:pt x="389" y="288"/>
                  </a:lnTo>
                  <a:lnTo>
                    <a:pt x="370" y="307"/>
                  </a:lnTo>
                  <a:lnTo>
                    <a:pt x="342" y="285"/>
                  </a:lnTo>
                  <a:lnTo>
                    <a:pt x="321" y="259"/>
                  </a:lnTo>
                  <a:lnTo>
                    <a:pt x="342" y="244"/>
                  </a:lnTo>
                  <a:lnTo>
                    <a:pt x="348" y="219"/>
                  </a:lnTo>
                  <a:lnTo>
                    <a:pt x="360" y="209"/>
                  </a:lnTo>
                  <a:lnTo>
                    <a:pt x="358" y="174"/>
                  </a:lnTo>
                  <a:lnTo>
                    <a:pt x="367" y="168"/>
                  </a:lnTo>
                  <a:lnTo>
                    <a:pt x="384" y="178"/>
                  </a:lnTo>
                  <a:lnTo>
                    <a:pt x="396" y="192"/>
                  </a:lnTo>
                  <a:lnTo>
                    <a:pt x="417" y="178"/>
                  </a:lnTo>
                  <a:lnTo>
                    <a:pt x="425" y="169"/>
                  </a:lnTo>
                  <a:lnTo>
                    <a:pt x="421" y="152"/>
                  </a:lnTo>
                  <a:lnTo>
                    <a:pt x="396" y="137"/>
                  </a:lnTo>
                  <a:lnTo>
                    <a:pt x="391" y="120"/>
                  </a:lnTo>
                  <a:lnTo>
                    <a:pt x="344" y="126"/>
                  </a:lnTo>
                  <a:lnTo>
                    <a:pt x="315" y="101"/>
                  </a:lnTo>
                  <a:lnTo>
                    <a:pt x="302" y="96"/>
                  </a:lnTo>
                  <a:lnTo>
                    <a:pt x="302" y="80"/>
                  </a:lnTo>
                  <a:lnTo>
                    <a:pt x="366" y="7"/>
                  </a:lnTo>
                  <a:lnTo>
                    <a:pt x="342" y="13"/>
                  </a:lnTo>
                  <a:lnTo>
                    <a:pt x="328" y="24"/>
                  </a:lnTo>
                  <a:lnTo>
                    <a:pt x="321" y="15"/>
                  </a:lnTo>
                  <a:lnTo>
                    <a:pt x="321" y="4"/>
                  </a:lnTo>
                  <a:lnTo>
                    <a:pt x="310" y="0"/>
                  </a:lnTo>
                  <a:lnTo>
                    <a:pt x="281" y="12"/>
                  </a:lnTo>
                  <a:lnTo>
                    <a:pt x="208" y="2"/>
                  </a:lnTo>
                  <a:lnTo>
                    <a:pt x="203" y="63"/>
                  </a:lnTo>
                  <a:lnTo>
                    <a:pt x="168" y="91"/>
                  </a:lnTo>
                  <a:lnTo>
                    <a:pt x="120" y="101"/>
                  </a:lnTo>
                  <a:lnTo>
                    <a:pt x="54" y="147"/>
                  </a:lnTo>
                  <a:lnTo>
                    <a:pt x="0" y="161"/>
                  </a:lnTo>
                  <a:lnTo>
                    <a:pt x="0" y="171"/>
                  </a:lnTo>
                  <a:lnTo>
                    <a:pt x="50" y="246"/>
                  </a:lnTo>
                  <a:lnTo>
                    <a:pt x="50" y="268"/>
                  </a:lnTo>
                  <a:lnTo>
                    <a:pt x="50" y="268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20" name="台湾">
              <a:hlinkClick r:id="" action="ppaction://macro?name=Slide1.台湾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940356" y="5399666"/>
              <a:ext cx="206896" cy="643231"/>
            </a:xfrm>
            <a:custGeom>
              <a:avLst/>
              <a:gdLst>
                <a:gd name="T0" fmla="*/ 26 w 106"/>
                <a:gd name="T1" fmla="*/ 37 h 289"/>
                <a:gd name="T2" fmla="*/ 29 w 106"/>
                <a:gd name="T3" fmla="*/ 34 h 289"/>
                <a:gd name="T4" fmla="*/ 38 w 106"/>
                <a:gd name="T5" fmla="*/ 17 h 289"/>
                <a:gd name="T6" fmla="*/ 61 w 106"/>
                <a:gd name="T7" fmla="*/ 1 h 289"/>
                <a:gd name="T8" fmla="*/ 67 w 106"/>
                <a:gd name="T9" fmla="*/ 1 h 289"/>
                <a:gd name="T10" fmla="*/ 82 w 106"/>
                <a:gd name="T11" fmla="*/ 5 h 289"/>
                <a:gd name="T12" fmla="*/ 87 w 106"/>
                <a:gd name="T13" fmla="*/ 10 h 289"/>
                <a:gd name="T14" fmla="*/ 97 w 106"/>
                <a:gd name="T15" fmla="*/ 17 h 289"/>
                <a:gd name="T16" fmla="*/ 100 w 106"/>
                <a:gd name="T17" fmla="*/ 29 h 289"/>
                <a:gd name="T18" fmla="*/ 91 w 106"/>
                <a:gd name="T19" fmla="*/ 39 h 289"/>
                <a:gd name="T20" fmla="*/ 91 w 106"/>
                <a:gd name="T21" fmla="*/ 54 h 289"/>
                <a:gd name="T22" fmla="*/ 101 w 106"/>
                <a:gd name="T23" fmla="*/ 73 h 289"/>
                <a:gd name="T24" fmla="*/ 91 w 106"/>
                <a:gd name="T25" fmla="*/ 95 h 289"/>
                <a:gd name="T26" fmla="*/ 96 w 106"/>
                <a:gd name="T27" fmla="*/ 109 h 289"/>
                <a:gd name="T28" fmla="*/ 96 w 106"/>
                <a:gd name="T29" fmla="*/ 118 h 289"/>
                <a:gd name="T30" fmla="*/ 100 w 106"/>
                <a:gd name="T31" fmla="*/ 141 h 289"/>
                <a:gd name="T32" fmla="*/ 104 w 106"/>
                <a:gd name="T33" fmla="*/ 161 h 289"/>
                <a:gd name="T34" fmla="*/ 103 w 106"/>
                <a:gd name="T35" fmla="*/ 178 h 289"/>
                <a:gd name="T36" fmla="*/ 100 w 106"/>
                <a:gd name="T37" fmla="*/ 185 h 289"/>
                <a:gd name="T38" fmla="*/ 97 w 106"/>
                <a:gd name="T39" fmla="*/ 192 h 289"/>
                <a:gd name="T40" fmla="*/ 96 w 106"/>
                <a:gd name="T41" fmla="*/ 196 h 289"/>
                <a:gd name="T42" fmla="*/ 95 w 106"/>
                <a:gd name="T43" fmla="*/ 210 h 289"/>
                <a:gd name="T44" fmla="*/ 90 w 106"/>
                <a:gd name="T45" fmla="*/ 215 h 289"/>
                <a:gd name="T46" fmla="*/ 85 w 106"/>
                <a:gd name="T47" fmla="*/ 227 h 289"/>
                <a:gd name="T48" fmla="*/ 81 w 106"/>
                <a:gd name="T49" fmla="*/ 229 h 289"/>
                <a:gd name="T50" fmla="*/ 78 w 106"/>
                <a:gd name="T51" fmla="*/ 232 h 289"/>
                <a:gd name="T52" fmla="*/ 76 w 106"/>
                <a:gd name="T53" fmla="*/ 253 h 289"/>
                <a:gd name="T54" fmla="*/ 70 w 106"/>
                <a:gd name="T55" fmla="*/ 263 h 289"/>
                <a:gd name="T56" fmla="*/ 73 w 106"/>
                <a:gd name="T57" fmla="*/ 280 h 289"/>
                <a:gd name="T58" fmla="*/ 76 w 106"/>
                <a:gd name="T59" fmla="*/ 284 h 289"/>
                <a:gd name="T60" fmla="*/ 72 w 106"/>
                <a:gd name="T61" fmla="*/ 283 h 289"/>
                <a:gd name="T62" fmla="*/ 65 w 106"/>
                <a:gd name="T63" fmla="*/ 281 h 289"/>
                <a:gd name="T64" fmla="*/ 63 w 106"/>
                <a:gd name="T65" fmla="*/ 285 h 289"/>
                <a:gd name="T66" fmla="*/ 62 w 106"/>
                <a:gd name="T67" fmla="*/ 286 h 289"/>
                <a:gd name="T68" fmla="*/ 57 w 106"/>
                <a:gd name="T69" fmla="*/ 287 h 289"/>
                <a:gd name="T70" fmla="*/ 57 w 106"/>
                <a:gd name="T71" fmla="*/ 281 h 289"/>
                <a:gd name="T72" fmla="*/ 52 w 106"/>
                <a:gd name="T73" fmla="*/ 274 h 289"/>
                <a:gd name="T74" fmla="*/ 51 w 106"/>
                <a:gd name="T75" fmla="*/ 262 h 289"/>
                <a:gd name="T76" fmla="*/ 40 w 106"/>
                <a:gd name="T77" fmla="*/ 256 h 289"/>
                <a:gd name="T78" fmla="*/ 33 w 106"/>
                <a:gd name="T79" fmla="*/ 251 h 289"/>
                <a:gd name="T80" fmla="*/ 28 w 106"/>
                <a:gd name="T81" fmla="*/ 240 h 289"/>
                <a:gd name="T82" fmla="*/ 25 w 106"/>
                <a:gd name="T83" fmla="*/ 234 h 289"/>
                <a:gd name="T84" fmla="*/ 19 w 106"/>
                <a:gd name="T85" fmla="*/ 229 h 289"/>
                <a:gd name="T86" fmla="*/ 13 w 106"/>
                <a:gd name="T87" fmla="*/ 213 h 289"/>
                <a:gd name="T88" fmla="*/ 6 w 106"/>
                <a:gd name="T89" fmla="*/ 203 h 289"/>
                <a:gd name="T90" fmla="*/ 7 w 106"/>
                <a:gd name="T91" fmla="*/ 185 h 289"/>
                <a:gd name="T92" fmla="*/ 9 w 106"/>
                <a:gd name="T93" fmla="*/ 182 h 289"/>
                <a:gd name="T94" fmla="*/ 5 w 106"/>
                <a:gd name="T95" fmla="*/ 173 h 289"/>
                <a:gd name="T96" fmla="*/ 1 w 106"/>
                <a:gd name="T97" fmla="*/ 166 h 289"/>
                <a:gd name="T98" fmla="*/ 0 w 106"/>
                <a:gd name="T99" fmla="*/ 157 h 289"/>
                <a:gd name="T100" fmla="*/ 4 w 106"/>
                <a:gd name="T101" fmla="*/ 154 h 289"/>
                <a:gd name="T102" fmla="*/ 4 w 106"/>
                <a:gd name="T103" fmla="*/ 153 h 289"/>
                <a:gd name="T104" fmla="*/ 6 w 106"/>
                <a:gd name="T105" fmla="*/ 141 h 289"/>
                <a:gd name="T106" fmla="*/ 5 w 106"/>
                <a:gd name="T107" fmla="*/ 137 h 289"/>
                <a:gd name="T108" fmla="*/ 5 w 106"/>
                <a:gd name="T109" fmla="*/ 133 h 289"/>
                <a:gd name="T110" fmla="*/ 5 w 106"/>
                <a:gd name="T111" fmla="*/ 100 h 289"/>
                <a:gd name="T112" fmla="*/ 6 w 106"/>
                <a:gd name="T113" fmla="*/ 95 h 289"/>
                <a:gd name="T114" fmla="*/ 9 w 106"/>
                <a:gd name="T115" fmla="*/ 92 h 289"/>
                <a:gd name="T116" fmla="*/ 14 w 106"/>
                <a:gd name="T117" fmla="*/ 75 h 289"/>
                <a:gd name="T118" fmla="*/ 24 w 106"/>
                <a:gd name="T119" fmla="*/ 49 h 289"/>
                <a:gd name="T120" fmla="*/ 24 w 106"/>
                <a:gd name="T121" fmla="*/ 41 h 289"/>
                <a:gd name="T122" fmla="*/ 23 w 106"/>
                <a:gd name="T123" fmla="*/ 4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6" h="289">
                  <a:moveTo>
                    <a:pt x="23" y="40"/>
                  </a:move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7"/>
                  </a:lnTo>
                  <a:lnTo>
                    <a:pt x="34" y="24"/>
                  </a:lnTo>
                  <a:lnTo>
                    <a:pt x="36" y="22"/>
                  </a:lnTo>
                  <a:lnTo>
                    <a:pt x="36" y="21"/>
                  </a:lnTo>
                  <a:lnTo>
                    <a:pt x="38" y="19"/>
                  </a:lnTo>
                  <a:lnTo>
                    <a:pt x="38" y="17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42" y="13"/>
                  </a:lnTo>
                  <a:lnTo>
                    <a:pt x="42" y="11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6" y="7"/>
                  </a:lnTo>
                  <a:lnTo>
                    <a:pt x="47" y="5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4" y="3"/>
                  </a:lnTo>
                  <a:lnTo>
                    <a:pt x="54" y="3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7" y="1"/>
                  </a:lnTo>
                  <a:lnTo>
                    <a:pt x="58" y="1"/>
                  </a:lnTo>
                  <a:lnTo>
                    <a:pt x="58" y="1"/>
                  </a:lnTo>
                  <a:lnTo>
                    <a:pt x="61" y="1"/>
                  </a:lnTo>
                  <a:lnTo>
                    <a:pt x="61" y="1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4" y="0"/>
                  </a:lnTo>
                  <a:lnTo>
                    <a:pt x="64" y="1"/>
                  </a:lnTo>
                  <a:lnTo>
                    <a:pt x="64" y="1"/>
                  </a:lnTo>
                  <a:lnTo>
                    <a:pt x="64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71" y="1"/>
                  </a:lnTo>
                  <a:lnTo>
                    <a:pt x="71" y="1"/>
                  </a:lnTo>
                  <a:lnTo>
                    <a:pt x="73" y="1"/>
                  </a:lnTo>
                  <a:lnTo>
                    <a:pt x="73" y="1"/>
                  </a:lnTo>
                  <a:lnTo>
                    <a:pt x="75" y="0"/>
                  </a:lnTo>
                  <a:lnTo>
                    <a:pt x="75" y="3"/>
                  </a:lnTo>
                  <a:lnTo>
                    <a:pt x="75" y="3"/>
                  </a:lnTo>
                  <a:lnTo>
                    <a:pt x="75" y="3"/>
                  </a:lnTo>
                  <a:lnTo>
                    <a:pt x="76" y="3"/>
                  </a:lnTo>
                  <a:lnTo>
                    <a:pt x="76" y="3"/>
                  </a:lnTo>
                  <a:lnTo>
                    <a:pt x="76" y="3"/>
                  </a:lnTo>
                  <a:lnTo>
                    <a:pt x="76" y="3"/>
                  </a:lnTo>
                  <a:lnTo>
                    <a:pt x="78" y="3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4" y="5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7" y="7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7" y="10"/>
                  </a:lnTo>
                  <a:lnTo>
                    <a:pt x="87" y="10"/>
                  </a:lnTo>
                  <a:lnTo>
                    <a:pt x="87" y="10"/>
                  </a:lnTo>
                  <a:lnTo>
                    <a:pt x="90" y="10"/>
                  </a:lnTo>
                  <a:lnTo>
                    <a:pt x="90" y="13"/>
                  </a:lnTo>
                  <a:lnTo>
                    <a:pt x="90" y="13"/>
                  </a:lnTo>
                  <a:lnTo>
                    <a:pt x="90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4" y="13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6" y="15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100" y="17"/>
                  </a:lnTo>
                  <a:lnTo>
                    <a:pt x="100" y="20"/>
                  </a:lnTo>
                  <a:lnTo>
                    <a:pt x="100" y="20"/>
                  </a:lnTo>
                  <a:lnTo>
                    <a:pt x="100" y="20"/>
                  </a:lnTo>
                  <a:lnTo>
                    <a:pt x="100" y="20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4"/>
                  </a:lnTo>
                  <a:lnTo>
                    <a:pt x="100" y="24"/>
                  </a:lnTo>
                  <a:lnTo>
                    <a:pt x="100" y="24"/>
                  </a:lnTo>
                  <a:lnTo>
                    <a:pt x="100" y="24"/>
                  </a:lnTo>
                  <a:lnTo>
                    <a:pt x="100" y="25"/>
                  </a:lnTo>
                  <a:lnTo>
                    <a:pt x="100" y="25"/>
                  </a:lnTo>
                  <a:lnTo>
                    <a:pt x="100" y="25"/>
                  </a:lnTo>
                  <a:lnTo>
                    <a:pt x="102" y="25"/>
                  </a:lnTo>
                  <a:lnTo>
                    <a:pt x="100" y="27"/>
                  </a:lnTo>
                  <a:lnTo>
                    <a:pt x="100" y="27"/>
                  </a:lnTo>
                  <a:lnTo>
                    <a:pt x="100" y="27"/>
                  </a:lnTo>
                  <a:lnTo>
                    <a:pt x="100" y="27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1" y="38"/>
                  </a:lnTo>
                  <a:lnTo>
                    <a:pt x="91" y="38"/>
                  </a:lnTo>
                  <a:lnTo>
                    <a:pt x="91" y="38"/>
                  </a:lnTo>
                  <a:lnTo>
                    <a:pt x="91" y="38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4"/>
                  </a:lnTo>
                  <a:lnTo>
                    <a:pt x="90" y="46"/>
                  </a:lnTo>
                  <a:lnTo>
                    <a:pt x="90" y="48"/>
                  </a:lnTo>
                  <a:lnTo>
                    <a:pt x="91" y="48"/>
                  </a:lnTo>
                  <a:lnTo>
                    <a:pt x="91" y="50"/>
                  </a:lnTo>
                  <a:lnTo>
                    <a:pt x="91" y="52"/>
                  </a:lnTo>
                  <a:lnTo>
                    <a:pt x="91" y="54"/>
                  </a:lnTo>
                  <a:lnTo>
                    <a:pt x="93" y="54"/>
                  </a:lnTo>
                  <a:lnTo>
                    <a:pt x="93" y="56"/>
                  </a:lnTo>
                  <a:lnTo>
                    <a:pt x="93" y="58"/>
                  </a:lnTo>
                  <a:lnTo>
                    <a:pt x="93" y="61"/>
                  </a:lnTo>
                  <a:lnTo>
                    <a:pt x="96" y="61"/>
                  </a:lnTo>
                  <a:lnTo>
                    <a:pt x="96" y="63"/>
                  </a:lnTo>
                  <a:lnTo>
                    <a:pt x="96" y="63"/>
                  </a:lnTo>
                  <a:lnTo>
                    <a:pt x="96" y="65"/>
                  </a:lnTo>
                  <a:lnTo>
                    <a:pt x="98" y="65"/>
                  </a:lnTo>
                  <a:lnTo>
                    <a:pt x="98" y="68"/>
                  </a:lnTo>
                  <a:lnTo>
                    <a:pt x="98" y="68"/>
                  </a:lnTo>
                  <a:lnTo>
                    <a:pt x="98" y="68"/>
                  </a:lnTo>
                  <a:lnTo>
                    <a:pt x="99" y="68"/>
                  </a:lnTo>
                  <a:lnTo>
                    <a:pt x="99" y="70"/>
                  </a:lnTo>
                  <a:lnTo>
                    <a:pt x="99" y="70"/>
                  </a:lnTo>
                  <a:lnTo>
                    <a:pt x="99" y="70"/>
                  </a:lnTo>
                  <a:lnTo>
                    <a:pt x="100" y="70"/>
                  </a:lnTo>
                  <a:lnTo>
                    <a:pt x="100" y="72"/>
                  </a:lnTo>
                  <a:lnTo>
                    <a:pt x="100" y="72"/>
                  </a:lnTo>
                  <a:lnTo>
                    <a:pt x="100" y="72"/>
                  </a:lnTo>
                  <a:lnTo>
                    <a:pt x="101" y="72"/>
                  </a:lnTo>
                  <a:lnTo>
                    <a:pt x="101" y="73"/>
                  </a:lnTo>
                  <a:lnTo>
                    <a:pt x="101" y="73"/>
                  </a:lnTo>
                  <a:lnTo>
                    <a:pt x="101" y="73"/>
                  </a:lnTo>
                  <a:lnTo>
                    <a:pt x="103" y="73"/>
                  </a:lnTo>
                  <a:lnTo>
                    <a:pt x="101" y="75"/>
                  </a:lnTo>
                  <a:lnTo>
                    <a:pt x="100" y="75"/>
                  </a:lnTo>
                  <a:lnTo>
                    <a:pt x="98" y="77"/>
                  </a:lnTo>
                  <a:lnTo>
                    <a:pt x="98" y="77"/>
                  </a:lnTo>
                  <a:lnTo>
                    <a:pt x="96" y="79"/>
                  </a:lnTo>
                  <a:lnTo>
                    <a:pt x="96" y="79"/>
                  </a:lnTo>
                  <a:lnTo>
                    <a:pt x="95" y="80"/>
                  </a:lnTo>
                  <a:lnTo>
                    <a:pt x="95" y="80"/>
                  </a:lnTo>
                  <a:lnTo>
                    <a:pt x="92" y="82"/>
                  </a:lnTo>
                  <a:lnTo>
                    <a:pt x="92" y="82"/>
                  </a:lnTo>
                  <a:lnTo>
                    <a:pt x="92" y="85"/>
                  </a:lnTo>
                  <a:lnTo>
                    <a:pt x="92" y="85"/>
                  </a:lnTo>
                  <a:lnTo>
                    <a:pt x="91" y="87"/>
                  </a:lnTo>
                  <a:lnTo>
                    <a:pt x="91" y="87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3"/>
                  </a:lnTo>
                  <a:lnTo>
                    <a:pt x="91" y="93"/>
                  </a:lnTo>
                  <a:lnTo>
                    <a:pt x="91" y="95"/>
                  </a:lnTo>
                  <a:lnTo>
                    <a:pt x="91" y="95"/>
                  </a:lnTo>
                  <a:lnTo>
                    <a:pt x="91" y="95"/>
                  </a:lnTo>
                  <a:lnTo>
                    <a:pt x="92" y="95"/>
                  </a:lnTo>
                  <a:lnTo>
                    <a:pt x="92" y="97"/>
                  </a:lnTo>
                  <a:lnTo>
                    <a:pt x="92" y="97"/>
                  </a:lnTo>
                  <a:lnTo>
                    <a:pt x="92" y="98"/>
                  </a:lnTo>
                  <a:lnTo>
                    <a:pt x="92" y="98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95" y="100"/>
                  </a:lnTo>
                  <a:lnTo>
                    <a:pt x="95" y="102"/>
                  </a:lnTo>
                  <a:lnTo>
                    <a:pt x="95" y="102"/>
                  </a:lnTo>
                  <a:lnTo>
                    <a:pt x="95" y="102"/>
                  </a:lnTo>
                  <a:lnTo>
                    <a:pt x="96" y="102"/>
                  </a:lnTo>
                  <a:lnTo>
                    <a:pt x="96" y="104"/>
                  </a:lnTo>
                  <a:lnTo>
                    <a:pt x="96" y="104"/>
                  </a:lnTo>
                  <a:lnTo>
                    <a:pt x="96" y="104"/>
                  </a:lnTo>
                  <a:lnTo>
                    <a:pt x="96" y="104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9"/>
                  </a:lnTo>
                  <a:lnTo>
                    <a:pt x="96" y="109"/>
                  </a:lnTo>
                  <a:lnTo>
                    <a:pt x="96" y="109"/>
                  </a:lnTo>
                  <a:lnTo>
                    <a:pt x="98" y="109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3"/>
                  </a:lnTo>
                  <a:lnTo>
                    <a:pt x="96" y="125"/>
                  </a:lnTo>
                  <a:lnTo>
                    <a:pt x="96" y="127"/>
                  </a:lnTo>
                  <a:lnTo>
                    <a:pt x="96" y="127"/>
                  </a:lnTo>
                  <a:lnTo>
                    <a:pt x="96" y="129"/>
                  </a:lnTo>
                  <a:lnTo>
                    <a:pt x="96" y="129"/>
                  </a:lnTo>
                  <a:lnTo>
                    <a:pt x="96" y="131"/>
                  </a:lnTo>
                  <a:lnTo>
                    <a:pt x="97" y="131"/>
                  </a:lnTo>
                  <a:lnTo>
                    <a:pt x="97" y="133"/>
                  </a:lnTo>
                  <a:lnTo>
                    <a:pt x="97" y="135"/>
                  </a:lnTo>
                  <a:lnTo>
                    <a:pt x="97" y="137"/>
                  </a:lnTo>
                  <a:lnTo>
                    <a:pt x="100" y="137"/>
                  </a:lnTo>
                  <a:lnTo>
                    <a:pt x="100" y="139"/>
                  </a:lnTo>
                  <a:lnTo>
                    <a:pt x="100" y="139"/>
                  </a:lnTo>
                  <a:lnTo>
                    <a:pt x="100" y="141"/>
                  </a:lnTo>
                  <a:lnTo>
                    <a:pt x="102" y="141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5"/>
                  </a:lnTo>
                  <a:lnTo>
                    <a:pt x="102" y="145"/>
                  </a:lnTo>
                  <a:lnTo>
                    <a:pt x="102" y="147"/>
                  </a:lnTo>
                  <a:lnTo>
                    <a:pt x="102" y="147"/>
                  </a:lnTo>
                  <a:lnTo>
                    <a:pt x="102" y="150"/>
                  </a:lnTo>
                  <a:lnTo>
                    <a:pt x="102" y="150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02" y="157"/>
                  </a:lnTo>
                  <a:lnTo>
                    <a:pt x="104" y="157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61"/>
                  </a:lnTo>
                  <a:lnTo>
                    <a:pt x="104" y="161"/>
                  </a:lnTo>
                  <a:lnTo>
                    <a:pt x="104" y="161"/>
                  </a:lnTo>
                  <a:lnTo>
                    <a:pt x="104" y="161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105" y="163"/>
                  </a:lnTo>
                  <a:lnTo>
                    <a:pt x="104" y="165"/>
                  </a:lnTo>
                  <a:lnTo>
                    <a:pt x="104" y="165"/>
                  </a:lnTo>
                  <a:lnTo>
                    <a:pt x="104" y="167"/>
                  </a:lnTo>
                  <a:lnTo>
                    <a:pt x="104" y="167"/>
                  </a:lnTo>
                  <a:lnTo>
                    <a:pt x="104" y="169"/>
                  </a:lnTo>
                  <a:lnTo>
                    <a:pt x="104" y="169"/>
                  </a:lnTo>
                  <a:lnTo>
                    <a:pt x="104" y="171"/>
                  </a:lnTo>
                  <a:lnTo>
                    <a:pt x="104" y="171"/>
                  </a:lnTo>
                  <a:lnTo>
                    <a:pt x="103" y="173"/>
                  </a:lnTo>
                  <a:lnTo>
                    <a:pt x="103" y="173"/>
                  </a:lnTo>
                  <a:lnTo>
                    <a:pt x="103" y="175"/>
                  </a:lnTo>
                  <a:lnTo>
                    <a:pt x="103" y="175"/>
                  </a:lnTo>
                  <a:lnTo>
                    <a:pt x="103" y="177"/>
                  </a:lnTo>
                  <a:lnTo>
                    <a:pt x="103" y="177"/>
                  </a:lnTo>
                  <a:lnTo>
                    <a:pt x="103" y="178"/>
                  </a:lnTo>
                  <a:lnTo>
                    <a:pt x="103" y="178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0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2" y="181"/>
                  </a:lnTo>
                  <a:lnTo>
                    <a:pt x="100" y="183"/>
                  </a:lnTo>
                  <a:lnTo>
                    <a:pt x="100" y="183"/>
                  </a:lnTo>
                  <a:lnTo>
                    <a:pt x="100" y="183"/>
                  </a:lnTo>
                  <a:lnTo>
                    <a:pt x="100" y="183"/>
                  </a:lnTo>
                  <a:lnTo>
                    <a:pt x="100" y="185"/>
                  </a:lnTo>
                  <a:lnTo>
                    <a:pt x="100" y="185"/>
                  </a:lnTo>
                  <a:lnTo>
                    <a:pt x="100" y="185"/>
                  </a:lnTo>
                  <a:lnTo>
                    <a:pt x="100" y="185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198"/>
                  </a:lnTo>
                  <a:lnTo>
                    <a:pt x="96" y="200"/>
                  </a:lnTo>
                  <a:lnTo>
                    <a:pt x="96" y="200"/>
                  </a:lnTo>
                  <a:lnTo>
                    <a:pt x="96" y="203"/>
                  </a:lnTo>
                  <a:lnTo>
                    <a:pt x="96" y="203"/>
                  </a:lnTo>
                  <a:lnTo>
                    <a:pt x="96" y="205"/>
                  </a:lnTo>
                  <a:lnTo>
                    <a:pt x="96" y="205"/>
                  </a:lnTo>
                  <a:lnTo>
                    <a:pt x="96" y="205"/>
                  </a:lnTo>
                  <a:lnTo>
                    <a:pt x="96" y="205"/>
                  </a:lnTo>
                  <a:lnTo>
                    <a:pt x="95" y="207"/>
                  </a:lnTo>
                  <a:lnTo>
                    <a:pt x="95" y="207"/>
                  </a:lnTo>
                  <a:lnTo>
                    <a:pt x="95" y="208"/>
                  </a:lnTo>
                  <a:lnTo>
                    <a:pt x="95" y="208"/>
                  </a:lnTo>
                  <a:lnTo>
                    <a:pt x="95" y="210"/>
                  </a:lnTo>
                  <a:lnTo>
                    <a:pt x="95" y="210"/>
                  </a:lnTo>
                  <a:lnTo>
                    <a:pt x="95" y="210"/>
                  </a:lnTo>
                  <a:lnTo>
                    <a:pt x="95" y="210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3" y="211"/>
                  </a:lnTo>
                  <a:lnTo>
                    <a:pt x="91" y="213"/>
                  </a:lnTo>
                  <a:lnTo>
                    <a:pt x="91" y="213"/>
                  </a:lnTo>
                  <a:lnTo>
                    <a:pt x="91" y="213"/>
                  </a:lnTo>
                  <a:lnTo>
                    <a:pt x="91" y="213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7" y="217"/>
                  </a:lnTo>
                  <a:lnTo>
                    <a:pt x="86" y="219"/>
                  </a:lnTo>
                  <a:lnTo>
                    <a:pt x="86" y="219"/>
                  </a:lnTo>
                  <a:lnTo>
                    <a:pt x="86" y="220"/>
                  </a:lnTo>
                  <a:lnTo>
                    <a:pt x="86" y="220"/>
                  </a:lnTo>
                  <a:lnTo>
                    <a:pt x="86" y="222"/>
                  </a:lnTo>
                  <a:lnTo>
                    <a:pt x="86" y="222"/>
                  </a:lnTo>
                  <a:lnTo>
                    <a:pt x="86" y="222"/>
                  </a:lnTo>
                  <a:lnTo>
                    <a:pt x="86" y="222"/>
                  </a:lnTo>
                  <a:lnTo>
                    <a:pt x="85" y="224"/>
                  </a:lnTo>
                  <a:lnTo>
                    <a:pt x="85" y="224"/>
                  </a:lnTo>
                  <a:lnTo>
                    <a:pt x="85" y="224"/>
                  </a:lnTo>
                  <a:lnTo>
                    <a:pt x="85" y="224"/>
                  </a:lnTo>
                  <a:lnTo>
                    <a:pt x="85" y="227"/>
                  </a:lnTo>
                  <a:lnTo>
                    <a:pt x="85" y="227"/>
                  </a:lnTo>
                  <a:lnTo>
                    <a:pt x="85" y="227"/>
                  </a:lnTo>
                  <a:lnTo>
                    <a:pt x="85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4"/>
                  </a:lnTo>
                  <a:lnTo>
                    <a:pt x="78" y="234"/>
                  </a:lnTo>
                  <a:lnTo>
                    <a:pt x="78" y="236"/>
                  </a:lnTo>
                  <a:lnTo>
                    <a:pt x="78" y="236"/>
                  </a:lnTo>
                  <a:lnTo>
                    <a:pt x="78" y="238"/>
                  </a:lnTo>
                  <a:lnTo>
                    <a:pt x="78" y="238"/>
                  </a:lnTo>
                  <a:lnTo>
                    <a:pt x="78" y="241"/>
                  </a:lnTo>
                  <a:lnTo>
                    <a:pt x="78" y="241"/>
                  </a:lnTo>
                  <a:lnTo>
                    <a:pt x="78" y="243"/>
                  </a:lnTo>
                  <a:lnTo>
                    <a:pt x="78" y="243"/>
                  </a:lnTo>
                  <a:lnTo>
                    <a:pt x="78" y="245"/>
                  </a:lnTo>
                  <a:lnTo>
                    <a:pt x="78" y="245"/>
                  </a:lnTo>
                  <a:lnTo>
                    <a:pt x="78" y="247"/>
                  </a:lnTo>
                  <a:lnTo>
                    <a:pt x="78" y="247"/>
                  </a:lnTo>
                  <a:lnTo>
                    <a:pt x="78" y="249"/>
                  </a:lnTo>
                  <a:lnTo>
                    <a:pt x="78" y="249"/>
                  </a:lnTo>
                  <a:lnTo>
                    <a:pt x="76" y="251"/>
                  </a:lnTo>
                  <a:lnTo>
                    <a:pt x="76" y="251"/>
                  </a:lnTo>
                  <a:lnTo>
                    <a:pt x="76" y="251"/>
                  </a:lnTo>
                  <a:lnTo>
                    <a:pt x="76" y="251"/>
                  </a:lnTo>
                  <a:lnTo>
                    <a:pt x="76" y="253"/>
                  </a:lnTo>
                  <a:lnTo>
                    <a:pt x="76" y="253"/>
                  </a:lnTo>
                  <a:lnTo>
                    <a:pt x="76" y="253"/>
                  </a:lnTo>
                  <a:lnTo>
                    <a:pt x="76" y="253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0" y="262"/>
                  </a:lnTo>
                  <a:lnTo>
                    <a:pt x="70" y="262"/>
                  </a:lnTo>
                  <a:lnTo>
                    <a:pt x="70" y="262"/>
                  </a:lnTo>
                  <a:lnTo>
                    <a:pt x="70" y="262"/>
                  </a:lnTo>
                  <a:lnTo>
                    <a:pt x="70" y="263"/>
                  </a:lnTo>
                  <a:lnTo>
                    <a:pt x="70" y="263"/>
                  </a:lnTo>
                  <a:lnTo>
                    <a:pt x="70" y="263"/>
                  </a:lnTo>
                  <a:lnTo>
                    <a:pt x="70" y="263"/>
                  </a:lnTo>
                  <a:lnTo>
                    <a:pt x="70" y="265"/>
                  </a:lnTo>
                  <a:lnTo>
                    <a:pt x="70" y="265"/>
                  </a:lnTo>
                  <a:lnTo>
                    <a:pt x="70" y="267"/>
                  </a:lnTo>
                  <a:lnTo>
                    <a:pt x="70" y="267"/>
                  </a:lnTo>
                  <a:lnTo>
                    <a:pt x="70" y="270"/>
                  </a:lnTo>
                  <a:lnTo>
                    <a:pt x="70" y="270"/>
                  </a:lnTo>
                  <a:lnTo>
                    <a:pt x="70" y="271"/>
                  </a:lnTo>
                  <a:lnTo>
                    <a:pt x="71" y="271"/>
                  </a:lnTo>
                  <a:lnTo>
                    <a:pt x="71" y="273"/>
                  </a:lnTo>
                  <a:lnTo>
                    <a:pt x="71" y="273"/>
                  </a:lnTo>
                  <a:lnTo>
                    <a:pt x="71" y="275"/>
                  </a:lnTo>
                  <a:lnTo>
                    <a:pt x="72" y="275"/>
                  </a:lnTo>
                  <a:lnTo>
                    <a:pt x="72" y="277"/>
                  </a:lnTo>
                  <a:lnTo>
                    <a:pt x="72" y="277"/>
                  </a:lnTo>
                  <a:lnTo>
                    <a:pt x="72" y="277"/>
                  </a:lnTo>
                  <a:lnTo>
                    <a:pt x="73" y="277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3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4" y="280"/>
                  </a:lnTo>
                  <a:lnTo>
                    <a:pt x="76" y="280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2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6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4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3"/>
                  </a:lnTo>
                  <a:lnTo>
                    <a:pt x="72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1"/>
                  </a:lnTo>
                  <a:lnTo>
                    <a:pt x="70" y="280"/>
                  </a:lnTo>
                  <a:lnTo>
                    <a:pt x="68" y="281"/>
                  </a:lnTo>
                  <a:lnTo>
                    <a:pt x="68" y="281"/>
                  </a:lnTo>
                  <a:lnTo>
                    <a:pt x="68" y="281"/>
                  </a:lnTo>
                  <a:lnTo>
                    <a:pt x="68" y="281"/>
                  </a:lnTo>
                  <a:lnTo>
                    <a:pt x="67" y="281"/>
                  </a:lnTo>
                  <a:lnTo>
                    <a:pt x="67" y="281"/>
                  </a:lnTo>
                  <a:lnTo>
                    <a:pt x="67" y="281"/>
                  </a:lnTo>
                  <a:lnTo>
                    <a:pt x="67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1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5" y="283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3" y="285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62" y="286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9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58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7"/>
                  </a:lnTo>
                  <a:lnTo>
                    <a:pt x="57" y="286"/>
                  </a:lnTo>
                  <a:lnTo>
                    <a:pt x="57" y="286"/>
                  </a:lnTo>
                  <a:lnTo>
                    <a:pt x="57" y="286"/>
                  </a:lnTo>
                  <a:lnTo>
                    <a:pt x="57" y="286"/>
                  </a:lnTo>
                  <a:lnTo>
                    <a:pt x="57" y="285"/>
                  </a:lnTo>
                  <a:lnTo>
                    <a:pt x="57" y="285"/>
                  </a:lnTo>
                  <a:lnTo>
                    <a:pt x="57" y="285"/>
                  </a:lnTo>
                  <a:lnTo>
                    <a:pt x="57" y="285"/>
                  </a:lnTo>
                  <a:lnTo>
                    <a:pt x="57" y="282"/>
                  </a:lnTo>
                  <a:lnTo>
                    <a:pt x="57" y="282"/>
                  </a:lnTo>
                  <a:lnTo>
                    <a:pt x="57" y="282"/>
                  </a:lnTo>
                  <a:lnTo>
                    <a:pt x="57" y="282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7" y="281"/>
                  </a:lnTo>
                  <a:lnTo>
                    <a:pt x="57" y="279"/>
                  </a:lnTo>
                  <a:lnTo>
                    <a:pt x="55" y="279"/>
                  </a:lnTo>
                  <a:lnTo>
                    <a:pt x="55" y="279"/>
                  </a:lnTo>
                  <a:lnTo>
                    <a:pt x="55" y="279"/>
                  </a:lnTo>
                  <a:lnTo>
                    <a:pt x="55" y="279"/>
                  </a:lnTo>
                  <a:lnTo>
                    <a:pt x="54" y="279"/>
                  </a:lnTo>
                  <a:lnTo>
                    <a:pt x="54" y="279"/>
                  </a:lnTo>
                  <a:lnTo>
                    <a:pt x="54" y="279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8"/>
                  </a:lnTo>
                  <a:lnTo>
                    <a:pt x="54" y="276"/>
                  </a:lnTo>
                  <a:lnTo>
                    <a:pt x="52" y="276"/>
                  </a:lnTo>
                  <a:lnTo>
                    <a:pt x="52" y="276"/>
                  </a:lnTo>
                  <a:lnTo>
                    <a:pt x="52" y="276"/>
                  </a:lnTo>
                  <a:lnTo>
                    <a:pt x="52" y="274"/>
                  </a:lnTo>
                  <a:lnTo>
                    <a:pt x="52" y="274"/>
                  </a:lnTo>
                  <a:lnTo>
                    <a:pt x="52" y="274"/>
                  </a:lnTo>
                  <a:lnTo>
                    <a:pt x="52" y="274"/>
                  </a:lnTo>
                  <a:lnTo>
                    <a:pt x="52" y="272"/>
                  </a:lnTo>
                  <a:lnTo>
                    <a:pt x="52" y="272"/>
                  </a:lnTo>
                  <a:lnTo>
                    <a:pt x="52" y="272"/>
                  </a:lnTo>
                  <a:lnTo>
                    <a:pt x="52" y="272"/>
                  </a:lnTo>
                  <a:lnTo>
                    <a:pt x="52" y="270"/>
                  </a:lnTo>
                  <a:lnTo>
                    <a:pt x="52" y="270"/>
                  </a:lnTo>
                  <a:lnTo>
                    <a:pt x="52" y="268"/>
                  </a:lnTo>
                  <a:lnTo>
                    <a:pt x="52" y="268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4"/>
                  </a:lnTo>
                  <a:lnTo>
                    <a:pt x="51" y="264"/>
                  </a:lnTo>
                  <a:lnTo>
                    <a:pt x="51" y="264"/>
                  </a:lnTo>
                  <a:lnTo>
                    <a:pt x="51" y="264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0"/>
                  </a:lnTo>
                  <a:lnTo>
                    <a:pt x="49" y="260"/>
                  </a:lnTo>
                  <a:lnTo>
                    <a:pt x="49" y="260"/>
                  </a:lnTo>
                  <a:lnTo>
                    <a:pt x="49" y="260"/>
                  </a:lnTo>
                  <a:lnTo>
                    <a:pt x="49" y="260"/>
                  </a:lnTo>
                  <a:lnTo>
                    <a:pt x="48" y="260"/>
                  </a:lnTo>
                  <a:lnTo>
                    <a:pt x="48" y="260"/>
                  </a:lnTo>
                  <a:lnTo>
                    <a:pt x="48" y="260"/>
                  </a:lnTo>
                  <a:lnTo>
                    <a:pt x="48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8"/>
                  </a:lnTo>
                  <a:lnTo>
                    <a:pt x="46" y="256"/>
                  </a:lnTo>
                  <a:lnTo>
                    <a:pt x="44" y="256"/>
                  </a:lnTo>
                  <a:lnTo>
                    <a:pt x="44" y="256"/>
                  </a:lnTo>
                  <a:lnTo>
                    <a:pt x="43" y="256"/>
                  </a:lnTo>
                  <a:lnTo>
                    <a:pt x="43" y="256"/>
                  </a:lnTo>
                  <a:lnTo>
                    <a:pt x="40" y="256"/>
                  </a:lnTo>
                  <a:lnTo>
                    <a:pt x="40" y="256"/>
                  </a:lnTo>
                  <a:lnTo>
                    <a:pt x="40" y="256"/>
                  </a:lnTo>
                  <a:lnTo>
                    <a:pt x="40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8" y="254"/>
                  </a:lnTo>
                  <a:lnTo>
                    <a:pt x="36" y="254"/>
                  </a:lnTo>
                  <a:lnTo>
                    <a:pt x="36" y="254"/>
                  </a:lnTo>
                  <a:lnTo>
                    <a:pt x="36" y="254"/>
                  </a:lnTo>
                  <a:lnTo>
                    <a:pt x="36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2"/>
                  </a:lnTo>
                  <a:lnTo>
                    <a:pt x="34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3" y="250"/>
                  </a:lnTo>
                  <a:lnTo>
                    <a:pt x="31" y="250"/>
                  </a:lnTo>
                  <a:lnTo>
                    <a:pt x="31" y="250"/>
                  </a:lnTo>
                  <a:lnTo>
                    <a:pt x="31" y="250"/>
                  </a:lnTo>
                  <a:lnTo>
                    <a:pt x="31" y="248"/>
                  </a:lnTo>
                  <a:lnTo>
                    <a:pt x="29" y="248"/>
                  </a:lnTo>
                  <a:lnTo>
                    <a:pt x="29" y="248"/>
                  </a:lnTo>
                  <a:lnTo>
                    <a:pt x="29" y="248"/>
                  </a:lnTo>
                  <a:lnTo>
                    <a:pt x="29" y="246"/>
                  </a:lnTo>
                  <a:lnTo>
                    <a:pt x="28" y="246"/>
                  </a:lnTo>
                  <a:lnTo>
                    <a:pt x="28" y="246"/>
                  </a:lnTo>
                  <a:lnTo>
                    <a:pt x="28" y="246"/>
                  </a:lnTo>
                  <a:lnTo>
                    <a:pt x="28" y="243"/>
                  </a:lnTo>
                  <a:lnTo>
                    <a:pt x="28" y="243"/>
                  </a:lnTo>
                  <a:lnTo>
                    <a:pt x="28" y="242"/>
                  </a:lnTo>
                  <a:lnTo>
                    <a:pt x="28" y="242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28" y="240"/>
                  </a:lnTo>
                  <a:lnTo>
                    <a:pt x="30" y="238"/>
                  </a:lnTo>
                  <a:lnTo>
                    <a:pt x="28" y="238"/>
                  </a:lnTo>
                  <a:lnTo>
                    <a:pt x="28" y="238"/>
                  </a:lnTo>
                  <a:lnTo>
                    <a:pt x="28" y="238"/>
                  </a:lnTo>
                  <a:lnTo>
                    <a:pt x="28" y="238"/>
                  </a:lnTo>
                  <a:lnTo>
                    <a:pt x="27" y="238"/>
                  </a:lnTo>
                  <a:lnTo>
                    <a:pt x="27" y="238"/>
                  </a:lnTo>
                  <a:lnTo>
                    <a:pt x="27" y="238"/>
                  </a:lnTo>
                  <a:lnTo>
                    <a:pt x="27" y="236"/>
                  </a:lnTo>
                  <a:lnTo>
                    <a:pt x="25" y="236"/>
                  </a:lnTo>
                  <a:lnTo>
                    <a:pt x="25" y="236"/>
                  </a:lnTo>
                  <a:lnTo>
                    <a:pt x="25" y="236"/>
                  </a:lnTo>
                  <a:lnTo>
                    <a:pt x="25" y="234"/>
                  </a:lnTo>
                  <a:lnTo>
                    <a:pt x="25" y="234"/>
                  </a:lnTo>
                  <a:lnTo>
                    <a:pt x="25" y="234"/>
                  </a:lnTo>
                  <a:lnTo>
                    <a:pt x="25" y="234"/>
                  </a:lnTo>
                  <a:lnTo>
                    <a:pt x="25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3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2"/>
                  </a:lnTo>
                  <a:lnTo>
                    <a:pt x="21" y="230"/>
                  </a:lnTo>
                  <a:lnTo>
                    <a:pt x="19" y="230"/>
                  </a:lnTo>
                  <a:lnTo>
                    <a:pt x="19" y="230"/>
                  </a:lnTo>
                  <a:lnTo>
                    <a:pt x="19" y="230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7"/>
                  </a:lnTo>
                  <a:lnTo>
                    <a:pt x="19" y="227"/>
                  </a:lnTo>
                  <a:lnTo>
                    <a:pt x="19" y="227"/>
                  </a:lnTo>
                  <a:lnTo>
                    <a:pt x="19" y="227"/>
                  </a:lnTo>
                  <a:lnTo>
                    <a:pt x="19" y="225"/>
                  </a:lnTo>
                  <a:lnTo>
                    <a:pt x="19" y="225"/>
                  </a:lnTo>
                  <a:lnTo>
                    <a:pt x="19" y="225"/>
                  </a:lnTo>
                  <a:lnTo>
                    <a:pt x="19" y="225"/>
                  </a:lnTo>
                  <a:lnTo>
                    <a:pt x="19" y="223"/>
                  </a:lnTo>
                  <a:lnTo>
                    <a:pt x="17" y="223"/>
                  </a:lnTo>
                  <a:lnTo>
                    <a:pt x="17" y="223"/>
                  </a:lnTo>
                  <a:lnTo>
                    <a:pt x="17" y="223"/>
                  </a:lnTo>
                  <a:lnTo>
                    <a:pt x="17" y="221"/>
                  </a:lnTo>
                  <a:lnTo>
                    <a:pt x="15" y="221"/>
                  </a:lnTo>
                  <a:lnTo>
                    <a:pt x="15" y="219"/>
                  </a:lnTo>
                  <a:lnTo>
                    <a:pt x="15" y="219"/>
                  </a:lnTo>
                  <a:lnTo>
                    <a:pt x="15" y="217"/>
                  </a:lnTo>
                  <a:lnTo>
                    <a:pt x="13" y="217"/>
                  </a:lnTo>
                  <a:lnTo>
                    <a:pt x="13" y="217"/>
                  </a:lnTo>
                  <a:lnTo>
                    <a:pt x="13" y="217"/>
                  </a:lnTo>
                  <a:lnTo>
                    <a:pt x="13" y="215"/>
                  </a:lnTo>
                  <a:lnTo>
                    <a:pt x="13" y="215"/>
                  </a:lnTo>
                  <a:lnTo>
                    <a:pt x="13" y="213"/>
                  </a:lnTo>
                  <a:lnTo>
                    <a:pt x="13" y="213"/>
                  </a:lnTo>
                  <a:lnTo>
                    <a:pt x="13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0" y="209"/>
                  </a:lnTo>
                  <a:lnTo>
                    <a:pt x="8" y="209"/>
                  </a:lnTo>
                  <a:lnTo>
                    <a:pt x="8" y="207"/>
                  </a:lnTo>
                  <a:lnTo>
                    <a:pt x="8" y="207"/>
                  </a:lnTo>
                  <a:lnTo>
                    <a:pt x="8" y="205"/>
                  </a:lnTo>
                  <a:lnTo>
                    <a:pt x="6" y="205"/>
                  </a:lnTo>
                  <a:lnTo>
                    <a:pt x="6" y="203"/>
                  </a:lnTo>
                  <a:lnTo>
                    <a:pt x="6" y="203"/>
                  </a:lnTo>
                  <a:lnTo>
                    <a:pt x="6" y="201"/>
                  </a:lnTo>
                  <a:lnTo>
                    <a:pt x="5" y="201"/>
                  </a:lnTo>
                  <a:lnTo>
                    <a:pt x="5" y="199"/>
                  </a:lnTo>
                  <a:lnTo>
                    <a:pt x="5" y="199"/>
                  </a:lnTo>
                  <a:lnTo>
                    <a:pt x="5" y="197"/>
                  </a:lnTo>
                  <a:lnTo>
                    <a:pt x="5" y="197"/>
                  </a:lnTo>
                  <a:lnTo>
                    <a:pt x="5" y="195"/>
                  </a:lnTo>
                  <a:lnTo>
                    <a:pt x="5" y="193"/>
                  </a:lnTo>
                  <a:lnTo>
                    <a:pt x="8" y="191"/>
                  </a:lnTo>
                  <a:lnTo>
                    <a:pt x="7" y="191"/>
                  </a:lnTo>
                  <a:lnTo>
                    <a:pt x="7" y="191"/>
                  </a:lnTo>
                  <a:lnTo>
                    <a:pt x="7" y="191"/>
                  </a:lnTo>
                  <a:lnTo>
                    <a:pt x="7" y="190"/>
                  </a:lnTo>
                  <a:lnTo>
                    <a:pt x="7" y="190"/>
                  </a:lnTo>
                  <a:lnTo>
                    <a:pt x="7" y="190"/>
                  </a:lnTo>
                  <a:lnTo>
                    <a:pt x="7" y="190"/>
                  </a:lnTo>
                  <a:lnTo>
                    <a:pt x="7" y="188"/>
                  </a:lnTo>
                  <a:lnTo>
                    <a:pt x="7" y="188"/>
                  </a:lnTo>
                  <a:lnTo>
                    <a:pt x="7" y="188"/>
                  </a:lnTo>
                  <a:lnTo>
                    <a:pt x="7" y="188"/>
                  </a:lnTo>
                  <a:lnTo>
                    <a:pt x="7" y="185"/>
                  </a:lnTo>
                  <a:lnTo>
                    <a:pt x="7" y="185"/>
                  </a:lnTo>
                  <a:lnTo>
                    <a:pt x="7" y="185"/>
                  </a:lnTo>
                  <a:lnTo>
                    <a:pt x="7" y="185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3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2"/>
                  </a:lnTo>
                  <a:lnTo>
                    <a:pt x="9" y="180"/>
                  </a:lnTo>
                  <a:lnTo>
                    <a:pt x="9" y="180"/>
                  </a:lnTo>
                  <a:lnTo>
                    <a:pt x="9" y="180"/>
                  </a:lnTo>
                  <a:lnTo>
                    <a:pt x="9" y="180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9" y="178"/>
                  </a:lnTo>
                  <a:lnTo>
                    <a:pt x="9" y="176"/>
                  </a:lnTo>
                  <a:lnTo>
                    <a:pt x="7" y="176"/>
                  </a:lnTo>
                  <a:lnTo>
                    <a:pt x="7" y="176"/>
                  </a:lnTo>
                  <a:lnTo>
                    <a:pt x="7" y="176"/>
                  </a:lnTo>
                  <a:lnTo>
                    <a:pt x="7" y="176"/>
                  </a:lnTo>
                  <a:lnTo>
                    <a:pt x="6" y="176"/>
                  </a:lnTo>
                  <a:lnTo>
                    <a:pt x="6" y="176"/>
                  </a:lnTo>
                  <a:lnTo>
                    <a:pt x="6" y="176"/>
                  </a:lnTo>
                  <a:lnTo>
                    <a:pt x="6" y="174"/>
                  </a:lnTo>
                  <a:lnTo>
                    <a:pt x="5" y="174"/>
                  </a:lnTo>
                  <a:lnTo>
                    <a:pt x="5" y="174"/>
                  </a:lnTo>
                  <a:lnTo>
                    <a:pt x="5" y="174"/>
                  </a:lnTo>
                  <a:lnTo>
                    <a:pt x="5" y="173"/>
                  </a:lnTo>
                  <a:lnTo>
                    <a:pt x="5" y="173"/>
                  </a:lnTo>
                  <a:lnTo>
                    <a:pt x="5" y="173"/>
                  </a:lnTo>
                  <a:lnTo>
                    <a:pt x="5" y="173"/>
                  </a:lnTo>
                  <a:lnTo>
                    <a:pt x="5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4" y="171"/>
                  </a:lnTo>
                  <a:lnTo>
                    <a:pt x="2" y="171"/>
                  </a:lnTo>
                  <a:lnTo>
                    <a:pt x="2" y="171"/>
                  </a:lnTo>
                  <a:lnTo>
                    <a:pt x="2" y="171"/>
                  </a:lnTo>
                  <a:lnTo>
                    <a:pt x="2" y="169"/>
                  </a:lnTo>
                  <a:lnTo>
                    <a:pt x="1" y="169"/>
                  </a:lnTo>
                  <a:lnTo>
                    <a:pt x="1" y="166"/>
                  </a:lnTo>
                  <a:lnTo>
                    <a:pt x="1" y="166"/>
                  </a:lnTo>
                  <a:lnTo>
                    <a:pt x="1" y="164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49"/>
                  </a:lnTo>
                  <a:lnTo>
                    <a:pt x="5" y="149"/>
                  </a:lnTo>
                  <a:lnTo>
                    <a:pt x="5" y="149"/>
                  </a:lnTo>
                  <a:lnTo>
                    <a:pt x="5" y="149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5"/>
                  </a:lnTo>
                  <a:lnTo>
                    <a:pt x="6" y="145"/>
                  </a:lnTo>
                  <a:lnTo>
                    <a:pt x="6" y="143"/>
                  </a:lnTo>
                  <a:lnTo>
                    <a:pt x="6" y="143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1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6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8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7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5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7" y="130"/>
                  </a:lnTo>
                  <a:lnTo>
                    <a:pt x="6" y="130"/>
                  </a:lnTo>
                  <a:lnTo>
                    <a:pt x="6" y="128"/>
                  </a:lnTo>
                  <a:lnTo>
                    <a:pt x="6" y="126"/>
                  </a:lnTo>
                  <a:lnTo>
                    <a:pt x="6" y="123"/>
                  </a:lnTo>
                  <a:lnTo>
                    <a:pt x="6" y="121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7" y="115"/>
                  </a:lnTo>
                  <a:lnTo>
                    <a:pt x="7" y="113"/>
                  </a:lnTo>
                  <a:lnTo>
                    <a:pt x="7" y="111"/>
                  </a:lnTo>
                  <a:lnTo>
                    <a:pt x="7" y="109"/>
                  </a:lnTo>
                  <a:lnTo>
                    <a:pt x="7" y="106"/>
                  </a:lnTo>
                  <a:lnTo>
                    <a:pt x="5" y="104"/>
                  </a:lnTo>
                  <a:lnTo>
                    <a:pt x="5" y="102"/>
                  </a:lnTo>
                  <a:lnTo>
                    <a:pt x="5" y="100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4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10" y="88"/>
                  </a:lnTo>
                  <a:lnTo>
                    <a:pt x="10" y="87"/>
                  </a:lnTo>
                  <a:lnTo>
                    <a:pt x="10" y="85"/>
                  </a:lnTo>
                  <a:lnTo>
                    <a:pt x="10" y="83"/>
                  </a:lnTo>
                  <a:lnTo>
                    <a:pt x="13" y="81"/>
                  </a:lnTo>
                  <a:lnTo>
                    <a:pt x="13" y="79"/>
                  </a:lnTo>
                  <a:lnTo>
                    <a:pt x="14" y="77"/>
                  </a:lnTo>
                  <a:lnTo>
                    <a:pt x="14" y="75"/>
                  </a:lnTo>
                  <a:lnTo>
                    <a:pt x="15" y="73"/>
                  </a:lnTo>
                  <a:lnTo>
                    <a:pt x="15" y="72"/>
                  </a:lnTo>
                  <a:lnTo>
                    <a:pt x="16" y="70"/>
                  </a:lnTo>
                  <a:lnTo>
                    <a:pt x="16" y="68"/>
                  </a:lnTo>
                  <a:lnTo>
                    <a:pt x="19" y="65"/>
                  </a:lnTo>
                  <a:lnTo>
                    <a:pt x="19" y="63"/>
                  </a:lnTo>
                  <a:lnTo>
                    <a:pt x="20" y="61"/>
                  </a:lnTo>
                  <a:lnTo>
                    <a:pt x="20" y="59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4" y="53"/>
                  </a:lnTo>
                  <a:lnTo>
                    <a:pt x="24" y="51"/>
                  </a:lnTo>
                  <a:lnTo>
                    <a:pt x="24" y="51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5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5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21" name="广东">
              <a:hlinkClick r:id="" action="ppaction://macro?name=Slide1.广东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311550" y="5495077"/>
              <a:ext cx="1162552" cy="1016602"/>
            </a:xfrm>
            <a:custGeom>
              <a:avLst/>
              <a:gdLst>
                <a:gd name="T0" fmla="*/ 161 w 548"/>
                <a:gd name="T1" fmla="*/ 65 h 455"/>
                <a:gd name="T2" fmla="*/ 168 w 548"/>
                <a:gd name="T3" fmla="*/ 36 h 455"/>
                <a:gd name="T4" fmla="*/ 219 w 548"/>
                <a:gd name="T5" fmla="*/ 52 h 455"/>
                <a:gd name="T6" fmla="*/ 216 w 548"/>
                <a:gd name="T7" fmla="*/ 28 h 455"/>
                <a:gd name="T8" fmla="*/ 238 w 548"/>
                <a:gd name="T9" fmla="*/ 2 h 455"/>
                <a:gd name="T10" fmla="*/ 294 w 548"/>
                <a:gd name="T11" fmla="*/ 0 h 455"/>
                <a:gd name="T12" fmla="*/ 344 w 548"/>
                <a:gd name="T13" fmla="*/ 4 h 455"/>
                <a:gd name="T14" fmla="*/ 340 w 548"/>
                <a:gd name="T15" fmla="*/ 32 h 455"/>
                <a:gd name="T16" fmla="*/ 322 w 548"/>
                <a:gd name="T17" fmla="*/ 67 h 455"/>
                <a:gd name="T18" fmla="*/ 406 w 548"/>
                <a:gd name="T19" fmla="*/ 45 h 455"/>
                <a:gd name="T20" fmla="*/ 440 w 548"/>
                <a:gd name="T21" fmla="*/ 52 h 455"/>
                <a:gd name="T22" fmla="*/ 435 w 548"/>
                <a:gd name="T23" fmla="*/ 26 h 455"/>
                <a:gd name="T24" fmla="*/ 492 w 548"/>
                <a:gd name="T25" fmla="*/ 43 h 455"/>
                <a:gd name="T26" fmla="*/ 525 w 548"/>
                <a:gd name="T27" fmla="*/ 67 h 455"/>
                <a:gd name="T28" fmla="*/ 532 w 548"/>
                <a:gd name="T29" fmla="*/ 127 h 455"/>
                <a:gd name="T30" fmla="*/ 507 w 548"/>
                <a:gd name="T31" fmla="*/ 154 h 455"/>
                <a:gd name="T32" fmla="*/ 460 w 548"/>
                <a:gd name="T33" fmla="*/ 195 h 455"/>
                <a:gd name="T34" fmla="*/ 436 w 548"/>
                <a:gd name="T35" fmla="*/ 203 h 455"/>
                <a:gd name="T36" fmla="*/ 426 w 548"/>
                <a:gd name="T37" fmla="*/ 207 h 455"/>
                <a:gd name="T38" fmla="*/ 386 w 548"/>
                <a:gd name="T39" fmla="*/ 221 h 455"/>
                <a:gd name="T40" fmla="*/ 358 w 548"/>
                <a:gd name="T41" fmla="*/ 224 h 455"/>
                <a:gd name="T42" fmla="*/ 283 w 548"/>
                <a:gd name="T43" fmla="*/ 214 h 455"/>
                <a:gd name="T44" fmla="*/ 293 w 548"/>
                <a:gd name="T45" fmla="*/ 267 h 455"/>
                <a:gd name="T46" fmla="*/ 246 w 548"/>
                <a:gd name="T47" fmla="*/ 302 h 455"/>
                <a:gd name="T48" fmla="*/ 198 w 548"/>
                <a:gd name="T49" fmla="*/ 316 h 455"/>
                <a:gd name="T50" fmla="*/ 142 w 548"/>
                <a:gd name="T51" fmla="*/ 338 h 455"/>
                <a:gd name="T52" fmla="*/ 54 w 548"/>
                <a:gd name="T53" fmla="*/ 380 h 455"/>
                <a:gd name="T54" fmla="*/ 67 w 548"/>
                <a:gd name="T55" fmla="*/ 438 h 455"/>
                <a:gd name="T56" fmla="*/ 26 w 548"/>
                <a:gd name="T57" fmla="*/ 453 h 455"/>
                <a:gd name="T58" fmla="*/ 5 w 548"/>
                <a:gd name="T59" fmla="*/ 372 h 455"/>
                <a:gd name="T60" fmla="*/ 24 w 548"/>
                <a:gd name="T61" fmla="*/ 325 h 455"/>
                <a:gd name="T62" fmla="*/ 46 w 548"/>
                <a:gd name="T63" fmla="*/ 303 h 455"/>
                <a:gd name="T64" fmla="*/ 74 w 548"/>
                <a:gd name="T65" fmla="*/ 265 h 455"/>
                <a:gd name="T66" fmla="*/ 115 w 548"/>
                <a:gd name="T67" fmla="*/ 187 h 455"/>
                <a:gd name="T68" fmla="*/ 146 w 548"/>
                <a:gd name="T69" fmla="*/ 128 h 455"/>
                <a:gd name="T70" fmla="*/ 146 w 548"/>
                <a:gd name="T71" fmla="*/ 77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48" h="455">
                  <a:moveTo>
                    <a:pt x="146" y="77"/>
                  </a:moveTo>
                  <a:lnTo>
                    <a:pt x="161" y="65"/>
                  </a:lnTo>
                  <a:lnTo>
                    <a:pt x="161" y="43"/>
                  </a:lnTo>
                  <a:lnTo>
                    <a:pt x="168" y="36"/>
                  </a:lnTo>
                  <a:lnTo>
                    <a:pt x="187" y="38"/>
                  </a:lnTo>
                  <a:lnTo>
                    <a:pt x="219" y="52"/>
                  </a:lnTo>
                  <a:lnTo>
                    <a:pt x="224" y="41"/>
                  </a:lnTo>
                  <a:lnTo>
                    <a:pt x="216" y="28"/>
                  </a:lnTo>
                  <a:lnTo>
                    <a:pt x="219" y="19"/>
                  </a:lnTo>
                  <a:lnTo>
                    <a:pt x="238" y="2"/>
                  </a:lnTo>
                  <a:lnTo>
                    <a:pt x="274" y="12"/>
                  </a:lnTo>
                  <a:lnTo>
                    <a:pt x="294" y="0"/>
                  </a:lnTo>
                  <a:lnTo>
                    <a:pt x="309" y="14"/>
                  </a:lnTo>
                  <a:lnTo>
                    <a:pt x="344" y="4"/>
                  </a:lnTo>
                  <a:lnTo>
                    <a:pt x="350" y="18"/>
                  </a:lnTo>
                  <a:lnTo>
                    <a:pt x="340" y="32"/>
                  </a:lnTo>
                  <a:lnTo>
                    <a:pt x="322" y="60"/>
                  </a:lnTo>
                  <a:lnTo>
                    <a:pt x="322" y="67"/>
                  </a:lnTo>
                  <a:lnTo>
                    <a:pt x="332" y="74"/>
                  </a:lnTo>
                  <a:lnTo>
                    <a:pt x="406" y="45"/>
                  </a:lnTo>
                  <a:lnTo>
                    <a:pt x="433" y="60"/>
                  </a:lnTo>
                  <a:lnTo>
                    <a:pt x="440" y="52"/>
                  </a:lnTo>
                  <a:lnTo>
                    <a:pt x="433" y="36"/>
                  </a:lnTo>
                  <a:lnTo>
                    <a:pt x="435" y="26"/>
                  </a:lnTo>
                  <a:lnTo>
                    <a:pt x="483" y="36"/>
                  </a:lnTo>
                  <a:lnTo>
                    <a:pt x="492" y="43"/>
                  </a:lnTo>
                  <a:lnTo>
                    <a:pt x="506" y="41"/>
                  </a:lnTo>
                  <a:lnTo>
                    <a:pt x="525" y="67"/>
                  </a:lnTo>
                  <a:lnTo>
                    <a:pt x="547" y="115"/>
                  </a:lnTo>
                  <a:lnTo>
                    <a:pt x="532" y="127"/>
                  </a:lnTo>
                  <a:lnTo>
                    <a:pt x="520" y="150"/>
                  </a:lnTo>
                  <a:lnTo>
                    <a:pt x="507" y="154"/>
                  </a:lnTo>
                  <a:lnTo>
                    <a:pt x="497" y="177"/>
                  </a:lnTo>
                  <a:lnTo>
                    <a:pt x="460" y="195"/>
                  </a:lnTo>
                  <a:lnTo>
                    <a:pt x="446" y="187"/>
                  </a:lnTo>
                  <a:lnTo>
                    <a:pt x="436" y="203"/>
                  </a:lnTo>
                  <a:lnTo>
                    <a:pt x="436" y="207"/>
                  </a:lnTo>
                  <a:lnTo>
                    <a:pt x="426" y="207"/>
                  </a:lnTo>
                  <a:lnTo>
                    <a:pt x="405" y="207"/>
                  </a:lnTo>
                  <a:lnTo>
                    <a:pt x="386" y="221"/>
                  </a:lnTo>
                  <a:lnTo>
                    <a:pt x="373" y="213"/>
                  </a:lnTo>
                  <a:lnTo>
                    <a:pt x="358" y="224"/>
                  </a:lnTo>
                  <a:lnTo>
                    <a:pt x="317" y="241"/>
                  </a:lnTo>
                  <a:lnTo>
                    <a:pt x="283" y="214"/>
                  </a:lnTo>
                  <a:lnTo>
                    <a:pt x="280" y="236"/>
                  </a:lnTo>
                  <a:lnTo>
                    <a:pt x="293" y="267"/>
                  </a:lnTo>
                  <a:lnTo>
                    <a:pt x="262" y="279"/>
                  </a:lnTo>
                  <a:lnTo>
                    <a:pt x="246" y="302"/>
                  </a:lnTo>
                  <a:lnTo>
                    <a:pt x="214" y="309"/>
                  </a:lnTo>
                  <a:lnTo>
                    <a:pt x="198" y="316"/>
                  </a:lnTo>
                  <a:lnTo>
                    <a:pt x="165" y="316"/>
                  </a:lnTo>
                  <a:lnTo>
                    <a:pt x="142" y="338"/>
                  </a:lnTo>
                  <a:lnTo>
                    <a:pt x="83" y="359"/>
                  </a:lnTo>
                  <a:lnTo>
                    <a:pt x="54" y="380"/>
                  </a:lnTo>
                  <a:lnTo>
                    <a:pt x="40" y="394"/>
                  </a:lnTo>
                  <a:lnTo>
                    <a:pt x="67" y="438"/>
                  </a:lnTo>
                  <a:lnTo>
                    <a:pt x="48" y="454"/>
                  </a:lnTo>
                  <a:lnTo>
                    <a:pt x="26" y="453"/>
                  </a:lnTo>
                  <a:lnTo>
                    <a:pt x="0" y="406"/>
                  </a:lnTo>
                  <a:lnTo>
                    <a:pt x="5" y="372"/>
                  </a:lnTo>
                  <a:lnTo>
                    <a:pt x="5" y="356"/>
                  </a:lnTo>
                  <a:lnTo>
                    <a:pt x="24" y="325"/>
                  </a:lnTo>
                  <a:lnTo>
                    <a:pt x="48" y="319"/>
                  </a:lnTo>
                  <a:lnTo>
                    <a:pt x="46" y="303"/>
                  </a:lnTo>
                  <a:lnTo>
                    <a:pt x="71" y="293"/>
                  </a:lnTo>
                  <a:lnTo>
                    <a:pt x="74" y="265"/>
                  </a:lnTo>
                  <a:lnTo>
                    <a:pt x="117" y="231"/>
                  </a:lnTo>
                  <a:lnTo>
                    <a:pt x="115" y="187"/>
                  </a:lnTo>
                  <a:lnTo>
                    <a:pt x="147" y="144"/>
                  </a:lnTo>
                  <a:lnTo>
                    <a:pt x="146" y="128"/>
                  </a:lnTo>
                  <a:lnTo>
                    <a:pt x="157" y="112"/>
                  </a:lnTo>
                  <a:lnTo>
                    <a:pt x="146" y="77"/>
                  </a:lnTo>
                  <a:lnTo>
                    <a:pt x="146" y="77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22" name="广西">
              <a:hlinkClick r:id="" action="ppaction://macro?name=Slide1.广西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453853" y="5354660"/>
              <a:ext cx="1195393" cy="898306"/>
            </a:xfrm>
            <a:custGeom>
              <a:avLst/>
              <a:gdLst>
                <a:gd name="T0" fmla="*/ 26 w 568"/>
                <a:gd name="T1" fmla="*/ 159 h 410"/>
                <a:gd name="T2" fmla="*/ 63 w 568"/>
                <a:gd name="T3" fmla="*/ 141 h 410"/>
                <a:gd name="T4" fmla="*/ 122 w 568"/>
                <a:gd name="T5" fmla="*/ 157 h 410"/>
                <a:gd name="T6" fmla="*/ 134 w 568"/>
                <a:gd name="T7" fmla="*/ 131 h 410"/>
                <a:gd name="T8" fmla="*/ 216 w 568"/>
                <a:gd name="T9" fmla="*/ 99 h 410"/>
                <a:gd name="T10" fmla="*/ 283 w 568"/>
                <a:gd name="T11" fmla="*/ 81 h 410"/>
                <a:gd name="T12" fmla="*/ 311 w 568"/>
                <a:gd name="T13" fmla="*/ 88 h 410"/>
                <a:gd name="T14" fmla="*/ 334 w 568"/>
                <a:gd name="T15" fmla="*/ 71 h 410"/>
                <a:gd name="T16" fmla="*/ 342 w 568"/>
                <a:gd name="T17" fmla="*/ 55 h 410"/>
                <a:gd name="T18" fmla="*/ 370 w 568"/>
                <a:gd name="T19" fmla="*/ 35 h 410"/>
                <a:gd name="T20" fmla="*/ 407 w 568"/>
                <a:gd name="T21" fmla="*/ 15 h 410"/>
                <a:gd name="T22" fmla="*/ 423 w 568"/>
                <a:gd name="T23" fmla="*/ 33 h 410"/>
                <a:gd name="T24" fmla="*/ 458 w 568"/>
                <a:gd name="T25" fmla="*/ 7 h 410"/>
                <a:gd name="T26" fmla="*/ 495 w 568"/>
                <a:gd name="T27" fmla="*/ 7 h 410"/>
                <a:gd name="T28" fmla="*/ 514 w 568"/>
                <a:gd name="T29" fmla="*/ 37 h 410"/>
                <a:gd name="T30" fmla="*/ 492 w 568"/>
                <a:gd name="T31" fmla="*/ 90 h 410"/>
                <a:gd name="T32" fmla="*/ 492 w 568"/>
                <a:gd name="T33" fmla="*/ 114 h 410"/>
                <a:gd name="T34" fmla="*/ 529 w 568"/>
                <a:gd name="T35" fmla="*/ 133 h 410"/>
                <a:gd name="T36" fmla="*/ 556 w 568"/>
                <a:gd name="T37" fmla="*/ 124 h 410"/>
                <a:gd name="T38" fmla="*/ 556 w 568"/>
                <a:gd name="T39" fmla="*/ 175 h 410"/>
                <a:gd name="T40" fmla="*/ 525 w 568"/>
                <a:gd name="T41" fmla="*/ 234 h 410"/>
                <a:gd name="T42" fmla="*/ 484 w 568"/>
                <a:gd name="T43" fmla="*/ 312 h 410"/>
                <a:gd name="T44" fmla="*/ 456 w 568"/>
                <a:gd name="T45" fmla="*/ 350 h 410"/>
                <a:gd name="T46" fmla="*/ 434 w 568"/>
                <a:gd name="T47" fmla="*/ 372 h 410"/>
                <a:gd name="T48" fmla="*/ 368 w 568"/>
                <a:gd name="T49" fmla="*/ 409 h 410"/>
                <a:gd name="T50" fmla="*/ 317 w 568"/>
                <a:gd name="T51" fmla="*/ 380 h 410"/>
                <a:gd name="T52" fmla="*/ 264 w 568"/>
                <a:gd name="T53" fmla="*/ 408 h 410"/>
                <a:gd name="T54" fmla="*/ 178 w 568"/>
                <a:gd name="T55" fmla="*/ 376 h 410"/>
                <a:gd name="T56" fmla="*/ 182 w 568"/>
                <a:gd name="T57" fmla="*/ 317 h 410"/>
                <a:gd name="T58" fmla="*/ 142 w 568"/>
                <a:gd name="T59" fmla="*/ 304 h 410"/>
                <a:gd name="T60" fmla="*/ 114 w 568"/>
                <a:gd name="T61" fmla="*/ 304 h 410"/>
                <a:gd name="T62" fmla="*/ 98 w 568"/>
                <a:gd name="T63" fmla="*/ 261 h 410"/>
                <a:gd name="T64" fmla="*/ 124 w 568"/>
                <a:gd name="T65" fmla="*/ 254 h 410"/>
                <a:gd name="T66" fmla="*/ 122 w 568"/>
                <a:gd name="T67" fmla="*/ 218 h 410"/>
                <a:gd name="T68" fmla="*/ 48 w 568"/>
                <a:gd name="T69" fmla="*/ 188 h 410"/>
                <a:gd name="T70" fmla="*/ 13 w 568"/>
                <a:gd name="T71" fmla="*/ 188 h 410"/>
                <a:gd name="T72" fmla="*/ 2 w 568"/>
                <a:gd name="T73" fmla="*/ 157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8" h="410">
                  <a:moveTo>
                    <a:pt x="2" y="157"/>
                  </a:moveTo>
                  <a:lnTo>
                    <a:pt x="26" y="159"/>
                  </a:lnTo>
                  <a:lnTo>
                    <a:pt x="52" y="135"/>
                  </a:lnTo>
                  <a:lnTo>
                    <a:pt x="63" y="141"/>
                  </a:lnTo>
                  <a:lnTo>
                    <a:pt x="114" y="162"/>
                  </a:lnTo>
                  <a:lnTo>
                    <a:pt x="122" y="157"/>
                  </a:lnTo>
                  <a:lnTo>
                    <a:pt x="124" y="140"/>
                  </a:lnTo>
                  <a:lnTo>
                    <a:pt x="134" y="131"/>
                  </a:lnTo>
                  <a:lnTo>
                    <a:pt x="204" y="85"/>
                  </a:lnTo>
                  <a:lnTo>
                    <a:pt x="216" y="99"/>
                  </a:lnTo>
                  <a:lnTo>
                    <a:pt x="259" y="112"/>
                  </a:lnTo>
                  <a:lnTo>
                    <a:pt x="283" y="81"/>
                  </a:lnTo>
                  <a:lnTo>
                    <a:pt x="294" y="88"/>
                  </a:lnTo>
                  <a:lnTo>
                    <a:pt x="311" y="88"/>
                  </a:lnTo>
                  <a:lnTo>
                    <a:pt x="311" y="79"/>
                  </a:lnTo>
                  <a:lnTo>
                    <a:pt x="334" y="71"/>
                  </a:lnTo>
                  <a:lnTo>
                    <a:pt x="334" y="65"/>
                  </a:lnTo>
                  <a:lnTo>
                    <a:pt x="342" y="55"/>
                  </a:lnTo>
                  <a:lnTo>
                    <a:pt x="347" y="56"/>
                  </a:lnTo>
                  <a:lnTo>
                    <a:pt x="370" y="35"/>
                  </a:lnTo>
                  <a:lnTo>
                    <a:pt x="389" y="39"/>
                  </a:lnTo>
                  <a:lnTo>
                    <a:pt x="407" y="15"/>
                  </a:lnTo>
                  <a:lnTo>
                    <a:pt x="415" y="35"/>
                  </a:lnTo>
                  <a:lnTo>
                    <a:pt x="423" y="33"/>
                  </a:lnTo>
                  <a:lnTo>
                    <a:pt x="452" y="6"/>
                  </a:lnTo>
                  <a:lnTo>
                    <a:pt x="458" y="7"/>
                  </a:lnTo>
                  <a:lnTo>
                    <a:pt x="472" y="0"/>
                  </a:lnTo>
                  <a:lnTo>
                    <a:pt x="495" y="7"/>
                  </a:lnTo>
                  <a:lnTo>
                    <a:pt x="495" y="33"/>
                  </a:lnTo>
                  <a:lnTo>
                    <a:pt x="514" y="37"/>
                  </a:lnTo>
                  <a:lnTo>
                    <a:pt x="509" y="63"/>
                  </a:lnTo>
                  <a:lnTo>
                    <a:pt x="492" y="90"/>
                  </a:lnTo>
                  <a:lnTo>
                    <a:pt x="484" y="114"/>
                  </a:lnTo>
                  <a:lnTo>
                    <a:pt x="492" y="114"/>
                  </a:lnTo>
                  <a:lnTo>
                    <a:pt x="511" y="95"/>
                  </a:lnTo>
                  <a:lnTo>
                    <a:pt x="529" y="133"/>
                  </a:lnTo>
                  <a:lnTo>
                    <a:pt x="542" y="124"/>
                  </a:lnTo>
                  <a:lnTo>
                    <a:pt x="556" y="124"/>
                  </a:lnTo>
                  <a:lnTo>
                    <a:pt x="567" y="159"/>
                  </a:lnTo>
                  <a:lnTo>
                    <a:pt x="556" y="175"/>
                  </a:lnTo>
                  <a:lnTo>
                    <a:pt x="557" y="191"/>
                  </a:lnTo>
                  <a:lnTo>
                    <a:pt x="525" y="234"/>
                  </a:lnTo>
                  <a:lnTo>
                    <a:pt x="527" y="278"/>
                  </a:lnTo>
                  <a:lnTo>
                    <a:pt x="484" y="312"/>
                  </a:lnTo>
                  <a:lnTo>
                    <a:pt x="481" y="340"/>
                  </a:lnTo>
                  <a:lnTo>
                    <a:pt x="456" y="350"/>
                  </a:lnTo>
                  <a:lnTo>
                    <a:pt x="458" y="366"/>
                  </a:lnTo>
                  <a:lnTo>
                    <a:pt x="434" y="372"/>
                  </a:lnTo>
                  <a:lnTo>
                    <a:pt x="415" y="403"/>
                  </a:lnTo>
                  <a:lnTo>
                    <a:pt x="368" y="409"/>
                  </a:lnTo>
                  <a:lnTo>
                    <a:pt x="342" y="390"/>
                  </a:lnTo>
                  <a:lnTo>
                    <a:pt x="317" y="380"/>
                  </a:lnTo>
                  <a:lnTo>
                    <a:pt x="289" y="406"/>
                  </a:lnTo>
                  <a:lnTo>
                    <a:pt x="264" y="408"/>
                  </a:lnTo>
                  <a:lnTo>
                    <a:pt x="236" y="409"/>
                  </a:lnTo>
                  <a:lnTo>
                    <a:pt x="178" y="376"/>
                  </a:lnTo>
                  <a:lnTo>
                    <a:pt x="167" y="347"/>
                  </a:lnTo>
                  <a:lnTo>
                    <a:pt x="182" y="317"/>
                  </a:lnTo>
                  <a:lnTo>
                    <a:pt x="164" y="304"/>
                  </a:lnTo>
                  <a:lnTo>
                    <a:pt x="142" y="304"/>
                  </a:lnTo>
                  <a:lnTo>
                    <a:pt x="137" y="299"/>
                  </a:lnTo>
                  <a:lnTo>
                    <a:pt x="114" y="304"/>
                  </a:lnTo>
                  <a:lnTo>
                    <a:pt x="89" y="288"/>
                  </a:lnTo>
                  <a:lnTo>
                    <a:pt x="98" y="261"/>
                  </a:lnTo>
                  <a:lnTo>
                    <a:pt x="117" y="260"/>
                  </a:lnTo>
                  <a:lnTo>
                    <a:pt x="124" y="254"/>
                  </a:lnTo>
                  <a:lnTo>
                    <a:pt x="130" y="231"/>
                  </a:lnTo>
                  <a:lnTo>
                    <a:pt x="122" y="218"/>
                  </a:lnTo>
                  <a:lnTo>
                    <a:pt x="58" y="206"/>
                  </a:lnTo>
                  <a:lnTo>
                    <a:pt x="48" y="188"/>
                  </a:lnTo>
                  <a:lnTo>
                    <a:pt x="29" y="188"/>
                  </a:lnTo>
                  <a:lnTo>
                    <a:pt x="13" y="188"/>
                  </a:lnTo>
                  <a:lnTo>
                    <a:pt x="0" y="167"/>
                  </a:lnTo>
                  <a:lnTo>
                    <a:pt x="2" y="157"/>
                  </a:lnTo>
                  <a:lnTo>
                    <a:pt x="2" y="157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23" name="福建">
              <a:hlinkClick r:id="" action="ppaction://macro?name=Slide1.福建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265864" y="4928337"/>
              <a:ext cx="656809" cy="857641"/>
            </a:xfrm>
            <a:custGeom>
              <a:avLst/>
              <a:gdLst>
                <a:gd name="T0" fmla="*/ 0 w 309"/>
                <a:gd name="T1" fmla="*/ 299 h 389"/>
                <a:gd name="T2" fmla="*/ 11 w 309"/>
                <a:gd name="T3" fmla="*/ 232 h 389"/>
                <a:gd name="T4" fmla="*/ 22 w 309"/>
                <a:gd name="T5" fmla="*/ 214 h 389"/>
                <a:gd name="T6" fmla="*/ 26 w 309"/>
                <a:gd name="T7" fmla="*/ 195 h 389"/>
                <a:gd name="T8" fmla="*/ 41 w 309"/>
                <a:gd name="T9" fmla="*/ 168 h 389"/>
                <a:gd name="T10" fmla="*/ 33 w 309"/>
                <a:gd name="T11" fmla="*/ 157 h 389"/>
                <a:gd name="T12" fmla="*/ 35 w 309"/>
                <a:gd name="T13" fmla="*/ 134 h 389"/>
                <a:gd name="T14" fmla="*/ 66 w 309"/>
                <a:gd name="T15" fmla="*/ 98 h 389"/>
                <a:gd name="T16" fmla="*/ 63 w 309"/>
                <a:gd name="T17" fmla="*/ 75 h 389"/>
                <a:gd name="T18" fmla="*/ 85 w 309"/>
                <a:gd name="T19" fmla="*/ 40 h 389"/>
                <a:gd name="T20" fmla="*/ 105 w 309"/>
                <a:gd name="T21" fmla="*/ 45 h 389"/>
                <a:gd name="T22" fmla="*/ 146 w 309"/>
                <a:gd name="T23" fmla="*/ 16 h 389"/>
                <a:gd name="T24" fmla="*/ 153 w 309"/>
                <a:gd name="T25" fmla="*/ 0 h 389"/>
                <a:gd name="T26" fmla="*/ 177 w 309"/>
                <a:gd name="T27" fmla="*/ 5 h 389"/>
                <a:gd name="T28" fmla="*/ 190 w 309"/>
                <a:gd name="T29" fmla="*/ 37 h 389"/>
                <a:gd name="T30" fmla="*/ 201 w 309"/>
                <a:gd name="T31" fmla="*/ 61 h 389"/>
                <a:gd name="T32" fmla="*/ 226 w 309"/>
                <a:gd name="T33" fmla="*/ 61 h 389"/>
                <a:gd name="T34" fmla="*/ 244 w 309"/>
                <a:gd name="T35" fmla="*/ 40 h 389"/>
                <a:gd name="T36" fmla="*/ 267 w 309"/>
                <a:gd name="T37" fmla="*/ 64 h 389"/>
                <a:gd name="T38" fmla="*/ 308 w 309"/>
                <a:gd name="T39" fmla="*/ 48 h 389"/>
                <a:gd name="T40" fmla="*/ 282 w 309"/>
                <a:gd name="T41" fmla="*/ 112 h 389"/>
                <a:gd name="T42" fmla="*/ 267 w 309"/>
                <a:gd name="T43" fmla="*/ 104 h 389"/>
                <a:gd name="T44" fmla="*/ 256 w 309"/>
                <a:gd name="T45" fmla="*/ 109 h 389"/>
                <a:gd name="T46" fmla="*/ 255 w 309"/>
                <a:gd name="T47" fmla="*/ 115 h 389"/>
                <a:gd name="T48" fmla="*/ 269 w 309"/>
                <a:gd name="T49" fmla="*/ 131 h 389"/>
                <a:gd name="T50" fmla="*/ 266 w 309"/>
                <a:gd name="T51" fmla="*/ 189 h 389"/>
                <a:gd name="T52" fmla="*/ 269 w 309"/>
                <a:gd name="T53" fmla="*/ 208 h 389"/>
                <a:gd name="T54" fmla="*/ 266 w 309"/>
                <a:gd name="T55" fmla="*/ 213 h 389"/>
                <a:gd name="T56" fmla="*/ 249 w 309"/>
                <a:gd name="T57" fmla="*/ 209 h 389"/>
                <a:gd name="T58" fmla="*/ 238 w 309"/>
                <a:gd name="T59" fmla="*/ 220 h 389"/>
                <a:gd name="T60" fmla="*/ 245 w 309"/>
                <a:gd name="T61" fmla="*/ 235 h 389"/>
                <a:gd name="T62" fmla="*/ 225 w 309"/>
                <a:gd name="T63" fmla="*/ 255 h 389"/>
                <a:gd name="T64" fmla="*/ 229 w 309"/>
                <a:gd name="T65" fmla="*/ 263 h 389"/>
                <a:gd name="T66" fmla="*/ 208 w 309"/>
                <a:gd name="T67" fmla="*/ 273 h 389"/>
                <a:gd name="T68" fmla="*/ 211 w 309"/>
                <a:gd name="T69" fmla="*/ 289 h 389"/>
                <a:gd name="T70" fmla="*/ 205 w 309"/>
                <a:gd name="T71" fmla="*/ 296 h 389"/>
                <a:gd name="T72" fmla="*/ 177 w 309"/>
                <a:gd name="T73" fmla="*/ 296 h 389"/>
                <a:gd name="T74" fmla="*/ 162 w 309"/>
                <a:gd name="T75" fmla="*/ 309 h 389"/>
                <a:gd name="T76" fmla="*/ 160 w 309"/>
                <a:gd name="T77" fmla="*/ 314 h 389"/>
                <a:gd name="T78" fmla="*/ 173 w 309"/>
                <a:gd name="T79" fmla="*/ 323 h 389"/>
                <a:gd name="T80" fmla="*/ 159 w 309"/>
                <a:gd name="T81" fmla="*/ 345 h 389"/>
                <a:gd name="T82" fmla="*/ 140 w 309"/>
                <a:gd name="T83" fmla="*/ 370 h 389"/>
                <a:gd name="T84" fmla="*/ 132 w 309"/>
                <a:gd name="T85" fmla="*/ 367 h 389"/>
                <a:gd name="T86" fmla="*/ 112 w 309"/>
                <a:gd name="T87" fmla="*/ 388 h 389"/>
                <a:gd name="T88" fmla="*/ 90 w 309"/>
                <a:gd name="T89" fmla="*/ 340 h 389"/>
                <a:gd name="T90" fmla="*/ 71 w 309"/>
                <a:gd name="T91" fmla="*/ 314 h 389"/>
                <a:gd name="T92" fmla="*/ 57 w 309"/>
                <a:gd name="T93" fmla="*/ 316 h 389"/>
                <a:gd name="T94" fmla="*/ 48 w 309"/>
                <a:gd name="T95" fmla="*/ 309 h 389"/>
                <a:gd name="T96" fmla="*/ 0 w 309"/>
                <a:gd name="T97" fmla="*/ 299 h 389"/>
                <a:gd name="T98" fmla="*/ 0 w 309"/>
                <a:gd name="T99" fmla="*/ 29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9" h="389">
                  <a:moveTo>
                    <a:pt x="0" y="299"/>
                  </a:moveTo>
                  <a:lnTo>
                    <a:pt x="11" y="232"/>
                  </a:lnTo>
                  <a:lnTo>
                    <a:pt x="22" y="214"/>
                  </a:lnTo>
                  <a:lnTo>
                    <a:pt x="26" y="195"/>
                  </a:lnTo>
                  <a:lnTo>
                    <a:pt x="41" y="168"/>
                  </a:lnTo>
                  <a:lnTo>
                    <a:pt x="33" y="157"/>
                  </a:lnTo>
                  <a:lnTo>
                    <a:pt x="35" y="134"/>
                  </a:lnTo>
                  <a:lnTo>
                    <a:pt x="66" y="98"/>
                  </a:lnTo>
                  <a:lnTo>
                    <a:pt x="63" y="75"/>
                  </a:lnTo>
                  <a:lnTo>
                    <a:pt x="85" y="40"/>
                  </a:lnTo>
                  <a:lnTo>
                    <a:pt x="105" y="45"/>
                  </a:lnTo>
                  <a:lnTo>
                    <a:pt x="146" y="16"/>
                  </a:lnTo>
                  <a:lnTo>
                    <a:pt x="153" y="0"/>
                  </a:lnTo>
                  <a:lnTo>
                    <a:pt x="177" y="5"/>
                  </a:lnTo>
                  <a:lnTo>
                    <a:pt x="190" y="37"/>
                  </a:lnTo>
                  <a:lnTo>
                    <a:pt x="201" y="61"/>
                  </a:lnTo>
                  <a:lnTo>
                    <a:pt x="226" y="61"/>
                  </a:lnTo>
                  <a:lnTo>
                    <a:pt x="244" y="40"/>
                  </a:lnTo>
                  <a:lnTo>
                    <a:pt x="267" y="64"/>
                  </a:lnTo>
                  <a:lnTo>
                    <a:pt x="308" y="48"/>
                  </a:lnTo>
                  <a:lnTo>
                    <a:pt x="282" y="112"/>
                  </a:lnTo>
                  <a:lnTo>
                    <a:pt x="267" y="104"/>
                  </a:lnTo>
                  <a:lnTo>
                    <a:pt x="256" y="109"/>
                  </a:lnTo>
                  <a:lnTo>
                    <a:pt x="255" y="115"/>
                  </a:lnTo>
                  <a:lnTo>
                    <a:pt x="269" y="131"/>
                  </a:lnTo>
                  <a:lnTo>
                    <a:pt x="266" y="189"/>
                  </a:lnTo>
                  <a:lnTo>
                    <a:pt x="269" y="208"/>
                  </a:lnTo>
                  <a:lnTo>
                    <a:pt x="266" y="213"/>
                  </a:lnTo>
                  <a:lnTo>
                    <a:pt x="249" y="209"/>
                  </a:lnTo>
                  <a:lnTo>
                    <a:pt x="238" y="220"/>
                  </a:lnTo>
                  <a:lnTo>
                    <a:pt x="245" y="235"/>
                  </a:lnTo>
                  <a:lnTo>
                    <a:pt x="225" y="255"/>
                  </a:lnTo>
                  <a:lnTo>
                    <a:pt x="229" y="263"/>
                  </a:lnTo>
                  <a:lnTo>
                    <a:pt x="208" y="273"/>
                  </a:lnTo>
                  <a:lnTo>
                    <a:pt x="211" y="289"/>
                  </a:lnTo>
                  <a:lnTo>
                    <a:pt x="205" y="296"/>
                  </a:lnTo>
                  <a:lnTo>
                    <a:pt x="177" y="296"/>
                  </a:lnTo>
                  <a:lnTo>
                    <a:pt x="162" y="309"/>
                  </a:lnTo>
                  <a:lnTo>
                    <a:pt x="160" y="314"/>
                  </a:lnTo>
                  <a:lnTo>
                    <a:pt x="173" y="323"/>
                  </a:lnTo>
                  <a:lnTo>
                    <a:pt x="159" y="345"/>
                  </a:lnTo>
                  <a:lnTo>
                    <a:pt x="140" y="370"/>
                  </a:lnTo>
                  <a:lnTo>
                    <a:pt x="132" y="367"/>
                  </a:lnTo>
                  <a:lnTo>
                    <a:pt x="112" y="388"/>
                  </a:lnTo>
                  <a:lnTo>
                    <a:pt x="90" y="340"/>
                  </a:lnTo>
                  <a:lnTo>
                    <a:pt x="71" y="314"/>
                  </a:lnTo>
                  <a:lnTo>
                    <a:pt x="57" y="316"/>
                  </a:lnTo>
                  <a:lnTo>
                    <a:pt x="48" y="309"/>
                  </a:lnTo>
                  <a:lnTo>
                    <a:pt x="0" y="299"/>
                  </a:lnTo>
                  <a:lnTo>
                    <a:pt x="0" y="299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24" name="江西">
              <a:hlinkClick r:id="" action="ppaction://macro?name=Slide1.江西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874900" y="4635941"/>
              <a:ext cx="729058" cy="1053566"/>
            </a:xfrm>
            <a:custGeom>
              <a:avLst/>
              <a:gdLst>
                <a:gd name="T0" fmla="*/ 7 w 341"/>
                <a:gd name="T1" fmla="*/ 103 h 473"/>
                <a:gd name="T2" fmla="*/ 29 w 341"/>
                <a:gd name="T3" fmla="*/ 146 h 473"/>
                <a:gd name="T4" fmla="*/ 32 w 341"/>
                <a:gd name="T5" fmla="*/ 168 h 473"/>
                <a:gd name="T6" fmla="*/ 20 w 341"/>
                <a:gd name="T7" fmla="*/ 190 h 473"/>
                <a:gd name="T8" fmla="*/ 3 w 341"/>
                <a:gd name="T9" fmla="*/ 203 h 473"/>
                <a:gd name="T10" fmla="*/ 0 w 341"/>
                <a:gd name="T11" fmla="*/ 243 h 473"/>
                <a:gd name="T12" fmla="*/ 5 w 341"/>
                <a:gd name="T13" fmla="*/ 249 h 473"/>
                <a:gd name="T14" fmla="*/ 14 w 341"/>
                <a:gd name="T15" fmla="*/ 245 h 473"/>
                <a:gd name="T16" fmla="*/ 20 w 341"/>
                <a:gd name="T17" fmla="*/ 249 h 473"/>
                <a:gd name="T18" fmla="*/ 20 w 341"/>
                <a:gd name="T19" fmla="*/ 275 h 473"/>
                <a:gd name="T20" fmla="*/ 32 w 341"/>
                <a:gd name="T21" fmla="*/ 305 h 473"/>
                <a:gd name="T22" fmla="*/ 45 w 341"/>
                <a:gd name="T23" fmla="*/ 310 h 473"/>
                <a:gd name="T24" fmla="*/ 46 w 341"/>
                <a:gd name="T25" fmla="*/ 354 h 473"/>
                <a:gd name="T26" fmla="*/ 38 w 341"/>
                <a:gd name="T27" fmla="*/ 384 h 473"/>
                <a:gd name="T28" fmla="*/ 46 w 341"/>
                <a:gd name="T29" fmla="*/ 398 h 473"/>
                <a:gd name="T30" fmla="*/ 61 w 341"/>
                <a:gd name="T31" fmla="*/ 412 h 473"/>
                <a:gd name="T32" fmla="*/ 96 w 341"/>
                <a:gd name="T33" fmla="*/ 402 h 473"/>
                <a:gd name="T34" fmla="*/ 102 w 341"/>
                <a:gd name="T35" fmla="*/ 416 h 473"/>
                <a:gd name="T36" fmla="*/ 92 w 341"/>
                <a:gd name="T37" fmla="*/ 430 h 473"/>
                <a:gd name="T38" fmla="*/ 74 w 341"/>
                <a:gd name="T39" fmla="*/ 458 h 473"/>
                <a:gd name="T40" fmla="*/ 74 w 341"/>
                <a:gd name="T41" fmla="*/ 465 h 473"/>
                <a:gd name="T42" fmla="*/ 84 w 341"/>
                <a:gd name="T43" fmla="*/ 472 h 473"/>
                <a:gd name="T44" fmla="*/ 158 w 341"/>
                <a:gd name="T45" fmla="*/ 443 h 473"/>
                <a:gd name="T46" fmla="*/ 185 w 341"/>
                <a:gd name="T47" fmla="*/ 458 h 473"/>
                <a:gd name="T48" fmla="*/ 192 w 341"/>
                <a:gd name="T49" fmla="*/ 450 h 473"/>
                <a:gd name="T50" fmla="*/ 185 w 341"/>
                <a:gd name="T51" fmla="*/ 434 h 473"/>
                <a:gd name="T52" fmla="*/ 187 w 341"/>
                <a:gd name="T53" fmla="*/ 424 h 473"/>
                <a:gd name="T54" fmla="*/ 198 w 341"/>
                <a:gd name="T55" fmla="*/ 357 h 473"/>
                <a:gd name="T56" fmla="*/ 209 w 341"/>
                <a:gd name="T57" fmla="*/ 339 h 473"/>
                <a:gd name="T58" fmla="*/ 213 w 341"/>
                <a:gd name="T59" fmla="*/ 320 h 473"/>
                <a:gd name="T60" fmla="*/ 228 w 341"/>
                <a:gd name="T61" fmla="*/ 293 h 473"/>
                <a:gd name="T62" fmla="*/ 220 w 341"/>
                <a:gd name="T63" fmla="*/ 282 h 473"/>
                <a:gd name="T64" fmla="*/ 222 w 341"/>
                <a:gd name="T65" fmla="*/ 259 h 473"/>
                <a:gd name="T66" fmla="*/ 253 w 341"/>
                <a:gd name="T67" fmla="*/ 223 h 473"/>
                <a:gd name="T68" fmla="*/ 250 w 341"/>
                <a:gd name="T69" fmla="*/ 200 h 473"/>
                <a:gd name="T70" fmla="*/ 272 w 341"/>
                <a:gd name="T71" fmla="*/ 165 h 473"/>
                <a:gd name="T72" fmla="*/ 292 w 341"/>
                <a:gd name="T73" fmla="*/ 170 h 473"/>
                <a:gd name="T74" fmla="*/ 333 w 341"/>
                <a:gd name="T75" fmla="*/ 141 h 473"/>
                <a:gd name="T76" fmla="*/ 340 w 341"/>
                <a:gd name="T77" fmla="*/ 125 h 473"/>
                <a:gd name="T78" fmla="*/ 314 w 341"/>
                <a:gd name="T79" fmla="*/ 77 h 473"/>
                <a:gd name="T80" fmla="*/ 298 w 341"/>
                <a:gd name="T81" fmla="*/ 53 h 473"/>
                <a:gd name="T82" fmla="*/ 308 w 341"/>
                <a:gd name="T83" fmla="*/ 41 h 473"/>
                <a:gd name="T84" fmla="*/ 294 w 341"/>
                <a:gd name="T85" fmla="*/ 28 h 473"/>
                <a:gd name="T86" fmla="*/ 254 w 341"/>
                <a:gd name="T87" fmla="*/ 28 h 473"/>
                <a:gd name="T88" fmla="*/ 238 w 341"/>
                <a:gd name="T89" fmla="*/ 10 h 473"/>
                <a:gd name="T90" fmla="*/ 207 w 341"/>
                <a:gd name="T91" fmla="*/ 40 h 473"/>
                <a:gd name="T92" fmla="*/ 195 w 341"/>
                <a:gd name="T93" fmla="*/ 35 h 473"/>
                <a:gd name="T94" fmla="*/ 209 w 341"/>
                <a:gd name="T95" fmla="*/ 11 h 473"/>
                <a:gd name="T96" fmla="*/ 207 w 341"/>
                <a:gd name="T97" fmla="*/ 3 h 473"/>
                <a:gd name="T98" fmla="*/ 195 w 341"/>
                <a:gd name="T99" fmla="*/ 0 h 473"/>
                <a:gd name="T100" fmla="*/ 158 w 341"/>
                <a:gd name="T101" fmla="*/ 20 h 473"/>
                <a:gd name="T102" fmla="*/ 130 w 341"/>
                <a:gd name="T103" fmla="*/ 30 h 473"/>
                <a:gd name="T104" fmla="*/ 106 w 341"/>
                <a:gd name="T105" fmla="*/ 28 h 473"/>
                <a:gd name="T106" fmla="*/ 53 w 341"/>
                <a:gd name="T107" fmla="*/ 75 h 473"/>
                <a:gd name="T108" fmla="*/ 26 w 341"/>
                <a:gd name="T109" fmla="*/ 84 h 473"/>
                <a:gd name="T110" fmla="*/ 7 w 341"/>
                <a:gd name="T111" fmla="*/ 103 h 473"/>
                <a:gd name="T112" fmla="*/ 7 w 341"/>
                <a:gd name="T113" fmla="*/ 103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1" h="473">
                  <a:moveTo>
                    <a:pt x="7" y="103"/>
                  </a:moveTo>
                  <a:lnTo>
                    <a:pt x="29" y="146"/>
                  </a:lnTo>
                  <a:lnTo>
                    <a:pt x="32" y="168"/>
                  </a:lnTo>
                  <a:lnTo>
                    <a:pt x="20" y="190"/>
                  </a:lnTo>
                  <a:lnTo>
                    <a:pt x="3" y="203"/>
                  </a:lnTo>
                  <a:lnTo>
                    <a:pt x="0" y="243"/>
                  </a:lnTo>
                  <a:lnTo>
                    <a:pt x="5" y="249"/>
                  </a:lnTo>
                  <a:lnTo>
                    <a:pt x="14" y="245"/>
                  </a:lnTo>
                  <a:lnTo>
                    <a:pt x="20" y="249"/>
                  </a:lnTo>
                  <a:lnTo>
                    <a:pt x="20" y="275"/>
                  </a:lnTo>
                  <a:lnTo>
                    <a:pt x="32" y="305"/>
                  </a:lnTo>
                  <a:lnTo>
                    <a:pt x="45" y="310"/>
                  </a:lnTo>
                  <a:lnTo>
                    <a:pt x="46" y="354"/>
                  </a:lnTo>
                  <a:lnTo>
                    <a:pt x="38" y="384"/>
                  </a:lnTo>
                  <a:lnTo>
                    <a:pt x="46" y="398"/>
                  </a:lnTo>
                  <a:lnTo>
                    <a:pt x="61" y="412"/>
                  </a:lnTo>
                  <a:lnTo>
                    <a:pt x="96" y="402"/>
                  </a:lnTo>
                  <a:lnTo>
                    <a:pt x="102" y="416"/>
                  </a:lnTo>
                  <a:lnTo>
                    <a:pt x="92" y="430"/>
                  </a:lnTo>
                  <a:lnTo>
                    <a:pt x="74" y="458"/>
                  </a:lnTo>
                  <a:lnTo>
                    <a:pt x="74" y="465"/>
                  </a:lnTo>
                  <a:lnTo>
                    <a:pt x="84" y="472"/>
                  </a:lnTo>
                  <a:lnTo>
                    <a:pt x="158" y="443"/>
                  </a:lnTo>
                  <a:lnTo>
                    <a:pt x="185" y="458"/>
                  </a:lnTo>
                  <a:lnTo>
                    <a:pt x="192" y="450"/>
                  </a:lnTo>
                  <a:lnTo>
                    <a:pt x="185" y="434"/>
                  </a:lnTo>
                  <a:lnTo>
                    <a:pt x="187" y="424"/>
                  </a:lnTo>
                  <a:lnTo>
                    <a:pt x="198" y="357"/>
                  </a:lnTo>
                  <a:lnTo>
                    <a:pt x="209" y="339"/>
                  </a:lnTo>
                  <a:lnTo>
                    <a:pt x="213" y="320"/>
                  </a:lnTo>
                  <a:lnTo>
                    <a:pt x="228" y="293"/>
                  </a:lnTo>
                  <a:lnTo>
                    <a:pt x="220" y="282"/>
                  </a:lnTo>
                  <a:lnTo>
                    <a:pt x="222" y="259"/>
                  </a:lnTo>
                  <a:lnTo>
                    <a:pt x="253" y="223"/>
                  </a:lnTo>
                  <a:lnTo>
                    <a:pt x="250" y="200"/>
                  </a:lnTo>
                  <a:lnTo>
                    <a:pt x="272" y="165"/>
                  </a:lnTo>
                  <a:lnTo>
                    <a:pt x="292" y="170"/>
                  </a:lnTo>
                  <a:lnTo>
                    <a:pt x="333" y="141"/>
                  </a:lnTo>
                  <a:lnTo>
                    <a:pt x="340" y="125"/>
                  </a:lnTo>
                  <a:lnTo>
                    <a:pt x="314" y="77"/>
                  </a:lnTo>
                  <a:lnTo>
                    <a:pt x="298" y="53"/>
                  </a:lnTo>
                  <a:lnTo>
                    <a:pt x="308" y="41"/>
                  </a:lnTo>
                  <a:lnTo>
                    <a:pt x="294" y="28"/>
                  </a:lnTo>
                  <a:lnTo>
                    <a:pt x="254" y="28"/>
                  </a:lnTo>
                  <a:lnTo>
                    <a:pt x="238" y="10"/>
                  </a:lnTo>
                  <a:lnTo>
                    <a:pt x="207" y="40"/>
                  </a:lnTo>
                  <a:lnTo>
                    <a:pt x="195" y="35"/>
                  </a:lnTo>
                  <a:lnTo>
                    <a:pt x="209" y="11"/>
                  </a:lnTo>
                  <a:lnTo>
                    <a:pt x="207" y="3"/>
                  </a:lnTo>
                  <a:lnTo>
                    <a:pt x="195" y="0"/>
                  </a:lnTo>
                  <a:lnTo>
                    <a:pt x="158" y="20"/>
                  </a:lnTo>
                  <a:lnTo>
                    <a:pt x="130" y="30"/>
                  </a:lnTo>
                  <a:lnTo>
                    <a:pt x="106" y="28"/>
                  </a:lnTo>
                  <a:lnTo>
                    <a:pt x="53" y="75"/>
                  </a:lnTo>
                  <a:lnTo>
                    <a:pt x="26" y="84"/>
                  </a:lnTo>
                  <a:lnTo>
                    <a:pt x="7" y="103"/>
                  </a:lnTo>
                  <a:lnTo>
                    <a:pt x="7" y="103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25" name="湖南">
              <a:hlinkClick r:id="" action="ppaction://macro?name=Slide1.湖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163449" y="4697517"/>
              <a:ext cx="830862" cy="975936"/>
            </a:xfrm>
            <a:custGeom>
              <a:avLst/>
              <a:gdLst>
                <a:gd name="T0" fmla="*/ 335 w 392"/>
                <a:gd name="T1" fmla="*/ 54 h 439"/>
                <a:gd name="T2" fmla="*/ 328 w 392"/>
                <a:gd name="T3" fmla="*/ 16 h 439"/>
                <a:gd name="T4" fmla="*/ 300 w 392"/>
                <a:gd name="T5" fmla="*/ 22 h 439"/>
                <a:gd name="T6" fmla="*/ 278 w 392"/>
                <a:gd name="T7" fmla="*/ 35 h 439"/>
                <a:gd name="T8" fmla="*/ 258 w 392"/>
                <a:gd name="T9" fmla="*/ 19 h 439"/>
                <a:gd name="T10" fmla="*/ 220 w 392"/>
                <a:gd name="T11" fmla="*/ 26 h 439"/>
                <a:gd name="T12" fmla="*/ 106 w 392"/>
                <a:gd name="T13" fmla="*/ 0 h 439"/>
                <a:gd name="T14" fmla="*/ 115 w 392"/>
                <a:gd name="T15" fmla="*/ 29 h 439"/>
                <a:gd name="T16" fmla="*/ 62 w 392"/>
                <a:gd name="T17" fmla="*/ 29 h 439"/>
                <a:gd name="T18" fmla="*/ 18 w 392"/>
                <a:gd name="T19" fmla="*/ 84 h 439"/>
                <a:gd name="T20" fmla="*/ 36 w 392"/>
                <a:gd name="T21" fmla="*/ 210 h 439"/>
                <a:gd name="T22" fmla="*/ 4 w 392"/>
                <a:gd name="T23" fmla="*/ 255 h 439"/>
                <a:gd name="T24" fmla="*/ 48 w 392"/>
                <a:gd name="T25" fmla="*/ 260 h 439"/>
                <a:gd name="T26" fmla="*/ 57 w 392"/>
                <a:gd name="T27" fmla="*/ 340 h 439"/>
                <a:gd name="T28" fmla="*/ 94 w 392"/>
                <a:gd name="T29" fmla="*/ 320 h 439"/>
                <a:gd name="T30" fmla="*/ 110 w 392"/>
                <a:gd name="T31" fmla="*/ 338 h 439"/>
                <a:gd name="T32" fmla="*/ 145 w 392"/>
                <a:gd name="T33" fmla="*/ 312 h 439"/>
                <a:gd name="T34" fmla="*/ 182 w 392"/>
                <a:gd name="T35" fmla="*/ 312 h 439"/>
                <a:gd name="T36" fmla="*/ 201 w 392"/>
                <a:gd name="T37" fmla="*/ 342 h 439"/>
                <a:gd name="T38" fmla="*/ 179 w 392"/>
                <a:gd name="T39" fmla="*/ 395 h 439"/>
                <a:gd name="T40" fmla="*/ 179 w 392"/>
                <a:gd name="T41" fmla="*/ 419 h 439"/>
                <a:gd name="T42" fmla="*/ 216 w 392"/>
                <a:gd name="T43" fmla="*/ 438 h 439"/>
                <a:gd name="T44" fmla="*/ 243 w 392"/>
                <a:gd name="T45" fmla="*/ 429 h 439"/>
                <a:gd name="T46" fmla="*/ 258 w 392"/>
                <a:gd name="T47" fmla="*/ 395 h 439"/>
                <a:gd name="T48" fmla="*/ 284 w 392"/>
                <a:gd name="T49" fmla="*/ 390 h 439"/>
                <a:gd name="T50" fmla="*/ 321 w 392"/>
                <a:gd name="T51" fmla="*/ 393 h 439"/>
                <a:gd name="T52" fmla="*/ 316 w 392"/>
                <a:gd name="T53" fmla="*/ 371 h 439"/>
                <a:gd name="T54" fmla="*/ 371 w 392"/>
                <a:gd name="T55" fmla="*/ 364 h 439"/>
                <a:gd name="T56" fmla="*/ 383 w 392"/>
                <a:gd name="T57" fmla="*/ 338 h 439"/>
                <a:gd name="T58" fmla="*/ 390 w 392"/>
                <a:gd name="T59" fmla="*/ 264 h 439"/>
                <a:gd name="T60" fmla="*/ 365 w 392"/>
                <a:gd name="T61" fmla="*/ 229 h 439"/>
                <a:gd name="T62" fmla="*/ 359 w 392"/>
                <a:gd name="T63" fmla="*/ 199 h 439"/>
                <a:gd name="T64" fmla="*/ 345 w 392"/>
                <a:gd name="T65" fmla="*/ 197 h 439"/>
                <a:gd name="T66" fmla="*/ 365 w 392"/>
                <a:gd name="T67" fmla="*/ 144 h 439"/>
                <a:gd name="T68" fmla="*/ 374 w 392"/>
                <a:gd name="T69" fmla="*/ 100 h 439"/>
                <a:gd name="T70" fmla="*/ 352 w 392"/>
                <a:gd name="T71" fmla="*/ 5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2" h="439">
                  <a:moveTo>
                    <a:pt x="352" y="57"/>
                  </a:moveTo>
                  <a:lnTo>
                    <a:pt x="335" y="54"/>
                  </a:lnTo>
                  <a:lnTo>
                    <a:pt x="328" y="43"/>
                  </a:lnTo>
                  <a:lnTo>
                    <a:pt x="328" y="16"/>
                  </a:lnTo>
                  <a:lnTo>
                    <a:pt x="318" y="4"/>
                  </a:lnTo>
                  <a:lnTo>
                    <a:pt x="300" y="22"/>
                  </a:lnTo>
                  <a:lnTo>
                    <a:pt x="292" y="35"/>
                  </a:lnTo>
                  <a:lnTo>
                    <a:pt x="278" y="35"/>
                  </a:lnTo>
                  <a:lnTo>
                    <a:pt x="275" y="14"/>
                  </a:lnTo>
                  <a:lnTo>
                    <a:pt x="258" y="19"/>
                  </a:lnTo>
                  <a:lnTo>
                    <a:pt x="236" y="35"/>
                  </a:lnTo>
                  <a:lnTo>
                    <a:pt x="220" y="26"/>
                  </a:lnTo>
                  <a:lnTo>
                    <a:pt x="191" y="6"/>
                  </a:lnTo>
                  <a:lnTo>
                    <a:pt x="106" y="0"/>
                  </a:lnTo>
                  <a:lnTo>
                    <a:pt x="97" y="9"/>
                  </a:lnTo>
                  <a:lnTo>
                    <a:pt x="115" y="29"/>
                  </a:lnTo>
                  <a:lnTo>
                    <a:pt x="94" y="43"/>
                  </a:lnTo>
                  <a:lnTo>
                    <a:pt x="62" y="29"/>
                  </a:lnTo>
                  <a:lnTo>
                    <a:pt x="29" y="57"/>
                  </a:lnTo>
                  <a:lnTo>
                    <a:pt x="18" y="84"/>
                  </a:lnTo>
                  <a:lnTo>
                    <a:pt x="21" y="144"/>
                  </a:lnTo>
                  <a:lnTo>
                    <a:pt x="36" y="210"/>
                  </a:lnTo>
                  <a:lnTo>
                    <a:pt x="0" y="249"/>
                  </a:lnTo>
                  <a:lnTo>
                    <a:pt x="4" y="255"/>
                  </a:lnTo>
                  <a:lnTo>
                    <a:pt x="36" y="245"/>
                  </a:lnTo>
                  <a:lnTo>
                    <a:pt x="48" y="260"/>
                  </a:lnTo>
                  <a:lnTo>
                    <a:pt x="39" y="306"/>
                  </a:lnTo>
                  <a:lnTo>
                    <a:pt x="57" y="340"/>
                  </a:lnTo>
                  <a:lnTo>
                    <a:pt x="76" y="344"/>
                  </a:lnTo>
                  <a:lnTo>
                    <a:pt x="94" y="320"/>
                  </a:lnTo>
                  <a:lnTo>
                    <a:pt x="102" y="340"/>
                  </a:lnTo>
                  <a:lnTo>
                    <a:pt x="110" y="338"/>
                  </a:lnTo>
                  <a:lnTo>
                    <a:pt x="139" y="311"/>
                  </a:lnTo>
                  <a:lnTo>
                    <a:pt x="145" y="312"/>
                  </a:lnTo>
                  <a:lnTo>
                    <a:pt x="159" y="305"/>
                  </a:lnTo>
                  <a:lnTo>
                    <a:pt x="182" y="312"/>
                  </a:lnTo>
                  <a:lnTo>
                    <a:pt x="182" y="338"/>
                  </a:lnTo>
                  <a:lnTo>
                    <a:pt x="201" y="342"/>
                  </a:lnTo>
                  <a:lnTo>
                    <a:pt x="196" y="368"/>
                  </a:lnTo>
                  <a:lnTo>
                    <a:pt x="179" y="395"/>
                  </a:lnTo>
                  <a:lnTo>
                    <a:pt x="171" y="419"/>
                  </a:lnTo>
                  <a:lnTo>
                    <a:pt x="179" y="419"/>
                  </a:lnTo>
                  <a:lnTo>
                    <a:pt x="198" y="400"/>
                  </a:lnTo>
                  <a:lnTo>
                    <a:pt x="216" y="438"/>
                  </a:lnTo>
                  <a:lnTo>
                    <a:pt x="229" y="429"/>
                  </a:lnTo>
                  <a:lnTo>
                    <a:pt x="243" y="429"/>
                  </a:lnTo>
                  <a:lnTo>
                    <a:pt x="258" y="417"/>
                  </a:lnTo>
                  <a:lnTo>
                    <a:pt x="258" y="395"/>
                  </a:lnTo>
                  <a:lnTo>
                    <a:pt x="265" y="388"/>
                  </a:lnTo>
                  <a:lnTo>
                    <a:pt x="284" y="390"/>
                  </a:lnTo>
                  <a:lnTo>
                    <a:pt x="316" y="404"/>
                  </a:lnTo>
                  <a:lnTo>
                    <a:pt x="321" y="393"/>
                  </a:lnTo>
                  <a:lnTo>
                    <a:pt x="313" y="380"/>
                  </a:lnTo>
                  <a:lnTo>
                    <a:pt x="316" y="371"/>
                  </a:lnTo>
                  <a:lnTo>
                    <a:pt x="335" y="354"/>
                  </a:lnTo>
                  <a:lnTo>
                    <a:pt x="371" y="364"/>
                  </a:lnTo>
                  <a:lnTo>
                    <a:pt x="391" y="352"/>
                  </a:lnTo>
                  <a:lnTo>
                    <a:pt x="383" y="338"/>
                  </a:lnTo>
                  <a:lnTo>
                    <a:pt x="391" y="308"/>
                  </a:lnTo>
                  <a:lnTo>
                    <a:pt x="390" y="264"/>
                  </a:lnTo>
                  <a:lnTo>
                    <a:pt x="377" y="259"/>
                  </a:lnTo>
                  <a:lnTo>
                    <a:pt x="365" y="229"/>
                  </a:lnTo>
                  <a:lnTo>
                    <a:pt x="365" y="203"/>
                  </a:lnTo>
                  <a:lnTo>
                    <a:pt x="359" y="199"/>
                  </a:lnTo>
                  <a:lnTo>
                    <a:pt x="350" y="203"/>
                  </a:lnTo>
                  <a:lnTo>
                    <a:pt x="345" y="197"/>
                  </a:lnTo>
                  <a:lnTo>
                    <a:pt x="348" y="157"/>
                  </a:lnTo>
                  <a:lnTo>
                    <a:pt x="365" y="144"/>
                  </a:lnTo>
                  <a:lnTo>
                    <a:pt x="377" y="122"/>
                  </a:lnTo>
                  <a:lnTo>
                    <a:pt x="374" y="100"/>
                  </a:lnTo>
                  <a:lnTo>
                    <a:pt x="352" y="57"/>
                  </a:lnTo>
                  <a:lnTo>
                    <a:pt x="352" y="57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26" name="贵州">
              <a:hlinkClick r:id="" action="ppaction://macro?name=Slide1.贵州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343390" y="4852878"/>
              <a:ext cx="916248" cy="839159"/>
            </a:xfrm>
            <a:custGeom>
              <a:avLst/>
              <a:gdLst>
                <a:gd name="T0" fmla="*/ 121 w 439"/>
                <a:gd name="T1" fmla="*/ 128 h 383"/>
                <a:gd name="T2" fmla="*/ 111 w 439"/>
                <a:gd name="T3" fmla="*/ 158 h 383"/>
                <a:gd name="T4" fmla="*/ 92 w 439"/>
                <a:gd name="T5" fmla="*/ 164 h 383"/>
                <a:gd name="T6" fmla="*/ 51 w 439"/>
                <a:gd name="T7" fmla="*/ 158 h 383"/>
                <a:gd name="T8" fmla="*/ 43 w 439"/>
                <a:gd name="T9" fmla="*/ 168 h 383"/>
                <a:gd name="T10" fmla="*/ 20 w 439"/>
                <a:gd name="T11" fmla="*/ 160 h 383"/>
                <a:gd name="T12" fmla="*/ 0 w 439"/>
                <a:gd name="T13" fmla="*/ 189 h 383"/>
                <a:gd name="T14" fmla="*/ 9 w 439"/>
                <a:gd name="T15" fmla="*/ 197 h 383"/>
                <a:gd name="T16" fmla="*/ 9 w 439"/>
                <a:gd name="T17" fmla="*/ 216 h 383"/>
                <a:gd name="T18" fmla="*/ 19 w 439"/>
                <a:gd name="T19" fmla="*/ 232 h 383"/>
                <a:gd name="T20" fmla="*/ 59 w 439"/>
                <a:gd name="T21" fmla="*/ 220 h 383"/>
                <a:gd name="T22" fmla="*/ 72 w 439"/>
                <a:gd name="T23" fmla="*/ 230 h 383"/>
                <a:gd name="T24" fmla="*/ 53 w 439"/>
                <a:gd name="T25" fmla="*/ 308 h 383"/>
                <a:gd name="T26" fmla="*/ 77 w 439"/>
                <a:gd name="T27" fmla="*/ 332 h 383"/>
                <a:gd name="T28" fmla="*/ 70 w 439"/>
                <a:gd name="T29" fmla="*/ 377 h 383"/>
                <a:gd name="T30" fmla="*/ 94 w 439"/>
                <a:gd name="T31" fmla="*/ 379 h 383"/>
                <a:gd name="T32" fmla="*/ 120 w 439"/>
                <a:gd name="T33" fmla="*/ 355 h 383"/>
                <a:gd name="T34" fmla="*/ 131 w 439"/>
                <a:gd name="T35" fmla="*/ 361 h 383"/>
                <a:gd name="T36" fmla="*/ 182 w 439"/>
                <a:gd name="T37" fmla="*/ 382 h 383"/>
                <a:gd name="T38" fmla="*/ 190 w 439"/>
                <a:gd name="T39" fmla="*/ 377 h 383"/>
                <a:gd name="T40" fmla="*/ 192 w 439"/>
                <a:gd name="T41" fmla="*/ 360 h 383"/>
                <a:gd name="T42" fmla="*/ 202 w 439"/>
                <a:gd name="T43" fmla="*/ 351 h 383"/>
                <a:gd name="T44" fmla="*/ 272 w 439"/>
                <a:gd name="T45" fmla="*/ 305 h 383"/>
                <a:gd name="T46" fmla="*/ 284 w 439"/>
                <a:gd name="T47" fmla="*/ 319 h 383"/>
                <a:gd name="T48" fmla="*/ 327 w 439"/>
                <a:gd name="T49" fmla="*/ 332 h 383"/>
                <a:gd name="T50" fmla="*/ 351 w 439"/>
                <a:gd name="T51" fmla="*/ 301 h 383"/>
                <a:gd name="T52" fmla="*/ 362 w 439"/>
                <a:gd name="T53" fmla="*/ 308 h 383"/>
                <a:gd name="T54" fmla="*/ 379 w 439"/>
                <a:gd name="T55" fmla="*/ 308 h 383"/>
                <a:gd name="T56" fmla="*/ 379 w 439"/>
                <a:gd name="T57" fmla="*/ 299 h 383"/>
                <a:gd name="T58" fmla="*/ 402 w 439"/>
                <a:gd name="T59" fmla="*/ 291 h 383"/>
                <a:gd name="T60" fmla="*/ 402 w 439"/>
                <a:gd name="T61" fmla="*/ 285 h 383"/>
                <a:gd name="T62" fmla="*/ 410 w 439"/>
                <a:gd name="T63" fmla="*/ 275 h 383"/>
                <a:gd name="T64" fmla="*/ 415 w 439"/>
                <a:gd name="T65" fmla="*/ 276 h 383"/>
                <a:gd name="T66" fmla="*/ 438 w 439"/>
                <a:gd name="T67" fmla="*/ 255 h 383"/>
                <a:gd name="T68" fmla="*/ 420 w 439"/>
                <a:gd name="T69" fmla="*/ 221 h 383"/>
                <a:gd name="T70" fmla="*/ 429 w 439"/>
                <a:gd name="T71" fmla="*/ 175 h 383"/>
                <a:gd name="T72" fmla="*/ 417 w 439"/>
                <a:gd name="T73" fmla="*/ 160 h 383"/>
                <a:gd name="T74" fmla="*/ 385 w 439"/>
                <a:gd name="T75" fmla="*/ 170 h 383"/>
                <a:gd name="T76" fmla="*/ 381 w 439"/>
                <a:gd name="T77" fmla="*/ 164 h 383"/>
                <a:gd name="T78" fmla="*/ 417 w 439"/>
                <a:gd name="T79" fmla="*/ 125 h 383"/>
                <a:gd name="T80" fmla="*/ 402 w 439"/>
                <a:gd name="T81" fmla="*/ 59 h 383"/>
                <a:gd name="T82" fmla="*/ 377 w 439"/>
                <a:gd name="T83" fmla="*/ 78 h 383"/>
                <a:gd name="T84" fmla="*/ 355 w 439"/>
                <a:gd name="T85" fmla="*/ 55 h 383"/>
                <a:gd name="T86" fmla="*/ 334 w 439"/>
                <a:gd name="T87" fmla="*/ 27 h 383"/>
                <a:gd name="T88" fmla="*/ 333 w 439"/>
                <a:gd name="T89" fmla="*/ 10 h 383"/>
                <a:gd name="T90" fmla="*/ 318 w 439"/>
                <a:gd name="T91" fmla="*/ 8 h 383"/>
                <a:gd name="T92" fmla="*/ 301 w 439"/>
                <a:gd name="T93" fmla="*/ 13 h 383"/>
                <a:gd name="T94" fmla="*/ 274 w 439"/>
                <a:gd name="T95" fmla="*/ 0 h 383"/>
                <a:gd name="T96" fmla="*/ 260 w 439"/>
                <a:gd name="T97" fmla="*/ 31 h 383"/>
                <a:gd name="T98" fmla="*/ 236 w 439"/>
                <a:gd name="T99" fmla="*/ 34 h 383"/>
                <a:gd name="T100" fmla="*/ 220 w 439"/>
                <a:gd name="T101" fmla="*/ 59 h 383"/>
                <a:gd name="T102" fmla="*/ 208 w 439"/>
                <a:gd name="T103" fmla="*/ 55 h 383"/>
                <a:gd name="T104" fmla="*/ 192 w 439"/>
                <a:gd name="T105" fmla="*/ 59 h 383"/>
                <a:gd name="T106" fmla="*/ 166 w 439"/>
                <a:gd name="T107" fmla="*/ 44 h 383"/>
                <a:gd name="T108" fmla="*/ 145 w 439"/>
                <a:gd name="T109" fmla="*/ 69 h 383"/>
                <a:gd name="T110" fmla="*/ 145 w 439"/>
                <a:gd name="T111" fmla="*/ 79 h 383"/>
                <a:gd name="T112" fmla="*/ 186 w 439"/>
                <a:gd name="T113" fmla="*/ 101 h 383"/>
                <a:gd name="T114" fmla="*/ 196 w 439"/>
                <a:gd name="T115" fmla="*/ 118 h 383"/>
                <a:gd name="T116" fmla="*/ 166 w 439"/>
                <a:gd name="T117" fmla="*/ 129 h 383"/>
                <a:gd name="T118" fmla="*/ 121 w 439"/>
                <a:gd name="T119" fmla="*/ 128 h 383"/>
                <a:gd name="T120" fmla="*/ 121 w 439"/>
                <a:gd name="T121" fmla="*/ 128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39" h="383">
                  <a:moveTo>
                    <a:pt x="121" y="128"/>
                  </a:moveTo>
                  <a:lnTo>
                    <a:pt x="111" y="158"/>
                  </a:lnTo>
                  <a:lnTo>
                    <a:pt x="92" y="164"/>
                  </a:lnTo>
                  <a:lnTo>
                    <a:pt x="51" y="158"/>
                  </a:lnTo>
                  <a:lnTo>
                    <a:pt x="43" y="168"/>
                  </a:lnTo>
                  <a:lnTo>
                    <a:pt x="20" y="160"/>
                  </a:lnTo>
                  <a:lnTo>
                    <a:pt x="0" y="189"/>
                  </a:lnTo>
                  <a:lnTo>
                    <a:pt x="9" y="197"/>
                  </a:lnTo>
                  <a:lnTo>
                    <a:pt x="9" y="216"/>
                  </a:lnTo>
                  <a:lnTo>
                    <a:pt x="19" y="232"/>
                  </a:lnTo>
                  <a:lnTo>
                    <a:pt x="59" y="220"/>
                  </a:lnTo>
                  <a:lnTo>
                    <a:pt x="72" y="230"/>
                  </a:lnTo>
                  <a:lnTo>
                    <a:pt x="53" y="308"/>
                  </a:lnTo>
                  <a:lnTo>
                    <a:pt x="77" y="332"/>
                  </a:lnTo>
                  <a:lnTo>
                    <a:pt x="70" y="377"/>
                  </a:lnTo>
                  <a:lnTo>
                    <a:pt x="94" y="379"/>
                  </a:lnTo>
                  <a:lnTo>
                    <a:pt x="120" y="355"/>
                  </a:lnTo>
                  <a:lnTo>
                    <a:pt x="131" y="361"/>
                  </a:lnTo>
                  <a:lnTo>
                    <a:pt x="182" y="382"/>
                  </a:lnTo>
                  <a:lnTo>
                    <a:pt x="190" y="377"/>
                  </a:lnTo>
                  <a:lnTo>
                    <a:pt x="192" y="360"/>
                  </a:lnTo>
                  <a:lnTo>
                    <a:pt x="202" y="351"/>
                  </a:lnTo>
                  <a:lnTo>
                    <a:pt x="272" y="305"/>
                  </a:lnTo>
                  <a:lnTo>
                    <a:pt x="284" y="319"/>
                  </a:lnTo>
                  <a:lnTo>
                    <a:pt x="327" y="332"/>
                  </a:lnTo>
                  <a:lnTo>
                    <a:pt x="351" y="301"/>
                  </a:lnTo>
                  <a:lnTo>
                    <a:pt x="362" y="308"/>
                  </a:lnTo>
                  <a:lnTo>
                    <a:pt x="379" y="308"/>
                  </a:lnTo>
                  <a:lnTo>
                    <a:pt x="379" y="299"/>
                  </a:lnTo>
                  <a:lnTo>
                    <a:pt x="402" y="291"/>
                  </a:lnTo>
                  <a:lnTo>
                    <a:pt x="402" y="285"/>
                  </a:lnTo>
                  <a:lnTo>
                    <a:pt x="410" y="275"/>
                  </a:lnTo>
                  <a:lnTo>
                    <a:pt x="415" y="276"/>
                  </a:lnTo>
                  <a:lnTo>
                    <a:pt x="438" y="255"/>
                  </a:lnTo>
                  <a:lnTo>
                    <a:pt x="420" y="221"/>
                  </a:lnTo>
                  <a:lnTo>
                    <a:pt x="429" y="175"/>
                  </a:lnTo>
                  <a:lnTo>
                    <a:pt x="417" y="160"/>
                  </a:lnTo>
                  <a:lnTo>
                    <a:pt x="385" y="170"/>
                  </a:lnTo>
                  <a:lnTo>
                    <a:pt x="381" y="164"/>
                  </a:lnTo>
                  <a:lnTo>
                    <a:pt x="417" y="125"/>
                  </a:lnTo>
                  <a:lnTo>
                    <a:pt x="402" y="59"/>
                  </a:lnTo>
                  <a:lnTo>
                    <a:pt x="377" y="78"/>
                  </a:lnTo>
                  <a:lnTo>
                    <a:pt x="355" y="55"/>
                  </a:lnTo>
                  <a:lnTo>
                    <a:pt x="334" y="27"/>
                  </a:lnTo>
                  <a:lnTo>
                    <a:pt x="333" y="10"/>
                  </a:lnTo>
                  <a:lnTo>
                    <a:pt x="318" y="8"/>
                  </a:lnTo>
                  <a:lnTo>
                    <a:pt x="301" y="13"/>
                  </a:lnTo>
                  <a:lnTo>
                    <a:pt x="274" y="0"/>
                  </a:lnTo>
                  <a:lnTo>
                    <a:pt x="260" y="31"/>
                  </a:lnTo>
                  <a:lnTo>
                    <a:pt x="236" y="34"/>
                  </a:lnTo>
                  <a:lnTo>
                    <a:pt x="220" y="59"/>
                  </a:lnTo>
                  <a:lnTo>
                    <a:pt x="208" y="55"/>
                  </a:lnTo>
                  <a:lnTo>
                    <a:pt x="192" y="59"/>
                  </a:lnTo>
                  <a:lnTo>
                    <a:pt x="166" y="44"/>
                  </a:lnTo>
                  <a:lnTo>
                    <a:pt x="145" y="69"/>
                  </a:lnTo>
                  <a:lnTo>
                    <a:pt x="145" y="79"/>
                  </a:lnTo>
                  <a:lnTo>
                    <a:pt x="186" y="101"/>
                  </a:lnTo>
                  <a:lnTo>
                    <a:pt x="196" y="118"/>
                  </a:lnTo>
                  <a:lnTo>
                    <a:pt x="166" y="129"/>
                  </a:lnTo>
                  <a:lnTo>
                    <a:pt x="121" y="128"/>
                  </a:lnTo>
                  <a:lnTo>
                    <a:pt x="121" y="128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27" name="浙江">
              <a:hlinkClick r:id="" action="ppaction://macro?name=Slide1.浙江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542370" y="4370409"/>
              <a:ext cx="571424" cy="706075"/>
            </a:xfrm>
            <a:custGeom>
              <a:avLst/>
              <a:gdLst>
                <a:gd name="T0" fmla="*/ 197 w 274"/>
                <a:gd name="T1" fmla="*/ 303 h 320"/>
                <a:gd name="T2" fmla="*/ 156 w 274"/>
                <a:gd name="T3" fmla="*/ 319 h 320"/>
                <a:gd name="T4" fmla="*/ 133 w 274"/>
                <a:gd name="T5" fmla="*/ 295 h 320"/>
                <a:gd name="T6" fmla="*/ 115 w 274"/>
                <a:gd name="T7" fmla="*/ 316 h 320"/>
                <a:gd name="T8" fmla="*/ 90 w 274"/>
                <a:gd name="T9" fmla="*/ 316 h 320"/>
                <a:gd name="T10" fmla="*/ 79 w 274"/>
                <a:gd name="T11" fmla="*/ 292 h 320"/>
                <a:gd name="T12" fmla="*/ 66 w 274"/>
                <a:gd name="T13" fmla="*/ 260 h 320"/>
                <a:gd name="T14" fmla="*/ 42 w 274"/>
                <a:gd name="T15" fmla="*/ 255 h 320"/>
                <a:gd name="T16" fmla="*/ 16 w 274"/>
                <a:gd name="T17" fmla="*/ 207 h 320"/>
                <a:gd name="T18" fmla="*/ 0 w 274"/>
                <a:gd name="T19" fmla="*/ 183 h 320"/>
                <a:gd name="T20" fmla="*/ 10 w 274"/>
                <a:gd name="T21" fmla="*/ 171 h 320"/>
                <a:gd name="T22" fmla="*/ 16 w 274"/>
                <a:gd name="T23" fmla="*/ 166 h 320"/>
                <a:gd name="T24" fmla="*/ 43 w 274"/>
                <a:gd name="T25" fmla="*/ 128 h 320"/>
                <a:gd name="T26" fmla="*/ 42 w 274"/>
                <a:gd name="T27" fmla="*/ 96 h 320"/>
                <a:gd name="T28" fmla="*/ 51 w 274"/>
                <a:gd name="T29" fmla="*/ 83 h 320"/>
                <a:gd name="T30" fmla="*/ 72 w 274"/>
                <a:gd name="T31" fmla="*/ 79 h 320"/>
                <a:gd name="T32" fmla="*/ 79 w 274"/>
                <a:gd name="T33" fmla="*/ 70 h 320"/>
                <a:gd name="T34" fmla="*/ 71 w 274"/>
                <a:gd name="T35" fmla="*/ 55 h 320"/>
                <a:gd name="T36" fmla="*/ 82 w 274"/>
                <a:gd name="T37" fmla="*/ 41 h 320"/>
                <a:gd name="T38" fmla="*/ 82 w 274"/>
                <a:gd name="T39" fmla="*/ 11 h 320"/>
                <a:gd name="T40" fmla="*/ 97 w 274"/>
                <a:gd name="T41" fmla="*/ 4 h 320"/>
                <a:gd name="T42" fmla="*/ 123 w 274"/>
                <a:gd name="T43" fmla="*/ 20 h 320"/>
                <a:gd name="T44" fmla="*/ 155 w 274"/>
                <a:gd name="T45" fmla="*/ 25 h 320"/>
                <a:gd name="T46" fmla="*/ 176 w 274"/>
                <a:gd name="T47" fmla="*/ 0 h 320"/>
                <a:gd name="T48" fmla="*/ 201 w 274"/>
                <a:gd name="T49" fmla="*/ 22 h 320"/>
                <a:gd name="T50" fmla="*/ 190 w 274"/>
                <a:gd name="T51" fmla="*/ 30 h 320"/>
                <a:gd name="T52" fmla="*/ 177 w 274"/>
                <a:gd name="T53" fmla="*/ 50 h 320"/>
                <a:gd name="T54" fmla="*/ 156 w 274"/>
                <a:gd name="T55" fmla="*/ 55 h 320"/>
                <a:gd name="T56" fmla="*/ 149 w 274"/>
                <a:gd name="T57" fmla="*/ 61 h 320"/>
                <a:gd name="T58" fmla="*/ 168 w 274"/>
                <a:gd name="T59" fmla="*/ 73 h 320"/>
                <a:gd name="T60" fmla="*/ 206 w 274"/>
                <a:gd name="T61" fmla="*/ 55 h 320"/>
                <a:gd name="T62" fmla="*/ 267 w 274"/>
                <a:gd name="T63" fmla="*/ 81 h 320"/>
                <a:gd name="T64" fmla="*/ 273 w 274"/>
                <a:gd name="T65" fmla="*/ 133 h 320"/>
                <a:gd name="T66" fmla="*/ 249 w 274"/>
                <a:gd name="T67" fmla="*/ 133 h 320"/>
                <a:gd name="T68" fmla="*/ 247 w 274"/>
                <a:gd name="T69" fmla="*/ 148 h 320"/>
                <a:gd name="T70" fmla="*/ 260 w 274"/>
                <a:gd name="T71" fmla="*/ 170 h 320"/>
                <a:gd name="T72" fmla="*/ 249 w 274"/>
                <a:gd name="T73" fmla="*/ 183 h 320"/>
                <a:gd name="T74" fmla="*/ 261 w 274"/>
                <a:gd name="T75" fmla="*/ 204 h 320"/>
                <a:gd name="T76" fmla="*/ 241 w 274"/>
                <a:gd name="T77" fmla="*/ 228 h 320"/>
                <a:gd name="T78" fmla="*/ 232 w 274"/>
                <a:gd name="T79" fmla="*/ 215 h 320"/>
                <a:gd name="T80" fmla="*/ 202 w 274"/>
                <a:gd name="T81" fmla="*/ 292 h 320"/>
                <a:gd name="T82" fmla="*/ 197 w 274"/>
                <a:gd name="T83" fmla="*/ 303 h 320"/>
                <a:gd name="T84" fmla="*/ 197 w 274"/>
                <a:gd name="T85" fmla="*/ 303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4" h="320">
                  <a:moveTo>
                    <a:pt x="197" y="303"/>
                  </a:moveTo>
                  <a:lnTo>
                    <a:pt x="156" y="319"/>
                  </a:lnTo>
                  <a:lnTo>
                    <a:pt x="133" y="295"/>
                  </a:lnTo>
                  <a:lnTo>
                    <a:pt x="115" y="316"/>
                  </a:lnTo>
                  <a:lnTo>
                    <a:pt x="90" y="316"/>
                  </a:lnTo>
                  <a:lnTo>
                    <a:pt x="79" y="292"/>
                  </a:lnTo>
                  <a:lnTo>
                    <a:pt x="66" y="260"/>
                  </a:lnTo>
                  <a:lnTo>
                    <a:pt x="42" y="255"/>
                  </a:lnTo>
                  <a:lnTo>
                    <a:pt x="16" y="207"/>
                  </a:lnTo>
                  <a:lnTo>
                    <a:pt x="0" y="183"/>
                  </a:lnTo>
                  <a:lnTo>
                    <a:pt x="10" y="171"/>
                  </a:lnTo>
                  <a:lnTo>
                    <a:pt x="16" y="166"/>
                  </a:lnTo>
                  <a:lnTo>
                    <a:pt x="43" y="128"/>
                  </a:lnTo>
                  <a:lnTo>
                    <a:pt x="42" y="96"/>
                  </a:lnTo>
                  <a:lnTo>
                    <a:pt x="51" y="83"/>
                  </a:lnTo>
                  <a:lnTo>
                    <a:pt x="72" y="79"/>
                  </a:lnTo>
                  <a:lnTo>
                    <a:pt x="79" y="70"/>
                  </a:lnTo>
                  <a:lnTo>
                    <a:pt x="71" y="55"/>
                  </a:lnTo>
                  <a:lnTo>
                    <a:pt x="82" y="41"/>
                  </a:lnTo>
                  <a:lnTo>
                    <a:pt x="82" y="11"/>
                  </a:lnTo>
                  <a:lnTo>
                    <a:pt x="97" y="4"/>
                  </a:lnTo>
                  <a:lnTo>
                    <a:pt x="123" y="20"/>
                  </a:lnTo>
                  <a:lnTo>
                    <a:pt x="155" y="25"/>
                  </a:lnTo>
                  <a:lnTo>
                    <a:pt x="176" y="0"/>
                  </a:lnTo>
                  <a:lnTo>
                    <a:pt x="201" y="22"/>
                  </a:lnTo>
                  <a:lnTo>
                    <a:pt x="190" y="30"/>
                  </a:lnTo>
                  <a:lnTo>
                    <a:pt x="177" y="50"/>
                  </a:lnTo>
                  <a:lnTo>
                    <a:pt x="156" y="55"/>
                  </a:lnTo>
                  <a:lnTo>
                    <a:pt x="149" y="61"/>
                  </a:lnTo>
                  <a:lnTo>
                    <a:pt x="168" y="73"/>
                  </a:lnTo>
                  <a:lnTo>
                    <a:pt x="206" y="55"/>
                  </a:lnTo>
                  <a:lnTo>
                    <a:pt x="267" y="81"/>
                  </a:lnTo>
                  <a:lnTo>
                    <a:pt x="273" y="133"/>
                  </a:lnTo>
                  <a:lnTo>
                    <a:pt x="249" y="133"/>
                  </a:lnTo>
                  <a:lnTo>
                    <a:pt x="247" y="148"/>
                  </a:lnTo>
                  <a:lnTo>
                    <a:pt x="260" y="170"/>
                  </a:lnTo>
                  <a:lnTo>
                    <a:pt x="249" y="183"/>
                  </a:lnTo>
                  <a:lnTo>
                    <a:pt x="261" y="204"/>
                  </a:lnTo>
                  <a:lnTo>
                    <a:pt x="241" y="228"/>
                  </a:lnTo>
                  <a:lnTo>
                    <a:pt x="232" y="215"/>
                  </a:lnTo>
                  <a:lnTo>
                    <a:pt x="202" y="292"/>
                  </a:lnTo>
                  <a:lnTo>
                    <a:pt x="197" y="303"/>
                  </a:lnTo>
                  <a:lnTo>
                    <a:pt x="197" y="303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28" name="安徽">
              <a:hlinkClick r:id="" action="ppaction://macro?name=Slide1.安徽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009977" y="3821126"/>
              <a:ext cx="729058" cy="916789"/>
            </a:xfrm>
            <a:custGeom>
              <a:avLst/>
              <a:gdLst>
                <a:gd name="T0" fmla="*/ 82 w 343"/>
                <a:gd name="T1" fmla="*/ 0 h 408"/>
                <a:gd name="T2" fmla="*/ 142 w 343"/>
                <a:gd name="T3" fmla="*/ 35 h 408"/>
                <a:gd name="T4" fmla="*/ 188 w 343"/>
                <a:gd name="T5" fmla="*/ 55 h 408"/>
                <a:gd name="T6" fmla="*/ 210 w 343"/>
                <a:gd name="T7" fmla="*/ 59 h 408"/>
                <a:gd name="T8" fmla="*/ 221 w 343"/>
                <a:gd name="T9" fmla="*/ 108 h 408"/>
                <a:gd name="T10" fmla="*/ 258 w 343"/>
                <a:gd name="T11" fmla="*/ 129 h 408"/>
                <a:gd name="T12" fmla="*/ 285 w 343"/>
                <a:gd name="T13" fmla="*/ 112 h 408"/>
                <a:gd name="T14" fmla="*/ 295 w 343"/>
                <a:gd name="T15" fmla="*/ 141 h 408"/>
                <a:gd name="T16" fmla="*/ 261 w 343"/>
                <a:gd name="T17" fmla="*/ 159 h 408"/>
                <a:gd name="T18" fmla="*/ 248 w 343"/>
                <a:gd name="T19" fmla="*/ 184 h 408"/>
                <a:gd name="T20" fmla="*/ 285 w 343"/>
                <a:gd name="T21" fmla="*/ 220 h 408"/>
                <a:gd name="T22" fmla="*/ 342 w 343"/>
                <a:gd name="T23" fmla="*/ 247 h 408"/>
                <a:gd name="T24" fmla="*/ 331 w 343"/>
                <a:gd name="T25" fmla="*/ 291 h 408"/>
                <a:gd name="T26" fmla="*/ 332 w 343"/>
                <a:gd name="T27" fmla="*/ 315 h 408"/>
                <a:gd name="T28" fmla="*/ 302 w 343"/>
                <a:gd name="T29" fmla="*/ 332 h 408"/>
                <a:gd name="T30" fmla="*/ 276 w 343"/>
                <a:gd name="T31" fmla="*/ 402 h 408"/>
                <a:gd name="T32" fmla="*/ 256 w 343"/>
                <a:gd name="T33" fmla="*/ 394 h 408"/>
                <a:gd name="T34" fmla="*/ 200 w 343"/>
                <a:gd name="T35" fmla="*/ 376 h 408"/>
                <a:gd name="T36" fmla="*/ 157 w 343"/>
                <a:gd name="T37" fmla="*/ 401 h 408"/>
                <a:gd name="T38" fmla="*/ 169 w 343"/>
                <a:gd name="T39" fmla="*/ 369 h 408"/>
                <a:gd name="T40" fmla="*/ 120 w 343"/>
                <a:gd name="T41" fmla="*/ 386 h 408"/>
                <a:gd name="T42" fmla="*/ 96 w 343"/>
                <a:gd name="T43" fmla="*/ 299 h 408"/>
                <a:gd name="T44" fmla="*/ 75 w 343"/>
                <a:gd name="T45" fmla="*/ 286 h 408"/>
                <a:gd name="T46" fmla="*/ 56 w 343"/>
                <a:gd name="T47" fmla="*/ 242 h 408"/>
                <a:gd name="T48" fmla="*/ 78 w 343"/>
                <a:gd name="T49" fmla="*/ 212 h 408"/>
                <a:gd name="T50" fmla="*/ 68 w 343"/>
                <a:gd name="T51" fmla="*/ 171 h 408"/>
                <a:gd name="T52" fmla="*/ 21 w 343"/>
                <a:gd name="T53" fmla="*/ 168 h 408"/>
                <a:gd name="T54" fmla="*/ 21 w 343"/>
                <a:gd name="T55" fmla="*/ 127 h 408"/>
                <a:gd name="T56" fmla="*/ 39 w 343"/>
                <a:gd name="T57" fmla="*/ 92 h 408"/>
                <a:gd name="T58" fmla="*/ 46 w 343"/>
                <a:gd name="T59" fmla="*/ 51 h 408"/>
                <a:gd name="T60" fmla="*/ 75 w 343"/>
                <a:gd name="T61" fmla="*/ 75 h 408"/>
                <a:gd name="T62" fmla="*/ 104 w 343"/>
                <a:gd name="T63" fmla="*/ 52 h 408"/>
                <a:gd name="T64" fmla="*/ 75 w 343"/>
                <a:gd name="T65" fmla="*/ 20 h 408"/>
                <a:gd name="T66" fmla="*/ 70 w 343"/>
                <a:gd name="T67" fmla="*/ 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3" h="408">
                  <a:moveTo>
                    <a:pt x="70" y="3"/>
                  </a:moveTo>
                  <a:lnTo>
                    <a:pt x="82" y="0"/>
                  </a:lnTo>
                  <a:lnTo>
                    <a:pt x="123" y="16"/>
                  </a:lnTo>
                  <a:lnTo>
                    <a:pt x="142" y="35"/>
                  </a:lnTo>
                  <a:lnTo>
                    <a:pt x="174" y="44"/>
                  </a:lnTo>
                  <a:lnTo>
                    <a:pt x="188" y="55"/>
                  </a:lnTo>
                  <a:lnTo>
                    <a:pt x="206" y="52"/>
                  </a:lnTo>
                  <a:lnTo>
                    <a:pt x="210" y="59"/>
                  </a:lnTo>
                  <a:lnTo>
                    <a:pt x="204" y="99"/>
                  </a:lnTo>
                  <a:lnTo>
                    <a:pt x="221" y="108"/>
                  </a:lnTo>
                  <a:lnTo>
                    <a:pt x="231" y="123"/>
                  </a:lnTo>
                  <a:lnTo>
                    <a:pt x="258" y="129"/>
                  </a:lnTo>
                  <a:lnTo>
                    <a:pt x="268" y="111"/>
                  </a:lnTo>
                  <a:lnTo>
                    <a:pt x="285" y="112"/>
                  </a:lnTo>
                  <a:lnTo>
                    <a:pt x="297" y="127"/>
                  </a:lnTo>
                  <a:lnTo>
                    <a:pt x="295" y="141"/>
                  </a:lnTo>
                  <a:lnTo>
                    <a:pt x="261" y="145"/>
                  </a:lnTo>
                  <a:lnTo>
                    <a:pt x="261" y="159"/>
                  </a:lnTo>
                  <a:lnTo>
                    <a:pt x="261" y="170"/>
                  </a:lnTo>
                  <a:lnTo>
                    <a:pt x="248" y="184"/>
                  </a:lnTo>
                  <a:lnTo>
                    <a:pt x="258" y="200"/>
                  </a:lnTo>
                  <a:lnTo>
                    <a:pt x="285" y="220"/>
                  </a:lnTo>
                  <a:lnTo>
                    <a:pt x="287" y="242"/>
                  </a:lnTo>
                  <a:lnTo>
                    <a:pt x="342" y="247"/>
                  </a:lnTo>
                  <a:lnTo>
                    <a:pt x="342" y="277"/>
                  </a:lnTo>
                  <a:lnTo>
                    <a:pt x="331" y="291"/>
                  </a:lnTo>
                  <a:lnTo>
                    <a:pt x="339" y="306"/>
                  </a:lnTo>
                  <a:lnTo>
                    <a:pt x="332" y="315"/>
                  </a:lnTo>
                  <a:lnTo>
                    <a:pt x="311" y="319"/>
                  </a:lnTo>
                  <a:lnTo>
                    <a:pt x="302" y="332"/>
                  </a:lnTo>
                  <a:lnTo>
                    <a:pt x="303" y="364"/>
                  </a:lnTo>
                  <a:lnTo>
                    <a:pt x="276" y="402"/>
                  </a:lnTo>
                  <a:lnTo>
                    <a:pt x="270" y="407"/>
                  </a:lnTo>
                  <a:lnTo>
                    <a:pt x="256" y="394"/>
                  </a:lnTo>
                  <a:lnTo>
                    <a:pt x="216" y="394"/>
                  </a:lnTo>
                  <a:lnTo>
                    <a:pt x="200" y="376"/>
                  </a:lnTo>
                  <a:lnTo>
                    <a:pt x="169" y="406"/>
                  </a:lnTo>
                  <a:lnTo>
                    <a:pt x="157" y="401"/>
                  </a:lnTo>
                  <a:lnTo>
                    <a:pt x="171" y="377"/>
                  </a:lnTo>
                  <a:lnTo>
                    <a:pt x="169" y="369"/>
                  </a:lnTo>
                  <a:lnTo>
                    <a:pt x="157" y="366"/>
                  </a:lnTo>
                  <a:lnTo>
                    <a:pt x="120" y="386"/>
                  </a:lnTo>
                  <a:lnTo>
                    <a:pt x="85" y="319"/>
                  </a:lnTo>
                  <a:lnTo>
                    <a:pt x="96" y="299"/>
                  </a:lnTo>
                  <a:lnTo>
                    <a:pt x="93" y="291"/>
                  </a:lnTo>
                  <a:lnTo>
                    <a:pt x="75" y="286"/>
                  </a:lnTo>
                  <a:lnTo>
                    <a:pt x="43" y="267"/>
                  </a:lnTo>
                  <a:lnTo>
                    <a:pt x="56" y="242"/>
                  </a:lnTo>
                  <a:lnTo>
                    <a:pt x="75" y="233"/>
                  </a:lnTo>
                  <a:lnTo>
                    <a:pt x="78" y="212"/>
                  </a:lnTo>
                  <a:lnTo>
                    <a:pt x="72" y="175"/>
                  </a:lnTo>
                  <a:lnTo>
                    <a:pt x="68" y="171"/>
                  </a:lnTo>
                  <a:lnTo>
                    <a:pt x="49" y="190"/>
                  </a:lnTo>
                  <a:lnTo>
                    <a:pt x="21" y="168"/>
                  </a:lnTo>
                  <a:lnTo>
                    <a:pt x="0" y="142"/>
                  </a:lnTo>
                  <a:lnTo>
                    <a:pt x="21" y="127"/>
                  </a:lnTo>
                  <a:lnTo>
                    <a:pt x="27" y="102"/>
                  </a:lnTo>
                  <a:lnTo>
                    <a:pt x="39" y="92"/>
                  </a:lnTo>
                  <a:lnTo>
                    <a:pt x="37" y="57"/>
                  </a:lnTo>
                  <a:lnTo>
                    <a:pt x="46" y="51"/>
                  </a:lnTo>
                  <a:lnTo>
                    <a:pt x="63" y="61"/>
                  </a:lnTo>
                  <a:lnTo>
                    <a:pt x="75" y="75"/>
                  </a:lnTo>
                  <a:lnTo>
                    <a:pt x="96" y="61"/>
                  </a:lnTo>
                  <a:lnTo>
                    <a:pt x="104" y="52"/>
                  </a:lnTo>
                  <a:lnTo>
                    <a:pt x="100" y="35"/>
                  </a:lnTo>
                  <a:lnTo>
                    <a:pt x="75" y="20"/>
                  </a:lnTo>
                  <a:lnTo>
                    <a:pt x="70" y="3"/>
                  </a:lnTo>
                  <a:lnTo>
                    <a:pt x="70" y="3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29" name="江苏">
              <a:hlinkClick r:id="" action="ppaction://macro?name=Slide1.江苏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195514" y="3715343"/>
              <a:ext cx="847284" cy="702378"/>
            </a:xfrm>
            <a:custGeom>
              <a:avLst/>
              <a:gdLst>
                <a:gd name="T0" fmla="*/ 375 w 404"/>
                <a:gd name="T1" fmla="*/ 255 h 323"/>
                <a:gd name="T2" fmla="*/ 365 w 404"/>
                <a:gd name="T3" fmla="*/ 282 h 323"/>
                <a:gd name="T4" fmla="*/ 354 w 404"/>
                <a:gd name="T5" fmla="*/ 297 h 323"/>
                <a:gd name="T6" fmla="*/ 333 w 404"/>
                <a:gd name="T7" fmla="*/ 322 h 323"/>
                <a:gd name="T8" fmla="*/ 301 w 404"/>
                <a:gd name="T9" fmla="*/ 317 h 323"/>
                <a:gd name="T10" fmla="*/ 275 w 404"/>
                <a:gd name="T11" fmla="*/ 301 h 323"/>
                <a:gd name="T12" fmla="*/ 260 w 404"/>
                <a:gd name="T13" fmla="*/ 308 h 323"/>
                <a:gd name="T14" fmla="*/ 205 w 404"/>
                <a:gd name="T15" fmla="*/ 303 h 323"/>
                <a:gd name="T16" fmla="*/ 203 w 404"/>
                <a:gd name="T17" fmla="*/ 281 h 323"/>
                <a:gd name="T18" fmla="*/ 176 w 404"/>
                <a:gd name="T19" fmla="*/ 261 h 323"/>
                <a:gd name="T20" fmla="*/ 166 w 404"/>
                <a:gd name="T21" fmla="*/ 245 h 323"/>
                <a:gd name="T22" fmla="*/ 179 w 404"/>
                <a:gd name="T23" fmla="*/ 231 h 323"/>
                <a:gd name="T24" fmla="*/ 179 w 404"/>
                <a:gd name="T25" fmla="*/ 220 h 323"/>
                <a:gd name="T26" fmla="*/ 179 w 404"/>
                <a:gd name="T27" fmla="*/ 206 h 323"/>
                <a:gd name="T28" fmla="*/ 213 w 404"/>
                <a:gd name="T29" fmla="*/ 202 h 323"/>
                <a:gd name="T30" fmla="*/ 215 w 404"/>
                <a:gd name="T31" fmla="*/ 188 h 323"/>
                <a:gd name="T32" fmla="*/ 203 w 404"/>
                <a:gd name="T33" fmla="*/ 173 h 323"/>
                <a:gd name="T34" fmla="*/ 186 w 404"/>
                <a:gd name="T35" fmla="*/ 172 h 323"/>
                <a:gd name="T36" fmla="*/ 176 w 404"/>
                <a:gd name="T37" fmla="*/ 190 h 323"/>
                <a:gd name="T38" fmla="*/ 149 w 404"/>
                <a:gd name="T39" fmla="*/ 184 h 323"/>
                <a:gd name="T40" fmla="*/ 139 w 404"/>
                <a:gd name="T41" fmla="*/ 169 h 323"/>
                <a:gd name="T42" fmla="*/ 122 w 404"/>
                <a:gd name="T43" fmla="*/ 160 h 323"/>
                <a:gd name="T44" fmla="*/ 128 w 404"/>
                <a:gd name="T45" fmla="*/ 120 h 323"/>
                <a:gd name="T46" fmla="*/ 124 w 404"/>
                <a:gd name="T47" fmla="*/ 113 h 323"/>
                <a:gd name="T48" fmla="*/ 106 w 404"/>
                <a:gd name="T49" fmla="*/ 116 h 323"/>
                <a:gd name="T50" fmla="*/ 92 w 404"/>
                <a:gd name="T51" fmla="*/ 105 h 323"/>
                <a:gd name="T52" fmla="*/ 60 w 404"/>
                <a:gd name="T53" fmla="*/ 96 h 323"/>
                <a:gd name="T54" fmla="*/ 41 w 404"/>
                <a:gd name="T55" fmla="*/ 77 h 323"/>
                <a:gd name="T56" fmla="*/ 0 w 404"/>
                <a:gd name="T57" fmla="*/ 61 h 323"/>
                <a:gd name="T58" fmla="*/ 3 w 404"/>
                <a:gd name="T59" fmla="*/ 42 h 323"/>
                <a:gd name="T60" fmla="*/ 20 w 404"/>
                <a:gd name="T61" fmla="*/ 35 h 323"/>
                <a:gd name="T62" fmla="*/ 50 w 404"/>
                <a:gd name="T63" fmla="*/ 61 h 323"/>
                <a:gd name="T64" fmla="*/ 60 w 404"/>
                <a:gd name="T65" fmla="*/ 61 h 323"/>
                <a:gd name="T66" fmla="*/ 87 w 404"/>
                <a:gd name="T67" fmla="*/ 57 h 323"/>
                <a:gd name="T68" fmla="*/ 103 w 404"/>
                <a:gd name="T69" fmla="*/ 45 h 323"/>
                <a:gd name="T70" fmla="*/ 125 w 404"/>
                <a:gd name="T71" fmla="*/ 62 h 323"/>
                <a:gd name="T72" fmla="*/ 134 w 404"/>
                <a:gd name="T73" fmla="*/ 46 h 323"/>
                <a:gd name="T74" fmla="*/ 138 w 404"/>
                <a:gd name="T75" fmla="*/ 36 h 323"/>
                <a:gd name="T76" fmla="*/ 156 w 404"/>
                <a:gd name="T77" fmla="*/ 26 h 323"/>
                <a:gd name="T78" fmla="*/ 161 w 404"/>
                <a:gd name="T79" fmla="*/ 4 h 323"/>
                <a:gd name="T80" fmla="*/ 179 w 404"/>
                <a:gd name="T81" fmla="*/ 0 h 323"/>
                <a:gd name="T82" fmla="*/ 226 w 404"/>
                <a:gd name="T83" fmla="*/ 31 h 323"/>
                <a:gd name="T84" fmla="*/ 258 w 404"/>
                <a:gd name="T85" fmla="*/ 45 h 323"/>
                <a:gd name="T86" fmla="*/ 322 w 404"/>
                <a:gd name="T87" fmla="*/ 150 h 323"/>
                <a:gd name="T88" fmla="*/ 319 w 404"/>
                <a:gd name="T89" fmla="*/ 161 h 323"/>
                <a:gd name="T90" fmla="*/ 362 w 404"/>
                <a:gd name="T91" fmla="*/ 181 h 323"/>
                <a:gd name="T92" fmla="*/ 374 w 404"/>
                <a:gd name="T93" fmla="*/ 198 h 323"/>
                <a:gd name="T94" fmla="*/ 393 w 404"/>
                <a:gd name="T95" fmla="*/ 208 h 323"/>
                <a:gd name="T96" fmla="*/ 403 w 404"/>
                <a:gd name="T97" fmla="*/ 227 h 323"/>
                <a:gd name="T98" fmla="*/ 389 w 404"/>
                <a:gd name="T99" fmla="*/ 232 h 323"/>
                <a:gd name="T100" fmla="*/ 368 w 404"/>
                <a:gd name="T101" fmla="*/ 226 h 323"/>
                <a:gd name="T102" fmla="*/ 338 w 404"/>
                <a:gd name="T103" fmla="*/ 226 h 323"/>
                <a:gd name="T104" fmla="*/ 311 w 404"/>
                <a:gd name="T105" fmla="*/ 216 h 323"/>
                <a:gd name="T106" fmla="*/ 298 w 404"/>
                <a:gd name="T107" fmla="*/ 226 h 323"/>
                <a:gd name="T108" fmla="*/ 325 w 404"/>
                <a:gd name="T109" fmla="*/ 232 h 323"/>
                <a:gd name="T110" fmla="*/ 349 w 404"/>
                <a:gd name="T111" fmla="*/ 243 h 323"/>
                <a:gd name="T112" fmla="*/ 375 w 404"/>
                <a:gd name="T113" fmla="*/ 255 h 323"/>
                <a:gd name="T114" fmla="*/ 375 w 404"/>
                <a:gd name="T115" fmla="*/ 25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4" h="323">
                  <a:moveTo>
                    <a:pt x="375" y="255"/>
                  </a:moveTo>
                  <a:lnTo>
                    <a:pt x="365" y="282"/>
                  </a:lnTo>
                  <a:lnTo>
                    <a:pt x="354" y="297"/>
                  </a:lnTo>
                  <a:lnTo>
                    <a:pt x="333" y="322"/>
                  </a:lnTo>
                  <a:lnTo>
                    <a:pt x="301" y="317"/>
                  </a:lnTo>
                  <a:lnTo>
                    <a:pt x="275" y="301"/>
                  </a:lnTo>
                  <a:lnTo>
                    <a:pt x="260" y="308"/>
                  </a:lnTo>
                  <a:lnTo>
                    <a:pt x="205" y="303"/>
                  </a:lnTo>
                  <a:lnTo>
                    <a:pt x="203" y="281"/>
                  </a:lnTo>
                  <a:lnTo>
                    <a:pt x="176" y="261"/>
                  </a:lnTo>
                  <a:lnTo>
                    <a:pt x="166" y="245"/>
                  </a:lnTo>
                  <a:lnTo>
                    <a:pt x="179" y="231"/>
                  </a:lnTo>
                  <a:lnTo>
                    <a:pt x="179" y="220"/>
                  </a:lnTo>
                  <a:lnTo>
                    <a:pt x="179" y="206"/>
                  </a:lnTo>
                  <a:lnTo>
                    <a:pt x="213" y="202"/>
                  </a:lnTo>
                  <a:lnTo>
                    <a:pt x="215" y="188"/>
                  </a:lnTo>
                  <a:lnTo>
                    <a:pt x="203" y="173"/>
                  </a:lnTo>
                  <a:lnTo>
                    <a:pt x="186" y="172"/>
                  </a:lnTo>
                  <a:lnTo>
                    <a:pt x="176" y="190"/>
                  </a:lnTo>
                  <a:lnTo>
                    <a:pt x="149" y="184"/>
                  </a:lnTo>
                  <a:lnTo>
                    <a:pt x="139" y="169"/>
                  </a:lnTo>
                  <a:lnTo>
                    <a:pt x="122" y="160"/>
                  </a:lnTo>
                  <a:lnTo>
                    <a:pt x="128" y="120"/>
                  </a:lnTo>
                  <a:lnTo>
                    <a:pt x="124" y="113"/>
                  </a:lnTo>
                  <a:lnTo>
                    <a:pt x="106" y="116"/>
                  </a:lnTo>
                  <a:lnTo>
                    <a:pt x="92" y="105"/>
                  </a:lnTo>
                  <a:lnTo>
                    <a:pt x="60" y="96"/>
                  </a:lnTo>
                  <a:lnTo>
                    <a:pt x="41" y="77"/>
                  </a:lnTo>
                  <a:lnTo>
                    <a:pt x="0" y="61"/>
                  </a:lnTo>
                  <a:lnTo>
                    <a:pt x="3" y="42"/>
                  </a:lnTo>
                  <a:lnTo>
                    <a:pt x="20" y="35"/>
                  </a:lnTo>
                  <a:lnTo>
                    <a:pt x="50" y="61"/>
                  </a:lnTo>
                  <a:lnTo>
                    <a:pt x="60" y="61"/>
                  </a:lnTo>
                  <a:lnTo>
                    <a:pt x="87" y="57"/>
                  </a:lnTo>
                  <a:lnTo>
                    <a:pt x="103" y="45"/>
                  </a:lnTo>
                  <a:lnTo>
                    <a:pt x="125" y="62"/>
                  </a:lnTo>
                  <a:lnTo>
                    <a:pt x="134" y="46"/>
                  </a:lnTo>
                  <a:lnTo>
                    <a:pt x="138" y="36"/>
                  </a:lnTo>
                  <a:lnTo>
                    <a:pt x="156" y="26"/>
                  </a:lnTo>
                  <a:lnTo>
                    <a:pt x="161" y="4"/>
                  </a:lnTo>
                  <a:lnTo>
                    <a:pt x="179" y="0"/>
                  </a:lnTo>
                  <a:lnTo>
                    <a:pt x="226" y="31"/>
                  </a:lnTo>
                  <a:lnTo>
                    <a:pt x="258" y="45"/>
                  </a:lnTo>
                  <a:lnTo>
                    <a:pt x="322" y="150"/>
                  </a:lnTo>
                  <a:lnTo>
                    <a:pt x="319" y="161"/>
                  </a:lnTo>
                  <a:lnTo>
                    <a:pt x="362" y="181"/>
                  </a:lnTo>
                  <a:lnTo>
                    <a:pt x="374" y="198"/>
                  </a:lnTo>
                  <a:lnTo>
                    <a:pt x="393" y="208"/>
                  </a:lnTo>
                  <a:lnTo>
                    <a:pt x="403" y="227"/>
                  </a:lnTo>
                  <a:lnTo>
                    <a:pt x="389" y="232"/>
                  </a:lnTo>
                  <a:lnTo>
                    <a:pt x="368" y="226"/>
                  </a:lnTo>
                  <a:lnTo>
                    <a:pt x="338" y="226"/>
                  </a:lnTo>
                  <a:lnTo>
                    <a:pt x="311" y="216"/>
                  </a:lnTo>
                  <a:lnTo>
                    <a:pt x="298" y="226"/>
                  </a:lnTo>
                  <a:lnTo>
                    <a:pt x="325" y="232"/>
                  </a:lnTo>
                  <a:lnTo>
                    <a:pt x="349" y="243"/>
                  </a:lnTo>
                  <a:lnTo>
                    <a:pt x="375" y="255"/>
                  </a:lnTo>
                  <a:lnTo>
                    <a:pt x="375" y="255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30" name="湖北">
              <a:hlinkClick r:id="" action="ppaction://macro?name=Slide1.湖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077563" y="4117119"/>
              <a:ext cx="1178974" cy="780008"/>
            </a:xfrm>
            <a:custGeom>
              <a:avLst/>
              <a:gdLst>
                <a:gd name="T0" fmla="*/ 76 w 551"/>
                <a:gd name="T1" fmla="*/ 318 h 346"/>
                <a:gd name="T2" fmla="*/ 141 w 551"/>
                <a:gd name="T3" fmla="*/ 304 h 346"/>
                <a:gd name="T4" fmla="*/ 144 w 551"/>
                <a:gd name="T5" fmla="*/ 270 h 346"/>
                <a:gd name="T6" fmla="*/ 238 w 551"/>
                <a:gd name="T7" fmla="*/ 267 h 346"/>
                <a:gd name="T8" fmla="*/ 283 w 551"/>
                <a:gd name="T9" fmla="*/ 296 h 346"/>
                <a:gd name="T10" fmla="*/ 322 w 551"/>
                <a:gd name="T11" fmla="*/ 275 h 346"/>
                <a:gd name="T12" fmla="*/ 339 w 551"/>
                <a:gd name="T13" fmla="*/ 296 h 346"/>
                <a:gd name="T14" fmla="*/ 365 w 551"/>
                <a:gd name="T15" fmla="*/ 265 h 346"/>
                <a:gd name="T16" fmla="*/ 375 w 551"/>
                <a:gd name="T17" fmla="*/ 304 h 346"/>
                <a:gd name="T18" fmla="*/ 399 w 551"/>
                <a:gd name="T19" fmla="*/ 318 h 346"/>
                <a:gd name="T20" fmla="*/ 445 w 551"/>
                <a:gd name="T21" fmla="*/ 290 h 346"/>
                <a:gd name="T22" fmla="*/ 522 w 551"/>
                <a:gd name="T23" fmla="*/ 245 h 346"/>
                <a:gd name="T24" fmla="*/ 515 w 551"/>
                <a:gd name="T25" fmla="*/ 168 h 346"/>
                <a:gd name="T26" fmla="*/ 523 w 551"/>
                <a:gd name="T27" fmla="*/ 140 h 346"/>
                <a:gd name="T28" fmla="*/ 473 w 551"/>
                <a:gd name="T29" fmla="*/ 116 h 346"/>
                <a:gd name="T30" fmla="*/ 438 w 551"/>
                <a:gd name="T31" fmla="*/ 116 h 346"/>
                <a:gd name="T32" fmla="*/ 387 w 551"/>
                <a:gd name="T33" fmla="*/ 98 h 346"/>
                <a:gd name="T34" fmla="*/ 358 w 551"/>
                <a:gd name="T35" fmla="*/ 67 h 346"/>
                <a:gd name="T36" fmla="*/ 331 w 551"/>
                <a:gd name="T37" fmla="*/ 65 h 346"/>
                <a:gd name="T38" fmla="*/ 271 w 551"/>
                <a:gd name="T39" fmla="*/ 65 h 346"/>
                <a:gd name="T40" fmla="*/ 159 w 551"/>
                <a:gd name="T41" fmla="*/ 0 h 346"/>
                <a:gd name="T42" fmla="*/ 135 w 551"/>
                <a:gd name="T43" fmla="*/ 8 h 346"/>
                <a:gd name="T44" fmla="*/ 68 w 551"/>
                <a:gd name="T45" fmla="*/ 8 h 346"/>
                <a:gd name="T46" fmla="*/ 76 w 551"/>
                <a:gd name="T47" fmla="*/ 31 h 346"/>
                <a:gd name="T48" fmla="*/ 108 w 551"/>
                <a:gd name="T49" fmla="*/ 41 h 346"/>
                <a:gd name="T50" fmla="*/ 73 w 551"/>
                <a:gd name="T51" fmla="*/ 65 h 346"/>
                <a:gd name="T52" fmla="*/ 73 w 551"/>
                <a:gd name="T53" fmla="*/ 95 h 346"/>
                <a:gd name="T54" fmla="*/ 93 w 551"/>
                <a:gd name="T55" fmla="*/ 125 h 346"/>
                <a:gd name="T56" fmla="*/ 117 w 551"/>
                <a:gd name="T57" fmla="*/ 189 h 346"/>
                <a:gd name="T58" fmla="*/ 100 w 551"/>
                <a:gd name="T59" fmla="*/ 200 h 346"/>
                <a:gd name="T60" fmla="*/ 14 w 551"/>
                <a:gd name="T61" fmla="*/ 233 h 346"/>
                <a:gd name="T62" fmla="*/ 12 w 551"/>
                <a:gd name="T63" fmla="*/ 263 h 346"/>
                <a:gd name="T64" fmla="*/ 28 w 551"/>
                <a:gd name="T65" fmla="*/ 298 h 346"/>
                <a:gd name="T66" fmla="*/ 65 w 551"/>
                <a:gd name="T67" fmla="*/ 345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1" h="346">
                  <a:moveTo>
                    <a:pt x="65" y="345"/>
                  </a:moveTo>
                  <a:lnTo>
                    <a:pt x="76" y="318"/>
                  </a:lnTo>
                  <a:lnTo>
                    <a:pt x="109" y="290"/>
                  </a:lnTo>
                  <a:lnTo>
                    <a:pt x="141" y="304"/>
                  </a:lnTo>
                  <a:lnTo>
                    <a:pt x="162" y="290"/>
                  </a:lnTo>
                  <a:lnTo>
                    <a:pt x="144" y="270"/>
                  </a:lnTo>
                  <a:lnTo>
                    <a:pt x="153" y="261"/>
                  </a:lnTo>
                  <a:lnTo>
                    <a:pt x="238" y="267"/>
                  </a:lnTo>
                  <a:lnTo>
                    <a:pt x="267" y="287"/>
                  </a:lnTo>
                  <a:lnTo>
                    <a:pt x="283" y="296"/>
                  </a:lnTo>
                  <a:lnTo>
                    <a:pt x="305" y="280"/>
                  </a:lnTo>
                  <a:lnTo>
                    <a:pt x="322" y="275"/>
                  </a:lnTo>
                  <a:lnTo>
                    <a:pt x="325" y="296"/>
                  </a:lnTo>
                  <a:lnTo>
                    <a:pt x="339" y="296"/>
                  </a:lnTo>
                  <a:lnTo>
                    <a:pt x="347" y="283"/>
                  </a:lnTo>
                  <a:lnTo>
                    <a:pt x="365" y="265"/>
                  </a:lnTo>
                  <a:lnTo>
                    <a:pt x="375" y="277"/>
                  </a:lnTo>
                  <a:lnTo>
                    <a:pt x="375" y="304"/>
                  </a:lnTo>
                  <a:lnTo>
                    <a:pt x="382" y="315"/>
                  </a:lnTo>
                  <a:lnTo>
                    <a:pt x="399" y="318"/>
                  </a:lnTo>
                  <a:lnTo>
                    <a:pt x="418" y="299"/>
                  </a:lnTo>
                  <a:lnTo>
                    <a:pt x="445" y="290"/>
                  </a:lnTo>
                  <a:lnTo>
                    <a:pt x="498" y="243"/>
                  </a:lnTo>
                  <a:lnTo>
                    <a:pt x="522" y="245"/>
                  </a:lnTo>
                  <a:lnTo>
                    <a:pt x="550" y="235"/>
                  </a:lnTo>
                  <a:lnTo>
                    <a:pt x="515" y="168"/>
                  </a:lnTo>
                  <a:lnTo>
                    <a:pt x="526" y="148"/>
                  </a:lnTo>
                  <a:lnTo>
                    <a:pt x="523" y="140"/>
                  </a:lnTo>
                  <a:lnTo>
                    <a:pt x="505" y="135"/>
                  </a:lnTo>
                  <a:lnTo>
                    <a:pt x="473" y="116"/>
                  </a:lnTo>
                  <a:lnTo>
                    <a:pt x="458" y="107"/>
                  </a:lnTo>
                  <a:lnTo>
                    <a:pt x="438" y="116"/>
                  </a:lnTo>
                  <a:lnTo>
                    <a:pt x="416" y="98"/>
                  </a:lnTo>
                  <a:lnTo>
                    <a:pt x="387" y="98"/>
                  </a:lnTo>
                  <a:lnTo>
                    <a:pt x="365" y="86"/>
                  </a:lnTo>
                  <a:lnTo>
                    <a:pt x="358" y="67"/>
                  </a:lnTo>
                  <a:lnTo>
                    <a:pt x="347" y="55"/>
                  </a:lnTo>
                  <a:lnTo>
                    <a:pt x="331" y="65"/>
                  </a:lnTo>
                  <a:lnTo>
                    <a:pt x="317" y="58"/>
                  </a:lnTo>
                  <a:lnTo>
                    <a:pt x="271" y="65"/>
                  </a:lnTo>
                  <a:lnTo>
                    <a:pt x="220" y="54"/>
                  </a:lnTo>
                  <a:lnTo>
                    <a:pt x="159" y="0"/>
                  </a:lnTo>
                  <a:lnTo>
                    <a:pt x="143" y="14"/>
                  </a:lnTo>
                  <a:lnTo>
                    <a:pt x="135" y="8"/>
                  </a:lnTo>
                  <a:lnTo>
                    <a:pt x="123" y="8"/>
                  </a:lnTo>
                  <a:lnTo>
                    <a:pt x="68" y="8"/>
                  </a:lnTo>
                  <a:lnTo>
                    <a:pt x="59" y="15"/>
                  </a:lnTo>
                  <a:lnTo>
                    <a:pt x="76" y="31"/>
                  </a:lnTo>
                  <a:lnTo>
                    <a:pt x="93" y="35"/>
                  </a:lnTo>
                  <a:lnTo>
                    <a:pt x="108" y="41"/>
                  </a:lnTo>
                  <a:lnTo>
                    <a:pt x="100" y="52"/>
                  </a:lnTo>
                  <a:lnTo>
                    <a:pt x="73" y="65"/>
                  </a:lnTo>
                  <a:lnTo>
                    <a:pt x="68" y="87"/>
                  </a:lnTo>
                  <a:lnTo>
                    <a:pt x="73" y="95"/>
                  </a:lnTo>
                  <a:lnTo>
                    <a:pt x="76" y="122"/>
                  </a:lnTo>
                  <a:lnTo>
                    <a:pt x="93" y="125"/>
                  </a:lnTo>
                  <a:lnTo>
                    <a:pt x="109" y="146"/>
                  </a:lnTo>
                  <a:lnTo>
                    <a:pt x="117" y="189"/>
                  </a:lnTo>
                  <a:lnTo>
                    <a:pt x="111" y="203"/>
                  </a:lnTo>
                  <a:lnTo>
                    <a:pt x="100" y="200"/>
                  </a:lnTo>
                  <a:lnTo>
                    <a:pt x="69" y="225"/>
                  </a:lnTo>
                  <a:lnTo>
                    <a:pt x="14" y="233"/>
                  </a:lnTo>
                  <a:lnTo>
                    <a:pt x="0" y="248"/>
                  </a:lnTo>
                  <a:lnTo>
                    <a:pt x="12" y="263"/>
                  </a:lnTo>
                  <a:lnTo>
                    <a:pt x="13" y="295"/>
                  </a:lnTo>
                  <a:lnTo>
                    <a:pt x="28" y="298"/>
                  </a:lnTo>
                  <a:lnTo>
                    <a:pt x="65" y="345"/>
                  </a:lnTo>
                  <a:lnTo>
                    <a:pt x="65" y="345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31" name="陕西">
              <a:hlinkClick r:id="" action="ppaction://macro?name=Slide1.陕西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719642" y="2973187"/>
              <a:ext cx="745480" cy="1404757"/>
            </a:xfrm>
            <a:custGeom>
              <a:avLst/>
              <a:gdLst>
                <a:gd name="T0" fmla="*/ 294 w 354"/>
                <a:gd name="T1" fmla="*/ 381 h 640"/>
                <a:gd name="T2" fmla="*/ 287 w 354"/>
                <a:gd name="T3" fmla="*/ 214 h 640"/>
                <a:gd name="T4" fmla="*/ 311 w 354"/>
                <a:gd name="T5" fmla="*/ 162 h 640"/>
                <a:gd name="T6" fmla="*/ 309 w 354"/>
                <a:gd name="T7" fmla="*/ 85 h 640"/>
                <a:gd name="T8" fmla="*/ 323 w 354"/>
                <a:gd name="T9" fmla="*/ 34 h 640"/>
                <a:gd name="T10" fmla="*/ 312 w 354"/>
                <a:gd name="T11" fmla="*/ 0 h 640"/>
                <a:gd name="T12" fmla="*/ 259 w 354"/>
                <a:gd name="T13" fmla="*/ 18 h 640"/>
                <a:gd name="T14" fmla="*/ 241 w 354"/>
                <a:gd name="T15" fmla="*/ 65 h 640"/>
                <a:gd name="T16" fmla="*/ 221 w 354"/>
                <a:gd name="T17" fmla="*/ 81 h 640"/>
                <a:gd name="T18" fmla="*/ 153 w 354"/>
                <a:gd name="T19" fmla="*/ 164 h 640"/>
                <a:gd name="T20" fmla="*/ 100 w 354"/>
                <a:gd name="T21" fmla="*/ 162 h 640"/>
                <a:gd name="T22" fmla="*/ 87 w 354"/>
                <a:gd name="T23" fmla="*/ 213 h 640"/>
                <a:gd name="T24" fmla="*/ 153 w 354"/>
                <a:gd name="T25" fmla="*/ 254 h 640"/>
                <a:gd name="T26" fmla="*/ 188 w 354"/>
                <a:gd name="T27" fmla="*/ 293 h 640"/>
                <a:gd name="T28" fmla="*/ 182 w 354"/>
                <a:gd name="T29" fmla="*/ 344 h 640"/>
                <a:gd name="T30" fmla="*/ 132 w 354"/>
                <a:gd name="T31" fmla="*/ 360 h 640"/>
                <a:gd name="T32" fmla="*/ 126 w 354"/>
                <a:gd name="T33" fmla="*/ 374 h 640"/>
                <a:gd name="T34" fmla="*/ 91 w 354"/>
                <a:gd name="T35" fmla="*/ 391 h 640"/>
                <a:gd name="T36" fmla="*/ 48 w 354"/>
                <a:gd name="T37" fmla="*/ 381 h 640"/>
                <a:gd name="T38" fmla="*/ 48 w 354"/>
                <a:gd name="T39" fmla="*/ 399 h 640"/>
                <a:gd name="T40" fmla="*/ 34 w 354"/>
                <a:gd name="T41" fmla="*/ 427 h 640"/>
                <a:gd name="T42" fmla="*/ 39 w 354"/>
                <a:gd name="T43" fmla="*/ 479 h 640"/>
                <a:gd name="T44" fmla="*/ 45 w 354"/>
                <a:gd name="T45" fmla="*/ 504 h 640"/>
                <a:gd name="T46" fmla="*/ 0 w 354"/>
                <a:gd name="T47" fmla="*/ 512 h 640"/>
                <a:gd name="T48" fmla="*/ 5 w 354"/>
                <a:gd name="T49" fmla="*/ 559 h 640"/>
                <a:gd name="T50" fmla="*/ 23 w 354"/>
                <a:gd name="T51" fmla="*/ 579 h 640"/>
                <a:gd name="T52" fmla="*/ 83 w 354"/>
                <a:gd name="T53" fmla="*/ 571 h 640"/>
                <a:gd name="T54" fmla="*/ 95 w 354"/>
                <a:gd name="T55" fmla="*/ 588 h 640"/>
                <a:gd name="T56" fmla="*/ 157 w 354"/>
                <a:gd name="T57" fmla="*/ 615 h 640"/>
                <a:gd name="T58" fmla="*/ 233 w 354"/>
                <a:gd name="T59" fmla="*/ 624 h 640"/>
                <a:gd name="T60" fmla="*/ 270 w 354"/>
                <a:gd name="T61" fmla="*/ 632 h 640"/>
                <a:gd name="T62" fmla="*/ 262 w 354"/>
                <a:gd name="T63" fmla="*/ 597 h 640"/>
                <a:gd name="T64" fmla="*/ 294 w 354"/>
                <a:gd name="T65" fmla="*/ 562 h 640"/>
                <a:gd name="T66" fmla="*/ 287 w 354"/>
                <a:gd name="T67" fmla="*/ 545 h 640"/>
                <a:gd name="T68" fmla="*/ 253 w 354"/>
                <a:gd name="T69" fmla="*/ 525 h 640"/>
                <a:gd name="T70" fmla="*/ 317 w 354"/>
                <a:gd name="T71" fmla="*/ 518 h 640"/>
                <a:gd name="T72" fmla="*/ 337 w 354"/>
                <a:gd name="T73" fmla="*/ 524 h 640"/>
                <a:gd name="T74" fmla="*/ 353 w 354"/>
                <a:gd name="T75" fmla="*/ 488 h 640"/>
                <a:gd name="T76" fmla="*/ 303 w 354"/>
                <a:gd name="T77" fmla="*/ 403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4" h="640">
                  <a:moveTo>
                    <a:pt x="303" y="403"/>
                  </a:moveTo>
                  <a:lnTo>
                    <a:pt x="294" y="381"/>
                  </a:lnTo>
                  <a:lnTo>
                    <a:pt x="311" y="324"/>
                  </a:lnTo>
                  <a:lnTo>
                    <a:pt x="287" y="214"/>
                  </a:lnTo>
                  <a:lnTo>
                    <a:pt x="303" y="187"/>
                  </a:lnTo>
                  <a:lnTo>
                    <a:pt x="311" y="162"/>
                  </a:lnTo>
                  <a:lnTo>
                    <a:pt x="289" y="117"/>
                  </a:lnTo>
                  <a:lnTo>
                    <a:pt x="309" y="85"/>
                  </a:lnTo>
                  <a:lnTo>
                    <a:pt x="312" y="56"/>
                  </a:lnTo>
                  <a:lnTo>
                    <a:pt x="323" y="34"/>
                  </a:lnTo>
                  <a:lnTo>
                    <a:pt x="322" y="7"/>
                  </a:lnTo>
                  <a:lnTo>
                    <a:pt x="312" y="0"/>
                  </a:lnTo>
                  <a:lnTo>
                    <a:pt x="298" y="17"/>
                  </a:lnTo>
                  <a:lnTo>
                    <a:pt x="259" y="18"/>
                  </a:lnTo>
                  <a:lnTo>
                    <a:pt x="239" y="49"/>
                  </a:lnTo>
                  <a:lnTo>
                    <a:pt x="241" y="65"/>
                  </a:lnTo>
                  <a:lnTo>
                    <a:pt x="237" y="76"/>
                  </a:lnTo>
                  <a:lnTo>
                    <a:pt x="221" y="81"/>
                  </a:lnTo>
                  <a:lnTo>
                    <a:pt x="160" y="169"/>
                  </a:lnTo>
                  <a:lnTo>
                    <a:pt x="153" y="164"/>
                  </a:lnTo>
                  <a:lnTo>
                    <a:pt x="135" y="158"/>
                  </a:lnTo>
                  <a:lnTo>
                    <a:pt x="100" y="162"/>
                  </a:lnTo>
                  <a:lnTo>
                    <a:pt x="88" y="177"/>
                  </a:lnTo>
                  <a:lnTo>
                    <a:pt x="87" y="213"/>
                  </a:lnTo>
                  <a:lnTo>
                    <a:pt x="92" y="224"/>
                  </a:lnTo>
                  <a:lnTo>
                    <a:pt x="153" y="254"/>
                  </a:lnTo>
                  <a:lnTo>
                    <a:pt x="184" y="274"/>
                  </a:lnTo>
                  <a:lnTo>
                    <a:pt x="188" y="293"/>
                  </a:lnTo>
                  <a:lnTo>
                    <a:pt x="173" y="316"/>
                  </a:lnTo>
                  <a:lnTo>
                    <a:pt x="182" y="344"/>
                  </a:lnTo>
                  <a:lnTo>
                    <a:pt x="176" y="357"/>
                  </a:lnTo>
                  <a:lnTo>
                    <a:pt x="132" y="360"/>
                  </a:lnTo>
                  <a:lnTo>
                    <a:pt x="123" y="367"/>
                  </a:lnTo>
                  <a:lnTo>
                    <a:pt x="126" y="374"/>
                  </a:lnTo>
                  <a:lnTo>
                    <a:pt x="126" y="386"/>
                  </a:lnTo>
                  <a:lnTo>
                    <a:pt x="91" y="391"/>
                  </a:lnTo>
                  <a:lnTo>
                    <a:pt x="72" y="381"/>
                  </a:lnTo>
                  <a:lnTo>
                    <a:pt x="48" y="381"/>
                  </a:lnTo>
                  <a:lnTo>
                    <a:pt x="45" y="386"/>
                  </a:lnTo>
                  <a:lnTo>
                    <a:pt x="48" y="399"/>
                  </a:lnTo>
                  <a:lnTo>
                    <a:pt x="37" y="413"/>
                  </a:lnTo>
                  <a:lnTo>
                    <a:pt x="34" y="427"/>
                  </a:lnTo>
                  <a:lnTo>
                    <a:pt x="56" y="445"/>
                  </a:lnTo>
                  <a:lnTo>
                    <a:pt x="39" y="479"/>
                  </a:lnTo>
                  <a:lnTo>
                    <a:pt x="46" y="495"/>
                  </a:lnTo>
                  <a:lnTo>
                    <a:pt x="45" y="504"/>
                  </a:lnTo>
                  <a:lnTo>
                    <a:pt x="19" y="504"/>
                  </a:lnTo>
                  <a:lnTo>
                    <a:pt x="0" y="512"/>
                  </a:lnTo>
                  <a:lnTo>
                    <a:pt x="15" y="533"/>
                  </a:lnTo>
                  <a:lnTo>
                    <a:pt x="5" y="559"/>
                  </a:lnTo>
                  <a:lnTo>
                    <a:pt x="21" y="562"/>
                  </a:lnTo>
                  <a:lnTo>
                    <a:pt x="23" y="579"/>
                  </a:lnTo>
                  <a:lnTo>
                    <a:pt x="36" y="580"/>
                  </a:lnTo>
                  <a:lnTo>
                    <a:pt x="83" y="571"/>
                  </a:lnTo>
                  <a:lnTo>
                    <a:pt x="92" y="575"/>
                  </a:lnTo>
                  <a:lnTo>
                    <a:pt x="95" y="588"/>
                  </a:lnTo>
                  <a:lnTo>
                    <a:pt x="115" y="593"/>
                  </a:lnTo>
                  <a:lnTo>
                    <a:pt x="157" y="615"/>
                  </a:lnTo>
                  <a:lnTo>
                    <a:pt x="182" y="605"/>
                  </a:lnTo>
                  <a:lnTo>
                    <a:pt x="233" y="624"/>
                  </a:lnTo>
                  <a:lnTo>
                    <a:pt x="245" y="639"/>
                  </a:lnTo>
                  <a:lnTo>
                    <a:pt x="270" y="632"/>
                  </a:lnTo>
                  <a:lnTo>
                    <a:pt x="267" y="605"/>
                  </a:lnTo>
                  <a:lnTo>
                    <a:pt x="262" y="597"/>
                  </a:lnTo>
                  <a:lnTo>
                    <a:pt x="267" y="575"/>
                  </a:lnTo>
                  <a:lnTo>
                    <a:pt x="294" y="562"/>
                  </a:lnTo>
                  <a:lnTo>
                    <a:pt x="302" y="551"/>
                  </a:lnTo>
                  <a:lnTo>
                    <a:pt x="287" y="545"/>
                  </a:lnTo>
                  <a:lnTo>
                    <a:pt x="270" y="541"/>
                  </a:lnTo>
                  <a:lnTo>
                    <a:pt x="253" y="525"/>
                  </a:lnTo>
                  <a:lnTo>
                    <a:pt x="262" y="518"/>
                  </a:lnTo>
                  <a:lnTo>
                    <a:pt x="317" y="518"/>
                  </a:lnTo>
                  <a:lnTo>
                    <a:pt x="329" y="518"/>
                  </a:lnTo>
                  <a:lnTo>
                    <a:pt x="337" y="524"/>
                  </a:lnTo>
                  <a:lnTo>
                    <a:pt x="353" y="510"/>
                  </a:lnTo>
                  <a:lnTo>
                    <a:pt x="353" y="488"/>
                  </a:lnTo>
                  <a:lnTo>
                    <a:pt x="303" y="413"/>
                  </a:lnTo>
                  <a:lnTo>
                    <a:pt x="303" y="403"/>
                  </a:lnTo>
                  <a:lnTo>
                    <a:pt x="303" y="403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32" name="山西">
              <a:hlinkClick r:id="" action="ppaction://macro?name=Slide1.山西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346536" y="2763073"/>
              <a:ext cx="522163" cy="1112717"/>
            </a:xfrm>
            <a:custGeom>
              <a:avLst/>
              <a:gdLst>
                <a:gd name="T0" fmla="*/ 16 w 247"/>
                <a:gd name="T1" fmla="*/ 506 h 507"/>
                <a:gd name="T2" fmla="*/ 70 w 247"/>
                <a:gd name="T3" fmla="*/ 492 h 507"/>
                <a:gd name="T4" fmla="*/ 136 w 247"/>
                <a:gd name="T5" fmla="*/ 446 h 507"/>
                <a:gd name="T6" fmla="*/ 184 w 247"/>
                <a:gd name="T7" fmla="*/ 436 h 507"/>
                <a:gd name="T8" fmla="*/ 219 w 247"/>
                <a:gd name="T9" fmla="*/ 408 h 507"/>
                <a:gd name="T10" fmla="*/ 224 w 247"/>
                <a:gd name="T11" fmla="*/ 347 h 507"/>
                <a:gd name="T12" fmla="*/ 206 w 247"/>
                <a:gd name="T13" fmla="*/ 326 h 507"/>
                <a:gd name="T14" fmla="*/ 212 w 247"/>
                <a:gd name="T15" fmla="*/ 307 h 507"/>
                <a:gd name="T16" fmla="*/ 224 w 247"/>
                <a:gd name="T17" fmla="*/ 290 h 507"/>
                <a:gd name="T18" fmla="*/ 227 w 247"/>
                <a:gd name="T19" fmla="*/ 265 h 507"/>
                <a:gd name="T20" fmla="*/ 238 w 247"/>
                <a:gd name="T21" fmla="*/ 246 h 507"/>
                <a:gd name="T22" fmla="*/ 219 w 247"/>
                <a:gd name="T23" fmla="*/ 209 h 507"/>
                <a:gd name="T24" fmla="*/ 193 w 247"/>
                <a:gd name="T25" fmla="*/ 179 h 507"/>
                <a:gd name="T26" fmla="*/ 208 w 247"/>
                <a:gd name="T27" fmla="*/ 132 h 507"/>
                <a:gd name="T28" fmla="*/ 240 w 247"/>
                <a:gd name="T29" fmla="*/ 110 h 507"/>
                <a:gd name="T30" fmla="*/ 246 w 247"/>
                <a:gd name="T31" fmla="*/ 80 h 507"/>
                <a:gd name="T32" fmla="*/ 232 w 247"/>
                <a:gd name="T33" fmla="*/ 52 h 507"/>
                <a:gd name="T34" fmla="*/ 232 w 247"/>
                <a:gd name="T35" fmla="*/ 18 h 507"/>
                <a:gd name="T36" fmla="*/ 212 w 247"/>
                <a:gd name="T37" fmla="*/ 0 h 507"/>
                <a:gd name="T38" fmla="*/ 165 w 247"/>
                <a:gd name="T39" fmla="*/ 24 h 507"/>
                <a:gd name="T40" fmla="*/ 157 w 247"/>
                <a:gd name="T41" fmla="*/ 17 h 507"/>
                <a:gd name="T42" fmla="*/ 131 w 247"/>
                <a:gd name="T43" fmla="*/ 34 h 507"/>
                <a:gd name="T44" fmla="*/ 111 w 247"/>
                <a:gd name="T45" fmla="*/ 33 h 507"/>
                <a:gd name="T46" fmla="*/ 70 w 247"/>
                <a:gd name="T47" fmla="*/ 92 h 507"/>
                <a:gd name="T48" fmla="*/ 56 w 247"/>
                <a:gd name="T49" fmla="*/ 92 h 507"/>
                <a:gd name="T50" fmla="*/ 35 w 247"/>
                <a:gd name="T51" fmla="*/ 110 h 507"/>
                <a:gd name="T52" fmla="*/ 36 w 247"/>
                <a:gd name="T53" fmla="*/ 137 h 507"/>
                <a:gd name="T54" fmla="*/ 25 w 247"/>
                <a:gd name="T55" fmla="*/ 159 h 507"/>
                <a:gd name="T56" fmla="*/ 22 w 247"/>
                <a:gd name="T57" fmla="*/ 188 h 507"/>
                <a:gd name="T58" fmla="*/ 2 w 247"/>
                <a:gd name="T59" fmla="*/ 220 h 507"/>
                <a:gd name="T60" fmla="*/ 24 w 247"/>
                <a:gd name="T61" fmla="*/ 265 h 507"/>
                <a:gd name="T62" fmla="*/ 16 w 247"/>
                <a:gd name="T63" fmla="*/ 290 h 507"/>
                <a:gd name="T64" fmla="*/ 0 w 247"/>
                <a:gd name="T65" fmla="*/ 317 h 507"/>
                <a:gd name="T66" fmla="*/ 24 w 247"/>
                <a:gd name="T67" fmla="*/ 427 h 507"/>
                <a:gd name="T68" fmla="*/ 7 w 247"/>
                <a:gd name="T69" fmla="*/ 484 h 507"/>
                <a:gd name="T70" fmla="*/ 16 w 247"/>
                <a:gd name="T71" fmla="*/ 506 h 507"/>
                <a:gd name="T72" fmla="*/ 16 w 247"/>
                <a:gd name="T73" fmla="*/ 506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7" h="507">
                  <a:moveTo>
                    <a:pt x="16" y="506"/>
                  </a:moveTo>
                  <a:lnTo>
                    <a:pt x="70" y="492"/>
                  </a:lnTo>
                  <a:lnTo>
                    <a:pt x="136" y="446"/>
                  </a:lnTo>
                  <a:lnTo>
                    <a:pt x="184" y="436"/>
                  </a:lnTo>
                  <a:lnTo>
                    <a:pt x="219" y="408"/>
                  </a:lnTo>
                  <a:lnTo>
                    <a:pt x="224" y="347"/>
                  </a:lnTo>
                  <a:lnTo>
                    <a:pt x="206" y="326"/>
                  </a:lnTo>
                  <a:lnTo>
                    <a:pt x="212" y="307"/>
                  </a:lnTo>
                  <a:lnTo>
                    <a:pt x="224" y="290"/>
                  </a:lnTo>
                  <a:lnTo>
                    <a:pt x="227" y="265"/>
                  </a:lnTo>
                  <a:lnTo>
                    <a:pt x="238" y="246"/>
                  </a:lnTo>
                  <a:lnTo>
                    <a:pt x="219" y="209"/>
                  </a:lnTo>
                  <a:lnTo>
                    <a:pt x="193" y="179"/>
                  </a:lnTo>
                  <a:lnTo>
                    <a:pt x="208" y="132"/>
                  </a:lnTo>
                  <a:lnTo>
                    <a:pt x="240" y="110"/>
                  </a:lnTo>
                  <a:lnTo>
                    <a:pt x="246" y="80"/>
                  </a:lnTo>
                  <a:lnTo>
                    <a:pt x="232" y="52"/>
                  </a:lnTo>
                  <a:lnTo>
                    <a:pt x="232" y="18"/>
                  </a:lnTo>
                  <a:lnTo>
                    <a:pt x="212" y="0"/>
                  </a:lnTo>
                  <a:lnTo>
                    <a:pt x="165" y="24"/>
                  </a:lnTo>
                  <a:lnTo>
                    <a:pt x="157" y="17"/>
                  </a:lnTo>
                  <a:lnTo>
                    <a:pt x="131" y="34"/>
                  </a:lnTo>
                  <a:lnTo>
                    <a:pt x="111" y="33"/>
                  </a:lnTo>
                  <a:lnTo>
                    <a:pt x="70" y="92"/>
                  </a:lnTo>
                  <a:lnTo>
                    <a:pt x="56" y="92"/>
                  </a:lnTo>
                  <a:lnTo>
                    <a:pt x="35" y="110"/>
                  </a:lnTo>
                  <a:lnTo>
                    <a:pt x="36" y="137"/>
                  </a:lnTo>
                  <a:lnTo>
                    <a:pt x="25" y="159"/>
                  </a:lnTo>
                  <a:lnTo>
                    <a:pt x="22" y="188"/>
                  </a:lnTo>
                  <a:lnTo>
                    <a:pt x="2" y="220"/>
                  </a:lnTo>
                  <a:lnTo>
                    <a:pt x="24" y="265"/>
                  </a:lnTo>
                  <a:lnTo>
                    <a:pt x="16" y="290"/>
                  </a:lnTo>
                  <a:lnTo>
                    <a:pt x="0" y="317"/>
                  </a:lnTo>
                  <a:lnTo>
                    <a:pt x="24" y="427"/>
                  </a:lnTo>
                  <a:lnTo>
                    <a:pt x="7" y="484"/>
                  </a:lnTo>
                  <a:lnTo>
                    <a:pt x="16" y="506"/>
                  </a:lnTo>
                  <a:lnTo>
                    <a:pt x="16" y="506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33" name="山东">
              <a:hlinkClick r:id="" action="ppaction://macro?name=Slide1.山东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997762" y="3160813"/>
              <a:ext cx="988499" cy="702378"/>
            </a:xfrm>
            <a:custGeom>
              <a:avLst/>
              <a:gdLst>
                <a:gd name="T0" fmla="*/ 101 w 461"/>
                <a:gd name="T1" fmla="*/ 306 h 316"/>
                <a:gd name="T2" fmla="*/ 104 w 461"/>
                <a:gd name="T3" fmla="*/ 287 h 316"/>
                <a:gd name="T4" fmla="*/ 121 w 461"/>
                <a:gd name="T5" fmla="*/ 280 h 316"/>
                <a:gd name="T6" fmla="*/ 151 w 461"/>
                <a:gd name="T7" fmla="*/ 306 h 316"/>
                <a:gd name="T8" fmla="*/ 161 w 461"/>
                <a:gd name="T9" fmla="*/ 306 h 316"/>
                <a:gd name="T10" fmla="*/ 188 w 461"/>
                <a:gd name="T11" fmla="*/ 302 h 316"/>
                <a:gd name="T12" fmla="*/ 204 w 461"/>
                <a:gd name="T13" fmla="*/ 290 h 316"/>
                <a:gd name="T14" fmla="*/ 226 w 461"/>
                <a:gd name="T15" fmla="*/ 307 h 316"/>
                <a:gd name="T16" fmla="*/ 235 w 461"/>
                <a:gd name="T17" fmla="*/ 291 h 316"/>
                <a:gd name="T18" fmla="*/ 239 w 461"/>
                <a:gd name="T19" fmla="*/ 281 h 316"/>
                <a:gd name="T20" fmla="*/ 257 w 461"/>
                <a:gd name="T21" fmla="*/ 271 h 316"/>
                <a:gd name="T22" fmla="*/ 262 w 461"/>
                <a:gd name="T23" fmla="*/ 249 h 316"/>
                <a:gd name="T24" fmla="*/ 280 w 461"/>
                <a:gd name="T25" fmla="*/ 245 h 316"/>
                <a:gd name="T26" fmla="*/ 332 w 461"/>
                <a:gd name="T27" fmla="*/ 158 h 316"/>
                <a:gd name="T28" fmla="*/ 322 w 461"/>
                <a:gd name="T29" fmla="*/ 143 h 316"/>
                <a:gd name="T30" fmla="*/ 332 w 461"/>
                <a:gd name="T31" fmla="*/ 134 h 316"/>
                <a:gd name="T32" fmla="*/ 343 w 461"/>
                <a:gd name="T33" fmla="*/ 138 h 316"/>
                <a:gd name="T34" fmla="*/ 359 w 461"/>
                <a:gd name="T35" fmla="*/ 129 h 316"/>
                <a:gd name="T36" fmla="*/ 369 w 461"/>
                <a:gd name="T37" fmla="*/ 109 h 316"/>
                <a:gd name="T38" fmla="*/ 412 w 461"/>
                <a:gd name="T39" fmla="*/ 69 h 316"/>
                <a:gd name="T40" fmla="*/ 445 w 461"/>
                <a:gd name="T41" fmla="*/ 58 h 316"/>
                <a:gd name="T42" fmla="*/ 460 w 461"/>
                <a:gd name="T43" fmla="*/ 44 h 316"/>
                <a:gd name="T44" fmla="*/ 456 w 461"/>
                <a:gd name="T45" fmla="*/ 12 h 316"/>
                <a:gd name="T46" fmla="*/ 434 w 461"/>
                <a:gd name="T47" fmla="*/ 10 h 316"/>
                <a:gd name="T48" fmla="*/ 384 w 461"/>
                <a:gd name="T49" fmla="*/ 16 h 316"/>
                <a:gd name="T50" fmla="*/ 349 w 461"/>
                <a:gd name="T51" fmla="*/ 0 h 316"/>
                <a:gd name="T52" fmla="*/ 328 w 461"/>
                <a:gd name="T53" fmla="*/ 3 h 316"/>
                <a:gd name="T54" fmla="*/ 277 w 461"/>
                <a:gd name="T55" fmla="*/ 69 h 316"/>
                <a:gd name="T56" fmla="*/ 262 w 461"/>
                <a:gd name="T57" fmla="*/ 78 h 316"/>
                <a:gd name="T58" fmla="*/ 229 w 461"/>
                <a:gd name="T59" fmla="*/ 64 h 316"/>
                <a:gd name="T60" fmla="*/ 226 w 461"/>
                <a:gd name="T61" fmla="*/ 47 h 316"/>
                <a:gd name="T62" fmla="*/ 219 w 461"/>
                <a:gd name="T63" fmla="*/ 18 h 316"/>
                <a:gd name="T64" fmla="*/ 201 w 461"/>
                <a:gd name="T65" fmla="*/ 6 h 316"/>
                <a:gd name="T66" fmla="*/ 171 w 461"/>
                <a:gd name="T67" fmla="*/ 13 h 316"/>
                <a:gd name="T68" fmla="*/ 152 w 461"/>
                <a:gd name="T69" fmla="*/ 1 h 316"/>
                <a:gd name="T70" fmla="*/ 125 w 461"/>
                <a:gd name="T71" fmla="*/ 35 h 316"/>
                <a:gd name="T72" fmla="*/ 95 w 461"/>
                <a:gd name="T73" fmla="*/ 44 h 316"/>
                <a:gd name="T74" fmla="*/ 55 w 461"/>
                <a:gd name="T75" fmla="*/ 81 h 316"/>
                <a:gd name="T76" fmla="*/ 10 w 461"/>
                <a:gd name="T77" fmla="*/ 161 h 316"/>
                <a:gd name="T78" fmla="*/ 22 w 461"/>
                <a:gd name="T79" fmla="*/ 184 h 316"/>
                <a:gd name="T80" fmla="*/ 19 w 461"/>
                <a:gd name="T81" fmla="*/ 193 h 316"/>
                <a:gd name="T82" fmla="*/ 19 w 461"/>
                <a:gd name="T83" fmla="*/ 204 h 316"/>
                <a:gd name="T84" fmla="*/ 26 w 461"/>
                <a:gd name="T85" fmla="*/ 213 h 316"/>
                <a:gd name="T86" fmla="*/ 40 w 461"/>
                <a:gd name="T87" fmla="*/ 202 h 316"/>
                <a:gd name="T88" fmla="*/ 64 w 461"/>
                <a:gd name="T89" fmla="*/ 196 h 316"/>
                <a:gd name="T90" fmla="*/ 0 w 461"/>
                <a:gd name="T91" fmla="*/ 269 h 316"/>
                <a:gd name="T92" fmla="*/ 0 w 461"/>
                <a:gd name="T93" fmla="*/ 285 h 316"/>
                <a:gd name="T94" fmla="*/ 13 w 461"/>
                <a:gd name="T95" fmla="*/ 290 h 316"/>
                <a:gd name="T96" fmla="*/ 42 w 461"/>
                <a:gd name="T97" fmla="*/ 315 h 316"/>
                <a:gd name="T98" fmla="*/ 89 w 461"/>
                <a:gd name="T99" fmla="*/ 309 h 316"/>
                <a:gd name="T100" fmla="*/ 101 w 461"/>
                <a:gd name="T101" fmla="*/ 306 h 316"/>
                <a:gd name="T102" fmla="*/ 101 w 461"/>
                <a:gd name="T103" fmla="*/ 306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1" h="316">
                  <a:moveTo>
                    <a:pt x="101" y="306"/>
                  </a:moveTo>
                  <a:lnTo>
                    <a:pt x="104" y="287"/>
                  </a:lnTo>
                  <a:lnTo>
                    <a:pt x="121" y="280"/>
                  </a:lnTo>
                  <a:lnTo>
                    <a:pt x="151" y="306"/>
                  </a:lnTo>
                  <a:lnTo>
                    <a:pt x="161" y="306"/>
                  </a:lnTo>
                  <a:lnTo>
                    <a:pt x="188" y="302"/>
                  </a:lnTo>
                  <a:lnTo>
                    <a:pt x="204" y="290"/>
                  </a:lnTo>
                  <a:lnTo>
                    <a:pt x="226" y="307"/>
                  </a:lnTo>
                  <a:lnTo>
                    <a:pt x="235" y="291"/>
                  </a:lnTo>
                  <a:lnTo>
                    <a:pt x="239" y="281"/>
                  </a:lnTo>
                  <a:lnTo>
                    <a:pt x="257" y="271"/>
                  </a:lnTo>
                  <a:lnTo>
                    <a:pt x="262" y="249"/>
                  </a:lnTo>
                  <a:lnTo>
                    <a:pt x="280" y="245"/>
                  </a:lnTo>
                  <a:lnTo>
                    <a:pt x="332" y="158"/>
                  </a:lnTo>
                  <a:lnTo>
                    <a:pt x="322" y="143"/>
                  </a:lnTo>
                  <a:lnTo>
                    <a:pt x="332" y="134"/>
                  </a:lnTo>
                  <a:lnTo>
                    <a:pt x="343" y="138"/>
                  </a:lnTo>
                  <a:lnTo>
                    <a:pt x="359" y="129"/>
                  </a:lnTo>
                  <a:lnTo>
                    <a:pt x="369" y="109"/>
                  </a:lnTo>
                  <a:lnTo>
                    <a:pt x="412" y="69"/>
                  </a:lnTo>
                  <a:lnTo>
                    <a:pt x="445" y="58"/>
                  </a:lnTo>
                  <a:lnTo>
                    <a:pt x="460" y="44"/>
                  </a:lnTo>
                  <a:lnTo>
                    <a:pt x="456" y="12"/>
                  </a:lnTo>
                  <a:lnTo>
                    <a:pt x="434" y="10"/>
                  </a:lnTo>
                  <a:lnTo>
                    <a:pt x="384" y="16"/>
                  </a:lnTo>
                  <a:lnTo>
                    <a:pt x="349" y="0"/>
                  </a:lnTo>
                  <a:lnTo>
                    <a:pt x="328" y="3"/>
                  </a:lnTo>
                  <a:lnTo>
                    <a:pt x="277" y="69"/>
                  </a:lnTo>
                  <a:lnTo>
                    <a:pt x="262" y="78"/>
                  </a:lnTo>
                  <a:lnTo>
                    <a:pt x="229" y="64"/>
                  </a:lnTo>
                  <a:lnTo>
                    <a:pt x="226" y="47"/>
                  </a:lnTo>
                  <a:lnTo>
                    <a:pt x="219" y="18"/>
                  </a:lnTo>
                  <a:lnTo>
                    <a:pt x="201" y="6"/>
                  </a:lnTo>
                  <a:lnTo>
                    <a:pt x="171" y="13"/>
                  </a:lnTo>
                  <a:lnTo>
                    <a:pt x="152" y="1"/>
                  </a:lnTo>
                  <a:lnTo>
                    <a:pt x="125" y="35"/>
                  </a:lnTo>
                  <a:lnTo>
                    <a:pt x="95" y="44"/>
                  </a:lnTo>
                  <a:lnTo>
                    <a:pt x="55" y="81"/>
                  </a:lnTo>
                  <a:lnTo>
                    <a:pt x="10" y="161"/>
                  </a:lnTo>
                  <a:lnTo>
                    <a:pt x="22" y="184"/>
                  </a:lnTo>
                  <a:lnTo>
                    <a:pt x="19" y="193"/>
                  </a:lnTo>
                  <a:lnTo>
                    <a:pt x="19" y="204"/>
                  </a:lnTo>
                  <a:lnTo>
                    <a:pt x="26" y="213"/>
                  </a:lnTo>
                  <a:lnTo>
                    <a:pt x="40" y="202"/>
                  </a:lnTo>
                  <a:lnTo>
                    <a:pt x="64" y="196"/>
                  </a:lnTo>
                  <a:lnTo>
                    <a:pt x="0" y="269"/>
                  </a:lnTo>
                  <a:lnTo>
                    <a:pt x="0" y="285"/>
                  </a:lnTo>
                  <a:lnTo>
                    <a:pt x="13" y="290"/>
                  </a:lnTo>
                  <a:lnTo>
                    <a:pt x="42" y="315"/>
                  </a:lnTo>
                  <a:lnTo>
                    <a:pt x="89" y="309"/>
                  </a:lnTo>
                  <a:lnTo>
                    <a:pt x="101" y="306"/>
                  </a:lnTo>
                  <a:lnTo>
                    <a:pt x="101" y="306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34" name="天津">
              <a:hlinkClick r:id="" action="ppaction://macro?name=Slide1.天津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201280" y="2797237"/>
              <a:ext cx="137930" cy="292043"/>
            </a:xfrm>
            <a:custGeom>
              <a:avLst/>
              <a:gdLst>
                <a:gd name="T0" fmla="*/ 60 w 74"/>
                <a:gd name="T1" fmla="*/ 124 h 134"/>
                <a:gd name="T2" fmla="*/ 39 w 74"/>
                <a:gd name="T3" fmla="*/ 133 h 134"/>
                <a:gd name="T4" fmla="*/ 3 w 74"/>
                <a:gd name="T5" fmla="*/ 123 h 134"/>
                <a:gd name="T6" fmla="*/ 1 w 74"/>
                <a:gd name="T7" fmla="*/ 114 h 134"/>
                <a:gd name="T8" fmla="*/ 0 w 74"/>
                <a:gd name="T9" fmla="*/ 55 h 134"/>
                <a:gd name="T10" fmla="*/ 23 w 74"/>
                <a:gd name="T11" fmla="*/ 44 h 134"/>
                <a:gd name="T12" fmla="*/ 19 w 74"/>
                <a:gd name="T13" fmla="*/ 33 h 134"/>
                <a:gd name="T14" fmla="*/ 25 w 74"/>
                <a:gd name="T15" fmla="*/ 11 h 134"/>
                <a:gd name="T16" fmla="*/ 27 w 74"/>
                <a:gd name="T17" fmla="*/ 0 h 134"/>
                <a:gd name="T18" fmla="*/ 40 w 74"/>
                <a:gd name="T19" fmla="*/ 6 h 134"/>
                <a:gd name="T20" fmla="*/ 46 w 74"/>
                <a:gd name="T21" fmla="*/ 26 h 134"/>
                <a:gd name="T22" fmla="*/ 43 w 74"/>
                <a:gd name="T23" fmla="*/ 39 h 134"/>
                <a:gd name="T24" fmla="*/ 70 w 74"/>
                <a:gd name="T25" fmla="*/ 57 h 134"/>
                <a:gd name="T26" fmla="*/ 73 w 74"/>
                <a:gd name="T27" fmla="*/ 71 h 134"/>
                <a:gd name="T28" fmla="*/ 58 w 74"/>
                <a:gd name="T29" fmla="*/ 83 h 134"/>
                <a:gd name="T30" fmla="*/ 53 w 74"/>
                <a:gd name="T31" fmla="*/ 107 h 134"/>
                <a:gd name="T32" fmla="*/ 60 w 74"/>
                <a:gd name="T33" fmla="*/ 124 h 134"/>
                <a:gd name="T34" fmla="*/ 60 w 74"/>
                <a:gd name="T35" fmla="*/ 12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4" h="134">
                  <a:moveTo>
                    <a:pt x="60" y="124"/>
                  </a:moveTo>
                  <a:lnTo>
                    <a:pt x="39" y="133"/>
                  </a:lnTo>
                  <a:lnTo>
                    <a:pt x="3" y="123"/>
                  </a:lnTo>
                  <a:lnTo>
                    <a:pt x="1" y="114"/>
                  </a:lnTo>
                  <a:lnTo>
                    <a:pt x="0" y="55"/>
                  </a:lnTo>
                  <a:lnTo>
                    <a:pt x="23" y="44"/>
                  </a:lnTo>
                  <a:lnTo>
                    <a:pt x="19" y="33"/>
                  </a:lnTo>
                  <a:lnTo>
                    <a:pt x="25" y="11"/>
                  </a:lnTo>
                  <a:lnTo>
                    <a:pt x="27" y="0"/>
                  </a:lnTo>
                  <a:lnTo>
                    <a:pt x="40" y="6"/>
                  </a:lnTo>
                  <a:lnTo>
                    <a:pt x="46" y="26"/>
                  </a:lnTo>
                  <a:lnTo>
                    <a:pt x="43" y="39"/>
                  </a:lnTo>
                  <a:lnTo>
                    <a:pt x="70" y="57"/>
                  </a:lnTo>
                  <a:lnTo>
                    <a:pt x="73" y="71"/>
                  </a:lnTo>
                  <a:lnTo>
                    <a:pt x="58" y="83"/>
                  </a:lnTo>
                  <a:lnTo>
                    <a:pt x="53" y="107"/>
                  </a:lnTo>
                  <a:lnTo>
                    <a:pt x="60" y="124"/>
                  </a:lnTo>
                  <a:lnTo>
                    <a:pt x="60" y="124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35" name="北京">
              <a:hlinkClick r:id="" action="ppaction://macro?name=Slide1.北京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997881" y="2675078"/>
              <a:ext cx="262724" cy="269860"/>
            </a:xfrm>
            <a:custGeom>
              <a:avLst/>
              <a:gdLst>
                <a:gd name="T0" fmla="*/ 11 w 14"/>
                <a:gd name="T1" fmla="*/ 12 h 14"/>
                <a:gd name="T2" fmla="*/ 12 w 14"/>
                <a:gd name="T3" fmla="*/ 10 h 14"/>
                <a:gd name="T4" fmla="*/ 13 w 14"/>
                <a:gd name="T5" fmla="*/ 10 h 14"/>
                <a:gd name="T6" fmla="*/ 14 w 14"/>
                <a:gd name="T7" fmla="*/ 7 h 14"/>
                <a:gd name="T8" fmla="*/ 14 w 14"/>
                <a:gd name="T9" fmla="*/ 6 h 14"/>
                <a:gd name="T10" fmla="*/ 13 w 14"/>
                <a:gd name="T11" fmla="*/ 3 h 14"/>
                <a:gd name="T12" fmla="*/ 12 w 14"/>
                <a:gd name="T13" fmla="*/ 3 h 14"/>
                <a:gd name="T14" fmla="*/ 7 w 14"/>
                <a:gd name="T15" fmla="*/ 0 h 14"/>
                <a:gd name="T16" fmla="*/ 4 w 14"/>
                <a:gd name="T17" fmla="*/ 3 h 14"/>
                <a:gd name="T18" fmla="*/ 3 w 14"/>
                <a:gd name="T19" fmla="*/ 6 h 14"/>
                <a:gd name="T20" fmla="*/ 0 w 14"/>
                <a:gd name="T21" fmla="*/ 9 h 14"/>
                <a:gd name="T22" fmla="*/ 0 w 14"/>
                <a:gd name="T23" fmla="*/ 12 h 14"/>
                <a:gd name="T24" fmla="*/ 1 w 14"/>
                <a:gd name="T25" fmla="*/ 14 h 14"/>
                <a:gd name="T26" fmla="*/ 4 w 14"/>
                <a:gd name="T27" fmla="*/ 13 h 14"/>
                <a:gd name="T28" fmla="*/ 7 w 14"/>
                <a:gd name="T29" fmla="*/ 14 h 14"/>
                <a:gd name="T30" fmla="*/ 8 w 14"/>
                <a:gd name="T31" fmla="*/ 13 h 14"/>
                <a:gd name="T32" fmla="*/ 11 w 14"/>
                <a:gd name="T33" fmla="*/ 12 h 14"/>
                <a:gd name="T34" fmla="*/ 11 w 14"/>
                <a:gd name="T3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14">
                  <a:moveTo>
                    <a:pt x="11" y="12"/>
                  </a:moveTo>
                  <a:lnTo>
                    <a:pt x="12" y="10"/>
                  </a:lnTo>
                  <a:lnTo>
                    <a:pt x="13" y="10"/>
                  </a:lnTo>
                  <a:lnTo>
                    <a:pt x="14" y="7"/>
                  </a:lnTo>
                  <a:lnTo>
                    <a:pt x="14" y="6"/>
                  </a:lnTo>
                  <a:lnTo>
                    <a:pt x="13" y="3"/>
                  </a:lnTo>
                  <a:lnTo>
                    <a:pt x="12" y="3"/>
                  </a:lnTo>
                  <a:lnTo>
                    <a:pt x="7" y="0"/>
                  </a:lnTo>
                  <a:lnTo>
                    <a:pt x="4" y="3"/>
                  </a:lnTo>
                  <a:lnTo>
                    <a:pt x="3" y="6"/>
                  </a:lnTo>
                  <a:lnTo>
                    <a:pt x="0" y="9"/>
                  </a:lnTo>
                  <a:lnTo>
                    <a:pt x="0" y="12"/>
                  </a:lnTo>
                  <a:lnTo>
                    <a:pt x="1" y="14"/>
                  </a:lnTo>
                  <a:lnTo>
                    <a:pt x="4" y="13"/>
                  </a:lnTo>
                  <a:lnTo>
                    <a:pt x="7" y="14"/>
                  </a:lnTo>
                  <a:lnTo>
                    <a:pt x="8" y="13"/>
                  </a:lnTo>
                  <a:lnTo>
                    <a:pt x="11" y="12"/>
                  </a:lnTo>
                  <a:lnTo>
                    <a:pt x="11" y="12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36" name="宁夏">
              <a:hlinkClick r:id="" action="ppaction://macro?name=Slide1.宁夏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544078" y="3010024"/>
              <a:ext cx="400653" cy="743042"/>
            </a:xfrm>
            <a:custGeom>
              <a:avLst/>
              <a:gdLst>
                <a:gd name="T0" fmla="*/ 180 w 194"/>
                <a:gd name="T1" fmla="*/ 187 h 335"/>
                <a:gd name="T2" fmla="*/ 181 w 194"/>
                <a:gd name="T3" fmla="*/ 151 h 335"/>
                <a:gd name="T4" fmla="*/ 193 w 194"/>
                <a:gd name="T5" fmla="*/ 136 h 335"/>
                <a:gd name="T6" fmla="*/ 188 w 194"/>
                <a:gd name="T7" fmla="*/ 119 h 335"/>
                <a:gd name="T8" fmla="*/ 129 w 194"/>
                <a:gd name="T9" fmla="*/ 96 h 335"/>
                <a:gd name="T10" fmla="*/ 132 w 194"/>
                <a:gd name="T11" fmla="*/ 72 h 335"/>
                <a:gd name="T12" fmla="*/ 151 w 194"/>
                <a:gd name="T13" fmla="*/ 47 h 335"/>
                <a:gd name="T14" fmla="*/ 139 w 194"/>
                <a:gd name="T15" fmla="*/ 6 h 335"/>
                <a:gd name="T16" fmla="*/ 135 w 194"/>
                <a:gd name="T17" fmla="*/ 0 h 335"/>
                <a:gd name="T18" fmla="*/ 95 w 194"/>
                <a:gd name="T19" fmla="*/ 27 h 335"/>
                <a:gd name="T20" fmla="*/ 77 w 194"/>
                <a:gd name="T21" fmla="*/ 85 h 335"/>
                <a:gd name="T22" fmla="*/ 70 w 194"/>
                <a:gd name="T23" fmla="*/ 127 h 335"/>
                <a:gd name="T24" fmla="*/ 39 w 194"/>
                <a:gd name="T25" fmla="*/ 151 h 335"/>
                <a:gd name="T26" fmla="*/ 21 w 194"/>
                <a:gd name="T27" fmla="*/ 159 h 335"/>
                <a:gd name="T28" fmla="*/ 0 w 194"/>
                <a:gd name="T29" fmla="*/ 165 h 335"/>
                <a:gd name="T30" fmla="*/ 49 w 194"/>
                <a:gd name="T31" fmla="*/ 226 h 335"/>
                <a:gd name="T32" fmla="*/ 60 w 194"/>
                <a:gd name="T33" fmla="*/ 272 h 335"/>
                <a:gd name="T34" fmla="*/ 54 w 194"/>
                <a:gd name="T35" fmla="*/ 294 h 335"/>
                <a:gd name="T36" fmla="*/ 89 w 194"/>
                <a:gd name="T37" fmla="*/ 312 h 335"/>
                <a:gd name="T38" fmla="*/ 89 w 194"/>
                <a:gd name="T39" fmla="*/ 327 h 335"/>
                <a:gd name="T40" fmla="*/ 120 w 194"/>
                <a:gd name="T41" fmla="*/ 334 h 335"/>
                <a:gd name="T42" fmla="*/ 130 w 194"/>
                <a:gd name="T43" fmla="*/ 334 h 335"/>
                <a:gd name="T44" fmla="*/ 130 w 194"/>
                <a:gd name="T45" fmla="*/ 308 h 335"/>
                <a:gd name="T46" fmla="*/ 155 w 194"/>
                <a:gd name="T47" fmla="*/ 305 h 335"/>
                <a:gd name="T48" fmla="*/ 160 w 194"/>
                <a:gd name="T49" fmla="*/ 274 h 335"/>
                <a:gd name="T50" fmla="*/ 143 w 194"/>
                <a:gd name="T51" fmla="*/ 261 h 335"/>
                <a:gd name="T52" fmla="*/ 130 w 194"/>
                <a:gd name="T53" fmla="*/ 248 h 335"/>
                <a:gd name="T54" fmla="*/ 136 w 194"/>
                <a:gd name="T55" fmla="*/ 188 h 335"/>
                <a:gd name="T56" fmla="*/ 149 w 194"/>
                <a:gd name="T57" fmla="*/ 182 h 335"/>
                <a:gd name="T58" fmla="*/ 171 w 194"/>
                <a:gd name="T59" fmla="*/ 191 h 335"/>
                <a:gd name="T60" fmla="*/ 180 w 194"/>
                <a:gd name="T61" fmla="*/ 187 h 335"/>
                <a:gd name="T62" fmla="*/ 180 w 194"/>
                <a:gd name="T63" fmla="*/ 187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4" h="335">
                  <a:moveTo>
                    <a:pt x="180" y="187"/>
                  </a:moveTo>
                  <a:lnTo>
                    <a:pt x="181" y="151"/>
                  </a:lnTo>
                  <a:lnTo>
                    <a:pt x="193" y="136"/>
                  </a:lnTo>
                  <a:lnTo>
                    <a:pt x="188" y="119"/>
                  </a:lnTo>
                  <a:lnTo>
                    <a:pt x="129" y="96"/>
                  </a:lnTo>
                  <a:lnTo>
                    <a:pt x="132" y="72"/>
                  </a:lnTo>
                  <a:lnTo>
                    <a:pt x="151" y="47"/>
                  </a:lnTo>
                  <a:lnTo>
                    <a:pt x="139" y="6"/>
                  </a:lnTo>
                  <a:lnTo>
                    <a:pt x="135" y="0"/>
                  </a:lnTo>
                  <a:lnTo>
                    <a:pt x="95" y="27"/>
                  </a:lnTo>
                  <a:lnTo>
                    <a:pt x="77" y="85"/>
                  </a:lnTo>
                  <a:lnTo>
                    <a:pt x="70" y="127"/>
                  </a:lnTo>
                  <a:lnTo>
                    <a:pt x="39" y="151"/>
                  </a:lnTo>
                  <a:lnTo>
                    <a:pt x="21" y="159"/>
                  </a:lnTo>
                  <a:lnTo>
                    <a:pt x="0" y="165"/>
                  </a:lnTo>
                  <a:lnTo>
                    <a:pt x="49" y="226"/>
                  </a:lnTo>
                  <a:lnTo>
                    <a:pt x="60" y="272"/>
                  </a:lnTo>
                  <a:lnTo>
                    <a:pt x="54" y="294"/>
                  </a:lnTo>
                  <a:lnTo>
                    <a:pt x="89" y="312"/>
                  </a:lnTo>
                  <a:lnTo>
                    <a:pt x="89" y="327"/>
                  </a:lnTo>
                  <a:lnTo>
                    <a:pt x="120" y="334"/>
                  </a:lnTo>
                  <a:lnTo>
                    <a:pt x="130" y="334"/>
                  </a:lnTo>
                  <a:lnTo>
                    <a:pt x="130" y="308"/>
                  </a:lnTo>
                  <a:lnTo>
                    <a:pt x="155" y="305"/>
                  </a:lnTo>
                  <a:lnTo>
                    <a:pt x="160" y="274"/>
                  </a:lnTo>
                  <a:lnTo>
                    <a:pt x="143" y="261"/>
                  </a:lnTo>
                  <a:lnTo>
                    <a:pt x="130" y="248"/>
                  </a:lnTo>
                  <a:lnTo>
                    <a:pt x="136" y="188"/>
                  </a:lnTo>
                  <a:lnTo>
                    <a:pt x="149" y="182"/>
                  </a:lnTo>
                  <a:lnTo>
                    <a:pt x="171" y="191"/>
                  </a:lnTo>
                  <a:lnTo>
                    <a:pt x="180" y="187"/>
                  </a:lnTo>
                  <a:lnTo>
                    <a:pt x="180" y="187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37" name="西藏">
              <a:hlinkClick r:id="" action="ppaction://macro?name=Slide1.西藏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775563" y="3271807"/>
              <a:ext cx="2929370" cy="1659831"/>
            </a:xfrm>
            <a:custGeom>
              <a:avLst/>
              <a:gdLst>
                <a:gd name="T0" fmla="*/ 847 w 1394"/>
                <a:gd name="T1" fmla="*/ 719 h 754"/>
                <a:gd name="T2" fmla="*/ 870 w 1394"/>
                <a:gd name="T3" fmla="*/ 743 h 754"/>
                <a:gd name="T4" fmla="*/ 941 w 1394"/>
                <a:gd name="T5" fmla="*/ 719 h 754"/>
                <a:gd name="T6" fmla="*/ 984 w 1394"/>
                <a:gd name="T7" fmla="*/ 687 h 754"/>
                <a:gd name="T8" fmla="*/ 1037 w 1394"/>
                <a:gd name="T9" fmla="*/ 667 h 754"/>
                <a:gd name="T10" fmla="*/ 1092 w 1394"/>
                <a:gd name="T11" fmla="*/ 649 h 754"/>
                <a:gd name="T12" fmla="*/ 1183 w 1394"/>
                <a:gd name="T13" fmla="*/ 632 h 754"/>
                <a:gd name="T14" fmla="*/ 1185 w 1394"/>
                <a:gd name="T15" fmla="*/ 667 h 754"/>
                <a:gd name="T16" fmla="*/ 1213 w 1394"/>
                <a:gd name="T17" fmla="*/ 672 h 754"/>
                <a:gd name="T18" fmla="*/ 1197 w 1394"/>
                <a:gd name="T19" fmla="*/ 714 h 754"/>
                <a:gd name="T20" fmla="*/ 1213 w 1394"/>
                <a:gd name="T21" fmla="*/ 719 h 754"/>
                <a:gd name="T22" fmla="*/ 1290 w 1394"/>
                <a:gd name="T23" fmla="*/ 714 h 754"/>
                <a:gd name="T24" fmla="*/ 1337 w 1394"/>
                <a:gd name="T25" fmla="*/ 729 h 754"/>
                <a:gd name="T26" fmla="*/ 1358 w 1394"/>
                <a:gd name="T27" fmla="*/ 738 h 754"/>
                <a:gd name="T28" fmla="*/ 1361 w 1394"/>
                <a:gd name="T29" fmla="*/ 687 h 754"/>
                <a:gd name="T30" fmla="*/ 1393 w 1394"/>
                <a:gd name="T31" fmla="*/ 654 h 754"/>
                <a:gd name="T32" fmla="*/ 1368 w 1394"/>
                <a:gd name="T33" fmla="*/ 493 h 754"/>
                <a:gd name="T34" fmla="*/ 1340 w 1394"/>
                <a:gd name="T35" fmla="*/ 404 h 754"/>
                <a:gd name="T36" fmla="*/ 1274 w 1394"/>
                <a:gd name="T37" fmla="*/ 373 h 754"/>
                <a:gd name="T38" fmla="*/ 1231 w 1394"/>
                <a:gd name="T39" fmla="*/ 454 h 754"/>
                <a:gd name="T40" fmla="*/ 1153 w 1394"/>
                <a:gd name="T41" fmla="*/ 411 h 754"/>
                <a:gd name="T42" fmla="*/ 1004 w 1394"/>
                <a:gd name="T43" fmla="*/ 358 h 754"/>
                <a:gd name="T44" fmla="*/ 943 w 1394"/>
                <a:gd name="T45" fmla="*/ 348 h 754"/>
                <a:gd name="T46" fmla="*/ 825 w 1394"/>
                <a:gd name="T47" fmla="*/ 299 h 754"/>
                <a:gd name="T48" fmla="*/ 767 w 1394"/>
                <a:gd name="T49" fmla="*/ 162 h 754"/>
                <a:gd name="T50" fmla="*/ 791 w 1394"/>
                <a:gd name="T51" fmla="*/ 118 h 754"/>
                <a:gd name="T52" fmla="*/ 788 w 1394"/>
                <a:gd name="T53" fmla="*/ 58 h 754"/>
                <a:gd name="T54" fmla="*/ 797 w 1394"/>
                <a:gd name="T55" fmla="*/ 29 h 754"/>
                <a:gd name="T56" fmla="*/ 695 w 1394"/>
                <a:gd name="T57" fmla="*/ 0 h 754"/>
                <a:gd name="T58" fmla="*/ 619 w 1394"/>
                <a:gd name="T59" fmla="*/ 8 h 754"/>
                <a:gd name="T60" fmla="*/ 524 w 1394"/>
                <a:gd name="T61" fmla="*/ 40 h 754"/>
                <a:gd name="T62" fmla="*/ 431 w 1394"/>
                <a:gd name="T63" fmla="*/ 51 h 754"/>
                <a:gd name="T64" fmla="*/ 370 w 1394"/>
                <a:gd name="T65" fmla="*/ 18 h 754"/>
                <a:gd name="T66" fmla="*/ 268 w 1394"/>
                <a:gd name="T67" fmla="*/ 36 h 754"/>
                <a:gd name="T68" fmla="*/ 227 w 1394"/>
                <a:gd name="T69" fmla="*/ 13 h 754"/>
                <a:gd name="T70" fmla="*/ 151 w 1394"/>
                <a:gd name="T71" fmla="*/ 24 h 754"/>
                <a:gd name="T72" fmla="*/ 113 w 1394"/>
                <a:gd name="T73" fmla="*/ 72 h 754"/>
                <a:gd name="T74" fmla="*/ 92 w 1394"/>
                <a:gd name="T75" fmla="*/ 97 h 754"/>
                <a:gd name="T76" fmla="*/ 66 w 1394"/>
                <a:gd name="T77" fmla="*/ 110 h 754"/>
                <a:gd name="T78" fmla="*/ 54 w 1394"/>
                <a:gd name="T79" fmla="*/ 130 h 754"/>
                <a:gd name="T80" fmla="*/ 75 w 1394"/>
                <a:gd name="T81" fmla="*/ 173 h 754"/>
                <a:gd name="T82" fmla="*/ 69 w 1394"/>
                <a:gd name="T83" fmla="*/ 217 h 754"/>
                <a:gd name="T84" fmla="*/ 19 w 1394"/>
                <a:gd name="T85" fmla="*/ 204 h 754"/>
                <a:gd name="T86" fmla="*/ 0 w 1394"/>
                <a:gd name="T87" fmla="*/ 219 h 754"/>
                <a:gd name="T88" fmla="*/ 13 w 1394"/>
                <a:gd name="T89" fmla="*/ 260 h 754"/>
                <a:gd name="T90" fmla="*/ 7 w 1394"/>
                <a:gd name="T91" fmla="*/ 298 h 754"/>
                <a:gd name="T92" fmla="*/ 30 w 1394"/>
                <a:gd name="T93" fmla="*/ 312 h 754"/>
                <a:gd name="T94" fmla="*/ 92 w 1394"/>
                <a:gd name="T95" fmla="*/ 371 h 754"/>
                <a:gd name="T96" fmla="*/ 130 w 1394"/>
                <a:gd name="T97" fmla="*/ 424 h 754"/>
                <a:gd name="T98" fmla="*/ 153 w 1394"/>
                <a:gd name="T99" fmla="*/ 443 h 754"/>
                <a:gd name="T100" fmla="*/ 195 w 1394"/>
                <a:gd name="T101" fmla="*/ 439 h 754"/>
                <a:gd name="T102" fmla="*/ 295 w 1394"/>
                <a:gd name="T103" fmla="*/ 549 h 754"/>
                <a:gd name="T104" fmla="*/ 325 w 1394"/>
                <a:gd name="T105" fmla="*/ 537 h 754"/>
                <a:gd name="T106" fmla="*/ 334 w 1394"/>
                <a:gd name="T107" fmla="*/ 579 h 754"/>
                <a:gd name="T108" fmla="*/ 395 w 1394"/>
                <a:gd name="T109" fmla="*/ 604 h 754"/>
                <a:gd name="T110" fmla="*/ 445 w 1394"/>
                <a:gd name="T111" fmla="*/ 658 h 754"/>
                <a:gd name="T112" fmla="*/ 454 w 1394"/>
                <a:gd name="T113" fmla="*/ 679 h 754"/>
                <a:gd name="T114" fmla="*/ 511 w 1394"/>
                <a:gd name="T115" fmla="*/ 677 h 754"/>
                <a:gd name="T116" fmla="*/ 607 w 1394"/>
                <a:gd name="T117" fmla="*/ 698 h 754"/>
                <a:gd name="T118" fmla="*/ 652 w 1394"/>
                <a:gd name="T119" fmla="*/ 710 h 754"/>
                <a:gd name="T120" fmla="*/ 654 w 1394"/>
                <a:gd name="T121" fmla="*/ 753 h 754"/>
                <a:gd name="T122" fmla="*/ 736 w 1394"/>
                <a:gd name="T123" fmla="*/ 689 h 754"/>
                <a:gd name="T124" fmla="*/ 803 w 1394"/>
                <a:gd name="T125" fmla="*/ 714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94" h="754">
                  <a:moveTo>
                    <a:pt x="803" y="714"/>
                  </a:moveTo>
                  <a:lnTo>
                    <a:pt x="847" y="719"/>
                  </a:lnTo>
                  <a:lnTo>
                    <a:pt x="862" y="740"/>
                  </a:lnTo>
                  <a:lnTo>
                    <a:pt x="870" y="743"/>
                  </a:lnTo>
                  <a:lnTo>
                    <a:pt x="936" y="732"/>
                  </a:lnTo>
                  <a:lnTo>
                    <a:pt x="941" y="719"/>
                  </a:lnTo>
                  <a:lnTo>
                    <a:pt x="952" y="713"/>
                  </a:lnTo>
                  <a:lnTo>
                    <a:pt x="984" y="687"/>
                  </a:lnTo>
                  <a:lnTo>
                    <a:pt x="1012" y="684"/>
                  </a:lnTo>
                  <a:lnTo>
                    <a:pt x="1037" y="667"/>
                  </a:lnTo>
                  <a:lnTo>
                    <a:pt x="1087" y="640"/>
                  </a:lnTo>
                  <a:lnTo>
                    <a:pt x="1092" y="649"/>
                  </a:lnTo>
                  <a:lnTo>
                    <a:pt x="1130" y="660"/>
                  </a:lnTo>
                  <a:lnTo>
                    <a:pt x="1183" y="632"/>
                  </a:lnTo>
                  <a:lnTo>
                    <a:pt x="1201" y="644"/>
                  </a:lnTo>
                  <a:lnTo>
                    <a:pt x="1185" y="667"/>
                  </a:lnTo>
                  <a:lnTo>
                    <a:pt x="1191" y="672"/>
                  </a:lnTo>
                  <a:lnTo>
                    <a:pt x="1213" y="672"/>
                  </a:lnTo>
                  <a:lnTo>
                    <a:pt x="1215" y="681"/>
                  </a:lnTo>
                  <a:lnTo>
                    <a:pt x="1197" y="714"/>
                  </a:lnTo>
                  <a:lnTo>
                    <a:pt x="1202" y="719"/>
                  </a:lnTo>
                  <a:lnTo>
                    <a:pt x="1213" y="719"/>
                  </a:lnTo>
                  <a:lnTo>
                    <a:pt x="1267" y="734"/>
                  </a:lnTo>
                  <a:lnTo>
                    <a:pt x="1290" y="714"/>
                  </a:lnTo>
                  <a:lnTo>
                    <a:pt x="1326" y="742"/>
                  </a:lnTo>
                  <a:lnTo>
                    <a:pt x="1337" y="729"/>
                  </a:lnTo>
                  <a:lnTo>
                    <a:pt x="1346" y="738"/>
                  </a:lnTo>
                  <a:lnTo>
                    <a:pt x="1358" y="738"/>
                  </a:lnTo>
                  <a:lnTo>
                    <a:pt x="1363" y="729"/>
                  </a:lnTo>
                  <a:lnTo>
                    <a:pt x="1361" y="687"/>
                  </a:lnTo>
                  <a:lnTo>
                    <a:pt x="1369" y="681"/>
                  </a:lnTo>
                  <a:lnTo>
                    <a:pt x="1393" y="654"/>
                  </a:lnTo>
                  <a:lnTo>
                    <a:pt x="1388" y="547"/>
                  </a:lnTo>
                  <a:lnTo>
                    <a:pt x="1368" y="493"/>
                  </a:lnTo>
                  <a:lnTo>
                    <a:pt x="1383" y="482"/>
                  </a:lnTo>
                  <a:lnTo>
                    <a:pt x="1340" y="404"/>
                  </a:lnTo>
                  <a:lnTo>
                    <a:pt x="1289" y="363"/>
                  </a:lnTo>
                  <a:lnTo>
                    <a:pt x="1274" y="373"/>
                  </a:lnTo>
                  <a:lnTo>
                    <a:pt x="1276" y="396"/>
                  </a:lnTo>
                  <a:lnTo>
                    <a:pt x="1231" y="454"/>
                  </a:lnTo>
                  <a:lnTo>
                    <a:pt x="1158" y="439"/>
                  </a:lnTo>
                  <a:lnTo>
                    <a:pt x="1153" y="411"/>
                  </a:lnTo>
                  <a:lnTo>
                    <a:pt x="1106" y="374"/>
                  </a:lnTo>
                  <a:lnTo>
                    <a:pt x="1004" y="358"/>
                  </a:lnTo>
                  <a:lnTo>
                    <a:pt x="961" y="351"/>
                  </a:lnTo>
                  <a:lnTo>
                    <a:pt x="943" y="348"/>
                  </a:lnTo>
                  <a:lnTo>
                    <a:pt x="905" y="318"/>
                  </a:lnTo>
                  <a:lnTo>
                    <a:pt x="825" y="299"/>
                  </a:lnTo>
                  <a:lnTo>
                    <a:pt x="769" y="192"/>
                  </a:lnTo>
                  <a:lnTo>
                    <a:pt x="767" y="162"/>
                  </a:lnTo>
                  <a:lnTo>
                    <a:pt x="791" y="151"/>
                  </a:lnTo>
                  <a:lnTo>
                    <a:pt x="791" y="118"/>
                  </a:lnTo>
                  <a:lnTo>
                    <a:pt x="807" y="77"/>
                  </a:lnTo>
                  <a:lnTo>
                    <a:pt x="788" y="58"/>
                  </a:lnTo>
                  <a:lnTo>
                    <a:pt x="812" y="38"/>
                  </a:lnTo>
                  <a:lnTo>
                    <a:pt x="797" y="29"/>
                  </a:lnTo>
                  <a:lnTo>
                    <a:pt x="761" y="29"/>
                  </a:lnTo>
                  <a:lnTo>
                    <a:pt x="695" y="0"/>
                  </a:lnTo>
                  <a:lnTo>
                    <a:pt x="652" y="0"/>
                  </a:lnTo>
                  <a:lnTo>
                    <a:pt x="619" y="8"/>
                  </a:lnTo>
                  <a:lnTo>
                    <a:pt x="582" y="8"/>
                  </a:lnTo>
                  <a:lnTo>
                    <a:pt x="524" y="40"/>
                  </a:lnTo>
                  <a:lnTo>
                    <a:pt x="477" y="35"/>
                  </a:lnTo>
                  <a:lnTo>
                    <a:pt x="431" y="51"/>
                  </a:lnTo>
                  <a:lnTo>
                    <a:pt x="394" y="38"/>
                  </a:lnTo>
                  <a:lnTo>
                    <a:pt x="370" y="18"/>
                  </a:lnTo>
                  <a:lnTo>
                    <a:pt x="308" y="8"/>
                  </a:lnTo>
                  <a:lnTo>
                    <a:pt x="268" y="36"/>
                  </a:lnTo>
                  <a:lnTo>
                    <a:pt x="246" y="28"/>
                  </a:lnTo>
                  <a:lnTo>
                    <a:pt x="227" y="13"/>
                  </a:lnTo>
                  <a:lnTo>
                    <a:pt x="182" y="2"/>
                  </a:lnTo>
                  <a:lnTo>
                    <a:pt x="151" y="24"/>
                  </a:lnTo>
                  <a:lnTo>
                    <a:pt x="139" y="58"/>
                  </a:lnTo>
                  <a:lnTo>
                    <a:pt x="113" y="72"/>
                  </a:lnTo>
                  <a:lnTo>
                    <a:pt x="108" y="92"/>
                  </a:lnTo>
                  <a:lnTo>
                    <a:pt x="92" y="97"/>
                  </a:lnTo>
                  <a:lnTo>
                    <a:pt x="74" y="96"/>
                  </a:lnTo>
                  <a:lnTo>
                    <a:pt x="66" y="110"/>
                  </a:lnTo>
                  <a:lnTo>
                    <a:pt x="63" y="130"/>
                  </a:lnTo>
                  <a:lnTo>
                    <a:pt x="54" y="130"/>
                  </a:lnTo>
                  <a:lnTo>
                    <a:pt x="53" y="151"/>
                  </a:lnTo>
                  <a:lnTo>
                    <a:pt x="75" y="173"/>
                  </a:lnTo>
                  <a:lnTo>
                    <a:pt x="77" y="205"/>
                  </a:lnTo>
                  <a:lnTo>
                    <a:pt x="69" y="217"/>
                  </a:lnTo>
                  <a:lnTo>
                    <a:pt x="37" y="221"/>
                  </a:lnTo>
                  <a:lnTo>
                    <a:pt x="19" y="204"/>
                  </a:lnTo>
                  <a:lnTo>
                    <a:pt x="3" y="205"/>
                  </a:lnTo>
                  <a:lnTo>
                    <a:pt x="0" y="219"/>
                  </a:lnTo>
                  <a:lnTo>
                    <a:pt x="10" y="243"/>
                  </a:lnTo>
                  <a:lnTo>
                    <a:pt x="13" y="260"/>
                  </a:lnTo>
                  <a:lnTo>
                    <a:pt x="13" y="282"/>
                  </a:lnTo>
                  <a:lnTo>
                    <a:pt x="7" y="298"/>
                  </a:lnTo>
                  <a:lnTo>
                    <a:pt x="10" y="309"/>
                  </a:lnTo>
                  <a:lnTo>
                    <a:pt x="30" y="312"/>
                  </a:lnTo>
                  <a:lnTo>
                    <a:pt x="43" y="332"/>
                  </a:lnTo>
                  <a:lnTo>
                    <a:pt x="92" y="371"/>
                  </a:lnTo>
                  <a:lnTo>
                    <a:pt x="92" y="383"/>
                  </a:lnTo>
                  <a:lnTo>
                    <a:pt x="130" y="424"/>
                  </a:lnTo>
                  <a:lnTo>
                    <a:pt x="141" y="439"/>
                  </a:lnTo>
                  <a:lnTo>
                    <a:pt x="153" y="443"/>
                  </a:lnTo>
                  <a:lnTo>
                    <a:pt x="175" y="420"/>
                  </a:lnTo>
                  <a:lnTo>
                    <a:pt x="195" y="439"/>
                  </a:lnTo>
                  <a:lnTo>
                    <a:pt x="280" y="511"/>
                  </a:lnTo>
                  <a:lnTo>
                    <a:pt x="295" y="549"/>
                  </a:lnTo>
                  <a:lnTo>
                    <a:pt x="314" y="549"/>
                  </a:lnTo>
                  <a:lnTo>
                    <a:pt x="325" y="537"/>
                  </a:lnTo>
                  <a:lnTo>
                    <a:pt x="334" y="547"/>
                  </a:lnTo>
                  <a:lnTo>
                    <a:pt x="334" y="579"/>
                  </a:lnTo>
                  <a:lnTo>
                    <a:pt x="384" y="608"/>
                  </a:lnTo>
                  <a:lnTo>
                    <a:pt x="395" y="604"/>
                  </a:lnTo>
                  <a:lnTo>
                    <a:pt x="402" y="632"/>
                  </a:lnTo>
                  <a:lnTo>
                    <a:pt x="445" y="658"/>
                  </a:lnTo>
                  <a:lnTo>
                    <a:pt x="446" y="674"/>
                  </a:lnTo>
                  <a:lnTo>
                    <a:pt x="454" y="679"/>
                  </a:lnTo>
                  <a:lnTo>
                    <a:pt x="491" y="677"/>
                  </a:lnTo>
                  <a:lnTo>
                    <a:pt x="511" y="677"/>
                  </a:lnTo>
                  <a:lnTo>
                    <a:pt x="541" y="699"/>
                  </a:lnTo>
                  <a:lnTo>
                    <a:pt x="607" y="698"/>
                  </a:lnTo>
                  <a:lnTo>
                    <a:pt x="643" y="695"/>
                  </a:lnTo>
                  <a:lnTo>
                    <a:pt x="652" y="710"/>
                  </a:lnTo>
                  <a:lnTo>
                    <a:pt x="644" y="742"/>
                  </a:lnTo>
                  <a:lnTo>
                    <a:pt x="654" y="753"/>
                  </a:lnTo>
                  <a:lnTo>
                    <a:pt x="690" y="722"/>
                  </a:lnTo>
                  <a:lnTo>
                    <a:pt x="736" y="689"/>
                  </a:lnTo>
                  <a:lnTo>
                    <a:pt x="769" y="694"/>
                  </a:lnTo>
                  <a:lnTo>
                    <a:pt x="803" y="714"/>
                  </a:lnTo>
                  <a:lnTo>
                    <a:pt x="803" y="714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38" name="云南">
              <a:hlinkClick r:id="" action="ppaction://macro?name=Slide1.云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3371318" y="4814266"/>
              <a:ext cx="1369449" cy="1504569"/>
            </a:xfrm>
            <a:custGeom>
              <a:avLst/>
              <a:gdLst>
                <a:gd name="T0" fmla="*/ 569 w 652"/>
                <a:gd name="T1" fmla="*/ 105 h 674"/>
                <a:gd name="T2" fmla="*/ 525 w 652"/>
                <a:gd name="T3" fmla="*/ 116 h 674"/>
                <a:gd name="T4" fmla="*/ 504 w 652"/>
                <a:gd name="T5" fmla="*/ 83 h 674"/>
                <a:gd name="T6" fmla="*/ 496 w 652"/>
                <a:gd name="T7" fmla="*/ 59 h 674"/>
                <a:gd name="T8" fmla="*/ 462 w 652"/>
                <a:gd name="T9" fmla="*/ 60 h 674"/>
                <a:gd name="T10" fmla="*/ 445 w 652"/>
                <a:gd name="T11" fmla="*/ 88 h 674"/>
                <a:gd name="T12" fmla="*/ 445 w 652"/>
                <a:gd name="T13" fmla="*/ 118 h 674"/>
                <a:gd name="T14" fmla="*/ 407 w 652"/>
                <a:gd name="T15" fmla="*/ 235 h 674"/>
                <a:gd name="T16" fmla="*/ 374 w 652"/>
                <a:gd name="T17" fmla="*/ 241 h 674"/>
                <a:gd name="T18" fmla="*/ 313 w 652"/>
                <a:gd name="T19" fmla="*/ 258 h 674"/>
                <a:gd name="T20" fmla="*/ 223 w 652"/>
                <a:gd name="T21" fmla="*/ 116 h 674"/>
                <a:gd name="T22" fmla="*/ 192 w 652"/>
                <a:gd name="T23" fmla="*/ 94 h 674"/>
                <a:gd name="T24" fmla="*/ 185 w 652"/>
                <a:gd name="T25" fmla="*/ 60 h 674"/>
                <a:gd name="T26" fmla="*/ 140 w 652"/>
                <a:gd name="T27" fmla="*/ 83 h 674"/>
                <a:gd name="T28" fmla="*/ 123 w 652"/>
                <a:gd name="T29" fmla="*/ 0 h 674"/>
                <a:gd name="T30" fmla="*/ 91 w 652"/>
                <a:gd name="T31" fmla="*/ 33 h 674"/>
                <a:gd name="T32" fmla="*/ 88 w 652"/>
                <a:gd name="T33" fmla="*/ 84 h 674"/>
                <a:gd name="T34" fmla="*/ 67 w 652"/>
                <a:gd name="T35" fmla="*/ 75 h 674"/>
                <a:gd name="T36" fmla="*/ 67 w 652"/>
                <a:gd name="T37" fmla="*/ 135 h 674"/>
                <a:gd name="T38" fmla="*/ 91 w 652"/>
                <a:gd name="T39" fmla="*/ 144 h 674"/>
                <a:gd name="T40" fmla="*/ 89 w 652"/>
                <a:gd name="T41" fmla="*/ 275 h 674"/>
                <a:gd name="T42" fmla="*/ 16 w 652"/>
                <a:gd name="T43" fmla="*/ 361 h 674"/>
                <a:gd name="T44" fmla="*/ 0 w 652"/>
                <a:gd name="T45" fmla="*/ 385 h 674"/>
                <a:gd name="T46" fmla="*/ 3 w 652"/>
                <a:gd name="T47" fmla="*/ 438 h 674"/>
                <a:gd name="T48" fmla="*/ 43 w 652"/>
                <a:gd name="T49" fmla="*/ 431 h 674"/>
                <a:gd name="T50" fmla="*/ 88 w 652"/>
                <a:gd name="T51" fmla="*/ 448 h 674"/>
                <a:gd name="T52" fmla="*/ 99 w 652"/>
                <a:gd name="T53" fmla="*/ 494 h 674"/>
                <a:gd name="T54" fmla="*/ 135 w 652"/>
                <a:gd name="T55" fmla="*/ 506 h 674"/>
                <a:gd name="T56" fmla="*/ 134 w 652"/>
                <a:gd name="T57" fmla="*/ 533 h 674"/>
                <a:gd name="T58" fmla="*/ 120 w 652"/>
                <a:gd name="T59" fmla="*/ 581 h 674"/>
                <a:gd name="T60" fmla="*/ 147 w 652"/>
                <a:gd name="T61" fmla="*/ 592 h 674"/>
                <a:gd name="T62" fmla="*/ 174 w 652"/>
                <a:gd name="T63" fmla="*/ 615 h 674"/>
                <a:gd name="T64" fmla="*/ 224 w 652"/>
                <a:gd name="T65" fmla="*/ 646 h 674"/>
                <a:gd name="T66" fmla="*/ 273 w 652"/>
                <a:gd name="T67" fmla="*/ 631 h 674"/>
                <a:gd name="T68" fmla="*/ 277 w 652"/>
                <a:gd name="T69" fmla="*/ 662 h 674"/>
                <a:gd name="T70" fmla="*/ 307 w 652"/>
                <a:gd name="T71" fmla="*/ 669 h 674"/>
                <a:gd name="T72" fmla="*/ 322 w 652"/>
                <a:gd name="T73" fmla="*/ 667 h 674"/>
                <a:gd name="T74" fmla="*/ 309 w 652"/>
                <a:gd name="T75" fmla="*/ 582 h 674"/>
                <a:gd name="T76" fmla="*/ 349 w 652"/>
                <a:gd name="T77" fmla="*/ 566 h 674"/>
                <a:gd name="T78" fmla="*/ 374 w 652"/>
                <a:gd name="T79" fmla="*/ 547 h 674"/>
                <a:gd name="T80" fmla="*/ 436 w 652"/>
                <a:gd name="T81" fmla="*/ 544 h 674"/>
                <a:gd name="T82" fmla="*/ 464 w 652"/>
                <a:gd name="T83" fmla="*/ 542 h 674"/>
                <a:gd name="T84" fmla="*/ 488 w 652"/>
                <a:gd name="T85" fmla="*/ 559 h 674"/>
                <a:gd name="T86" fmla="*/ 509 w 652"/>
                <a:gd name="T87" fmla="*/ 536 h 674"/>
                <a:gd name="T88" fmla="*/ 536 w 652"/>
                <a:gd name="T89" fmla="*/ 537 h 674"/>
                <a:gd name="T90" fmla="*/ 573 w 652"/>
                <a:gd name="T91" fmla="*/ 495 h 674"/>
                <a:gd name="T92" fmla="*/ 610 w 652"/>
                <a:gd name="T93" fmla="*/ 504 h 674"/>
                <a:gd name="T94" fmla="*/ 638 w 652"/>
                <a:gd name="T95" fmla="*/ 476 h 674"/>
                <a:gd name="T96" fmla="*/ 651 w 652"/>
                <a:gd name="T97" fmla="*/ 447 h 674"/>
                <a:gd name="T98" fmla="*/ 579 w 652"/>
                <a:gd name="T99" fmla="*/ 422 h 674"/>
                <a:gd name="T100" fmla="*/ 550 w 652"/>
                <a:gd name="T101" fmla="*/ 404 h 674"/>
                <a:gd name="T102" fmla="*/ 521 w 652"/>
                <a:gd name="T103" fmla="*/ 383 h 674"/>
                <a:gd name="T104" fmla="*/ 530 w 652"/>
                <a:gd name="T105" fmla="*/ 328 h 674"/>
                <a:gd name="T106" fmla="*/ 525 w 652"/>
                <a:gd name="T107" fmla="*/ 226 h 674"/>
                <a:gd name="T108" fmla="*/ 472 w 652"/>
                <a:gd name="T109" fmla="*/ 228 h 674"/>
                <a:gd name="T110" fmla="*/ 462 w 652"/>
                <a:gd name="T111" fmla="*/ 193 h 674"/>
                <a:gd name="T112" fmla="*/ 473 w 652"/>
                <a:gd name="T113" fmla="*/ 156 h 674"/>
                <a:gd name="T114" fmla="*/ 504 w 652"/>
                <a:gd name="T115" fmla="*/ 154 h 674"/>
                <a:gd name="T116" fmla="*/ 564 w 652"/>
                <a:gd name="T117" fmla="*/ 154 h 674"/>
                <a:gd name="T118" fmla="*/ 574 w 652"/>
                <a:gd name="T119" fmla="*/ 12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52" h="674">
                  <a:moveTo>
                    <a:pt x="574" y="124"/>
                  </a:moveTo>
                  <a:lnTo>
                    <a:pt x="569" y="105"/>
                  </a:lnTo>
                  <a:lnTo>
                    <a:pt x="552" y="99"/>
                  </a:lnTo>
                  <a:lnTo>
                    <a:pt x="525" y="116"/>
                  </a:lnTo>
                  <a:lnTo>
                    <a:pt x="506" y="107"/>
                  </a:lnTo>
                  <a:lnTo>
                    <a:pt x="504" y="83"/>
                  </a:lnTo>
                  <a:lnTo>
                    <a:pt x="496" y="72"/>
                  </a:lnTo>
                  <a:lnTo>
                    <a:pt x="496" y="59"/>
                  </a:lnTo>
                  <a:lnTo>
                    <a:pt x="469" y="54"/>
                  </a:lnTo>
                  <a:lnTo>
                    <a:pt x="462" y="60"/>
                  </a:lnTo>
                  <a:lnTo>
                    <a:pt x="467" y="79"/>
                  </a:lnTo>
                  <a:lnTo>
                    <a:pt x="445" y="88"/>
                  </a:lnTo>
                  <a:lnTo>
                    <a:pt x="440" y="102"/>
                  </a:lnTo>
                  <a:lnTo>
                    <a:pt x="445" y="118"/>
                  </a:lnTo>
                  <a:lnTo>
                    <a:pt x="400" y="171"/>
                  </a:lnTo>
                  <a:lnTo>
                    <a:pt x="407" y="235"/>
                  </a:lnTo>
                  <a:lnTo>
                    <a:pt x="385" y="253"/>
                  </a:lnTo>
                  <a:lnTo>
                    <a:pt x="374" y="241"/>
                  </a:lnTo>
                  <a:lnTo>
                    <a:pt x="329" y="267"/>
                  </a:lnTo>
                  <a:lnTo>
                    <a:pt x="313" y="258"/>
                  </a:lnTo>
                  <a:lnTo>
                    <a:pt x="248" y="134"/>
                  </a:lnTo>
                  <a:lnTo>
                    <a:pt x="223" y="116"/>
                  </a:lnTo>
                  <a:lnTo>
                    <a:pt x="202" y="110"/>
                  </a:lnTo>
                  <a:lnTo>
                    <a:pt x="192" y="94"/>
                  </a:lnTo>
                  <a:lnTo>
                    <a:pt x="204" y="75"/>
                  </a:lnTo>
                  <a:lnTo>
                    <a:pt x="185" y="60"/>
                  </a:lnTo>
                  <a:lnTo>
                    <a:pt x="163" y="79"/>
                  </a:lnTo>
                  <a:lnTo>
                    <a:pt x="140" y="83"/>
                  </a:lnTo>
                  <a:lnTo>
                    <a:pt x="126" y="15"/>
                  </a:lnTo>
                  <a:lnTo>
                    <a:pt x="123" y="0"/>
                  </a:lnTo>
                  <a:lnTo>
                    <a:pt x="99" y="27"/>
                  </a:lnTo>
                  <a:lnTo>
                    <a:pt x="91" y="33"/>
                  </a:lnTo>
                  <a:lnTo>
                    <a:pt x="93" y="75"/>
                  </a:lnTo>
                  <a:lnTo>
                    <a:pt x="88" y="84"/>
                  </a:lnTo>
                  <a:lnTo>
                    <a:pt x="76" y="84"/>
                  </a:lnTo>
                  <a:lnTo>
                    <a:pt x="67" y="75"/>
                  </a:lnTo>
                  <a:lnTo>
                    <a:pt x="56" y="88"/>
                  </a:lnTo>
                  <a:lnTo>
                    <a:pt x="67" y="135"/>
                  </a:lnTo>
                  <a:lnTo>
                    <a:pt x="80" y="135"/>
                  </a:lnTo>
                  <a:lnTo>
                    <a:pt x="91" y="144"/>
                  </a:lnTo>
                  <a:lnTo>
                    <a:pt x="94" y="173"/>
                  </a:lnTo>
                  <a:lnTo>
                    <a:pt x="89" y="275"/>
                  </a:lnTo>
                  <a:lnTo>
                    <a:pt x="19" y="337"/>
                  </a:lnTo>
                  <a:lnTo>
                    <a:pt x="16" y="361"/>
                  </a:lnTo>
                  <a:lnTo>
                    <a:pt x="3" y="373"/>
                  </a:lnTo>
                  <a:lnTo>
                    <a:pt x="0" y="385"/>
                  </a:lnTo>
                  <a:lnTo>
                    <a:pt x="12" y="416"/>
                  </a:lnTo>
                  <a:lnTo>
                    <a:pt x="3" y="438"/>
                  </a:lnTo>
                  <a:lnTo>
                    <a:pt x="8" y="441"/>
                  </a:lnTo>
                  <a:lnTo>
                    <a:pt x="43" y="431"/>
                  </a:lnTo>
                  <a:lnTo>
                    <a:pt x="93" y="428"/>
                  </a:lnTo>
                  <a:lnTo>
                    <a:pt x="88" y="448"/>
                  </a:lnTo>
                  <a:lnTo>
                    <a:pt x="96" y="467"/>
                  </a:lnTo>
                  <a:lnTo>
                    <a:pt x="99" y="494"/>
                  </a:lnTo>
                  <a:lnTo>
                    <a:pt x="106" y="504"/>
                  </a:lnTo>
                  <a:lnTo>
                    <a:pt x="135" y="506"/>
                  </a:lnTo>
                  <a:lnTo>
                    <a:pt x="149" y="515"/>
                  </a:lnTo>
                  <a:lnTo>
                    <a:pt x="134" y="533"/>
                  </a:lnTo>
                  <a:lnTo>
                    <a:pt x="132" y="556"/>
                  </a:lnTo>
                  <a:lnTo>
                    <a:pt x="120" y="581"/>
                  </a:lnTo>
                  <a:lnTo>
                    <a:pt x="128" y="590"/>
                  </a:lnTo>
                  <a:lnTo>
                    <a:pt x="147" y="592"/>
                  </a:lnTo>
                  <a:lnTo>
                    <a:pt x="178" y="604"/>
                  </a:lnTo>
                  <a:lnTo>
                    <a:pt x="174" y="615"/>
                  </a:lnTo>
                  <a:lnTo>
                    <a:pt x="195" y="646"/>
                  </a:lnTo>
                  <a:lnTo>
                    <a:pt x="224" y="646"/>
                  </a:lnTo>
                  <a:lnTo>
                    <a:pt x="261" y="625"/>
                  </a:lnTo>
                  <a:lnTo>
                    <a:pt x="273" y="631"/>
                  </a:lnTo>
                  <a:lnTo>
                    <a:pt x="273" y="644"/>
                  </a:lnTo>
                  <a:lnTo>
                    <a:pt x="277" y="662"/>
                  </a:lnTo>
                  <a:lnTo>
                    <a:pt x="287" y="672"/>
                  </a:lnTo>
                  <a:lnTo>
                    <a:pt x="307" y="669"/>
                  </a:lnTo>
                  <a:lnTo>
                    <a:pt x="314" y="673"/>
                  </a:lnTo>
                  <a:lnTo>
                    <a:pt x="322" y="667"/>
                  </a:lnTo>
                  <a:lnTo>
                    <a:pt x="322" y="638"/>
                  </a:lnTo>
                  <a:lnTo>
                    <a:pt x="309" y="582"/>
                  </a:lnTo>
                  <a:lnTo>
                    <a:pt x="319" y="566"/>
                  </a:lnTo>
                  <a:lnTo>
                    <a:pt x="349" y="566"/>
                  </a:lnTo>
                  <a:lnTo>
                    <a:pt x="357" y="566"/>
                  </a:lnTo>
                  <a:lnTo>
                    <a:pt x="374" y="547"/>
                  </a:lnTo>
                  <a:lnTo>
                    <a:pt x="418" y="561"/>
                  </a:lnTo>
                  <a:lnTo>
                    <a:pt x="436" y="544"/>
                  </a:lnTo>
                  <a:lnTo>
                    <a:pt x="445" y="554"/>
                  </a:lnTo>
                  <a:lnTo>
                    <a:pt x="464" y="542"/>
                  </a:lnTo>
                  <a:lnTo>
                    <a:pt x="481" y="559"/>
                  </a:lnTo>
                  <a:lnTo>
                    <a:pt x="488" y="559"/>
                  </a:lnTo>
                  <a:lnTo>
                    <a:pt x="494" y="550"/>
                  </a:lnTo>
                  <a:lnTo>
                    <a:pt x="509" y="536"/>
                  </a:lnTo>
                  <a:lnTo>
                    <a:pt x="515" y="540"/>
                  </a:lnTo>
                  <a:lnTo>
                    <a:pt x="536" y="537"/>
                  </a:lnTo>
                  <a:lnTo>
                    <a:pt x="557" y="520"/>
                  </a:lnTo>
                  <a:lnTo>
                    <a:pt x="573" y="495"/>
                  </a:lnTo>
                  <a:lnTo>
                    <a:pt x="597" y="491"/>
                  </a:lnTo>
                  <a:lnTo>
                    <a:pt x="610" y="504"/>
                  </a:lnTo>
                  <a:lnTo>
                    <a:pt x="619" y="477"/>
                  </a:lnTo>
                  <a:lnTo>
                    <a:pt x="638" y="476"/>
                  </a:lnTo>
                  <a:lnTo>
                    <a:pt x="645" y="470"/>
                  </a:lnTo>
                  <a:lnTo>
                    <a:pt x="651" y="447"/>
                  </a:lnTo>
                  <a:lnTo>
                    <a:pt x="643" y="434"/>
                  </a:lnTo>
                  <a:lnTo>
                    <a:pt x="579" y="422"/>
                  </a:lnTo>
                  <a:lnTo>
                    <a:pt x="569" y="404"/>
                  </a:lnTo>
                  <a:lnTo>
                    <a:pt x="550" y="404"/>
                  </a:lnTo>
                  <a:lnTo>
                    <a:pt x="534" y="404"/>
                  </a:lnTo>
                  <a:lnTo>
                    <a:pt x="521" y="383"/>
                  </a:lnTo>
                  <a:lnTo>
                    <a:pt x="523" y="373"/>
                  </a:lnTo>
                  <a:lnTo>
                    <a:pt x="530" y="328"/>
                  </a:lnTo>
                  <a:lnTo>
                    <a:pt x="506" y="304"/>
                  </a:lnTo>
                  <a:lnTo>
                    <a:pt x="525" y="226"/>
                  </a:lnTo>
                  <a:lnTo>
                    <a:pt x="512" y="216"/>
                  </a:lnTo>
                  <a:lnTo>
                    <a:pt x="472" y="228"/>
                  </a:lnTo>
                  <a:lnTo>
                    <a:pt x="462" y="212"/>
                  </a:lnTo>
                  <a:lnTo>
                    <a:pt x="462" y="193"/>
                  </a:lnTo>
                  <a:lnTo>
                    <a:pt x="453" y="185"/>
                  </a:lnTo>
                  <a:lnTo>
                    <a:pt x="473" y="156"/>
                  </a:lnTo>
                  <a:lnTo>
                    <a:pt x="496" y="164"/>
                  </a:lnTo>
                  <a:lnTo>
                    <a:pt x="504" y="154"/>
                  </a:lnTo>
                  <a:lnTo>
                    <a:pt x="545" y="160"/>
                  </a:lnTo>
                  <a:lnTo>
                    <a:pt x="564" y="154"/>
                  </a:lnTo>
                  <a:lnTo>
                    <a:pt x="574" y="124"/>
                  </a:lnTo>
                  <a:lnTo>
                    <a:pt x="574" y="124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39" name="青海">
              <a:hlinkClick r:id="" action="ppaction://macro?name=Slide1.青海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2398164" y="2900955"/>
              <a:ext cx="1924452" cy="1445420"/>
            </a:xfrm>
            <a:custGeom>
              <a:avLst/>
              <a:gdLst>
                <a:gd name="T0" fmla="*/ 74 w 902"/>
                <a:gd name="T1" fmla="*/ 239 h 645"/>
                <a:gd name="T2" fmla="*/ 117 w 902"/>
                <a:gd name="T3" fmla="*/ 214 h 645"/>
                <a:gd name="T4" fmla="*/ 98 w 902"/>
                <a:gd name="T5" fmla="*/ 198 h 645"/>
                <a:gd name="T6" fmla="*/ 126 w 902"/>
                <a:gd name="T7" fmla="*/ 175 h 645"/>
                <a:gd name="T8" fmla="*/ 92 w 902"/>
                <a:gd name="T9" fmla="*/ 105 h 645"/>
                <a:gd name="T10" fmla="*/ 113 w 902"/>
                <a:gd name="T11" fmla="*/ 41 h 645"/>
                <a:gd name="T12" fmla="*/ 295 w 902"/>
                <a:gd name="T13" fmla="*/ 0 h 645"/>
                <a:gd name="T14" fmla="*/ 406 w 902"/>
                <a:gd name="T15" fmla="*/ 22 h 645"/>
                <a:gd name="T16" fmla="*/ 469 w 902"/>
                <a:gd name="T17" fmla="*/ 60 h 645"/>
                <a:gd name="T18" fmla="*/ 529 w 902"/>
                <a:gd name="T19" fmla="*/ 37 h 645"/>
                <a:gd name="T20" fmla="*/ 609 w 902"/>
                <a:gd name="T21" fmla="*/ 27 h 645"/>
                <a:gd name="T22" fmla="*/ 708 w 902"/>
                <a:gd name="T23" fmla="*/ 55 h 645"/>
                <a:gd name="T24" fmla="*/ 772 w 902"/>
                <a:gd name="T25" fmla="*/ 127 h 645"/>
                <a:gd name="T26" fmla="*/ 828 w 902"/>
                <a:gd name="T27" fmla="*/ 148 h 645"/>
                <a:gd name="T28" fmla="*/ 884 w 902"/>
                <a:gd name="T29" fmla="*/ 248 h 645"/>
                <a:gd name="T30" fmla="*/ 895 w 902"/>
                <a:gd name="T31" fmla="*/ 317 h 645"/>
                <a:gd name="T32" fmla="*/ 865 w 902"/>
                <a:gd name="T33" fmla="*/ 365 h 645"/>
                <a:gd name="T34" fmla="*/ 832 w 902"/>
                <a:gd name="T35" fmla="*/ 397 h 645"/>
                <a:gd name="T36" fmla="*/ 816 w 902"/>
                <a:gd name="T37" fmla="*/ 442 h 645"/>
                <a:gd name="T38" fmla="*/ 778 w 902"/>
                <a:gd name="T39" fmla="*/ 418 h 645"/>
                <a:gd name="T40" fmla="*/ 780 w 902"/>
                <a:gd name="T41" fmla="*/ 454 h 645"/>
                <a:gd name="T42" fmla="*/ 837 w 902"/>
                <a:gd name="T43" fmla="*/ 485 h 645"/>
                <a:gd name="T44" fmla="*/ 867 w 902"/>
                <a:gd name="T45" fmla="*/ 499 h 645"/>
                <a:gd name="T46" fmla="*/ 856 w 902"/>
                <a:gd name="T47" fmla="*/ 527 h 645"/>
                <a:gd name="T48" fmla="*/ 816 w 902"/>
                <a:gd name="T49" fmla="*/ 537 h 645"/>
                <a:gd name="T50" fmla="*/ 776 w 902"/>
                <a:gd name="T51" fmla="*/ 529 h 645"/>
                <a:gd name="T52" fmla="*/ 767 w 902"/>
                <a:gd name="T53" fmla="*/ 566 h 645"/>
                <a:gd name="T54" fmla="*/ 701 w 902"/>
                <a:gd name="T55" fmla="*/ 535 h 645"/>
                <a:gd name="T56" fmla="*/ 661 w 902"/>
                <a:gd name="T57" fmla="*/ 525 h 645"/>
                <a:gd name="T58" fmla="*/ 536 w 902"/>
                <a:gd name="T59" fmla="*/ 522 h 645"/>
                <a:gd name="T60" fmla="*/ 522 w 902"/>
                <a:gd name="T61" fmla="*/ 553 h 645"/>
                <a:gd name="T62" fmla="*/ 509 w 902"/>
                <a:gd name="T63" fmla="*/ 586 h 645"/>
                <a:gd name="T64" fmla="*/ 391 w 902"/>
                <a:gd name="T65" fmla="*/ 629 h 645"/>
                <a:gd name="T66" fmla="*/ 339 w 902"/>
                <a:gd name="T67" fmla="*/ 564 h 645"/>
                <a:gd name="T68" fmla="*/ 194 w 902"/>
                <a:gd name="T69" fmla="*/ 541 h 645"/>
                <a:gd name="T70" fmla="*/ 138 w 902"/>
                <a:gd name="T71" fmla="*/ 508 h 645"/>
                <a:gd name="T72" fmla="*/ 2 w 902"/>
                <a:gd name="T73" fmla="*/ 382 h 645"/>
                <a:gd name="T74" fmla="*/ 24 w 902"/>
                <a:gd name="T75" fmla="*/ 341 h 645"/>
                <a:gd name="T76" fmla="*/ 40 w 902"/>
                <a:gd name="T77" fmla="*/ 267 h 645"/>
                <a:gd name="T78" fmla="*/ 45 w 902"/>
                <a:gd name="T79" fmla="*/ 228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2" h="645">
                  <a:moveTo>
                    <a:pt x="45" y="228"/>
                  </a:moveTo>
                  <a:lnTo>
                    <a:pt x="74" y="239"/>
                  </a:lnTo>
                  <a:lnTo>
                    <a:pt x="125" y="223"/>
                  </a:lnTo>
                  <a:lnTo>
                    <a:pt x="117" y="214"/>
                  </a:lnTo>
                  <a:lnTo>
                    <a:pt x="105" y="214"/>
                  </a:lnTo>
                  <a:lnTo>
                    <a:pt x="98" y="198"/>
                  </a:lnTo>
                  <a:lnTo>
                    <a:pt x="103" y="185"/>
                  </a:lnTo>
                  <a:lnTo>
                    <a:pt x="126" y="175"/>
                  </a:lnTo>
                  <a:lnTo>
                    <a:pt x="144" y="148"/>
                  </a:lnTo>
                  <a:lnTo>
                    <a:pt x="92" y="105"/>
                  </a:lnTo>
                  <a:lnTo>
                    <a:pt x="89" y="60"/>
                  </a:lnTo>
                  <a:lnTo>
                    <a:pt x="113" y="41"/>
                  </a:lnTo>
                  <a:lnTo>
                    <a:pt x="283" y="9"/>
                  </a:lnTo>
                  <a:lnTo>
                    <a:pt x="295" y="0"/>
                  </a:lnTo>
                  <a:lnTo>
                    <a:pt x="320" y="2"/>
                  </a:lnTo>
                  <a:lnTo>
                    <a:pt x="406" y="22"/>
                  </a:lnTo>
                  <a:lnTo>
                    <a:pt x="430" y="38"/>
                  </a:lnTo>
                  <a:lnTo>
                    <a:pt x="469" y="60"/>
                  </a:lnTo>
                  <a:lnTo>
                    <a:pt x="492" y="59"/>
                  </a:lnTo>
                  <a:lnTo>
                    <a:pt x="529" y="37"/>
                  </a:lnTo>
                  <a:lnTo>
                    <a:pt x="577" y="43"/>
                  </a:lnTo>
                  <a:lnTo>
                    <a:pt x="609" y="27"/>
                  </a:lnTo>
                  <a:lnTo>
                    <a:pt x="674" y="68"/>
                  </a:lnTo>
                  <a:lnTo>
                    <a:pt x="708" y="55"/>
                  </a:lnTo>
                  <a:lnTo>
                    <a:pt x="727" y="99"/>
                  </a:lnTo>
                  <a:lnTo>
                    <a:pt x="772" y="127"/>
                  </a:lnTo>
                  <a:lnTo>
                    <a:pt x="804" y="156"/>
                  </a:lnTo>
                  <a:lnTo>
                    <a:pt x="828" y="148"/>
                  </a:lnTo>
                  <a:lnTo>
                    <a:pt x="875" y="208"/>
                  </a:lnTo>
                  <a:lnTo>
                    <a:pt x="884" y="248"/>
                  </a:lnTo>
                  <a:lnTo>
                    <a:pt x="901" y="271"/>
                  </a:lnTo>
                  <a:lnTo>
                    <a:pt x="895" y="317"/>
                  </a:lnTo>
                  <a:lnTo>
                    <a:pt x="858" y="346"/>
                  </a:lnTo>
                  <a:lnTo>
                    <a:pt x="865" y="365"/>
                  </a:lnTo>
                  <a:lnTo>
                    <a:pt x="851" y="379"/>
                  </a:lnTo>
                  <a:lnTo>
                    <a:pt x="832" y="397"/>
                  </a:lnTo>
                  <a:lnTo>
                    <a:pt x="832" y="428"/>
                  </a:lnTo>
                  <a:lnTo>
                    <a:pt x="816" y="442"/>
                  </a:lnTo>
                  <a:lnTo>
                    <a:pt x="796" y="435"/>
                  </a:lnTo>
                  <a:lnTo>
                    <a:pt x="778" y="418"/>
                  </a:lnTo>
                  <a:lnTo>
                    <a:pt x="769" y="437"/>
                  </a:lnTo>
                  <a:lnTo>
                    <a:pt x="780" y="454"/>
                  </a:lnTo>
                  <a:lnTo>
                    <a:pt x="810" y="456"/>
                  </a:lnTo>
                  <a:lnTo>
                    <a:pt x="837" y="485"/>
                  </a:lnTo>
                  <a:lnTo>
                    <a:pt x="855" y="485"/>
                  </a:lnTo>
                  <a:lnTo>
                    <a:pt x="867" y="499"/>
                  </a:lnTo>
                  <a:lnTo>
                    <a:pt x="856" y="525"/>
                  </a:lnTo>
                  <a:lnTo>
                    <a:pt x="856" y="527"/>
                  </a:lnTo>
                  <a:lnTo>
                    <a:pt x="832" y="524"/>
                  </a:lnTo>
                  <a:lnTo>
                    <a:pt x="816" y="537"/>
                  </a:lnTo>
                  <a:lnTo>
                    <a:pt x="804" y="518"/>
                  </a:lnTo>
                  <a:lnTo>
                    <a:pt x="776" y="529"/>
                  </a:lnTo>
                  <a:lnTo>
                    <a:pt x="767" y="543"/>
                  </a:lnTo>
                  <a:lnTo>
                    <a:pt x="767" y="566"/>
                  </a:lnTo>
                  <a:lnTo>
                    <a:pt x="738" y="572"/>
                  </a:lnTo>
                  <a:lnTo>
                    <a:pt x="701" y="535"/>
                  </a:lnTo>
                  <a:lnTo>
                    <a:pt x="690" y="517"/>
                  </a:lnTo>
                  <a:lnTo>
                    <a:pt x="661" y="525"/>
                  </a:lnTo>
                  <a:lnTo>
                    <a:pt x="611" y="511"/>
                  </a:lnTo>
                  <a:lnTo>
                    <a:pt x="536" y="522"/>
                  </a:lnTo>
                  <a:lnTo>
                    <a:pt x="529" y="529"/>
                  </a:lnTo>
                  <a:lnTo>
                    <a:pt x="522" y="553"/>
                  </a:lnTo>
                  <a:lnTo>
                    <a:pt x="507" y="563"/>
                  </a:lnTo>
                  <a:lnTo>
                    <a:pt x="509" y="586"/>
                  </a:lnTo>
                  <a:lnTo>
                    <a:pt x="464" y="644"/>
                  </a:lnTo>
                  <a:lnTo>
                    <a:pt x="391" y="629"/>
                  </a:lnTo>
                  <a:lnTo>
                    <a:pt x="386" y="601"/>
                  </a:lnTo>
                  <a:lnTo>
                    <a:pt x="339" y="564"/>
                  </a:lnTo>
                  <a:lnTo>
                    <a:pt x="237" y="548"/>
                  </a:lnTo>
                  <a:lnTo>
                    <a:pt x="194" y="541"/>
                  </a:lnTo>
                  <a:lnTo>
                    <a:pt x="176" y="538"/>
                  </a:lnTo>
                  <a:lnTo>
                    <a:pt x="138" y="508"/>
                  </a:lnTo>
                  <a:lnTo>
                    <a:pt x="58" y="489"/>
                  </a:lnTo>
                  <a:lnTo>
                    <a:pt x="2" y="382"/>
                  </a:lnTo>
                  <a:lnTo>
                    <a:pt x="0" y="352"/>
                  </a:lnTo>
                  <a:lnTo>
                    <a:pt x="24" y="341"/>
                  </a:lnTo>
                  <a:lnTo>
                    <a:pt x="24" y="308"/>
                  </a:lnTo>
                  <a:lnTo>
                    <a:pt x="40" y="267"/>
                  </a:lnTo>
                  <a:lnTo>
                    <a:pt x="21" y="248"/>
                  </a:lnTo>
                  <a:lnTo>
                    <a:pt x="45" y="228"/>
                  </a:lnTo>
                  <a:lnTo>
                    <a:pt x="45" y="228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40" name="四川">
              <a:hlinkClick r:id="" action="ppaction://macro?name=Slide1.四川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3454785" y="3926833"/>
              <a:ext cx="1665010" cy="1482387"/>
            </a:xfrm>
            <a:custGeom>
              <a:avLst/>
              <a:gdLst>
                <a:gd name="T0" fmla="*/ 40 w 92"/>
                <a:gd name="T1" fmla="*/ 6 h 76"/>
                <a:gd name="T2" fmla="*/ 39 w 92"/>
                <a:gd name="T3" fmla="*/ 2 h 76"/>
                <a:gd name="T4" fmla="*/ 46 w 92"/>
                <a:gd name="T5" fmla="*/ 0 h 76"/>
                <a:gd name="T6" fmla="*/ 47 w 92"/>
                <a:gd name="T7" fmla="*/ 4 h 76"/>
                <a:gd name="T8" fmla="*/ 53 w 92"/>
                <a:gd name="T9" fmla="*/ 9 h 76"/>
                <a:gd name="T10" fmla="*/ 56 w 92"/>
                <a:gd name="T11" fmla="*/ 9 h 76"/>
                <a:gd name="T12" fmla="*/ 59 w 92"/>
                <a:gd name="T13" fmla="*/ 14 h 76"/>
                <a:gd name="T14" fmla="*/ 65 w 92"/>
                <a:gd name="T15" fmla="*/ 14 h 76"/>
                <a:gd name="T16" fmla="*/ 68 w 92"/>
                <a:gd name="T17" fmla="*/ 11 h 76"/>
                <a:gd name="T18" fmla="*/ 70 w 92"/>
                <a:gd name="T19" fmla="*/ 14 h 76"/>
                <a:gd name="T20" fmla="*/ 77 w 92"/>
                <a:gd name="T21" fmla="*/ 13 h 76"/>
                <a:gd name="T22" fmla="*/ 79 w 92"/>
                <a:gd name="T23" fmla="*/ 15 h 76"/>
                <a:gd name="T24" fmla="*/ 86 w 92"/>
                <a:gd name="T25" fmla="*/ 18 h 76"/>
                <a:gd name="T26" fmla="*/ 92 w 92"/>
                <a:gd name="T27" fmla="*/ 19 h 76"/>
                <a:gd name="T28" fmla="*/ 91 w 92"/>
                <a:gd name="T29" fmla="*/ 19 h 76"/>
                <a:gd name="T30" fmla="*/ 90 w 92"/>
                <a:gd name="T31" fmla="*/ 22 h 76"/>
                <a:gd name="T32" fmla="*/ 88 w 92"/>
                <a:gd name="T33" fmla="*/ 26 h 76"/>
                <a:gd name="T34" fmla="*/ 85 w 92"/>
                <a:gd name="T35" fmla="*/ 29 h 76"/>
                <a:gd name="T36" fmla="*/ 83 w 92"/>
                <a:gd name="T37" fmla="*/ 31 h 76"/>
                <a:gd name="T38" fmla="*/ 80 w 92"/>
                <a:gd name="T39" fmla="*/ 35 h 76"/>
                <a:gd name="T40" fmla="*/ 76 w 92"/>
                <a:gd name="T41" fmla="*/ 36 h 76"/>
                <a:gd name="T42" fmla="*/ 72 w 92"/>
                <a:gd name="T43" fmla="*/ 35 h 76"/>
                <a:gd name="T44" fmla="*/ 67 w 92"/>
                <a:gd name="T45" fmla="*/ 34 h 76"/>
                <a:gd name="T46" fmla="*/ 67 w 92"/>
                <a:gd name="T47" fmla="*/ 38 h 76"/>
                <a:gd name="T48" fmla="*/ 66 w 92"/>
                <a:gd name="T49" fmla="*/ 40 h 76"/>
                <a:gd name="T50" fmla="*/ 67 w 92"/>
                <a:gd name="T51" fmla="*/ 44 h 76"/>
                <a:gd name="T52" fmla="*/ 71 w 92"/>
                <a:gd name="T53" fmla="*/ 47 h 76"/>
                <a:gd name="T54" fmla="*/ 70 w 92"/>
                <a:gd name="T55" fmla="*/ 50 h 76"/>
                <a:gd name="T56" fmla="*/ 68 w 92"/>
                <a:gd name="T57" fmla="*/ 54 h 76"/>
                <a:gd name="T58" fmla="*/ 74 w 92"/>
                <a:gd name="T59" fmla="*/ 59 h 76"/>
                <a:gd name="T60" fmla="*/ 65 w 92"/>
                <a:gd name="T61" fmla="*/ 60 h 76"/>
                <a:gd name="T62" fmla="*/ 63 w 92"/>
                <a:gd name="T63" fmla="*/ 57 h 76"/>
                <a:gd name="T64" fmla="*/ 57 w 92"/>
                <a:gd name="T65" fmla="*/ 58 h 76"/>
                <a:gd name="T66" fmla="*/ 56 w 92"/>
                <a:gd name="T67" fmla="*/ 54 h 76"/>
                <a:gd name="T68" fmla="*/ 53 w 92"/>
                <a:gd name="T69" fmla="*/ 52 h 76"/>
                <a:gd name="T70" fmla="*/ 53 w 92"/>
                <a:gd name="T71" fmla="*/ 55 h 76"/>
                <a:gd name="T72" fmla="*/ 49 w 92"/>
                <a:gd name="T73" fmla="*/ 57 h 76"/>
                <a:gd name="T74" fmla="*/ 45 w 92"/>
                <a:gd name="T75" fmla="*/ 65 h 76"/>
                <a:gd name="T76" fmla="*/ 43 w 92"/>
                <a:gd name="T77" fmla="*/ 74 h 76"/>
                <a:gd name="T78" fmla="*/ 36 w 92"/>
                <a:gd name="T79" fmla="*/ 76 h 76"/>
                <a:gd name="T80" fmla="*/ 27 w 92"/>
                <a:gd name="T81" fmla="*/ 61 h 76"/>
                <a:gd name="T82" fmla="*/ 21 w 92"/>
                <a:gd name="T83" fmla="*/ 58 h 76"/>
                <a:gd name="T84" fmla="*/ 22 w 92"/>
                <a:gd name="T85" fmla="*/ 54 h 76"/>
                <a:gd name="T86" fmla="*/ 17 w 92"/>
                <a:gd name="T87" fmla="*/ 55 h 76"/>
                <a:gd name="T88" fmla="*/ 13 w 92"/>
                <a:gd name="T89" fmla="*/ 47 h 76"/>
                <a:gd name="T90" fmla="*/ 12 w 92"/>
                <a:gd name="T91" fmla="*/ 33 h 76"/>
                <a:gd name="T92" fmla="*/ 11 w 92"/>
                <a:gd name="T93" fmla="*/ 26 h 76"/>
                <a:gd name="T94" fmla="*/ 0 w 92"/>
                <a:gd name="T95" fmla="*/ 12 h 76"/>
                <a:gd name="T96" fmla="*/ 2 w 92"/>
                <a:gd name="T97" fmla="*/ 9 h 76"/>
                <a:gd name="T98" fmla="*/ 16 w 92"/>
                <a:gd name="T99" fmla="*/ 9 h 76"/>
                <a:gd name="T100" fmla="*/ 21 w 92"/>
                <a:gd name="T101" fmla="*/ 10 h 76"/>
                <a:gd name="T102" fmla="*/ 29 w 92"/>
                <a:gd name="T103" fmla="*/ 14 h 76"/>
                <a:gd name="T104" fmla="*/ 30 w 92"/>
                <a:gd name="T105" fmla="*/ 10 h 76"/>
                <a:gd name="T106" fmla="*/ 35 w 92"/>
                <a:gd name="T107" fmla="*/ 11 h 76"/>
                <a:gd name="T108" fmla="*/ 39 w 92"/>
                <a:gd name="T109" fmla="*/ 10 h 76"/>
                <a:gd name="T110" fmla="*/ 39 w 92"/>
                <a:gd name="T111" fmla="*/ 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2" h="76">
                  <a:moveTo>
                    <a:pt x="39" y="9"/>
                  </a:moveTo>
                  <a:lnTo>
                    <a:pt x="40" y="6"/>
                  </a:lnTo>
                  <a:lnTo>
                    <a:pt x="39" y="5"/>
                  </a:lnTo>
                  <a:lnTo>
                    <a:pt x="39" y="2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46" y="2"/>
                  </a:lnTo>
                  <a:lnTo>
                    <a:pt x="47" y="4"/>
                  </a:lnTo>
                  <a:lnTo>
                    <a:pt x="49" y="6"/>
                  </a:lnTo>
                  <a:lnTo>
                    <a:pt x="53" y="9"/>
                  </a:lnTo>
                  <a:lnTo>
                    <a:pt x="55" y="8"/>
                  </a:lnTo>
                  <a:lnTo>
                    <a:pt x="56" y="9"/>
                  </a:lnTo>
                  <a:lnTo>
                    <a:pt x="56" y="13"/>
                  </a:lnTo>
                  <a:lnTo>
                    <a:pt x="59" y="14"/>
                  </a:lnTo>
                  <a:lnTo>
                    <a:pt x="64" y="15"/>
                  </a:lnTo>
                  <a:lnTo>
                    <a:pt x="65" y="14"/>
                  </a:lnTo>
                  <a:lnTo>
                    <a:pt x="65" y="12"/>
                  </a:lnTo>
                  <a:lnTo>
                    <a:pt x="68" y="11"/>
                  </a:lnTo>
                  <a:lnTo>
                    <a:pt x="70" y="12"/>
                  </a:lnTo>
                  <a:lnTo>
                    <a:pt x="70" y="14"/>
                  </a:lnTo>
                  <a:lnTo>
                    <a:pt x="72" y="14"/>
                  </a:lnTo>
                  <a:lnTo>
                    <a:pt x="77" y="13"/>
                  </a:lnTo>
                  <a:lnTo>
                    <a:pt x="78" y="13"/>
                  </a:lnTo>
                  <a:lnTo>
                    <a:pt x="79" y="15"/>
                  </a:lnTo>
                  <a:lnTo>
                    <a:pt x="81" y="15"/>
                  </a:lnTo>
                  <a:lnTo>
                    <a:pt x="86" y="18"/>
                  </a:lnTo>
                  <a:lnTo>
                    <a:pt x="89" y="17"/>
                  </a:lnTo>
                  <a:lnTo>
                    <a:pt x="92" y="19"/>
                  </a:lnTo>
                  <a:lnTo>
                    <a:pt x="90" y="19"/>
                  </a:lnTo>
                  <a:lnTo>
                    <a:pt x="91" y="19"/>
                  </a:lnTo>
                  <a:lnTo>
                    <a:pt x="90" y="20"/>
                  </a:lnTo>
                  <a:lnTo>
                    <a:pt x="90" y="22"/>
                  </a:lnTo>
                  <a:lnTo>
                    <a:pt x="89" y="24"/>
                  </a:lnTo>
                  <a:lnTo>
                    <a:pt x="88" y="26"/>
                  </a:lnTo>
                  <a:lnTo>
                    <a:pt x="88" y="28"/>
                  </a:lnTo>
                  <a:lnTo>
                    <a:pt x="85" y="29"/>
                  </a:lnTo>
                  <a:lnTo>
                    <a:pt x="84" y="30"/>
                  </a:lnTo>
                  <a:lnTo>
                    <a:pt x="83" y="31"/>
                  </a:lnTo>
                  <a:lnTo>
                    <a:pt x="82" y="33"/>
                  </a:lnTo>
                  <a:lnTo>
                    <a:pt x="80" y="35"/>
                  </a:lnTo>
                  <a:lnTo>
                    <a:pt x="79" y="36"/>
                  </a:lnTo>
                  <a:lnTo>
                    <a:pt x="76" y="36"/>
                  </a:lnTo>
                  <a:lnTo>
                    <a:pt x="74" y="34"/>
                  </a:lnTo>
                  <a:lnTo>
                    <a:pt x="72" y="35"/>
                  </a:lnTo>
                  <a:lnTo>
                    <a:pt x="70" y="33"/>
                  </a:lnTo>
                  <a:lnTo>
                    <a:pt x="67" y="34"/>
                  </a:lnTo>
                  <a:lnTo>
                    <a:pt x="67" y="36"/>
                  </a:lnTo>
                  <a:lnTo>
                    <a:pt x="67" y="38"/>
                  </a:lnTo>
                  <a:lnTo>
                    <a:pt x="67" y="39"/>
                  </a:lnTo>
                  <a:lnTo>
                    <a:pt x="66" y="40"/>
                  </a:lnTo>
                  <a:lnTo>
                    <a:pt x="64" y="42"/>
                  </a:lnTo>
                  <a:lnTo>
                    <a:pt x="67" y="44"/>
                  </a:lnTo>
                  <a:lnTo>
                    <a:pt x="70" y="47"/>
                  </a:lnTo>
                  <a:lnTo>
                    <a:pt x="71" y="47"/>
                  </a:lnTo>
                  <a:lnTo>
                    <a:pt x="71" y="49"/>
                  </a:lnTo>
                  <a:lnTo>
                    <a:pt x="70" y="50"/>
                  </a:lnTo>
                  <a:lnTo>
                    <a:pt x="68" y="53"/>
                  </a:lnTo>
                  <a:lnTo>
                    <a:pt x="68" y="54"/>
                  </a:lnTo>
                  <a:lnTo>
                    <a:pt x="73" y="57"/>
                  </a:lnTo>
                  <a:lnTo>
                    <a:pt x="74" y="59"/>
                  </a:lnTo>
                  <a:lnTo>
                    <a:pt x="70" y="60"/>
                  </a:lnTo>
                  <a:lnTo>
                    <a:pt x="65" y="60"/>
                  </a:lnTo>
                  <a:lnTo>
                    <a:pt x="65" y="57"/>
                  </a:lnTo>
                  <a:lnTo>
                    <a:pt x="63" y="57"/>
                  </a:lnTo>
                  <a:lnTo>
                    <a:pt x="59" y="59"/>
                  </a:lnTo>
                  <a:lnTo>
                    <a:pt x="57" y="58"/>
                  </a:lnTo>
                  <a:lnTo>
                    <a:pt x="57" y="55"/>
                  </a:lnTo>
                  <a:lnTo>
                    <a:pt x="56" y="54"/>
                  </a:lnTo>
                  <a:lnTo>
                    <a:pt x="56" y="52"/>
                  </a:lnTo>
                  <a:lnTo>
                    <a:pt x="53" y="52"/>
                  </a:lnTo>
                  <a:lnTo>
                    <a:pt x="52" y="52"/>
                  </a:lnTo>
                  <a:lnTo>
                    <a:pt x="53" y="55"/>
                  </a:lnTo>
                  <a:lnTo>
                    <a:pt x="50" y="56"/>
                  </a:lnTo>
                  <a:lnTo>
                    <a:pt x="49" y="57"/>
                  </a:lnTo>
                  <a:lnTo>
                    <a:pt x="50" y="59"/>
                  </a:lnTo>
                  <a:lnTo>
                    <a:pt x="45" y="65"/>
                  </a:lnTo>
                  <a:lnTo>
                    <a:pt x="46" y="72"/>
                  </a:lnTo>
                  <a:lnTo>
                    <a:pt x="43" y="74"/>
                  </a:lnTo>
                  <a:lnTo>
                    <a:pt x="42" y="73"/>
                  </a:lnTo>
                  <a:lnTo>
                    <a:pt x="36" y="76"/>
                  </a:lnTo>
                  <a:lnTo>
                    <a:pt x="35" y="75"/>
                  </a:lnTo>
                  <a:lnTo>
                    <a:pt x="27" y="61"/>
                  </a:lnTo>
                  <a:lnTo>
                    <a:pt x="24" y="59"/>
                  </a:lnTo>
                  <a:lnTo>
                    <a:pt x="21" y="58"/>
                  </a:lnTo>
                  <a:lnTo>
                    <a:pt x="20" y="56"/>
                  </a:lnTo>
                  <a:lnTo>
                    <a:pt x="22" y="54"/>
                  </a:lnTo>
                  <a:lnTo>
                    <a:pt x="19" y="52"/>
                  </a:lnTo>
                  <a:lnTo>
                    <a:pt x="17" y="55"/>
                  </a:lnTo>
                  <a:lnTo>
                    <a:pt x="14" y="55"/>
                  </a:lnTo>
                  <a:lnTo>
                    <a:pt x="13" y="47"/>
                  </a:lnTo>
                  <a:lnTo>
                    <a:pt x="12" y="46"/>
                  </a:lnTo>
                  <a:lnTo>
                    <a:pt x="12" y="33"/>
                  </a:lnTo>
                  <a:lnTo>
                    <a:pt x="9" y="27"/>
                  </a:lnTo>
                  <a:lnTo>
                    <a:pt x="11" y="26"/>
                  </a:lnTo>
                  <a:lnTo>
                    <a:pt x="6" y="17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2" y="9"/>
                  </a:lnTo>
                  <a:lnTo>
                    <a:pt x="10" y="8"/>
                  </a:lnTo>
                  <a:lnTo>
                    <a:pt x="16" y="9"/>
                  </a:lnTo>
                  <a:lnTo>
                    <a:pt x="20" y="8"/>
                  </a:lnTo>
                  <a:lnTo>
                    <a:pt x="21" y="10"/>
                  </a:lnTo>
                  <a:lnTo>
                    <a:pt x="25" y="15"/>
                  </a:lnTo>
                  <a:lnTo>
                    <a:pt x="29" y="14"/>
                  </a:lnTo>
                  <a:lnTo>
                    <a:pt x="29" y="11"/>
                  </a:lnTo>
                  <a:lnTo>
                    <a:pt x="30" y="10"/>
                  </a:lnTo>
                  <a:lnTo>
                    <a:pt x="33" y="9"/>
                  </a:lnTo>
                  <a:lnTo>
                    <a:pt x="35" y="11"/>
                  </a:lnTo>
                  <a:lnTo>
                    <a:pt x="36" y="9"/>
                  </a:lnTo>
                  <a:lnTo>
                    <a:pt x="39" y="10"/>
                  </a:lnTo>
                  <a:lnTo>
                    <a:pt x="39" y="9"/>
                  </a:lnTo>
                  <a:lnTo>
                    <a:pt x="39" y="9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41" name="甘肃">
              <a:hlinkClick r:id="" action="ppaction://macro?name=Slide1.甘肃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3092628" y="2374436"/>
              <a:ext cx="2045960" cy="1852062"/>
            </a:xfrm>
            <a:custGeom>
              <a:avLst/>
              <a:gdLst>
                <a:gd name="T0" fmla="*/ 5 w 974"/>
                <a:gd name="T1" fmla="*/ 132 h 832"/>
                <a:gd name="T2" fmla="*/ 149 w 974"/>
                <a:gd name="T3" fmla="*/ 53 h 832"/>
                <a:gd name="T4" fmla="*/ 190 w 974"/>
                <a:gd name="T5" fmla="*/ 0 h 832"/>
                <a:gd name="T6" fmla="*/ 245 w 974"/>
                <a:gd name="T7" fmla="*/ 29 h 832"/>
                <a:gd name="T8" fmla="*/ 288 w 974"/>
                <a:gd name="T9" fmla="*/ 169 h 832"/>
                <a:gd name="T10" fmla="*/ 406 w 974"/>
                <a:gd name="T11" fmla="*/ 158 h 832"/>
                <a:gd name="T12" fmla="*/ 425 w 974"/>
                <a:gd name="T13" fmla="*/ 195 h 832"/>
                <a:gd name="T14" fmla="*/ 435 w 974"/>
                <a:gd name="T15" fmla="*/ 272 h 832"/>
                <a:gd name="T16" fmla="*/ 453 w 974"/>
                <a:gd name="T17" fmla="*/ 292 h 832"/>
                <a:gd name="T18" fmla="*/ 569 w 974"/>
                <a:gd name="T19" fmla="*/ 314 h 832"/>
                <a:gd name="T20" fmla="*/ 669 w 974"/>
                <a:gd name="T21" fmla="*/ 308 h 832"/>
                <a:gd name="T22" fmla="*/ 637 w 974"/>
                <a:gd name="T23" fmla="*/ 364 h 832"/>
                <a:gd name="T24" fmla="*/ 673 w 974"/>
                <a:gd name="T25" fmla="*/ 437 h 832"/>
                <a:gd name="T26" fmla="*/ 752 w 974"/>
                <a:gd name="T27" fmla="*/ 541 h 832"/>
                <a:gd name="T28" fmla="*/ 781 w 974"/>
                <a:gd name="T29" fmla="*/ 596 h 832"/>
                <a:gd name="T30" fmla="*/ 822 w 974"/>
                <a:gd name="T31" fmla="*/ 577 h 832"/>
                <a:gd name="T32" fmla="*/ 835 w 974"/>
                <a:gd name="T33" fmla="*/ 530 h 832"/>
                <a:gd name="T34" fmla="*/ 841 w 974"/>
                <a:gd name="T35" fmla="*/ 451 h 832"/>
                <a:gd name="T36" fmla="*/ 877 w 974"/>
                <a:gd name="T37" fmla="*/ 467 h 832"/>
                <a:gd name="T38" fmla="*/ 973 w 974"/>
                <a:gd name="T39" fmla="*/ 536 h 832"/>
                <a:gd name="T40" fmla="*/ 961 w 974"/>
                <a:gd name="T41" fmla="*/ 600 h 832"/>
                <a:gd name="T42" fmla="*/ 911 w 974"/>
                <a:gd name="T43" fmla="*/ 617 h 832"/>
                <a:gd name="T44" fmla="*/ 857 w 974"/>
                <a:gd name="T45" fmla="*/ 624 h 832"/>
                <a:gd name="T46" fmla="*/ 833 w 974"/>
                <a:gd name="T47" fmla="*/ 642 h 832"/>
                <a:gd name="T48" fmla="*/ 841 w 974"/>
                <a:gd name="T49" fmla="*/ 688 h 832"/>
                <a:gd name="T50" fmla="*/ 830 w 974"/>
                <a:gd name="T51" fmla="*/ 747 h 832"/>
                <a:gd name="T52" fmla="*/ 800 w 974"/>
                <a:gd name="T53" fmla="*/ 776 h 832"/>
                <a:gd name="T54" fmla="*/ 765 w 974"/>
                <a:gd name="T55" fmla="*/ 822 h 832"/>
                <a:gd name="T56" fmla="*/ 692 w 974"/>
                <a:gd name="T57" fmla="*/ 814 h 832"/>
                <a:gd name="T58" fmla="*/ 660 w 974"/>
                <a:gd name="T59" fmla="*/ 784 h 832"/>
                <a:gd name="T60" fmla="*/ 606 w 974"/>
                <a:gd name="T61" fmla="*/ 718 h 832"/>
                <a:gd name="T62" fmla="*/ 541 w 974"/>
                <a:gd name="T63" fmla="*/ 722 h 832"/>
                <a:gd name="T64" fmla="*/ 499 w 974"/>
                <a:gd name="T65" fmla="*/ 715 h 832"/>
                <a:gd name="T66" fmla="*/ 467 w 974"/>
                <a:gd name="T67" fmla="*/ 677 h 832"/>
                <a:gd name="T68" fmla="*/ 521 w 974"/>
                <a:gd name="T69" fmla="*/ 687 h 832"/>
                <a:gd name="T70" fmla="*/ 554 w 974"/>
                <a:gd name="T71" fmla="*/ 624 h 832"/>
                <a:gd name="T72" fmla="*/ 590 w 974"/>
                <a:gd name="T73" fmla="*/ 530 h 832"/>
                <a:gd name="T74" fmla="*/ 517 w 974"/>
                <a:gd name="T75" fmla="*/ 407 h 832"/>
                <a:gd name="T76" fmla="*/ 416 w 974"/>
                <a:gd name="T77" fmla="*/ 358 h 832"/>
                <a:gd name="T78" fmla="*/ 298 w 974"/>
                <a:gd name="T79" fmla="*/ 286 h 832"/>
                <a:gd name="T80" fmla="*/ 181 w 974"/>
                <a:gd name="T81" fmla="*/ 318 h 832"/>
                <a:gd name="T82" fmla="*/ 95 w 974"/>
                <a:gd name="T83" fmla="*/ 281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74" h="832">
                  <a:moveTo>
                    <a:pt x="9" y="261"/>
                  </a:moveTo>
                  <a:lnTo>
                    <a:pt x="0" y="155"/>
                  </a:lnTo>
                  <a:lnTo>
                    <a:pt x="5" y="132"/>
                  </a:lnTo>
                  <a:lnTo>
                    <a:pt x="37" y="118"/>
                  </a:lnTo>
                  <a:lnTo>
                    <a:pt x="81" y="81"/>
                  </a:lnTo>
                  <a:lnTo>
                    <a:pt x="149" y="53"/>
                  </a:lnTo>
                  <a:lnTo>
                    <a:pt x="179" y="41"/>
                  </a:lnTo>
                  <a:lnTo>
                    <a:pt x="179" y="14"/>
                  </a:lnTo>
                  <a:lnTo>
                    <a:pt x="190" y="0"/>
                  </a:lnTo>
                  <a:lnTo>
                    <a:pt x="202" y="1"/>
                  </a:lnTo>
                  <a:lnTo>
                    <a:pt x="248" y="9"/>
                  </a:lnTo>
                  <a:lnTo>
                    <a:pt x="245" y="29"/>
                  </a:lnTo>
                  <a:lnTo>
                    <a:pt x="255" y="60"/>
                  </a:lnTo>
                  <a:lnTo>
                    <a:pt x="249" y="112"/>
                  </a:lnTo>
                  <a:lnTo>
                    <a:pt x="288" y="169"/>
                  </a:lnTo>
                  <a:lnTo>
                    <a:pt x="308" y="182"/>
                  </a:lnTo>
                  <a:lnTo>
                    <a:pt x="341" y="158"/>
                  </a:lnTo>
                  <a:lnTo>
                    <a:pt x="406" y="158"/>
                  </a:lnTo>
                  <a:lnTo>
                    <a:pt x="423" y="164"/>
                  </a:lnTo>
                  <a:lnTo>
                    <a:pt x="433" y="179"/>
                  </a:lnTo>
                  <a:lnTo>
                    <a:pt x="425" y="195"/>
                  </a:lnTo>
                  <a:lnTo>
                    <a:pt x="388" y="226"/>
                  </a:lnTo>
                  <a:lnTo>
                    <a:pt x="392" y="240"/>
                  </a:lnTo>
                  <a:lnTo>
                    <a:pt x="435" y="272"/>
                  </a:lnTo>
                  <a:lnTo>
                    <a:pt x="451" y="272"/>
                  </a:lnTo>
                  <a:lnTo>
                    <a:pt x="456" y="278"/>
                  </a:lnTo>
                  <a:lnTo>
                    <a:pt x="453" y="292"/>
                  </a:lnTo>
                  <a:lnTo>
                    <a:pt x="479" y="312"/>
                  </a:lnTo>
                  <a:lnTo>
                    <a:pt x="540" y="322"/>
                  </a:lnTo>
                  <a:lnTo>
                    <a:pt x="569" y="314"/>
                  </a:lnTo>
                  <a:lnTo>
                    <a:pt x="606" y="277"/>
                  </a:lnTo>
                  <a:lnTo>
                    <a:pt x="651" y="280"/>
                  </a:lnTo>
                  <a:lnTo>
                    <a:pt x="669" y="308"/>
                  </a:lnTo>
                  <a:lnTo>
                    <a:pt x="659" y="333"/>
                  </a:lnTo>
                  <a:lnTo>
                    <a:pt x="661" y="349"/>
                  </a:lnTo>
                  <a:lnTo>
                    <a:pt x="637" y="364"/>
                  </a:lnTo>
                  <a:lnTo>
                    <a:pt x="626" y="377"/>
                  </a:lnTo>
                  <a:lnTo>
                    <a:pt x="631" y="408"/>
                  </a:lnTo>
                  <a:lnTo>
                    <a:pt x="673" y="437"/>
                  </a:lnTo>
                  <a:lnTo>
                    <a:pt x="692" y="434"/>
                  </a:lnTo>
                  <a:lnTo>
                    <a:pt x="741" y="495"/>
                  </a:lnTo>
                  <a:lnTo>
                    <a:pt x="752" y="541"/>
                  </a:lnTo>
                  <a:lnTo>
                    <a:pt x="746" y="563"/>
                  </a:lnTo>
                  <a:lnTo>
                    <a:pt x="781" y="581"/>
                  </a:lnTo>
                  <a:lnTo>
                    <a:pt x="781" y="596"/>
                  </a:lnTo>
                  <a:lnTo>
                    <a:pt x="812" y="603"/>
                  </a:lnTo>
                  <a:lnTo>
                    <a:pt x="822" y="603"/>
                  </a:lnTo>
                  <a:lnTo>
                    <a:pt x="822" y="577"/>
                  </a:lnTo>
                  <a:lnTo>
                    <a:pt x="847" y="574"/>
                  </a:lnTo>
                  <a:lnTo>
                    <a:pt x="852" y="543"/>
                  </a:lnTo>
                  <a:lnTo>
                    <a:pt x="835" y="530"/>
                  </a:lnTo>
                  <a:lnTo>
                    <a:pt x="822" y="517"/>
                  </a:lnTo>
                  <a:lnTo>
                    <a:pt x="828" y="457"/>
                  </a:lnTo>
                  <a:lnTo>
                    <a:pt x="841" y="451"/>
                  </a:lnTo>
                  <a:lnTo>
                    <a:pt x="863" y="460"/>
                  </a:lnTo>
                  <a:lnTo>
                    <a:pt x="872" y="456"/>
                  </a:lnTo>
                  <a:lnTo>
                    <a:pt x="877" y="467"/>
                  </a:lnTo>
                  <a:lnTo>
                    <a:pt x="938" y="497"/>
                  </a:lnTo>
                  <a:lnTo>
                    <a:pt x="969" y="517"/>
                  </a:lnTo>
                  <a:lnTo>
                    <a:pt x="973" y="536"/>
                  </a:lnTo>
                  <a:lnTo>
                    <a:pt x="958" y="559"/>
                  </a:lnTo>
                  <a:lnTo>
                    <a:pt x="967" y="587"/>
                  </a:lnTo>
                  <a:lnTo>
                    <a:pt x="961" y="600"/>
                  </a:lnTo>
                  <a:lnTo>
                    <a:pt x="917" y="603"/>
                  </a:lnTo>
                  <a:lnTo>
                    <a:pt x="908" y="610"/>
                  </a:lnTo>
                  <a:lnTo>
                    <a:pt x="911" y="617"/>
                  </a:lnTo>
                  <a:lnTo>
                    <a:pt x="911" y="629"/>
                  </a:lnTo>
                  <a:lnTo>
                    <a:pt x="876" y="634"/>
                  </a:lnTo>
                  <a:lnTo>
                    <a:pt x="857" y="624"/>
                  </a:lnTo>
                  <a:lnTo>
                    <a:pt x="833" y="624"/>
                  </a:lnTo>
                  <a:lnTo>
                    <a:pt x="830" y="629"/>
                  </a:lnTo>
                  <a:lnTo>
                    <a:pt x="833" y="642"/>
                  </a:lnTo>
                  <a:lnTo>
                    <a:pt x="822" y="656"/>
                  </a:lnTo>
                  <a:lnTo>
                    <a:pt x="819" y="670"/>
                  </a:lnTo>
                  <a:lnTo>
                    <a:pt x="841" y="688"/>
                  </a:lnTo>
                  <a:lnTo>
                    <a:pt x="824" y="722"/>
                  </a:lnTo>
                  <a:lnTo>
                    <a:pt x="831" y="738"/>
                  </a:lnTo>
                  <a:lnTo>
                    <a:pt x="830" y="747"/>
                  </a:lnTo>
                  <a:lnTo>
                    <a:pt x="804" y="747"/>
                  </a:lnTo>
                  <a:lnTo>
                    <a:pt x="785" y="755"/>
                  </a:lnTo>
                  <a:lnTo>
                    <a:pt x="800" y="776"/>
                  </a:lnTo>
                  <a:lnTo>
                    <a:pt x="790" y="802"/>
                  </a:lnTo>
                  <a:lnTo>
                    <a:pt x="762" y="808"/>
                  </a:lnTo>
                  <a:lnTo>
                    <a:pt x="765" y="822"/>
                  </a:lnTo>
                  <a:lnTo>
                    <a:pt x="757" y="831"/>
                  </a:lnTo>
                  <a:lnTo>
                    <a:pt x="710" y="827"/>
                  </a:lnTo>
                  <a:lnTo>
                    <a:pt x="692" y="814"/>
                  </a:lnTo>
                  <a:lnTo>
                    <a:pt x="688" y="784"/>
                  </a:lnTo>
                  <a:lnTo>
                    <a:pt x="676" y="773"/>
                  </a:lnTo>
                  <a:lnTo>
                    <a:pt x="660" y="784"/>
                  </a:lnTo>
                  <a:lnTo>
                    <a:pt x="631" y="755"/>
                  </a:lnTo>
                  <a:lnTo>
                    <a:pt x="608" y="739"/>
                  </a:lnTo>
                  <a:lnTo>
                    <a:pt x="606" y="718"/>
                  </a:lnTo>
                  <a:lnTo>
                    <a:pt x="599" y="702"/>
                  </a:lnTo>
                  <a:lnTo>
                    <a:pt x="587" y="702"/>
                  </a:lnTo>
                  <a:lnTo>
                    <a:pt x="541" y="722"/>
                  </a:lnTo>
                  <a:lnTo>
                    <a:pt x="544" y="744"/>
                  </a:lnTo>
                  <a:lnTo>
                    <a:pt x="526" y="744"/>
                  </a:lnTo>
                  <a:lnTo>
                    <a:pt x="499" y="715"/>
                  </a:lnTo>
                  <a:lnTo>
                    <a:pt x="469" y="713"/>
                  </a:lnTo>
                  <a:lnTo>
                    <a:pt x="458" y="696"/>
                  </a:lnTo>
                  <a:lnTo>
                    <a:pt x="467" y="677"/>
                  </a:lnTo>
                  <a:lnTo>
                    <a:pt x="485" y="694"/>
                  </a:lnTo>
                  <a:lnTo>
                    <a:pt x="505" y="701"/>
                  </a:lnTo>
                  <a:lnTo>
                    <a:pt x="521" y="687"/>
                  </a:lnTo>
                  <a:lnTo>
                    <a:pt x="521" y="656"/>
                  </a:lnTo>
                  <a:lnTo>
                    <a:pt x="540" y="638"/>
                  </a:lnTo>
                  <a:lnTo>
                    <a:pt x="554" y="624"/>
                  </a:lnTo>
                  <a:lnTo>
                    <a:pt x="547" y="605"/>
                  </a:lnTo>
                  <a:lnTo>
                    <a:pt x="584" y="576"/>
                  </a:lnTo>
                  <a:lnTo>
                    <a:pt x="590" y="530"/>
                  </a:lnTo>
                  <a:lnTo>
                    <a:pt x="573" y="507"/>
                  </a:lnTo>
                  <a:lnTo>
                    <a:pt x="564" y="467"/>
                  </a:lnTo>
                  <a:lnTo>
                    <a:pt x="517" y="407"/>
                  </a:lnTo>
                  <a:lnTo>
                    <a:pt x="493" y="415"/>
                  </a:lnTo>
                  <a:lnTo>
                    <a:pt x="461" y="386"/>
                  </a:lnTo>
                  <a:lnTo>
                    <a:pt x="416" y="358"/>
                  </a:lnTo>
                  <a:lnTo>
                    <a:pt x="397" y="314"/>
                  </a:lnTo>
                  <a:lnTo>
                    <a:pt x="363" y="327"/>
                  </a:lnTo>
                  <a:lnTo>
                    <a:pt x="298" y="286"/>
                  </a:lnTo>
                  <a:lnTo>
                    <a:pt x="266" y="302"/>
                  </a:lnTo>
                  <a:lnTo>
                    <a:pt x="218" y="296"/>
                  </a:lnTo>
                  <a:lnTo>
                    <a:pt x="181" y="318"/>
                  </a:lnTo>
                  <a:lnTo>
                    <a:pt x="158" y="319"/>
                  </a:lnTo>
                  <a:lnTo>
                    <a:pt x="119" y="297"/>
                  </a:lnTo>
                  <a:lnTo>
                    <a:pt x="95" y="281"/>
                  </a:lnTo>
                  <a:lnTo>
                    <a:pt x="9" y="261"/>
                  </a:lnTo>
                  <a:lnTo>
                    <a:pt x="9" y="261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42" name="河北">
              <a:hlinkClick r:id="" action="ppaction://macro?name=Slide1.河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766368" y="2363391"/>
              <a:ext cx="814444" cy="1208831"/>
            </a:xfrm>
            <a:custGeom>
              <a:avLst/>
              <a:gdLst>
                <a:gd name="T0" fmla="*/ 152 w 384"/>
                <a:gd name="T1" fmla="*/ 534 h 552"/>
                <a:gd name="T2" fmla="*/ 185 w 384"/>
                <a:gd name="T3" fmla="*/ 431 h 552"/>
                <a:gd name="T4" fmla="*/ 255 w 384"/>
                <a:gd name="T5" fmla="*/ 385 h 552"/>
                <a:gd name="T6" fmla="*/ 272 w 384"/>
                <a:gd name="T7" fmla="*/ 344 h 552"/>
                <a:gd name="T8" fmla="*/ 241 w 384"/>
                <a:gd name="T9" fmla="*/ 327 h 552"/>
                <a:gd name="T10" fmla="*/ 203 w 384"/>
                <a:gd name="T11" fmla="*/ 308 h 552"/>
                <a:gd name="T12" fmla="*/ 183 w 384"/>
                <a:gd name="T13" fmla="*/ 257 h 552"/>
                <a:gd name="T14" fmla="*/ 149 w 384"/>
                <a:gd name="T15" fmla="*/ 261 h 552"/>
                <a:gd name="T16" fmla="*/ 111 w 384"/>
                <a:gd name="T17" fmla="*/ 251 h 552"/>
                <a:gd name="T18" fmla="*/ 138 w 384"/>
                <a:gd name="T19" fmla="*/ 195 h 552"/>
                <a:gd name="T20" fmla="*/ 168 w 384"/>
                <a:gd name="T21" fmla="*/ 141 h 552"/>
                <a:gd name="T22" fmla="*/ 221 w 384"/>
                <a:gd name="T23" fmla="*/ 164 h 552"/>
                <a:gd name="T24" fmla="*/ 242 w 384"/>
                <a:gd name="T25" fmla="*/ 200 h 552"/>
                <a:gd name="T26" fmla="*/ 245 w 384"/>
                <a:gd name="T27" fmla="*/ 233 h 552"/>
                <a:gd name="T28" fmla="*/ 275 w 384"/>
                <a:gd name="T29" fmla="*/ 265 h 552"/>
                <a:gd name="T30" fmla="*/ 351 w 384"/>
                <a:gd name="T31" fmla="*/ 246 h 552"/>
                <a:gd name="T32" fmla="*/ 383 w 384"/>
                <a:gd name="T33" fmla="*/ 183 h 552"/>
                <a:gd name="T34" fmla="*/ 343 w 384"/>
                <a:gd name="T35" fmla="*/ 150 h 552"/>
                <a:gd name="T36" fmla="*/ 323 w 384"/>
                <a:gd name="T37" fmla="*/ 97 h 552"/>
                <a:gd name="T38" fmla="*/ 255 w 384"/>
                <a:gd name="T39" fmla="*/ 61 h 552"/>
                <a:gd name="T40" fmla="*/ 217 w 384"/>
                <a:gd name="T41" fmla="*/ 0 h 552"/>
                <a:gd name="T42" fmla="*/ 168 w 384"/>
                <a:gd name="T43" fmla="*/ 35 h 552"/>
                <a:gd name="T44" fmla="*/ 170 w 384"/>
                <a:gd name="T45" fmla="*/ 63 h 552"/>
                <a:gd name="T46" fmla="*/ 123 w 384"/>
                <a:gd name="T47" fmla="*/ 78 h 552"/>
                <a:gd name="T48" fmla="*/ 98 w 384"/>
                <a:gd name="T49" fmla="*/ 86 h 552"/>
                <a:gd name="T50" fmla="*/ 55 w 384"/>
                <a:gd name="T51" fmla="*/ 98 h 552"/>
                <a:gd name="T52" fmla="*/ 44 w 384"/>
                <a:gd name="T53" fmla="*/ 63 h 552"/>
                <a:gd name="T54" fmla="*/ 7 w 384"/>
                <a:gd name="T55" fmla="*/ 113 h 552"/>
                <a:gd name="T56" fmla="*/ 24 w 384"/>
                <a:gd name="T57" fmla="*/ 194 h 552"/>
                <a:gd name="T58" fmla="*/ 44 w 384"/>
                <a:gd name="T59" fmla="*/ 246 h 552"/>
                <a:gd name="T60" fmla="*/ 52 w 384"/>
                <a:gd name="T61" fmla="*/ 304 h 552"/>
                <a:gd name="T62" fmla="*/ 5 w 384"/>
                <a:gd name="T63" fmla="*/ 373 h 552"/>
                <a:gd name="T64" fmla="*/ 50 w 384"/>
                <a:gd name="T65" fmla="*/ 440 h 552"/>
                <a:gd name="T66" fmla="*/ 36 w 384"/>
                <a:gd name="T67" fmla="*/ 484 h 552"/>
                <a:gd name="T68" fmla="*/ 18 w 384"/>
                <a:gd name="T69" fmla="*/ 520 h 552"/>
                <a:gd name="T70" fmla="*/ 109 w 384"/>
                <a:gd name="T71" fmla="*/ 551 h 552"/>
                <a:gd name="T72" fmla="*/ 149 w 384"/>
                <a:gd name="T73" fmla="*/ 543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4" h="552">
                  <a:moveTo>
                    <a:pt x="149" y="543"/>
                  </a:moveTo>
                  <a:lnTo>
                    <a:pt x="152" y="534"/>
                  </a:lnTo>
                  <a:lnTo>
                    <a:pt x="140" y="511"/>
                  </a:lnTo>
                  <a:lnTo>
                    <a:pt x="185" y="431"/>
                  </a:lnTo>
                  <a:lnTo>
                    <a:pt x="225" y="394"/>
                  </a:lnTo>
                  <a:lnTo>
                    <a:pt x="255" y="385"/>
                  </a:lnTo>
                  <a:lnTo>
                    <a:pt x="282" y="351"/>
                  </a:lnTo>
                  <a:lnTo>
                    <a:pt x="272" y="344"/>
                  </a:lnTo>
                  <a:lnTo>
                    <a:pt x="262" y="318"/>
                  </a:lnTo>
                  <a:lnTo>
                    <a:pt x="241" y="327"/>
                  </a:lnTo>
                  <a:lnTo>
                    <a:pt x="205" y="317"/>
                  </a:lnTo>
                  <a:lnTo>
                    <a:pt x="203" y="308"/>
                  </a:lnTo>
                  <a:lnTo>
                    <a:pt x="202" y="249"/>
                  </a:lnTo>
                  <a:lnTo>
                    <a:pt x="183" y="257"/>
                  </a:lnTo>
                  <a:lnTo>
                    <a:pt x="172" y="267"/>
                  </a:lnTo>
                  <a:lnTo>
                    <a:pt x="149" y="261"/>
                  </a:lnTo>
                  <a:lnTo>
                    <a:pt x="116" y="265"/>
                  </a:lnTo>
                  <a:lnTo>
                    <a:pt x="111" y="251"/>
                  </a:lnTo>
                  <a:lnTo>
                    <a:pt x="114" y="223"/>
                  </a:lnTo>
                  <a:lnTo>
                    <a:pt x="138" y="195"/>
                  </a:lnTo>
                  <a:lnTo>
                    <a:pt x="143" y="165"/>
                  </a:lnTo>
                  <a:lnTo>
                    <a:pt x="168" y="141"/>
                  </a:lnTo>
                  <a:lnTo>
                    <a:pt x="211" y="164"/>
                  </a:lnTo>
                  <a:lnTo>
                    <a:pt x="221" y="164"/>
                  </a:lnTo>
                  <a:lnTo>
                    <a:pt x="229" y="194"/>
                  </a:lnTo>
                  <a:lnTo>
                    <a:pt x="242" y="200"/>
                  </a:lnTo>
                  <a:lnTo>
                    <a:pt x="248" y="220"/>
                  </a:lnTo>
                  <a:lnTo>
                    <a:pt x="245" y="233"/>
                  </a:lnTo>
                  <a:lnTo>
                    <a:pt x="272" y="251"/>
                  </a:lnTo>
                  <a:lnTo>
                    <a:pt x="275" y="265"/>
                  </a:lnTo>
                  <a:lnTo>
                    <a:pt x="298" y="276"/>
                  </a:lnTo>
                  <a:lnTo>
                    <a:pt x="351" y="246"/>
                  </a:lnTo>
                  <a:lnTo>
                    <a:pt x="351" y="228"/>
                  </a:lnTo>
                  <a:lnTo>
                    <a:pt x="383" y="183"/>
                  </a:lnTo>
                  <a:lnTo>
                    <a:pt x="360" y="151"/>
                  </a:lnTo>
                  <a:lnTo>
                    <a:pt x="343" y="150"/>
                  </a:lnTo>
                  <a:lnTo>
                    <a:pt x="313" y="129"/>
                  </a:lnTo>
                  <a:lnTo>
                    <a:pt x="323" y="97"/>
                  </a:lnTo>
                  <a:lnTo>
                    <a:pt x="275" y="92"/>
                  </a:lnTo>
                  <a:lnTo>
                    <a:pt x="255" y="61"/>
                  </a:lnTo>
                  <a:lnTo>
                    <a:pt x="257" y="45"/>
                  </a:lnTo>
                  <a:lnTo>
                    <a:pt x="217" y="0"/>
                  </a:lnTo>
                  <a:lnTo>
                    <a:pt x="190" y="13"/>
                  </a:lnTo>
                  <a:lnTo>
                    <a:pt x="168" y="35"/>
                  </a:lnTo>
                  <a:lnTo>
                    <a:pt x="176" y="52"/>
                  </a:lnTo>
                  <a:lnTo>
                    <a:pt x="170" y="63"/>
                  </a:lnTo>
                  <a:lnTo>
                    <a:pt x="138" y="64"/>
                  </a:lnTo>
                  <a:lnTo>
                    <a:pt x="123" y="78"/>
                  </a:lnTo>
                  <a:lnTo>
                    <a:pt x="111" y="73"/>
                  </a:lnTo>
                  <a:lnTo>
                    <a:pt x="98" y="86"/>
                  </a:lnTo>
                  <a:lnTo>
                    <a:pt x="68" y="107"/>
                  </a:lnTo>
                  <a:lnTo>
                    <a:pt x="55" y="98"/>
                  </a:lnTo>
                  <a:lnTo>
                    <a:pt x="55" y="68"/>
                  </a:lnTo>
                  <a:lnTo>
                    <a:pt x="44" y="63"/>
                  </a:lnTo>
                  <a:lnTo>
                    <a:pt x="28" y="69"/>
                  </a:lnTo>
                  <a:lnTo>
                    <a:pt x="7" y="113"/>
                  </a:lnTo>
                  <a:lnTo>
                    <a:pt x="0" y="154"/>
                  </a:lnTo>
                  <a:lnTo>
                    <a:pt x="24" y="194"/>
                  </a:lnTo>
                  <a:lnTo>
                    <a:pt x="44" y="212"/>
                  </a:lnTo>
                  <a:lnTo>
                    <a:pt x="44" y="246"/>
                  </a:lnTo>
                  <a:lnTo>
                    <a:pt x="58" y="274"/>
                  </a:lnTo>
                  <a:lnTo>
                    <a:pt x="52" y="304"/>
                  </a:lnTo>
                  <a:lnTo>
                    <a:pt x="20" y="326"/>
                  </a:lnTo>
                  <a:lnTo>
                    <a:pt x="5" y="373"/>
                  </a:lnTo>
                  <a:lnTo>
                    <a:pt x="31" y="403"/>
                  </a:lnTo>
                  <a:lnTo>
                    <a:pt x="50" y="440"/>
                  </a:lnTo>
                  <a:lnTo>
                    <a:pt x="39" y="459"/>
                  </a:lnTo>
                  <a:lnTo>
                    <a:pt x="36" y="484"/>
                  </a:lnTo>
                  <a:lnTo>
                    <a:pt x="24" y="501"/>
                  </a:lnTo>
                  <a:lnTo>
                    <a:pt x="18" y="520"/>
                  </a:lnTo>
                  <a:lnTo>
                    <a:pt x="36" y="541"/>
                  </a:lnTo>
                  <a:lnTo>
                    <a:pt x="109" y="551"/>
                  </a:lnTo>
                  <a:lnTo>
                    <a:pt x="138" y="539"/>
                  </a:lnTo>
                  <a:lnTo>
                    <a:pt x="149" y="543"/>
                  </a:lnTo>
                  <a:lnTo>
                    <a:pt x="149" y="543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43" name="内蒙古">
              <a:hlinkClick r:id="" action="ppaction://macro?name=Slide1.内蒙古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3690122" y="248400"/>
              <a:ext cx="3313601" cy="3164400"/>
            </a:xfrm>
            <a:custGeom>
              <a:avLst/>
              <a:gdLst>
                <a:gd name="T0" fmla="*/ 517 w 1583"/>
                <a:gd name="T1" fmla="*/ 1381 h 1423"/>
                <a:gd name="T2" fmla="*/ 586 w 1583"/>
                <a:gd name="T3" fmla="*/ 1260 h 1423"/>
                <a:gd name="T4" fmla="*/ 635 w 1583"/>
                <a:gd name="T5" fmla="*/ 1373 h 1423"/>
                <a:gd name="T6" fmla="*/ 700 w 1583"/>
                <a:gd name="T7" fmla="*/ 1397 h 1423"/>
                <a:gd name="T8" fmla="*/ 779 w 1583"/>
                <a:gd name="T9" fmla="*/ 1277 h 1423"/>
                <a:gd name="T10" fmla="*/ 862 w 1583"/>
                <a:gd name="T11" fmla="*/ 1235 h 1423"/>
                <a:gd name="T12" fmla="*/ 958 w 1583"/>
                <a:gd name="T13" fmla="*/ 1159 h 1423"/>
                <a:gd name="T14" fmla="*/ 1015 w 1583"/>
                <a:gd name="T15" fmla="*/ 1085 h 1423"/>
                <a:gd name="T16" fmla="*/ 1070 w 1583"/>
                <a:gd name="T17" fmla="*/ 999 h 1423"/>
                <a:gd name="T18" fmla="*/ 1126 w 1583"/>
                <a:gd name="T19" fmla="*/ 1004 h 1423"/>
                <a:gd name="T20" fmla="*/ 1191 w 1583"/>
                <a:gd name="T21" fmla="*/ 983 h 1423"/>
                <a:gd name="T22" fmla="*/ 1272 w 1583"/>
                <a:gd name="T23" fmla="*/ 976 h 1423"/>
                <a:gd name="T24" fmla="*/ 1349 w 1583"/>
                <a:gd name="T25" fmla="*/ 1005 h 1423"/>
                <a:gd name="T26" fmla="*/ 1389 w 1583"/>
                <a:gd name="T27" fmla="*/ 974 h 1423"/>
                <a:gd name="T28" fmla="*/ 1472 w 1583"/>
                <a:gd name="T29" fmla="*/ 898 h 1423"/>
                <a:gd name="T30" fmla="*/ 1543 w 1583"/>
                <a:gd name="T31" fmla="*/ 859 h 1423"/>
                <a:gd name="T32" fmla="*/ 1562 w 1583"/>
                <a:gd name="T33" fmla="*/ 794 h 1423"/>
                <a:gd name="T34" fmla="*/ 1475 w 1583"/>
                <a:gd name="T35" fmla="*/ 745 h 1423"/>
                <a:gd name="T36" fmla="*/ 1454 w 1583"/>
                <a:gd name="T37" fmla="*/ 652 h 1423"/>
                <a:gd name="T38" fmla="*/ 1480 w 1583"/>
                <a:gd name="T39" fmla="*/ 621 h 1423"/>
                <a:gd name="T40" fmla="*/ 1490 w 1583"/>
                <a:gd name="T41" fmla="*/ 546 h 1423"/>
                <a:gd name="T42" fmla="*/ 1490 w 1583"/>
                <a:gd name="T43" fmla="*/ 529 h 1423"/>
                <a:gd name="T44" fmla="*/ 1510 w 1583"/>
                <a:gd name="T45" fmla="*/ 390 h 1423"/>
                <a:gd name="T46" fmla="*/ 1539 w 1583"/>
                <a:gd name="T47" fmla="*/ 404 h 1423"/>
                <a:gd name="T48" fmla="*/ 1552 w 1583"/>
                <a:gd name="T49" fmla="*/ 223 h 1423"/>
                <a:gd name="T50" fmla="*/ 1451 w 1583"/>
                <a:gd name="T51" fmla="*/ 146 h 1423"/>
                <a:gd name="T52" fmla="*/ 1374 w 1583"/>
                <a:gd name="T53" fmla="*/ 98 h 1423"/>
                <a:gd name="T54" fmla="*/ 1297 w 1583"/>
                <a:gd name="T55" fmla="*/ 74 h 1423"/>
                <a:gd name="T56" fmla="*/ 1283 w 1583"/>
                <a:gd name="T57" fmla="*/ 0 h 1423"/>
                <a:gd name="T58" fmla="*/ 1254 w 1583"/>
                <a:gd name="T59" fmla="*/ 74 h 1423"/>
                <a:gd name="T60" fmla="*/ 1215 w 1583"/>
                <a:gd name="T61" fmla="*/ 268 h 1423"/>
                <a:gd name="T62" fmla="*/ 1111 w 1583"/>
                <a:gd name="T63" fmla="*/ 346 h 1423"/>
                <a:gd name="T64" fmla="*/ 1043 w 1583"/>
                <a:gd name="T65" fmla="*/ 484 h 1423"/>
                <a:gd name="T66" fmla="*/ 1150 w 1583"/>
                <a:gd name="T67" fmla="*/ 508 h 1423"/>
                <a:gd name="T68" fmla="*/ 1302 w 1583"/>
                <a:gd name="T69" fmla="*/ 560 h 1423"/>
                <a:gd name="T70" fmla="*/ 1195 w 1583"/>
                <a:gd name="T71" fmla="*/ 604 h 1423"/>
                <a:gd name="T72" fmla="*/ 1108 w 1583"/>
                <a:gd name="T73" fmla="*/ 663 h 1423"/>
                <a:gd name="T74" fmla="*/ 993 w 1583"/>
                <a:gd name="T75" fmla="*/ 767 h 1423"/>
                <a:gd name="T76" fmla="*/ 857 w 1583"/>
                <a:gd name="T77" fmla="*/ 787 h 1423"/>
                <a:gd name="T78" fmla="*/ 827 w 1583"/>
                <a:gd name="T79" fmla="*/ 918 h 1423"/>
                <a:gd name="T80" fmla="*/ 617 w 1583"/>
                <a:gd name="T81" fmla="*/ 1007 h 1423"/>
                <a:gd name="T82" fmla="*/ 438 w 1583"/>
                <a:gd name="T83" fmla="*/ 1062 h 1423"/>
                <a:gd name="T84" fmla="*/ 160 w 1583"/>
                <a:gd name="T85" fmla="*/ 998 h 1423"/>
                <a:gd name="T86" fmla="*/ 10 w 1583"/>
                <a:gd name="T87" fmla="*/ 1045 h 1423"/>
                <a:gd name="T88" fmla="*/ 96 w 1583"/>
                <a:gd name="T89" fmla="*/ 1143 h 1423"/>
                <a:gd name="T90" fmla="*/ 180 w 1583"/>
                <a:gd name="T91" fmla="*/ 1180 h 1423"/>
                <a:gd name="T92" fmla="*/ 206 w 1583"/>
                <a:gd name="T93" fmla="*/ 1257 h 1423"/>
                <a:gd name="T94" fmla="*/ 295 w 1583"/>
                <a:gd name="T95" fmla="*/ 1307 h 1423"/>
                <a:gd name="T96" fmla="*/ 424 w 1583"/>
                <a:gd name="T97" fmla="*/ 1293 h 1423"/>
                <a:gd name="T98" fmla="*/ 381 w 1583"/>
                <a:gd name="T99" fmla="*/ 1362 h 1423"/>
                <a:gd name="T100" fmla="*/ 447 w 1583"/>
                <a:gd name="T101" fmla="*/ 1419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83" h="1423">
                  <a:moveTo>
                    <a:pt x="447" y="1419"/>
                  </a:moveTo>
                  <a:lnTo>
                    <a:pt x="468" y="1413"/>
                  </a:lnTo>
                  <a:lnTo>
                    <a:pt x="486" y="1405"/>
                  </a:lnTo>
                  <a:lnTo>
                    <a:pt x="517" y="1381"/>
                  </a:lnTo>
                  <a:lnTo>
                    <a:pt x="524" y="1339"/>
                  </a:lnTo>
                  <a:lnTo>
                    <a:pt x="542" y="1281"/>
                  </a:lnTo>
                  <a:lnTo>
                    <a:pt x="582" y="1254"/>
                  </a:lnTo>
                  <a:lnTo>
                    <a:pt x="586" y="1260"/>
                  </a:lnTo>
                  <a:lnTo>
                    <a:pt x="598" y="1301"/>
                  </a:lnTo>
                  <a:lnTo>
                    <a:pt x="579" y="1326"/>
                  </a:lnTo>
                  <a:lnTo>
                    <a:pt x="576" y="1350"/>
                  </a:lnTo>
                  <a:lnTo>
                    <a:pt x="635" y="1373"/>
                  </a:lnTo>
                  <a:lnTo>
                    <a:pt x="640" y="1390"/>
                  </a:lnTo>
                  <a:lnTo>
                    <a:pt x="675" y="1386"/>
                  </a:lnTo>
                  <a:lnTo>
                    <a:pt x="693" y="1392"/>
                  </a:lnTo>
                  <a:lnTo>
                    <a:pt x="700" y="1397"/>
                  </a:lnTo>
                  <a:lnTo>
                    <a:pt x="761" y="1309"/>
                  </a:lnTo>
                  <a:lnTo>
                    <a:pt x="777" y="1304"/>
                  </a:lnTo>
                  <a:lnTo>
                    <a:pt x="781" y="1293"/>
                  </a:lnTo>
                  <a:lnTo>
                    <a:pt x="779" y="1277"/>
                  </a:lnTo>
                  <a:lnTo>
                    <a:pt x="799" y="1246"/>
                  </a:lnTo>
                  <a:lnTo>
                    <a:pt x="838" y="1245"/>
                  </a:lnTo>
                  <a:lnTo>
                    <a:pt x="852" y="1228"/>
                  </a:lnTo>
                  <a:lnTo>
                    <a:pt x="862" y="1235"/>
                  </a:lnTo>
                  <a:lnTo>
                    <a:pt x="883" y="1217"/>
                  </a:lnTo>
                  <a:lnTo>
                    <a:pt x="897" y="1217"/>
                  </a:lnTo>
                  <a:lnTo>
                    <a:pt x="938" y="1158"/>
                  </a:lnTo>
                  <a:lnTo>
                    <a:pt x="958" y="1159"/>
                  </a:lnTo>
                  <a:lnTo>
                    <a:pt x="984" y="1142"/>
                  </a:lnTo>
                  <a:lnTo>
                    <a:pt x="992" y="1149"/>
                  </a:lnTo>
                  <a:lnTo>
                    <a:pt x="1039" y="1125"/>
                  </a:lnTo>
                  <a:lnTo>
                    <a:pt x="1015" y="1085"/>
                  </a:lnTo>
                  <a:lnTo>
                    <a:pt x="1022" y="1044"/>
                  </a:lnTo>
                  <a:lnTo>
                    <a:pt x="1043" y="1000"/>
                  </a:lnTo>
                  <a:lnTo>
                    <a:pt x="1059" y="994"/>
                  </a:lnTo>
                  <a:lnTo>
                    <a:pt x="1070" y="999"/>
                  </a:lnTo>
                  <a:lnTo>
                    <a:pt x="1070" y="1029"/>
                  </a:lnTo>
                  <a:lnTo>
                    <a:pt x="1083" y="1038"/>
                  </a:lnTo>
                  <a:lnTo>
                    <a:pt x="1113" y="1017"/>
                  </a:lnTo>
                  <a:lnTo>
                    <a:pt x="1126" y="1004"/>
                  </a:lnTo>
                  <a:lnTo>
                    <a:pt x="1138" y="1009"/>
                  </a:lnTo>
                  <a:lnTo>
                    <a:pt x="1153" y="995"/>
                  </a:lnTo>
                  <a:lnTo>
                    <a:pt x="1185" y="994"/>
                  </a:lnTo>
                  <a:lnTo>
                    <a:pt x="1191" y="983"/>
                  </a:lnTo>
                  <a:lnTo>
                    <a:pt x="1183" y="966"/>
                  </a:lnTo>
                  <a:lnTo>
                    <a:pt x="1205" y="944"/>
                  </a:lnTo>
                  <a:lnTo>
                    <a:pt x="1232" y="931"/>
                  </a:lnTo>
                  <a:lnTo>
                    <a:pt x="1272" y="976"/>
                  </a:lnTo>
                  <a:lnTo>
                    <a:pt x="1270" y="992"/>
                  </a:lnTo>
                  <a:lnTo>
                    <a:pt x="1290" y="1023"/>
                  </a:lnTo>
                  <a:lnTo>
                    <a:pt x="1338" y="1028"/>
                  </a:lnTo>
                  <a:lnTo>
                    <a:pt x="1349" y="1005"/>
                  </a:lnTo>
                  <a:lnTo>
                    <a:pt x="1336" y="940"/>
                  </a:lnTo>
                  <a:lnTo>
                    <a:pt x="1348" y="928"/>
                  </a:lnTo>
                  <a:lnTo>
                    <a:pt x="1370" y="944"/>
                  </a:lnTo>
                  <a:lnTo>
                    <a:pt x="1389" y="974"/>
                  </a:lnTo>
                  <a:lnTo>
                    <a:pt x="1422" y="926"/>
                  </a:lnTo>
                  <a:lnTo>
                    <a:pt x="1437" y="921"/>
                  </a:lnTo>
                  <a:lnTo>
                    <a:pt x="1461" y="898"/>
                  </a:lnTo>
                  <a:lnTo>
                    <a:pt x="1472" y="898"/>
                  </a:lnTo>
                  <a:lnTo>
                    <a:pt x="1491" y="878"/>
                  </a:lnTo>
                  <a:lnTo>
                    <a:pt x="1503" y="878"/>
                  </a:lnTo>
                  <a:lnTo>
                    <a:pt x="1514" y="859"/>
                  </a:lnTo>
                  <a:lnTo>
                    <a:pt x="1543" y="859"/>
                  </a:lnTo>
                  <a:lnTo>
                    <a:pt x="1569" y="833"/>
                  </a:lnTo>
                  <a:lnTo>
                    <a:pt x="1582" y="820"/>
                  </a:lnTo>
                  <a:lnTo>
                    <a:pt x="1582" y="806"/>
                  </a:lnTo>
                  <a:lnTo>
                    <a:pt x="1562" y="794"/>
                  </a:lnTo>
                  <a:lnTo>
                    <a:pt x="1562" y="767"/>
                  </a:lnTo>
                  <a:lnTo>
                    <a:pt x="1523" y="719"/>
                  </a:lnTo>
                  <a:lnTo>
                    <a:pt x="1486" y="754"/>
                  </a:lnTo>
                  <a:lnTo>
                    <a:pt x="1475" y="745"/>
                  </a:lnTo>
                  <a:lnTo>
                    <a:pt x="1473" y="726"/>
                  </a:lnTo>
                  <a:lnTo>
                    <a:pt x="1459" y="703"/>
                  </a:lnTo>
                  <a:lnTo>
                    <a:pt x="1454" y="678"/>
                  </a:lnTo>
                  <a:lnTo>
                    <a:pt x="1454" y="652"/>
                  </a:lnTo>
                  <a:lnTo>
                    <a:pt x="1428" y="633"/>
                  </a:lnTo>
                  <a:lnTo>
                    <a:pt x="1425" y="623"/>
                  </a:lnTo>
                  <a:lnTo>
                    <a:pt x="1432" y="607"/>
                  </a:lnTo>
                  <a:lnTo>
                    <a:pt x="1480" y="621"/>
                  </a:lnTo>
                  <a:lnTo>
                    <a:pt x="1483" y="599"/>
                  </a:lnTo>
                  <a:lnTo>
                    <a:pt x="1499" y="578"/>
                  </a:lnTo>
                  <a:lnTo>
                    <a:pt x="1488" y="567"/>
                  </a:lnTo>
                  <a:lnTo>
                    <a:pt x="1490" y="546"/>
                  </a:lnTo>
                  <a:lnTo>
                    <a:pt x="1514" y="536"/>
                  </a:lnTo>
                  <a:lnTo>
                    <a:pt x="1519" y="529"/>
                  </a:lnTo>
                  <a:lnTo>
                    <a:pt x="1515" y="521"/>
                  </a:lnTo>
                  <a:lnTo>
                    <a:pt x="1490" y="529"/>
                  </a:lnTo>
                  <a:lnTo>
                    <a:pt x="1444" y="496"/>
                  </a:lnTo>
                  <a:lnTo>
                    <a:pt x="1442" y="487"/>
                  </a:lnTo>
                  <a:lnTo>
                    <a:pt x="1464" y="459"/>
                  </a:lnTo>
                  <a:lnTo>
                    <a:pt x="1510" y="390"/>
                  </a:lnTo>
                  <a:lnTo>
                    <a:pt x="1514" y="382"/>
                  </a:lnTo>
                  <a:lnTo>
                    <a:pt x="1521" y="382"/>
                  </a:lnTo>
                  <a:lnTo>
                    <a:pt x="1536" y="401"/>
                  </a:lnTo>
                  <a:lnTo>
                    <a:pt x="1539" y="404"/>
                  </a:lnTo>
                  <a:lnTo>
                    <a:pt x="1542" y="318"/>
                  </a:lnTo>
                  <a:lnTo>
                    <a:pt x="1557" y="310"/>
                  </a:lnTo>
                  <a:lnTo>
                    <a:pt x="1557" y="277"/>
                  </a:lnTo>
                  <a:lnTo>
                    <a:pt x="1552" y="223"/>
                  </a:lnTo>
                  <a:lnTo>
                    <a:pt x="1571" y="149"/>
                  </a:lnTo>
                  <a:lnTo>
                    <a:pt x="1515" y="107"/>
                  </a:lnTo>
                  <a:lnTo>
                    <a:pt x="1473" y="142"/>
                  </a:lnTo>
                  <a:lnTo>
                    <a:pt x="1451" y="146"/>
                  </a:lnTo>
                  <a:lnTo>
                    <a:pt x="1440" y="157"/>
                  </a:lnTo>
                  <a:lnTo>
                    <a:pt x="1403" y="151"/>
                  </a:lnTo>
                  <a:lnTo>
                    <a:pt x="1385" y="130"/>
                  </a:lnTo>
                  <a:lnTo>
                    <a:pt x="1374" y="98"/>
                  </a:lnTo>
                  <a:lnTo>
                    <a:pt x="1375" y="85"/>
                  </a:lnTo>
                  <a:lnTo>
                    <a:pt x="1346" y="66"/>
                  </a:lnTo>
                  <a:lnTo>
                    <a:pt x="1329" y="93"/>
                  </a:lnTo>
                  <a:lnTo>
                    <a:pt x="1297" y="74"/>
                  </a:lnTo>
                  <a:lnTo>
                    <a:pt x="1292" y="69"/>
                  </a:lnTo>
                  <a:lnTo>
                    <a:pt x="1311" y="20"/>
                  </a:lnTo>
                  <a:lnTo>
                    <a:pt x="1296" y="0"/>
                  </a:lnTo>
                  <a:lnTo>
                    <a:pt x="1283" y="0"/>
                  </a:lnTo>
                  <a:lnTo>
                    <a:pt x="1249" y="24"/>
                  </a:lnTo>
                  <a:lnTo>
                    <a:pt x="1222" y="64"/>
                  </a:lnTo>
                  <a:lnTo>
                    <a:pt x="1234" y="71"/>
                  </a:lnTo>
                  <a:lnTo>
                    <a:pt x="1254" y="74"/>
                  </a:lnTo>
                  <a:lnTo>
                    <a:pt x="1270" y="116"/>
                  </a:lnTo>
                  <a:lnTo>
                    <a:pt x="1260" y="133"/>
                  </a:lnTo>
                  <a:lnTo>
                    <a:pt x="1244" y="157"/>
                  </a:lnTo>
                  <a:lnTo>
                    <a:pt x="1215" y="268"/>
                  </a:lnTo>
                  <a:lnTo>
                    <a:pt x="1226" y="287"/>
                  </a:lnTo>
                  <a:lnTo>
                    <a:pt x="1217" y="303"/>
                  </a:lnTo>
                  <a:lnTo>
                    <a:pt x="1148" y="353"/>
                  </a:lnTo>
                  <a:lnTo>
                    <a:pt x="1111" y="346"/>
                  </a:lnTo>
                  <a:lnTo>
                    <a:pt x="1090" y="338"/>
                  </a:lnTo>
                  <a:lnTo>
                    <a:pt x="1088" y="349"/>
                  </a:lnTo>
                  <a:lnTo>
                    <a:pt x="1058" y="469"/>
                  </a:lnTo>
                  <a:lnTo>
                    <a:pt x="1043" y="484"/>
                  </a:lnTo>
                  <a:lnTo>
                    <a:pt x="1051" y="505"/>
                  </a:lnTo>
                  <a:lnTo>
                    <a:pt x="1068" y="521"/>
                  </a:lnTo>
                  <a:lnTo>
                    <a:pt x="1099" y="505"/>
                  </a:lnTo>
                  <a:lnTo>
                    <a:pt x="1150" y="508"/>
                  </a:lnTo>
                  <a:lnTo>
                    <a:pt x="1164" y="484"/>
                  </a:lnTo>
                  <a:lnTo>
                    <a:pt x="1191" y="478"/>
                  </a:lnTo>
                  <a:lnTo>
                    <a:pt x="1240" y="496"/>
                  </a:lnTo>
                  <a:lnTo>
                    <a:pt x="1302" y="560"/>
                  </a:lnTo>
                  <a:lnTo>
                    <a:pt x="1302" y="573"/>
                  </a:lnTo>
                  <a:lnTo>
                    <a:pt x="1288" y="582"/>
                  </a:lnTo>
                  <a:lnTo>
                    <a:pt x="1218" y="585"/>
                  </a:lnTo>
                  <a:lnTo>
                    <a:pt x="1195" y="604"/>
                  </a:lnTo>
                  <a:lnTo>
                    <a:pt x="1177" y="602"/>
                  </a:lnTo>
                  <a:lnTo>
                    <a:pt x="1164" y="623"/>
                  </a:lnTo>
                  <a:lnTo>
                    <a:pt x="1129" y="630"/>
                  </a:lnTo>
                  <a:lnTo>
                    <a:pt x="1108" y="663"/>
                  </a:lnTo>
                  <a:lnTo>
                    <a:pt x="1104" y="687"/>
                  </a:lnTo>
                  <a:lnTo>
                    <a:pt x="1056" y="719"/>
                  </a:lnTo>
                  <a:lnTo>
                    <a:pt x="1025" y="721"/>
                  </a:lnTo>
                  <a:lnTo>
                    <a:pt x="993" y="767"/>
                  </a:lnTo>
                  <a:lnTo>
                    <a:pt x="961" y="786"/>
                  </a:lnTo>
                  <a:lnTo>
                    <a:pt x="901" y="772"/>
                  </a:lnTo>
                  <a:lnTo>
                    <a:pt x="881" y="763"/>
                  </a:lnTo>
                  <a:lnTo>
                    <a:pt x="857" y="787"/>
                  </a:lnTo>
                  <a:lnTo>
                    <a:pt x="845" y="830"/>
                  </a:lnTo>
                  <a:lnTo>
                    <a:pt x="878" y="878"/>
                  </a:lnTo>
                  <a:lnTo>
                    <a:pt x="857" y="900"/>
                  </a:lnTo>
                  <a:lnTo>
                    <a:pt x="827" y="918"/>
                  </a:lnTo>
                  <a:lnTo>
                    <a:pt x="783" y="974"/>
                  </a:lnTo>
                  <a:lnTo>
                    <a:pt x="724" y="999"/>
                  </a:lnTo>
                  <a:lnTo>
                    <a:pt x="631" y="1009"/>
                  </a:lnTo>
                  <a:lnTo>
                    <a:pt x="617" y="1007"/>
                  </a:lnTo>
                  <a:lnTo>
                    <a:pt x="507" y="1053"/>
                  </a:lnTo>
                  <a:lnTo>
                    <a:pt x="457" y="1085"/>
                  </a:lnTo>
                  <a:lnTo>
                    <a:pt x="443" y="1077"/>
                  </a:lnTo>
                  <a:lnTo>
                    <a:pt x="438" y="1062"/>
                  </a:lnTo>
                  <a:lnTo>
                    <a:pt x="371" y="1058"/>
                  </a:lnTo>
                  <a:lnTo>
                    <a:pt x="293" y="1035"/>
                  </a:lnTo>
                  <a:lnTo>
                    <a:pt x="272" y="1011"/>
                  </a:lnTo>
                  <a:lnTo>
                    <a:pt x="160" y="998"/>
                  </a:lnTo>
                  <a:lnTo>
                    <a:pt x="139" y="1007"/>
                  </a:lnTo>
                  <a:lnTo>
                    <a:pt x="3" y="994"/>
                  </a:lnTo>
                  <a:lnTo>
                    <a:pt x="0" y="1014"/>
                  </a:lnTo>
                  <a:lnTo>
                    <a:pt x="10" y="1045"/>
                  </a:lnTo>
                  <a:lnTo>
                    <a:pt x="4" y="1097"/>
                  </a:lnTo>
                  <a:lnTo>
                    <a:pt x="43" y="1154"/>
                  </a:lnTo>
                  <a:lnTo>
                    <a:pt x="63" y="1167"/>
                  </a:lnTo>
                  <a:lnTo>
                    <a:pt x="96" y="1143"/>
                  </a:lnTo>
                  <a:lnTo>
                    <a:pt x="161" y="1143"/>
                  </a:lnTo>
                  <a:lnTo>
                    <a:pt x="178" y="1149"/>
                  </a:lnTo>
                  <a:lnTo>
                    <a:pt x="188" y="1164"/>
                  </a:lnTo>
                  <a:lnTo>
                    <a:pt x="180" y="1180"/>
                  </a:lnTo>
                  <a:lnTo>
                    <a:pt x="143" y="1211"/>
                  </a:lnTo>
                  <a:lnTo>
                    <a:pt x="147" y="1225"/>
                  </a:lnTo>
                  <a:lnTo>
                    <a:pt x="190" y="1257"/>
                  </a:lnTo>
                  <a:lnTo>
                    <a:pt x="206" y="1257"/>
                  </a:lnTo>
                  <a:lnTo>
                    <a:pt x="211" y="1263"/>
                  </a:lnTo>
                  <a:lnTo>
                    <a:pt x="208" y="1277"/>
                  </a:lnTo>
                  <a:lnTo>
                    <a:pt x="234" y="1297"/>
                  </a:lnTo>
                  <a:lnTo>
                    <a:pt x="295" y="1307"/>
                  </a:lnTo>
                  <a:lnTo>
                    <a:pt x="324" y="1299"/>
                  </a:lnTo>
                  <a:lnTo>
                    <a:pt x="361" y="1262"/>
                  </a:lnTo>
                  <a:lnTo>
                    <a:pt x="406" y="1265"/>
                  </a:lnTo>
                  <a:lnTo>
                    <a:pt x="424" y="1293"/>
                  </a:lnTo>
                  <a:lnTo>
                    <a:pt x="414" y="1318"/>
                  </a:lnTo>
                  <a:lnTo>
                    <a:pt x="416" y="1334"/>
                  </a:lnTo>
                  <a:lnTo>
                    <a:pt x="392" y="1349"/>
                  </a:lnTo>
                  <a:lnTo>
                    <a:pt x="381" y="1362"/>
                  </a:lnTo>
                  <a:lnTo>
                    <a:pt x="386" y="1393"/>
                  </a:lnTo>
                  <a:lnTo>
                    <a:pt x="428" y="1422"/>
                  </a:lnTo>
                  <a:lnTo>
                    <a:pt x="447" y="1419"/>
                  </a:lnTo>
                  <a:lnTo>
                    <a:pt x="447" y="1419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44" name="辽宁">
              <a:hlinkClick r:id="" action="ppaction://macro?name=Slide1.辽宁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429822" y="2107300"/>
              <a:ext cx="883410" cy="876124"/>
            </a:xfrm>
            <a:custGeom>
              <a:avLst/>
              <a:gdLst>
                <a:gd name="T0" fmla="*/ 342 w 413"/>
                <a:gd name="T1" fmla="*/ 277 h 401"/>
                <a:gd name="T2" fmla="*/ 385 w 413"/>
                <a:gd name="T3" fmla="*/ 213 h 401"/>
                <a:gd name="T4" fmla="*/ 412 w 413"/>
                <a:gd name="T5" fmla="*/ 180 h 401"/>
                <a:gd name="T6" fmla="*/ 409 w 413"/>
                <a:gd name="T7" fmla="*/ 150 h 401"/>
                <a:gd name="T8" fmla="*/ 380 w 413"/>
                <a:gd name="T9" fmla="*/ 116 h 401"/>
                <a:gd name="T10" fmla="*/ 376 w 413"/>
                <a:gd name="T11" fmla="*/ 89 h 401"/>
                <a:gd name="T12" fmla="*/ 323 w 413"/>
                <a:gd name="T13" fmla="*/ 16 h 401"/>
                <a:gd name="T14" fmla="*/ 321 w 413"/>
                <a:gd name="T15" fmla="*/ 24 h 401"/>
                <a:gd name="T16" fmla="*/ 310 w 413"/>
                <a:gd name="T17" fmla="*/ 35 h 401"/>
                <a:gd name="T18" fmla="*/ 287 w 413"/>
                <a:gd name="T19" fmla="*/ 10 h 401"/>
                <a:gd name="T20" fmla="*/ 256 w 413"/>
                <a:gd name="T21" fmla="*/ 0 h 401"/>
                <a:gd name="T22" fmla="*/ 254 w 413"/>
                <a:gd name="T23" fmla="*/ 10 h 401"/>
                <a:gd name="T24" fmla="*/ 254 w 413"/>
                <a:gd name="T25" fmla="*/ 24 h 401"/>
                <a:gd name="T26" fmla="*/ 241 w 413"/>
                <a:gd name="T27" fmla="*/ 37 h 401"/>
                <a:gd name="T28" fmla="*/ 215 w 413"/>
                <a:gd name="T29" fmla="*/ 63 h 401"/>
                <a:gd name="T30" fmla="*/ 186 w 413"/>
                <a:gd name="T31" fmla="*/ 63 h 401"/>
                <a:gd name="T32" fmla="*/ 175 w 413"/>
                <a:gd name="T33" fmla="*/ 82 h 401"/>
                <a:gd name="T34" fmla="*/ 163 w 413"/>
                <a:gd name="T35" fmla="*/ 82 h 401"/>
                <a:gd name="T36" fmla="*/ 144 w 413"/>
                <a:gd name="T37" fmla="*/ 102 h 401"/>
                <a:gd name="T38" fmla="*/ 133 w 413"/>
                <a:gd name="T39" fmla="*/ 102 h 401"/>
                <a:gd name="T40" fmla="*/ 109 w 413"/>
                <a:gd name="T41" fmla="*/ 125 h 401"/>
                <a:gd name="T42" fmla="*/ 94 w 413"/>
                <a:gd name="T43" fmla="*/ 130 h 401"/>
                <a:gd name="T44" fmla="*/ 61 w 413"/>
                <a:gd name="T45" fmla="*/ 178 h 401"/>
                <a:gd name="T46" fmla="*/ 42 w 413"/>
                <a:gd name="T47" fmla="*/ 148 h 401"/>
                <a:gd name="T48" fmla="*/ 20 w 413"/>
                <a:gd name="T49" fmla="*/ 132 h 401"/>
                <a:gd name="T50" fmla="*/ 8 w 413"/>
                <a:gd name="T51" fmla="*/ 144 h 401"/>
                <a:gd name="T52" fmla="*/ 21 w 413"/>
                <a:gd name="T53" fmla="*/ 209 h 401"/>
                <a:gd name="T54" fmla="*/ 10 w 413"/>
                <a:gd name="T55" fmla="*/ 232 h 401"/>
                <a:gd name="T56" fmla="*/ 0 w 413"/>
                <a:gd name="T57" fmla="*/ 264 h 401"/>
                <a:gd name="T58" fmla="*/ 30 w 413"/>
                <a:gd name="T59" fmla="*/ 285 h 401"/>
                <a:gd name="T60" fmla="*/ 47 w 413"/>
                <a:gd name="T61" fmla="*/ 286 h 401"/>
                <a:gd name="T62" fmla="*/ 70 w 413"/>
                <a:gd name="T63" fmla="*/ 318 h 401"/>
                <a:gd name="T64" fmla="*/ 86 w 413"/>
                <a:gd name="T65" fmla="*/ 309 h 401"/>
                <a:gd name="T66" fmla="*/ 112 w 413"/>
                <a:gd name="T67" fmla="*/ 277 h 401"/>
                <a:gd name="T68" fmla="*/ 138 w 413"/>
                <a:gd name="T69" fmla="*/ 233 h 401"/>
                <a:gd name="T70" fmla="*/ 182 w 413"/>
                <a:gd name="T71" fmla="*/ 223 h 401"/>
                <a:gd name="T72" fmla="*/ 210 w 413"/>
                <a:gd name="T73" fmla="*/ 252 h 401"/>
                <a:gd name="T74" fmla="*/ 190 w 413"/>
                <a:gd name="T75" fmla="*/ 295 h 401"/>
                <a:gd name="T76" fmla="*/ 163 w 413"/>
                <a:gd name="T77" fmla="*/ 336 h 401"/>
                <a:gd name="T78" fmla="*/ 187 w 413"/>
                <a:gd name="T79" fmla="*/ 353 h 401"/>
                <a:gd name="T80" fmla="*/ 186 w 413"/>
                <a:gd name="T81" fmla="*/ 373 h 401"/>
                <a:gd name="T82" fmla="*/ 167 w 413"/>
                <a:gd name="T83" fmla="*/ 392 h 401"/>
                <a:gd name="T84" fmla="*/ 171 w 413"/>
                <a:gd name="T85" fmla="*/ 400 h 401"/>
                <a:gd name="T86" fmla="*/ 203 w 413"/>
                <a:gd name="T87" fmla="*/ 382 h 401"/>
                <a:gd name="T88" fmla="*/ 249 w 413"/>
                <a:gd name="T89" fmla="*/ 321 h 401"/>
                <a:gd name="T90" fmla="*/ 319 w 413"/>
                <a:gd name="T91" fmla="*/ 282 h 401"/>
                <a:gd name="T92" fmla="*/ 342 w 413"/>
                <a:gd name="T93" fmla="*/ 277 h 401"/>
                <a:gd name="T94" fmla="*/ 342 w 413"/>
                <a:gd name="T95" fmla="*/ 277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13" h="401">
                  <a:moveTo>
                    <a:pt x="342" y="277"/>
                  </a:moveTo>
                  <a:lnTo>
                    <a:pt x="385" y="213"/>
                  </a:lnTo>
                  <a:lnTo>
                    <a:pt x="412" y="180"/>
                  </a:lnTo>
                  <a:lnTo>
                    <a:pt x="409" y="150"/>
                  </a:lnTo>
                  <a:lnTo>
                    <a:pt x="380" y="116"/>
                  </a:lnTo>
                  <a:lnTo>
                    <a:pt x="376" y="89"/>
                  </a:lnTo>
                  <a:lnTo>
                    <a:pt x="323" y="16"/>
                  </a:lnTo>
                  <a:lnTo>
                    <a:pt x="321" y="24"/>
                  </a:lnTo>
                  <a:lnTo>
                    <a:pt x="310" y="35"/>
                  </a:lnTo>
                  <a:lnTo>
                    <a:pt x="287" y="10"/>
                  </a:lnTo>
                  <a:lnTo>
                    <a:pt x="256" y="0"/>
                  </a:lnTo>
                  <a:lnTo>
                    <a:pt x="254" y="10"/>
                  </a:lnTo>
                  <a:lnTo>
                    <a:pt x="254" y="24"/>
                  </a:lnTo>
                  <a:lnTo>
                    <a:pt x="241" y="37"/>
                  </a:lnTo>
                  <a:lnTo>
                    <a:pt x="215" y="63"/>
                  </a:lnTo>
                  <a:lnTo>
                    <a:pt x="186" y="63"/>
                  </a:lnTo>
                  <a:lnTo>
                    <a:pt x="175" y="82"/>
                  </a:lnTo>
                  <a:lnTo>
                    <a:pt x="163" y="82"/>
                  </a:lnTo>
                  <a:lnTo>
                    <a:pt x="144" y="102"/>
                  </a:lnTo>
                  <a:lnTo>
                    <a:pt x="133" y="102"/>
                  </a:lnTo>
                  <a:lnTo>
                    <a:pt x="109" y="125"/>
                  </a:lnTo>
                  <a:lnTo>
                    <a:pt x="94" y="130"/>
                  </a:lnTo>
                  <a:lnTo>
                    <a:pt x="61" y="178"/>
                  </a:lnTo>
                  <a:lnTo>
                    <a:pt x="42" y="148"/>
                  </a:lnTo>
                  <a:lnTo>
                    <a:pt x="20" y="132"/>
                  </a:lnTo>
                  <a:lnTo>
                    <a:pt x="8" y="144"/>
                  </a:lnTo>
                  <a:lnTo>
                    <a:pt x="21" y="209"/>
                  </a:lnTo>
                  <a:lnTo>
                    <a:pt x="10" y="232"/>
                  </a:lnTo>
                  <a:lnTo>
                    <a:pt x="0" y="264"/>
                  </a:lnTo>
                  <a:lnTo>
                    <a:pt x="30" y="285"/>
                  </a:lnTo>
                  <a:lnTo>
                    <a:pt x="47" y="286"/>
                  </a:lnTo>
                  <a:lnTo>
                    <a:pt x="70" y="318"/>
                  </a:lnTo>
                  <a:lnTo>
                    <a:pt x="86" y="309"/>
                  </a:lnTo>
                  <a:lnTo>
                    <a:pt x="112" y="277"/>
                  </a:lnTo>
                  <a:lnTo>
                    <a:pt x="138" y="233"/>
                  </a:lnTo>
                  <a:lnTo>
                    <a:pt x="182" y="223"/>
                  </a:lnTo>
                  <a:lnTo>
                    <a:pt x="210" y="252"/>
                  </a:lnTo>
                  <a:lnTo>
                    <a:pt x="190" y="295"/>
                  </a:lnTo>
                  <a:lnTo>
                    <a:pt x="163" y="336"/>
                  </a:lnTo>
                  <a:lnTo>
                    <a:pt x="187" y="353"/>
                  </a:lnTo>
                  <a:lnTo>
                    <a:pt x="186" y="373"/>
                  </a:lnTo>
                  <a:lnTo>
                    <a:pt x="167" y="392"/>
                  </a:lnTo>
                  <a:lnTo>
                    <a:pt x="171" y="400"/>
                  </a:lnTo>
                  <a:lnTo>
                    <a:pt x="203" y="382"/>
                  </a:lnTo>
                  <a:lnTo>
                    <a:pt x="249" y="321"/>
                  </a:lnTo>
                  <a:lnTo>
                    <a:pt x="319" y="282"/>
                  </a:lnTo>
                  <a:lnTo>
                    <a:pt x="342" y="277"/>
                  </a:lnTo>
                  <a:lnTo>
                    <a:pt x="342" y="277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45" name="吉林">
              <a:hlinkClick r:id="" action="ppaction://macro?name=Slide1.吉林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681969" y="1619663"/>
              <a:ext cx="1264357" cy="898304"/>
            </a:xfrm>
            <a:custGeom>
              <a:avLst/>
              <a:gdLst>
                <a:gd name="T0" fmla="*/ 578 w 597"/>
                <a:gd name="T1" fmla="*/ 113 h 407"/>
                <a:gd name="T2" fmla="*/ 532 w 597"/>
                <a:gd name="T3" fmla="*/ 104 h 407"/>
                <a:gd name="T4" fmla="*/ 514 w 597"/>
                <a:gd name="T5" fmla="*/ 101 h 407"/>
                <a:gd name="T6" fmla="*/ 471 w 597"/>
                <a:gd name="T7" fmla="*/ 125 h 407"/>
                <a:gd name="T8" fmla="*/ 453 w 597"/>
                <a:gd name="T9" fmla="*/ 135 h 407"/>
                <a:gd name="T10" fmla="*/ 417 w 597"/>
                <a:gd name="T11" fmla="*/ 108 h 407"/>
                <a:gd name="T12" fmla="*/ 385 w 597"/>
                <a:gd name="T13" fmla="*/ 81 h 407"/>
                <a:gd name="T14" fmla="*/ 380 w 597"/>
                <a:gd name="T15" fmla="*/ 119 h 407"/>
                <a:gd name="T16" fmla="*/ 347 w 597"/>
                <a:gd name="T17" fmla="*/ 81 h 407"/>
                <a:gd name="T18" fmla="*/ 318 w 597"/>
                <a:gd name="T19" fmla="*/ 53 h 407"/>
                <a:gd name="T20" fmla="*/ 259 w 597"/>
                <a:gd name="T21" fmla="*/ 53 h 407"/>
                <a:gd name="T22" fmla="*/ 226 w 597"/>
                <a:gd name="T23" fmla="*/ 31 h 407"/>
                <a:gd name="T24" fmla="*/ 183 w 597"/>
                <a:gd name="T25" fmla="*/ 45 h 407"/>
                <a:gd name="T26" fmla="*/ 137 w 597"/>
                <a:gd name="T27" fmla="*/ 34 h 407"/>
                <a:gd name="T28" fmla="*/ 74 w 597"/>
                <a:gd name="T29" fmla="*/ 8 h 407"/>
                <a:gd name="T30" fmla="*/ 55 w 597"/>
                <a:gd name="T31" fmla="*/ 51 h 407"/>
                <a:gd name="T32" fmla="*/ 0 w 597"/>
                <a:gd name="T33" fmla="*/ 53 h 407"/>
                <a:gd name="T34" fmla="*/ 29 w 597"/>
                <a:gd name="T35" fmla="*/ 82 h 407"/>
                <a:gd name="T36" fmla="*/ 34 w 597"/>
                <a:gd name="T37" fmla="*/ 133 h 407"/>
                <a:gd name="T38" fmla="*/ 50 w 597"/>
                <a:gd name="T39" fmla="*/ 175 h 407"/>
                <a:gd name="T40" fmla="*/ 98 w 597"/>
                <a:gd name="T41" fmla="*/ 149 h 407"/>
                <a:gd name="T42" fmla="*/ 137 w 597"/>
                <a:gd name="T43" fmla="*/ 224 h 407"/>
                <a:gd name="T44" fmla="*/ 159 w 597"/>
                <a:gd name="T45" fmla="*/ 226 h 407"/>
                <a:gd name="T46" fmla="*/ 213 w 597"/>
                <a:gd name="T47" fmla="*/ 261 h 407"/>
                <a:gd name="T48" fmla="*/ 226 w 597"/>
                <a:gd name="T49" fmla="*/ 242 h 407"/>
                <a:gd name="T50" fmla="*/ 283 w 597"/>
                <a:gd name="T51" fmla="*/ 342 h 407"/>
                <a:gd name="T52" fmla="*/ 315 w 597"/>
                <a:gd name="T53" fmla="*/ 406 h 407"/>
                <a:gd name="T54" fmla="*/ 365 w 597"/>
                <a:gd name="T55" fmla="*/ 322 h 407"/>
                <a:gd name="T56" fmla="*/ 403 w 597"/>
                <a:gd name="T57" fmla="*/ 333 h 407"/>
                <a:gd name="T58" fmla="*/ 460 w 597"/>
                <a:gd name="T59" fmla="*/ 315 h 407"/>
                <a:gd name="T60" fmla="*/ 445 w 597"/>
                <a:gd name="T61" fmla="*/ 276 h 407"/>
                <a:gd name="T62" fmla="*/ 500 w 597"/>
                <a:gd name="T63" fmla="*/ 231 h 407"/>
                <a:gd name="T64" fmla="*/ 523 w 597"/>
                <a:gd name="T65" fmla="*/ 191 h 407"/>
                <a:gd name="T66" fmla="*/ 541 w 597"/>
                <a:gd name="T67" fmla="*/ 167 h 407"/>
                <a:gd name="T68" fmla="*/ 562 w 597"/>
                <a:gd name="T69" fmla="*/ 188 h 407"/>
                <a:gd name="T70" fmla="*/ 596 w 597"/>
                <a:gd name="T71" fmla="*/ 122 h 407"/>
                <a:gd name="T72" fmla="*/ 591 w 597"/>
                <a:gd name="T73" fmla="*/ 115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7" h="407">
                  <a:moveTo>
                    <a:pt x="591" y="115"/>
                  </a:moveTo>
                  <a:lnTo>
                    <a:pt x="578" y="113"/>
                  </a:lnTo>
                  <a:lnTo>
                    <a:pt x="561" y="113"/>
                  </a:lnTo>
                  <a:lnTo>
                    <a:pt x="532" y="104"/>
                  </a:lnTo>
                  <a:lnTo>
                    <a:pt x="523" y="87"/>
                  </a:lnTo>
                  <a:lnTo>
                    <a:pt x="514" y="101"/>
                  </a:lnTo>
                  <a:lnTo>
                    <a:pt x="500" y="92"/>
                  </a:lnTo>
                  <a:lnTo>
                    <a:pt x="471" y="125"/>
                  </a:lnTo>
                  <a:lnTo>
                    <a:pt x="465" y="133"/>
                  </a:lnTo>
                  <a:lnTo>
                    <a:pt x="453" y="135"/>
                  </a:lnTo>
                  <a:lnTo>
                    <a:pt x="434" y="116"/>
                  </a:lnTo>
                  <a:lnTo>
                    <a:pt x="417" y="108"/>
                  </a:lnTo>
                  <a:lnTo>
                    <a:pt x="399" y="72"/>
                  </a:lnTo>
                  <a:lnTo>
                    <a:pt x="385" y="81"/>
                  </a:lnTo>
                  <a:lnTo>
                    <a:pt x="390" y="113"/>
                  </a:lnTo>
                  <a:lnTo>
                    <a:pt x="380" y="119"/>
                  </a:lnTo>
                  <a:lnTo>
                    <a:pt x="357" y="93"/>
                  </a:lnTo>
                  <a:lnTo>
                    <a:pt x="347" y="81"/>
                  </a:lnTo>
                  <a:lnTo>
                    <a:pt x="329" y="81"/>
                  </a:lnTo>
                  <a:lnTo>
                    <a:pt x="318" y="53"/>
                  </a:lnTo>
                  <a:lnTo>
                    <a:pt x="294" y="40"/>
                  </a:lnTo>
                  <a:lnTo>
                    <a:pt x="259" y="53"/>
                  </a:lnTo>
                  <a:lnTo>
                    <a:pt x="246" y="51"/>
                  </a:lnTo>
                  <a:lnTo>
                    <a:pt x="226" y="31"/>
                  </a:lnTo>
                  <a:lnTo>
                    <a:pt x="199" y="45"/>
                  </a:lnTo>
                  <a:lnTo>
                    <a:pt x="183" y="45"/>
                  </a:lnTo>
                  <a:lnTo>
                    <a:pt x="165" y="55"/>
                  </a:lnTo>
                  <a:lnTo>
                    <a:pt x="137" y="34"/>
                  </a:lnTo>
                  <a:lnTo>
                    <a:pt x="118" y="0"/>
                  </a:lnTo>
                  <a:lnTo>
                    <a:pt x="74" y="8"/>
                  </a:lnTo>
                  <a:lnTo>
                    <a:pt x="58" y="29"/>
                  </a:lnTo>
                  <a:lnTo>
                    <a:pt x="55" y="51"/>
                  </a:lnTo>
                  <a:lnTo>
                    <a:pt x="7" y="37"/>
                  </a:lnTo>
                  <a:lnTo>
                    <a:pt x="0" y="53"/>
                  </a:lnTo>
                  <a:lnTo>
                    <a:pt x="3" y="63"/>
                  </a:lnTo>
                  <a:lnTo>
                    <a:pt x="29" y="82"/>
                  </a:lnTo>
                  <a:lnTo>
                    <a:pt x="29" y="108"/>
                  </a:lnTo>
                  <a:lnTo>
                    <a:pt x="34" y="133"/>
                  </a:lnTo>
                  <a:lnTo>
                    <a:pt x="48" y="156"/>
                  </a:lnTo>
                  <a:lnTo>
                    <a:pt x="50" y="175"/>
                  </a:lnTo>
                  <a:lnTo>
                    <a:pt x="61" y="184"/>
                  </a:lnTo>
                  <a:lnTo>
                    <a:pt x="98" y="149"/>
                  </a:lnTo>
                  <a:lnTo>
                    <a:pt x="137" y="197"/>
                  </a:lnTo>
                  <a:lnTo>
                    <a:pt x="137" y="224"/>
                  </a:lnTo>
                  <a:lnTo>
                    <a:pt x="157" y="236"/>
                  </a:lnTo>
                  <a:lnTo>
                    <a:pt x="159" y="226"/>
                  </a:lnTo>
                  <a:lnTo>
                    <a:pt x="190" y="236"/>
                  </a:lnTo>
                  <a:lnTo>
                    <a:pt x="213" y="261"/>
                  </a:lnTo>
                  <a:lnTo>
                    <a:pt x="224" y="250"/>
                  </a:lnTo>
                  <a:lnTo>
                    <a:pt x="226" y="242"/>
                  </a:lnTo>
                  <a:lnTo>
                    <a:pt x="279" y="315"/>
                  </a:lnTo>
                  <a:lnTo>
                    <a:pt x="283" y="342"/>
                  </a:lnTo>
                  <a:lnTo>
                    <a:pt x="312" y="376"/>
                  </a:lnTo>
                  <a:lnTo>
                    <a:pt x="315" y="406"/>
                  </a:lnTo>
                  <a:lnTo>
                    <a:pt x="342" y="391"/>
                  </a:lnTo>
                  <a:lnTo>
                    <a:pt x="365" y="322"/>
                  </a:lnTo>
                  <a:lnTo>
                    <a:pt x="377" y="318"/>
                  </a:lnTo>
                  <a:lnTo>
                    <a:pt x="403" y="333"/>
                  </a:lnTo>
                  <a:lnTo>
                    <a:pt x="445" y="328"/>
                  </a:lnTo>
                  <a:lnTo>
                    <a:pt x="460" y="315"/>
                  </a:lnTo>
                  <a:lnTo>
                    <a:pt x="440" y="284"/>
                  </a:lnTo>
                  <a:lnTo>
                    <a:pt x="445" y="276"/>
                  </a:lnTo>
                  <a:lnTo>
                    <a:pt x="484" y="263"/>
                  </a:lnTo>
                  <a:lnTo>
                    <a:pt x="500" y="231"/>
                  </a:lnTo>
                  <a:lnTo>
                    <a:pt x="522" y="222"/>
                  </a:lnTo>
                  <a:lnTo>
                    <a:pt x="523" y="191"/>
                  </a:lnTo>
                  <a:lnTo>
                    <a:pt x="529" y="171"/>
                  </a:lnTo>
                  <a:lnTo>
                    <a:pt x="541" y="167"/>
                  </a:lnTo>
                  <a:lnTo>
                    <a:pt x="551" y="178"/>
                  </a:lnTo>
                  <a:lnTo>
                    <a:pt x="562" y="188"/>
                  </a:lnTo>
                  <a:lnTo>
                    <a:pt x="589" y="151"/>
                  </a:lnTo>
                  <a:lnTo>
                    <a:pt x="596" y="122"/>
                  </a:lnTo>
                  <a:lnTo>
                    <a:pt x="591" y="115"/>
                  </a:lnTo>
                  <a:lnTo>
                    <a:pt x="591" y="115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46" name="黑龙江">
              <a:hlinkClick r:id="" action="ppaction://macro?name=Slide1.黑龙江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6437468" y="272209"/>
              <a:ext cx="1733976" cy="1641348"/>
            </a:xfrm>
            <a:custGeom>
              <a:avLst/>
              <a:gdLst>
                <a:gd name="T0" fmla="*/ 251 w 818"/>
                <a:gd name="T1" fmla="*/ 607 h 743"/>
                <a:gd name="T2" fmla="*/ 298 w 818"/>
                <a:gd name="T3" fmla="*/ 662 h 743"/>
                <a:gd name="T4" fmla="*/ 332 w 818"/>
                <a:gd name="T5" fmla="*/ 652 h 743"/>
                <a:gd name="T6" fmla="*/ 379 w 818"/>
                <a:gd name="T7" fmla="*/ 658 h 743"/>
                <a:gd name="T8" fmla="*/ 427 w 818"/>
                <a:gd name="T9" fmla="*/ 647 h 743"/>
                <a:gd name="T10" fmla="*/ 462 w 818"/>
                <a:gd name="T11" fmla="*/ 688 h 743"/>
                <a:gd name="T12" fmla="*/ 490 w 818"/>
                <a:gd name="T13" fmla="*/ 700 h 743"/>
                <a:gd name="T14" fmla="*/ 523 w 818"/>
                <a:gd name="T15" fmla="*/ 720 h 743"/>
                <a:gd name="T16" fmla="*/ 532 w 818"/>
                <a:gd name="T17" fmla="*/ 679 h 743"/>
                <a:gd name="T18" fmla="*/ 567 w 818"/>
                <a:gd name="T19" fmla="*/ 723 h 743"/>
                <a:gd name="T20" fmla="*/ 598 w 818"/>
                <a:gd name="T21" fmla="*/ 740 h 743"/>
                <a:gd name="T22" fmla="*/ 633 w 818"/>
                <a:gd name="T23" fmla="*/ 699 h 743"/>
                <a:gd name="T24" fmla="*/ 656 w 818"/>
                <a:gd name="T25" fmla="*/ 694 h 743"/>
                <a:gd name="T26" fmla="*/ 694 w 818"/>
                <a:gd name="T27" fmla="*/ 720 h 743"/>
                <a:gd name="T28" fmla="*/ 724 w 818"/>
                <a:gd name="T29" fmla="*/ 722 h 743"/>
                <a:gd name="T30" fmla="*/ 714 w 818"/>
                <a:gd name="T31" fmla="*/ 662 h 743"/>
                <a:gd name="T32" fmla="*/ 698 w 818"/>
                <a:gd name="T33" fmla="*/ 593 h 743"/>
                <a:gd name="T34" fmla="*/ 777 w 818"/>
                <a:gd name="T35" fmla="*/ 561 h 743"/>
                <a:gd name="T36" fmla="*/ 785 w 818"/>
                <a:gd name="T37" fmla="*/ 527 h 743"/>
                <a:gd name="T38" fmla="*/ 794 w 818"/>
                <a:gd name="T39" fmla="*/ 490 h 743"/>
                <a:gd name="T40" fmla="*/ 799 w 818"/>
                <a:gd name="T41" fmla="*/ 352 h 743"/>
                <a:gd name="T42" fmla="*/ 796 w 818"/>
                <a:gd name="T43" fmla="*/ 293 h 743"/>
                <a:gd name="T44" fmla="*/ 791 w 818"/>
                <a:gd name="T45" fmla="*/ 264 h 743"/>
                <a:gd name="T46" fmla="*/ 739 w 818"/>
                <a:gd name="T47" fmla="*/ 305 h 743"/>
                <a:gd name="T48" fmla="*/ 684 w 818"/>
                <a:gd name="T49" fmla="*/ 357 h 743"/>
                <a:gd name="T50" fmla="*/ 584 w 818"/>
                <a:gd name="T51" fmla="*/ 357 h 743"/>
                <a:gd name="T52" fmla="*/ 571 w 818"/>
                <a:gd name="T53" fmla="*/ 318 h 743"/>
                <a:gd name="T54" fmla="*/ 537 w 818"/>
                <a:gd name="T55" fmla="*/ 293 h 743"/>
                <a:gd name="T56" fmla="*/ 473 w 818"/>
                <a:gd name="T57" fmla="*/ 275 h 743"/>
                <a:gd name="T58" fmla="*/ 419 w 818"/>
                <a:gd name="T59" fmla="*/ 270 h 743"/>
                <a:gd name="T60" fmla="*/ 376 w 818"/>
                <a:gd name="T61" fmla="*/ 236 h 743"/>
                <a:gd name="T62" fmla="*/ 353 w 818"/>
                <a:gd name="T63" fmla="*/ 199 h 743"/>
                <a:gd name="T64" fmla="*/ 318 w 818"/>
                <a:gd name="T65" fmla="*/ 157 h 743"/>
                <a:gd name="T66" fmla="*/ 279 w 818"/>
                <a:gd name="T67" fmla="*/ 92 h 743"/>
                <a:gd name="T68" fmla="*/ 237 w 818"/>
                <a:gd name="T69" fmla="*/ 28 h 743"/>
                <a:gd name="T70" fmla="*/ 167 w 818"/>
                <a:gd name="T71" fmla="*/ 17 h 743"/>
                <a:gd name="T72" fmla="*/ 88 w 818"/>
                <a:gd name="T73" fmla="*/ 0 h 743"/>
                <a:gd name="T74" fmla="*/ 4 w 818"/>
                <a:gd name="T75" fmla="*/ 37 h 743"/>
                <a:gd name="T76" fmla="*/ 0 w 818"/>
                <a:gd name="T77" fmla="*/ 106 h 743"/>
                <a:gd name="T78" fmla="*/ 37 w 818"/>
                <a:gd name="T79" fmla="*/ 130 h 743"/>
                <a:gd name="T80" fmla="*/ 83 w 818"/>
                <a:gd name="T81" fmla="*/ 122 h 743"/>
                <a:gd name="T82" fmla="*/ 93 w 818"/>
                <a:gd name="T83" fmla="*/ 167 h 743"/>
                <a:gd name="T84" fmla="*/ 148 w 818"/>
                <a:gd name="T85" fmla="*/ 194 h 743"/>
                <a:gd name="T86" fmla="*/ 181 w 818"/>
                <a:gd name="T87" fmla="*/ 179 h 743"/>
                <a:gd name="T88" fmla="*/ 279 w 818"/>
                <a:gd name="T89" fmla="*/ 186 h 743"/>
                <a:gd name="T90" fmla="*/ 265 w 818"/>
                <a:gd name="T91" fmla="*/ 314 h 743"/>
                <a:gd name="T92" fmla="*/ 250 w 818"/>
                <a:gd name="T93" fmla="*/ 355 h 743"/>
                <a:gd name="T94" fmla="*/ 244 w 818"/>
                <a:gd name="T95" fmla="*/ 438 h 743"/>
                <a:gd name="T96" fmla="*/ 222 w 818"/>
                <a:gd name="T97" fmla="*/ 419 h 743"/>
                <a:gd name="T98" fmla="*/ 172 w 818"/>
                <a:gd name="T99" fmla="*/ 496 h 743"/>
                <a:gd name="T100" fmla="*/ 152 w 818"/>
                <a:gd name="T101" fmla="*/ 533 h 743"/>
                <a:gd name="T102" fmla="*/ 223 w 818"/>
                <a:gd name="T103" fmla="*/ 558 h 743"/>
                <a:gd name="T104" fmla="*/ 222 w 818"/>
                <a:gd name="T105" fmla="*/ 573 h 743"/>
                <a:gd name="T106" fmla="*/ 196 w 818"/>
                <a:gd name="T107" fmla="*/ 604 h 743"/>
                <a:gd name="T108" fmla="*/ 207 w 818"/>
                <a:gd name="T109" fmla="*/ 615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18" h="743">
                  <a:moveTo>
                    <a:pt x="207" y="615"/>
                  </a:moveTo>
                  <a:lnTo>
                    <a:pt x="251" y="607"/>
                  </a:lnTo>
                  <a:lnTo>
                    <a:pt x="270" y="641"/>
                  </a:lnTo>
                  <a:lnTo>
                    <a:pt x="298" y="662"/>
                  </a:lnTo>
                  <a:lnTo>
                    <a:pt x="316" y="652"/>
                  </a:lnTo>
                  <a:lnTo>
                    <a:pt x="332" y="652"/>
                  </a:lnTo>
                  <a:lnTo>
                    <a:pt x="359" y="638"/>
                  </a:lnTo>
                  <a:lnTo>
                    <a:pt x="379" y="658"/>
                  </a:lnTo>
                  <a:lnTo>
                    <a:pt x="392" y="660"/>
                  </a:lnTo>
                  <a:lnTo>
                    <a:pt x="427" y="647"/>
                  </a:lnTo>
                  <a:lnTo>
                    <a:pt x="451" y="660"/>
                  </a:lnTo>
                  <a:lnTo>
                    <a:pt x="462" y="688"/>
                  </a:lnTo>
                  <a:lnTo>
                    <a:pt x="480" y="688"/>
                  </a:lnTo>
                  <a:lnTo>
                    <a:pt x="490" y="700"/>
                  </a:lnTo>
                  <a:lnTo>
                    <a:pt x="513" y="726"/>
                  </a:lnTo>
                  <a:lnTo>
                    <a:pt x="523" y="720"/>
                  </a:lnTo>
                  <a:lnTo>
                    <a:pt x="518" y="688"/>
                  </a:lnTo>
                  <a:lnTo>
                    <a:pt x="532" y="679"/>
                  </a:lnTo>
                  <a:lnTo>
                    <a:pt x="550" y="715"/>
                  </a:lnTo>
                  <a:lnTo>
                    <a:pt x="567" y="723"/>
                  </a:lnTo>
                  <a:lnTo>
                    <a:pt x="586" y="742"/>
                  </a:lnTo>
                  <a:lnTo>
                    <a:pt x="598" y="740"/>
                  </a:lnTo>
                  <a:lnTo>
                    <a:pt x="604" y="732"/>
                  </a:lnTo>
                  <a:lnTo>
                    <a:pt x="633" y="699"/>
                  </a:lnTo>
                  <a:lnTo>
                    <a:pt x="647" y="708"/>
                  </a:lnTo>
                  <a:lnTo>
                    <a:pt x="656" y="694"/>
                  </a:lnTo>
                  <a:lnTo>
                    <a:pt x="665" y="711"/>
                  </a:lnTo>
                  <a:lnTo>
                    <a:pt x="694" y="720"/>
                  </a:lnTo>
                  <a:lnTo>
                    <a:pt x="711" y="720"/>
                  </a:lnTo>
                  <a:lnTo>
                    <a:pt x="724" y="722"/>
                  </a:lnTo>
                  <a:lnTo>
                    <a:pt x="717" y="708"/>
                  </a:lnTo>
                  <a:lnTo>
                    <a:pt x="714" y="662"/>
                  </a:lnTo>
                  <a:lnTo>
                    <a:pt x="680" y="612"/>
                  </a:lnTo>
                  <a:lnTo>
                    <a:pt x="698" y="593"/>
                  </a:lnTo>
                  <a:lnTo>
                    <a:pt x="715" y="561"/>
                  </a:lnTo>
                  <a:lnTo>
                    <a:pt x="777" y="561"/>
                  </a:lnTo>
                  <a:lnTo>
                    <a:pt x="789" y="551"/>
                  </a:lnTo>
                  <a:lnTo>
                    <a:pt x="785" y="527"/>
                  </a:lnTo>
                  <a:lnTo>
                    <a:pt x="799" y="502"/>
                  </a:lnTo>
                  <a:lnTo>
                    <a:pt x="794" y="490"/>
                  </a:lnTo>
                  <a:lnTo>
                    <a:pt x="799" y="467"/>
                  </a:lnTo>
                  <a:lnTo>
                    <a:pt x="799" y="352"/>
                  </a:lnTo>
                  <a:lnTo>
                    <a:pt x="817" y="316"/>
                  </a:lnTo>
                  <a:lnTo>
                    <a:pt x="796" y="293"/>
                  </a:lnTo>
                  <a:lnTo>
                    <a:pt x="799" y="277"/>
                  </a:lnTo>
                  <a:lnTo>
                    <a:pt x="791" y="264"/>
                  </a:lnTo>
                  <a:lnTo>
                    <a:pt x="767" y="274"/>
                  </a:lnTo>
                  <a:lnTo>
                    <a:pt x="739" y="305"/>
                  </a:lnTo>
                  <a:lnTo>
                    <a:pt x="711" y="318"/>
                  </a:lnTo>
                  <a:lnTo>
                    <a:pt x="684" y="357"/>
                  </a:lnTo>
                  <a:lnTo>
                    <a:pt x="615" y="381"/>
                  </a:lnTo>
                  <a:lnTo>
                    <a:pt x="584" y="357"/>
                  </a:lnTo>
                  <a:lnTo>
                    <a:pt x="588" y="342"/>
                  </a:lnTo>
                  <a:lnTo>
                    <a:pt x="571" y="318"/>
                  </a:lnTo>
                  <a:lnTo>
                    <a:pt x="564" y="294"/>
                  </a:lnTo>
                  <a:lnTo>
                    <a:pt x="537" y="293"/>
                  </a:lnTo>
                  <a:lnTo>
                    <a:pt x="492" y="268"/>
                  </a:lnTo>
                  <a:lnTo>
                    <a:pt x="473" y="275"/>
                  </a:lnTo>
                  <a:lnTo>
                    <a:pt x="451" y="264"/>
                  </a:lnTo>
                  <a:lnTo>
                    <a:pt x="419" y="270"/>
                  </a:lnTo>
                  <a:lnTo>
                    <a:pt x="392" y="260"/>
                  </a:lnTo>
                  <a:lnTo>
                    <a:pt x="376" y="236"/>
                  </a:lnTo>
                  <a:lnTo>
                    <a:pt x="359" y="217"/>
                  </a:lnTo>
                  <a:lnTo>
                    <a:pt x="353" y="199"/>
                  </a:lnTo>
                  <a:lnTo>
                    <a:pt x="332" y="177"/>
                  </a:lnTo>
                  <a:lnTo>
                    <a:pt x="318" y="157"/>
                  </a:lnTo>
                  <a:lnTo>
                    <a:pt x="288" y="116"/>
                  </a:lnTo>
                  <a:lnTo>
                    <a:pt x="279" y="92"/>
                  </a:lnTo>
                  <a:lnTo>
                    <a:pt x="246" y="50"/>
                  </a:lnTo>
                  <a:lnTo>
                    <a:pt x="237" y="28"/>
                  </a:lnTo>
                  <a:lnTo>
                    <a:pt x="194" y="7"/>
                  </a:lnTo>
                  <a:lnTo>
                    <a:pt x="167" y="17"/>
                  </a:lnTo>
                  <a:lnTo>
                    <a:pt x="142" y="11"/>
                  </a:lnTo>
                  <a:lnTo>
                    <a:pt x="88" y="0"/>
                  </a:lnTo>
                  <a:lnTo>
                    <a:pt x="16" y="26"/>
                  </a:lnTo>
                  <a:lnTo>
                    <a:pt x="4" y="37"/>
                  </a:lnTo>
                  <a:lnTo>
                    <a:pt x="19" y="57"/>
                  </a:lnTo>
                  <a:lnTo>
                    <a:pt x="0" y="106"/>
                  </a:lnTo>
                  <a:lnTo>
                    <a:pt x="5" y="111"/>
                  </a:lnTo>
                  <a:lnTo>
                    <a:pt x="37" y="130"/>
                  </a:lnTo>
                  <a:lnTo>
                    <a:pt x="54" y="103"/>
                  </a:lnTo>
                  <a:lnTo>
                    <a:pt x="83" y="122"/>
                  </a:lnTo>
                  <a:lnTo>
                    <a:pt x="82" y="135"/>
                  </a:lnTo>
                  <a:lnTo>
                    <a:pt x="93" y="167"/>
                  </a:lnTo>
                  <a:lnTo>
                    <a:pt x="111" y="188"/>
                  </a:lnTo>
                  <a:lnTo>
                    <a:pt x="148" y="194"/>
                  </a:lnTo>
                  <a:lnTo>
                    <a:pt x="159" y="183"/>
                  </a:lnTo>
                  <a:lnTo>
                    <a:pt x="181" y="179"/>
                  </a:lnTo>
                  <a:lnTo>
                    <a:pt x="223" y="144"/>
                  </a:lnTo>
                  <a:lnTo>
                    <a:pt x="279" y="186"/>
                  </a:lnTo>
                  <a:lnTo>
                    <a:pt x="260" y="260"/>
                  </a:lnTo>
                  <a:lnTo>
                    <a:pt x="265" y="314"/>
                  </a:lnTo>
                  <a:lnTo>
                    <a:pt x="265" y="347"/>
                  </a:lnTo>
                  <a:lnTo>
                    <a:pt x="250" y="355"/>
                  </a:lnTo>
                  <a:lnTo>
                    <a:pt x="247" y="441"/>
                  </a:lnTo>
                  <a:lnTo>
                    <a:pt x="244" y="438"/>
                  </a:lnTo>
                  <a:lnTo>
                    <a:pt x="229" y="419"/>
                  </a:lnTo>
                  <a:lnTo>
                    <a:pt x="222" y="419"/>
                  </a:lnTo>
                  <a:lnTo>
                    <a:pt x="218" y="427"/>
                  </a:lnTo>
                  <a:lnTo>
                    <a:pt x="172" y="496"/>
                  </a:lnTo>
                  <a:lnTo>
                    <a:pt x="150" y="524"/>
                  </a:lnTo>
                  <a:lnTo>
                    <a:pt x="152" y="533"/>
                  </a:lnTo>
                  <a:lnTo>
                    <a:pt x="198" y="566"/>
                  </a:lnTo>
                  <a:lnTo>
                    <a:pt x="223" y="558"/>
                  </a:lnTo>
                  <a:lnTo>
                    <a:pt x="227" y="566"/>
                  </a:lnTo>
                  <a:lnTo>
                    <a:pt x="222" y="573"/>
                  </a:lnTo>
                  <a:lnTo>
                    <a:pt x="198" y="583"/>
                  </a:lnTo>
                  <a:lnTo>
                    <a:pt x="196" y="604"/>
                  </a:lnTo>
                  <a:lnTo>
                    <a:pt x="207" y="615"/>
                  </a:lnTo>
                  <a:lnTo>
                    <a:pt x="207" y="615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47" name="新疆">
              <a:hlinkClick r:id="" action="ppaction://macro?name=Slide1.新疆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508487" y="954956"/>
              <a:ext cx="3034459" cy="2558137"/>
            </a:xfrm>
            <a:custGeom>
              <a:avLst/>
              <a:gdLst>
                <a:gd name="T0" fmla="*/ 115 w 168"/>
                <a:gd name="T1" fmla="*/ 4 h 131"/>
                <a:gd name="T2" fmla="*/ 120 w 168"/>
                <a:gd name="T3" fmla="*/ 10 h 131"/>
                <a:gd name="T4" fmla="*/ 128 w 168"/>
                <a:gd name="T5" fmla="*/ 15 h 131"/>
                <a:gd name="T6" fmla="*/ 134 w 168"/>
                <a:gd name="T7" fmla="*/ 27 h 131"/>
                <a:gd name="T8" fmla="*/ 131 w 168"/>
                <a:gd name="T9" fmla="*/ 36 h 131"/>
                <a:gd name="T10" fmla="*/ 149 w 168"/>
                <a:gd name="T11" fmla="*/ 44 h 131"/>
                <a:gd name="T12" fmla="*/ 161 w 168"/>
                <a:gd name="T13" fmla="*/ 53 h 131"/>
                <a:gd name="T14" fmla="*/ 168 w 168"/>
                <a:gd name="T15" fmla="*/ 67 h 131"/>
                <a:gd name="T16" fmla="*/ 163 w 168"/>
                <a:gd name="T17" fmla="*/ 73 h 131"/>
                <a:gd name="T18" fmla="*/ 146 w 168"/>
                <a:gd name="T19" fmla="*/ 82 h 131"/>
                <a:gd name="T20" fmla="*/ 144 w 168"/>
                <a:gd name="T21" fmla="*/ 96 h 131"/>
                <a:gd name="T22" fmla="*/ 120 w 168"/>
                <a:gd name="T23" fmla="*/ 103 h 131"/>
                <a:gd name="T24" fmla="*/ 124 w 168"/>
                <a:gd name="T25" fmla="*/ 116 h 131"/>
                <a:gd name="T26" fmla="*/ 122 w 168"/>
                <a:gd name="T27" fmla="*/ 121 h 131"/>
                <a:gd name="T28" fmla="*/ 118 w 168"/>
                <a:gd name="T29" fmla="*/ 124 h 131"/>
                <a:gd name="T30" fmla="*/ 109 w 168"/>
                <a:gd name="T31" fmla="*/ 121 h 131"/>
                <a:gd name="T32" fmla="*/ 92 w 168"/>
                <a:gd name="T33" fmla="*/ 119 h 131"/>
                <a:gd name="T34" fmla="*/ 75 w 168"/>
                <a:gd name="T35" fmla="*/ 122 h 131"/>
                <a:gd name="T36" fmla="*/ 63 w 168"/>
                <a:gd name="T37" fmla="*/ 120 h 131"/>
                <a:gd name="T38" fmla="*/ 48 w 168"/>
                <a:gd name="T39" fmla="*/ 121 h 131"/>
                <a:gd name="T40" fmla="*/ 40 w 168"/>
                <a:gd name="T41" fmla="*/ 117 h 131"/>
                <a:gd name="T42" fmla="*/ 22 w 168"/>
                <a:gd name="T43" fmla="*/ 121 h 131"/>
                <a:gd name="T44" fmla="*/ 13 w 168"/>
                <a:gd name="T45" fmla="*/ 108 h 131"/>
                <a:gd name="T46" fmla="*/ 10 w 168"/>
                <a:gd name="T47" fmla="*/ 101 h 131"/>
                <a:gd name="T48" fmla="*/ 6 w 168"/>
                <a:gd name="T49" fmla="*/ 96 h 131"/>
                <a:gd name="T50" fmla="*/ 4 w 168"/>
                <a:gd name="T51" fmla="*/ 91 h 131"/>
                <a:gd name="T52" fmla="*/ 6 w 168"/>
                <a:gd name="T53" fmla="*/ 86 h 131"/>
                <a:gd name="T54" fmla="*/ 1 w 168"/>
                <a:gd name="T55" fmla="*/ 79 h 131"/>
                <a:gd name="T56" fmla="*/ 1 w 168"/>
                <a:gd name="T57" fmla="*/ 71 h 131"/>
                <a:gd name="T58" fmla="*/ 4 w 168"/>
                <a:gd name="T59" fmla="*/ 67 h 131"/>
                <a:gd name="T60" fmla="*/ 13 w 168"/>
                <a:gd name="T61" fmla="*/ 63 h 131"/>
                <a:gd name="T62" fmla="*/ 18 w 168"/>
                <a:gd name="T63" fmla="*/ 64 h 131"/>
                <a:gd name="T64" fmla="*/ 23 w 168"/>
                <a:gd name="T65" fmla="*/ 66 h 131"/>
                <a:gd name="T66" fmla="*/ 40 w 168"/>
                <a:gd name="T67" fmla="*/ 61 h 131"/>
                <a:gd name="T68" fmla="*/ 55 w 168"/>
                <a:gd name="T69" fmla="*/ 52 h 131"/>
                <a:gd name="T70" fmla="*/ 59 w 168"/>
                <a:gd name="T71" fmla="*/ 47 h 131"/>
                <a:gd name="T72" fmla="*/ 57 w 168"/>
                <a:gd name="T73" fmla="*/ 32 h 131"/>
                <a:gd name="T74" fmla="*/ 69 w 168"/>
                <a:gd name="T75" fmla="*/ 30 h 131"/>
                <a:gd name="T76" fmla="*/ 75 w 168"/>
                <a:gd name="T77" fmla="*/ 32 h 131"/>
                <a:gd name="T78" fmla="*/ 81 w 168"/>
                <a:gd name="T79" fmla="*/ 15 h 131"/>
                <a:gd name="T80" fmla="*/ 92 w 168"/>
                <a:gd name="T81" fmla="*/ 18 h 131"/>
                <a:gd name="T82" fmla="*/ 100 w 168"/>
                <a:gd name="T83" fmla="*/ 8 h 131"/>
                <a:gd name="T84" fmla="*/ 108 w 168"/>
                <a:gd name="T85" fmla="*/ 3 h 131"/>
                <a:gd name="T86" fmla="*/ 115 w 168"/>
                <a:gd name="T87" fmla="*/ 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8" h="131">
                  <a:moveTo>
                    <a:pt x="115" y="1"/>
                  </a:moveTo>
                  <a:lnTo>
                    <a:pt x="116" y="1"/>
                  </a:lnTo>
                  <a:lnTo>
                    <a:pt x="115" y="4"/>
                  </a:lnTo>
                  <a:lnTo>
                    <a:pt x="117" y="6"/>
                  </a:lnTo>
                  <a:lnTo>
                    <a:pt x="117" y="7"/>
                  </a:lnTo>
                  <a:lnTo>
                    <a:pt x="120" y="10"/>
                  </a:lnTo>
                  <a:lnTo>
                    <a:pt x="121" y="13"/>
                  </a:lnTo>
                  <a:lnTo>
                    <a:pt x="126" y="13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31" y="20"/>
                  </a:lnTo>
                  <a:lnTo>
                    <a:pt x="134" y="27"/>
                  </a:lnTo>
                  <a:lnTo>
                    <a:pt x="133" y="31"/>
                  </a:lnTo>
                  <a:lnTo>
                    <a:pt x="133" y="32"/>
                  </a:lnTo>
                  <a:lnTo>
                    <a:pt x="131" y="36"/>
                  </a:lnTo>
                  <a:lnTo>
                    <a:pt x="131" y="39"/>
                  </a:lnTo>
                  <a:lnTo>
                    <a:pt x="140" y="43"/>
                  </a:lnTo>
                  <a:lnTo>
                    <a:pt x="149" y="44"/>
                  </a:lnTo>
                  <a:lnTo>
                    <a:pt x="158" y="51"/>
                  </a:lnTo>
                  <a:lnTo>
                    <a:pt x="161" y="52"/>
                  </a:lnTo>
                  <a:lnTo>
                    <a:pt x="161" y="53"/>
                  </a:lnTo>
                  <a:lnTo>
                    <a:pt x="163" y="57"/>
                  </a:lnTo>
                  <a:lnTo>
                    <a:pt x="165" y="63"/>
                  </a:lnTo>
                  <a:lnTo>
                    <a:pt x="168" y="67"/>
                  </a:lnTo>
                  <a:lnTo>
                    <a:pt x="167" y="69"/>
                  </a:lnTo>
                  <a:lnTo>
                    <a:pt x="167" y="72"/>
                  </a:lnTo>
                  <a:lnTo>
                    <a:pt x="163" y="73"/>
                  </a:lnTo>
                  <a:lnTo>
                    <a:pt x="155" y="76"/>
                  </a:lnTo>
                  <a:lnTo>
                    <a:pt x="150" y="80"/>
                  </a:lnTo>
                  <a:lnTo>
                    <a:pt x="146" y="82"/>
                  </a:lnTo>
                  <a:lnTo>
                    <a:pt x="146" y="85"/>
                  </a:lnTo>
                  <a:lnTo>
                    <a:pt x="147" y="97"/>
                  </a:lnTo>
                  <a:lnTo>
                    <a:pt x="144" y="96"/>
                  </a:lnTo>
                  <a:lnTo>
                    <a:pt x="142" y="97"/>
                  </a:lnTo>
                  <a:lnTo>
                    <a:pt x="123" y="101"/>
                  </a:lnTo>
                  <a:lnTo>
                    <a:pt x="120" y="103"/>
                  </a:lnTo>
                  <a:lnTo>
                    <a:pt x="120" y="108"/>
                  </a:lnTo>
                  <a:lnTo>
                    <a:pt x="126" y="113"/>
                  </a:lnTo>
                  <a:lnTo>
                    <a:pt x="124" y="116"/>
                  </a:lnTo>
                  <a:lnTo>
                    <a:pt x="121" y="118"/>
                  </a:lnTo>
                  <a:lnTo>
                    <a:pt x="121" y="119"/>
                  </a:lnTo>
                  <a:lnTo>
                    <a:pt x="122" y="121"/>
                  </a:lnTo>
                  <a:lnTo>
                    <a:pt x="123" y="121"/>
                  </a:lnTo>
                  <a:lnTo>
                    <a:pt x="124" y="122"/>
                  </a:lnTo>
                  <a:lnTo>
                    <a:pt x="118" y="124"/>
                  </a:lnTo>
                  <a:lnTo>
                    <a:pt x="115" y="122"/>
                  </a:lnTo>
                  <a:lnTo>
                    <a:pt x="113" y="121"/>
                  </a:lnTo>
                  <a:lnTo>
                    <a:pt x="109" y="121"/>
                  </a:lnTo>
                  <a:lnTo>
                    <a:pt x="101" y="118"/>
                  </a:lnTo>
                  <a:lnTo>
                    <a:pt x="96" y="118"/>
                  </a:lnTo>
                  <a:lnTo>
                    <a:pt x="92" y="119"/>
                  </a:lnTo>
                  <a:lnTo>
                    <a:pt x="88" y="119"/>
                  </a:lnTo>
                  <a:lnTo>
                    <a:pt x="81" y="123"/>
                  </a:lnTo>
                  <a:lnTo>
                    <a:pt x="75" y="122"/>
                  </a:lnTo>
                  <a:lnTo>
                    <a:pt x="70" y="124"/>
                  </a:lnTo>
                  <a:lnTo>
                    <a:pt x="66" y="122"/>
                  </a:lnTo>
                  <a:lnTo>
                    <a:pt x="63" y="120"/>
                  </a:lnTo>
                  <a:lnTo>
                    <a:pt x="56" y="119"/>
                  </a:lnTo>
                  <a:lnTo>
                    <a:pt x="51" y="122"/>
                  </a:lnTo>
                  <a:lnTo>
                    <a:pt x="48" y="121"/>
                  </a:lnTo>
                  <a:lnTo>
                    <a:pt x="46" y="120"/>
                  </a:lnTo>
                  <a:lnTo>
                    <a:pt x="40" y="120"/>
                  </a:lnTo>
                  <a:lnTo>
                    <a:pt x="40" y="117"/>
                  </a:lnTo>
                  <a:lnTo>
                    <a:pt x="32" y="131"/>
                  </a:lnTo>
                  <a:lnTo>
                    <a:pt x="25" y="125"/>
                  </a:lnTo>
                  <a:lnTo>
                    <a:pt x="22" y="121"/>
                  </a:lnTo>
                  <a:lnTo>
                    <a:pt x="23" y="114"/>
                  </a:lnTo>
                  <a:lnTo>
                    <a:pt x="20" y="113"/>
                  </a:lnTo>
                  <a:lnTo>
                    <a:pt x="13" y="108"/>
                  </a:lnTo>
                  <a:lnTo>
                    <a:pt x="11" y="108"/>
                  </a:lnTo>
                  <a:lnTo>
                    <a:pt x="9" y="105"/>
                  </a:lnTo>
                  <a:lnTo>
                    <a:pt x="10" y="101"/>
                  </a:lnTo>
                  <a:lnTo>
                    <a:pt x="10" y="100"/>
                  </a:lnTo>
                  <a:lnTo>
                    <a:pt x="7" y="98"/>
                  </a:lnTo>
                  <a:lnTo>
                    <a:pt x="6" y="96"/>
                  </a:lnTo>
                  <a:lnTo>
                    <a:pt x="1" y="93"/>
                  </a:lnTo>
                  <a:lnTo>
                    <a:pt x="1" y="92"/>
                  </a:lnTo>
                  <a:lnTo>
                    <a:pt x="4" y="91"/>
                  </a:lnTo>
                  <a:lnTo>
                    <a:pt x="5" y="92"/>
                  </a:lnTo>
                  <a:lnTo>
                    <a:pt x="7" y="91"/>
                  </a:lnTo>
                  <a:lnTo>
                    <a:pt x="6" y="86"/>
                  </a:lnTo>
                  <a:lnTo>
                    <a:pt x="7" y="81"/>
                  </a:lnTo>
                  <a:lnTo>
                    <a:pt x="3" y="78"/>
                  </a:lnTo>
                  <a:lnTo>
                    <a:pt x="1" y="79"/>
                  </a:lnTo>
                  <a:lnTo>
                    <a:pt x="0" y="76"/>
                  </a:lnTo>
                  <a:lnTo>
                    <a:pt x="1" y="74"/>
                  </a:lnTo>
                  <a:lnTo>
                    <a:pt x="1" y="71"/>
                  </a:lnTo>
                  <a:lnTo>
                    <a:pt x="3" y="69"/>
                  </a:lnTo>
                  <a:lnTo>
                    <a:pt x="4" y="68"/>
                  </a:lnTo>
                  <a:lnTo>
                    <a:pt x="4" y="67"/>
                  </a:lnTo>
                  <a:lnTo>
                    <a:pt x="7" y="65"/>
                  </a:lnTo>
                  <a:lnTo>
                    <a:pt x="10" y="64"/>
                  </a:lnTo>
                  <a:lnTo>
                    <a:pt x="13" y="63"/>
                  </a:lnTo>
                  <a:lnTo>
                    <a:pt x="16" y="64"/>
                  </a:lnTo>
                  <a:lnTo>
                    <a:pt x="17" y="63"/>
                  </a:lnTo>
                  <a:lnTo>
                    <a:pt x="18" y="64"/>
                  </a:lnTo>
                  <a:lnTo>
                    <a:pt x="18" y="66"/>
                  </a:lnTo>
                  <a:lnTo>
                    <a:pt x="20" y="67"/>
                  </a:lnTo>
                  <a:lnTo>
                    <a:pt x="23" y="66"/>
                  </a:lnTo>
                  <a:lnTo>
                    <a:pt x="27" y="62"/>
                  </a:lnTo>
                  <a:lnTo>
                    <a:pt x="36" y="64"/>
                  </a:lnTo>
                  <a:lnTo>
                    <a:pt x="40" y="61"/>
                  </a:lnTo>
                  <a:lnTo>
                    <a:pt x="53" y="58"/>
                  </a:lnTo>
                  <a:lnTo>
                    <a:pt x="54" y="56"/>
                  </a:lnTo>
                  <a:lnTo>
                    <a:pt x="55" y="52"/>
                  </a:lnTo>
                  <a:lnTo>
                    <a:pt x="58" y="49"/>
                  </a:lnTo>
                  <a:lnTo>
                    <a:pt x="59" y="49"/>
                  </a:lnTo>
                  <a:lnTo>
                    <a:pt x="59" y="47"/>
                  </a:lnTo>
                  <a:lnTo>
                    <a:pt x="59" y="36"/>
                  </a:lnTo>
                  <a:lnTo>
                    <a:pt x="60" y="34"/>
                  </a:lnTo>
                  <a:lnTo>
                    <a:pt x="57" y="32"/>
                  </a:lnTo>
                  <a:lnTo>
                    <a:pt x="56" y="31"/>
                  </a:lnTo>
                  <a:lnTo>
                    <a:pt x="60" y="30"/>
                  </a:lnTo>
                  <a:lnTo>
                    <a:pt x="69" y="30"/>
                  </a:lnTo>
                  <a:lnTo>
                    <a:pt x="71" y="31"/>
                  </a:lnTo>
                  <a:lnTo>
                    <a:pt x="74" y="32"/>
                  </a:lnTo>
                  <a:lnTo>
                    <a:pt x="75" y="32"/>
                  </a:lnTo>
                  <a:lnTo>
                    <a:pt x="76" y="31"/>
                  </a:lnTo>
                  <a:lnTo>
                    <a:pt x="75" y="29"/>
                  </a:lnTo>
                  <a:lnTo>
                    <a:pt x="81" y="15"/>
                  </a:lnTo>
                  <a:lnTo>
                    <a:pt x="82" y="15"/>
                  </a:lnTo>
                  <a:lnTo>
                    <a:pt x="89" y="18"/>
                  </a:lnTo>
                  <a:lnTo>
                    <a:pt x="92" y="18"/>
                  </a:lnTo>
                  <a:lnTo>
                    <a:pt x="93" y="19"/>
                  </a:lnTo>
                  <a:lnTo>
                    <a:pt x="99" y="17"/>
                  </a:lnTo>
                  <a:lnTo>
                    <a:pt x="100" y="8"/>
                  </a:lnTo>
                  <a:lnTo>
                    <a:pt x="103" y="6"/>
                  </a:lnTo>
                  <a:lnTo>
                    <a:pt x="106" y="6"/>
                  </a:lnTo>
                  <a:lnTo>
                    <a:pt x="108" y="3"/>
                  </a:lnTo>
                  <a:lnTo>
                    <a:pt x="109" y="1"/>
                  </a:lnTo>
                  <a:lnTo>
                    <a:pt x="111" y="0"/>
                  </a:lnTo>
                  <a:lnTo>
                    <a:pt x="115" y="1"/>
                  </a:lnTo>
                  <a:lnTo>
                    <a:pt x="115" y="1"/>
                  </a:lnTo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48" name="重庆">
              <a:hlinkClick r:id="" action="ppaction://macro?name=Slide1.重庆_click" highlightClick="1"/>
              <a:hlinkHover r:id="" action="ppaction://noaction" highlightClick="1"/>
            </p:cNvPr>
            <p:cNvSpPr>
              <a:spLocks noChangeAspect="1"/>
            </p:cNvSpPr>
            <p:nvPr/>
          </p:nvSpPr>
          <p:spPr bwMode="auto">
            <a:xfrm rot="180000">
              <a:off x="4598256" y="4313382"/>
              <a:ext cx="729058" cy="720864"/>
            </a:xfrm>
            <a:custGeom>
              <a:avLst/>
              <a:gdLst>
                <a:gd name="T0" fmla="*/ 7 w 40"/>
                <a:gd name="T1" fmla="*/ 30 h 37"/>
                <a:gd name="T2" fmla="*/ 7 w 40"/>
                <a:gd name="T3" fmla="*/ 30 h 37"/>
                <a:gd name="T4" fmla="*/ 5 w 40"/>
                <a:gd name="T5" fmla="*/ 29 h 37"/>
                <a:gd name="T6" fmla="*/ 3 w 40"/>
                <a:gd name="T7" fmla="*/ 28 h 37"/>
                <a:gd name="T8" fmla="*/ 2 w 40"/>
                <a:gd name="T9" fmla="*/ 26 h 37"/>
                <a:gd name="T10" fmla="*/ 0 w 40"/>
                <a:gd name="T11" fmla="*/ 25 h 37"/>
                <a:gd name="T12" fmla="*/ 1 w 40"/>
                <a:gd name="T13" fmla="*/ 24 h 37"/>
                <a:gd name="T14" fmla="*/ 3 w 40"/>
                <a:gd name="T15" fmla="*/ 22 h 37"/>
                <a:gd name="T16" fmla="*/ 3 w 40"/>
                <a:gd name="T17" fmla="*/ 17 h 37"/>
                <a:gd name="T18" fmla="*/ 4 w 40"/>
                <a:gd name="T19" fmla="*/ 17 h 37"/>
                <a:gd name="T20" fmla="*/ 6 w 40"/>
                <a:gd name="T21" fmla="*/ 16 h 37"/>
                <a:gd name="T22" fmla="*/ 8 w 40"/>
                <a:gd name="T23" fmla="*/ 18 h 37"/>
                <a:gd name="T24" fmla="*/ 10 w 40"/>
                <a:gd name="T25" fmla="*/ 17 h 37"/>
                <a:gd name="T26" fmla="*/ 12 w 40"/>
                <a:gd name="T27" fmla="*/ 19 h 37"/>
                <a:gd name="T28" fmla="*/ 15 w 40"/>
                <a:gd name="T29" fmla="*/ 19 h 37"/>
                <a:gd name="T30" fmla="*/ 15 w 40"/>
                <a:gd name="T31" fmla="*/ 18 h 37"/>
                <a:gd name="T32" fmla="*/ 18 w 40"/>
                <a:gd name="T33" fmla="*/ 16 h 37"/>
                <a:gd name="T34" fmla="*/ 19 w 40"/>
                <a:gd name="T35" fmla="*/ 13 h 37"/>
                <a:gd name="T36" fmla="*/ 21 w 40"/>
                <a:gd name="T37" fmla="*/ 12 h 37"/>
                <a:gd name="T38" fmla="*/ 23 w 40"/>
                <a:gd name="T39" fmla="*/ 11 h 37"/>
                <a:gd name="T40" fmla="*/ 24 w 40"/>
                <a:gd name="T41" fmla="*/ 9 h 37"/>
                <a:gd name="T42" fmla="*/ 25 w 40"/>
                <a:gd name="T43" fmla="*/ 7 h 37"/>
                <a:gd name="T44" fmla="*/ 26 w 40"/>
                <a:gd name="T45" fmla="*/ 5 h 37"/>
                <a:gd name="T46" fmla="*/ 26 w 40"/>
                <a:gd name="T47" fmla="*/ 2 h 37"/>
                <a:gd name="T48" fmla="*/ 25 w 40"/>
                <a:gd name="T49" fmla="*/ 0 h 37"/>
                <a:gd name="T50" fmla="*/ 31 w 40"/>
                <a:gd name="T51" fmla="*/ 2 h 37"/>
                <a:gd name="T52" fmla="*/ 32 w 40"/>
                <a:gd name="T53" fmla="*/ 3 h 37"/>
                <a:gd name="T54" fmla="*/ 35 w 40"/>
                <a:gd name="T55" fmla="*/ 3 h 37"/>
                <a:gd name="T56" fmla="*/ 37 w 40"/>
                <a:gd name="T57" fmla="*/ 3 h 37"/>
                <a:gd name="T58" fmla="*/ 39 w 40"/>
                <a:gd name="T59" fmla="*/ 5 h 37"/>
                <a:gd name="T60" fmla="*/ 40 w 40"/>
                <a:gd name="T61" fmla="*/ 10 h 37"/>
                <a:gd name="T62" fmla="*/ 39 w 40"/>
                <a:gd name="T63" fmla="*/ 12 h 37"/>
                <a:gd name="T64" fmla="*/ 38 w 40"/>
                <a:gd name="T65" fmla="*/ 12 h 37"/>
                <a:gd name="T66" fmla="*/ 34 w 40"/>
                <a:gd name="T67" fmla="*/ 14 h 37"/>
                <a:gd name="T68" fmla="*/ 28 w 40"/>
                <a:gd name="T69" fmla="*/ 15 h 37"/>
                <a:gd name="T70" fmla="*/ 26 w 40"/>
                <a:gd name="T71" fmla="*/ 17 h 37"/>
                <a:gd name="T72" fmla="*/ 28 w 40"/>
                <a:gd name="T73" fmla="*/ 19 h 37"/>
                <a:gd name="T74" fmla="*/ 28 w 40"/>
                <a:gd name="T75" fmla="*/ 22 h 37"/>
                <a:gd name="T76" fmla="*/ 29 w 40"/>
                <a:gd name="T77" fmla="*/ 23 h 37"/>
                <a:gd name="T78" fmla="*/ 34 w 40"/>
                <a:gd name="T79" fmla="*/ 28 h 37"/>
                <a:gd name="T80" fmla="*/ 34 w 40"/>
                <a:gd name="T81" fmla="*/ 35 h 37"/>
                <a:gd name="T82" fmla="*/ 31 w 40"/>
                <a:gd name="T83" fmla="*/ 37 h 37"/>
                <a:gd name="T84" fmla="*/ 29 w 40"/>
                <a:gd name="T85" fmla="*/ 34 h 37"/>
                <a:gd name="T86" fmla="*/ 26 w 40"/>
                <a:gd name="T87" fmla="*/ 31 h 37"/>
                <a:gd name="T88" fmla="*/ 26 w 40"/>
                <a:gd name="T89" fmla="*/ 29 h 37"/>
                <a:gd name="T90" fmla="*/ 24 w 40"/>
                <a:gd name="T91" fmla="*/ 29 h 37"/>
                <a:gd name="T92" fmla="*/ 22 w 40"/>
                <a:gd name="T93" fmla="*/ 30 h 37"/>
                <a:gd name="T94" fmla="*/ 19 w 40"/>
                <a:gd name="T95" fmla="*/ 28 h 37"/>
                <a:gd name="T96" fmla="*/ 17 w 40"/>
                <a:gd name="T97" fmla="*/ 32 h 37"/>
                <a:gd name="T98" fmla="*/ 15 w 40"/>
                <a:gd name="T99" fmla="*/ 32 h 37"/>
                <a:gd name="T100" fmla="*/ 13 w 40"/>
                <a:gd name="T101" fmla="*/ 35 h 37"/>
                <a:gd name="T102" fmla="*/ 11 w 40"/>
                <a:gd name="T103" fmla="*/ 34 h 37"/>
                <a:gd name="T104" fmla="*/ 9 w 40"/>
                <a:gd name="T105" fmla="*/ 35 h 37"/>
                <a:gd name="T106" fmla="*/ 6 w 40"/>
                <a:gd name="T107" fmla="*/ 33 h 37"/>
                <a:gd name="T108" fmla="*/ 7 w 40"/>
                <a:gd name="T109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" h="37">
                  <a:moveTo>
                    <a:pt x="7" y="30"/>
                  </a:moveTo>
                  <a:lnTo>
                    <a:pt x="7" y="30"/>
                  </a:lnTo>
                  <a:lnTo>
                    <a:pt x="5" y="29"/>
                  </a:lnTo>
                  <a:lnTo>
                    <a:pt x="3" y="28"/>
                  </a:lnTo>
                  <a:lnTo>
                    <a:pt x="2" y="26"/>
                  </a:lnTo>
                  <a:lnTo>
                    <a:pt x="0" y="25"/>
                  </a:lnTo>
                  <a:lnTo>
                    <a:pt x="1" y="24"/>
                  </a:lnTo>
                  <a:lnTo>
                    <a:pt x="3" y="22"/>
                  </a:lnTo>
                  <a:lnTo>
                    <a:pt x="3" y="17"/>
                  </a:lnTo>
                  <a:lnTo>
                    <a:pt x="4" y="17"/>
                  </a:lnTo>
                  <a:lnTo>
                    <a:pt x="6" y="16"/>
                  </a:lnTo>
                  <a:lnTo>
                    <a:pt x="8" y="18"/>
                  </a:lnTo>
                  <a:lnTo>
                    <a:pt x="10" y="17"/>
                  </a:lnTo>
                  <a:lnTo>
                    <a:pt x="12" y="19"/>
                  </a:lnTo>
                  <a:lnTo>
                    <a:pt x="15" y="19"/>
                  </a:lnTo>
                  <a:lnTo>
                    <a:pt x="15" y="18"/>
                  </a:lnTo>
                  <a:lnTo>
                    <a:pt x="18" y="16"/>
                  </a:lnTo>
                  <a:lnTo>
                    <a:pt x="19" y="13"/>
                  </a:lnTo>
                  <a:lnTo>
                    <a:pt x="21" y="12"/>
                  </a:lnTo>
                  <a:lnTo>
                    <a:pt x="23" y="11"/>
                  </a:lnTo>
                  <a:lnTo>
                    <a:pt x="24" y="9"/>
                  </a:lnTo>
                  <a:lnTo>
                    <a:pt x="25" y="7"/>
                  </a:lnTo>
                  <a:lnTo>
                    <a:pt x="26" y="5"/>
                  </a:lnTo>
                  <a:lnTo>
                    <a:pt x="26" y="2"/>
                  </a:lnTo>
                  <a:lnTo>
                    <a:pt x="25" y="0"/>
                  </a:lnTo>
                  <a:lnTo>
                    <a:pt x="31" y="2"/>
                  </a:lnTo>
                  <a:lnTo>
                    <a:pt x="32" y="3"/>
                  </a:lnTo>
                  <a:lnTo>
                    <a:pt x="35" y="3"/>
                  </a:lnTo>
                  <a:lnTo>
                    <a:pt x="37" y="3"/>
                  </a:lnTo>
                  <a:lnTo>
                    <a:pt x="39" y="5"/>
                  </a:lnTo>
                  <a:lnTo>
                    <a:pt x="40" y="10"/>
                  </a:lnTo>
                  <a:lnTo>
                    <a:pt x="39" y="12"/>
                  </a:lnTo>
                  <a:lnTo>
                    <a:pt x="38" y="12"/>
                  </a:lnTo>
                  <a:lnTo>
                    <a:pt x="34" y="14"/>
                  </a:lnTo>
                  <a:lnTo>
                    <a:pt x="28" y="15"/>
                  </a:lnTo>
                  <a:lnTo>
                    <a:pt x="26" y="17"/>
                  </a:lnTo>
                  <a:lnTo>
                    <a:pt x="28" y="19"/>
                  </a:lnTo>
                  <a:lnTo>
                    <a:pt x="28" y="22"/>
                  </a:lnTo>
                  <a:lnTo>
                    <a:pt x="29" y="23"/>
                  </a:lnTo>
                  <a:lnTo>
                    <a:pt x="34" y="28"/>
                  </a:lnTo>
                  <a:lnTo>
                    <a:pt x="34" y="35"/>
                  </a:lnTo>
                  <a:lnTo>
                    <a:pt x="31" y="37"/>
                  </a:lnTo>
                  <a:lnTo>
                    <a:pt x="29" y="34"/>
                  </a:lnTo>
                  <a:lnTo>
                    <a:pt x="26" y="31"/>
                  </a:lnTo>
                  <a:lnTo>
                    <a:pt x="26" y="29"/>
                  </a:lnTo>
                  <a:lnTo>
                    <a:pt x="24" y="29"/>
                  </a:lnTo>
                  <a:lnTo>
                    <a:pt x="22" y="30"/>
                  </a:lnTo>
                  <a:lnTo>
                    <a:pt x="19" y="28"/>
                  </a:lnTo>
                  <a:lnTo>
                    <a:pt x="17" y="32"/>
                  </a:lnTo>
                  <a:lnTo>
                    <a:pt x="15" y="32"/>
                  </a:lnTo>
                  <a:lnTo>
                    <a:pt x="13" y="35"/>
                  </a:lnTo>
                  <a:lnTo>
                    <a:pt x="11" y="34"/>
                  </a:lnTo>
                  <a:lnTo>
                    <a:pt x="9" y="35"/>
                  </a:lnTo>
                  <a:lnTo>
                    <a:pt x="6" y="33"/>
                  </a:lnTo>
                  <a:lnTo>
                    <a:pt x="7" y="30"/>
                  </a:lnTo>
                  <a:close/>
                </a:path>
              </a:pathLst>
            </a:custGeom>
            <a:grpFill/>
            <a:ln w="3175" cap="flat" cmpd="sng">
              <a:solidFill>
                <a:sysClr val="window" lastClr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249" name="组合 248"/>
          <p:cNvGrpSpPr/>
          <p:nvPr/>
        </p:nvGrpSpPr>
        <p:grpSpPr>
          <a:xfrm>
            <a:off x="3266101" y="4527394"/>
            <a:ext cx="367804" cy="367804"/>
            <a:chOff x="6847114" y="2111829"/>
            <a:chExt cx="685800" cy="685800"/>
          </a:xfrm>
        </p:grpSpPr>
        <p:sp>
          <p:nvSpPr>
            <p:cNvPr id="250" name="泪滴形 249"/>
            <p:cNvSpPr/>
            <p:nvPr/>
          </p:nvSpPr>
          <p:spPr>
            <a:xfrm rot="8100000">
              <a:off x="6847114" y="2111829"/>
              <a:ext cx="685800" cy="685800"/>
            </a:xfrm>
            <a:prstGeom prst="teardrop">
              <a:avLst>
                <a:gd name="adj" fmla="val 129182"/>
              </a:avLst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51" name="椭圆 250"/>
            <p:cNvSpPr/>
            <p:nvPr/>
          </p:nvSpPr>
          <p:spPr>
            <a:xfrm>
              <a:off x="7034273" y="2298988"/>
              <a:ext cx="311481" cy="311481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405665"/>
                </a:solidFill>
                <a:effectLst/>
                <a:uLnTx/>
                <a:uFillTx/>
                <a:latin typeface="DIN-BoldItalic" pitchFamily="50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52" name="组合 251"/>
          <p:cNvGrpSpPr/>
          <p:nvPr/>
        </p:nvGrpSpPr>
        <p:grpSpPr>
          <a:xfrm>
            <a:off x="3550160" y="5444384"/>
            <a:ext cx="367804" cy="367804"/>
            <a:chOff x="6847114" y="2111829"/>
            <a:chExt cx="685800" cy="685800"/>
          </a:xfrm>
        </p:grpSpPr>
        <p:sp>
          <p:nvSpPr>
            <p:cNvPr id="253" name="泪滴形 252"/>
            <p:cNvSpPr/>
            <p:nvPr/>
          </p:nvSpPr>
          <p:spPr>
            <a:xfrm rot="8100000">
              <a:off x="6847114" y="2111829"/>
              <a:ext cx="685800" cy="685800"/>
            </a:xfrm>
            <a:prstGeom prst="teardrop">
              <a:avLst>
                <a:gd name="adj" fmla="val 129182"/>
              </a:avLst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54" name="椭圆 253"/>
            <p:cNvSpPr/>
            <p:nvPr/>
          </p:nvSpPr>
          <p:spPr>
            <a:xfrm>
              <a:off x="7034273" y="2298988"/>
              <a:ext cx="311481" cy="311481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405665"/>
                </a:solidFill>
                <a:effectLst/>
                <a:uLnTx/>
                <a:uFillTx/>
                <a:latin typeface="DIN-BoldItalic" pitchFamily="50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55" name="组合 254"/>
          <p:cNvGrpSpPr/>
          <p:nvPr/>
        </p:nvGrpSpPr>
        <p:grpSpPr>
          <a:xfrm>
            <a:off x="2446734" y="4658652"/>
            <a:ext cx="367804" cy="367804"/>
            <a:chOff x="6847114" y="2111829"/>
            <a:chExt cx="685800" cy="685800"/>
          </a:xfrm>
        </p:grpSpPr>
        <p:sp>
          <p:nvSpPr>
            <p:cNvPr id="256" name="泪滴形 255"/>
            <p:cNvSpPr/>
            <p:nvPr/>
          </p:nvSpPr>
          <p:spPr>
            <a:xfrm rot="8100000">
              <a:off x="6847114" y="2111829"/>
              <a:ext cx="685800" cy="685800"/>
            </a:xfrm>
            <a:prstGeom prst="teardrop">
              <a:avLst>
                <a:gd name="adj" fmla="val 129182"/>
              </a:avLst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57" name="椭圆 256"/>
            <p:cNvSpPr/>
            <p:nvPr/>
          </p:nvSpPr>
          <p:spPr>
            <a:xfrm>
              <a:off x="7034273" y="2298988"/>
              <a:ext cx="311481" cy="311481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405665"/>
                </a:solidFill>
                <a:effectLst/>
                <a:uLnTx/>
                <a:uFillTx/>
                <a:latin typeface="DIN-BoldItalic" pitchFamily="50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58" name="组合 257"/>
          <p:cNvGrpSpPr/>
          <p:nvPr/>
        </p:nvGrpSpPr>
        <p:grpSpPr>
          <a:xfrm>
            <a:off x="4059545" y="4451219"/>
            <a:ext cx="367804" cy="367804"/>
            <a:chOff x="6847114" y="2111829"/>
            <a:chExt cx="685800" cy="685800"/>
          </a:xfrm>
        </p:grpSpPr>
        <p:sp>
          <p:nvSpPr>
            <p:cNvPr id="259" name="泪滴形 258"/>
            <p:cNvSpPr/>
            <p:nvPr/>
          </p:nvSpPr>
          <p:spPr>
            <a:xfrm rot="8100000">
              <a:off x="6847114" y="2111829"/>
              <a:ext cx="685800" cy="685800"/>
            </a:xfrm>
            <a:prstGeom prst="teardrop">
              <a:avLst>
                <a:gd name="adj" fmla="val 129182"/>
              </a:avLst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60" name="椭圆 259"/>
            <p:cNvSpPr/>
            <p:nvPr/>
          </p:nvSpPr>
          <p:spPr>
            <a:xfrm>
              <a:off x="7034273" y="2298988"/>
              <a:ext cx="311481" cy="311481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405665"/>
                </a:solidFill>
                <a:effectLst/>
                <a:uLnTx/>
                <a:uFillTx/>
                <a:latin typeface="DIN-BoldItalic" pitchFamily="50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61" name="组合 260"/>
          <p:cNvGrpSpPr/>
          <p:nvPr/>
        </p:nvGrpSpPr>
        <p:grpSpPr>
          <a:xfrm>
            <a:off x="5139665" y="2273065"/>
            <a:ext cx="2952328" cy="1813948"/>
            <a:chOff x="7172739" y="2452033"/>
            <a:chExt cx="2952328" cy="1813948"/>
          </a:xfrm>
        </p:grpSpPr>
        <p:sp>
          <p:nvSpPr>
            <p:cNvPr id="262" name="圆角矩形 261"/>
            <p:cNvSpPr/>
            <p:nvPr/>
          </p:nvSpPr>
          <p:spPr>
            <a:xfrm>
              <a:off x="7172739" y="2452033"/>
              <a:ext cx="2808312" cy="46358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ysClr val="window" lastClr="FFFFFF"/>
                </a:gs>
                <a:gs pos="0">
                  <a:srgbClr val="EEEEEE"/>
                </a:gs>
              </a:gsLst>
              <a:lin ang="8100000" scaled="0"/>
            </a:gradFill>
            <a:ln w="19050" cap="flat" cmpd="sng" algn="ctr">
              <a:gradFill>
                <a:gsLst>
                  <a:gs pos="0">
                    <a:srgbClr val="4F81BD">
                      <a:lumMod val="5000"/>
                      <a:lumOff val="95000"/>
                    </a:srgbClr>
                  </a:gs>
                  <a:gs pos="100000">
                    <a:srgbClr val="EEEEEE"/>
                  </a:gs>
                </a:gsLst>
                <a:lin ang="8100000" scaled="0"/>
              </a:gradFill>
              <a:prstDash val="solid"/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63" name="圆角矩形 262"/>
            <p:cNvSpPr/>
            <p:nvPr/>
          </p:nvSpPr>
          <p:spPr>
            <a:xfrm>
              <a:off x="7172739" y="3068961"/>
              <a:ext cx="2952328" cy="119702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ysClr val="window" lastClr="FFFFFF"/>
                </a:gs>
                <a:gs pos="0">
                  <a:srgbClr val="EEEEEE"/>
                </a:gs>
              </a:gsLst>
              <a:lin ang="8100000" scaled="0"/>
            </a:gradFill>
            <a:ln w="19050" cap="flat" cmpd="sng" algn="ctr">
              <a:gradFill>
                <a:gsLst>
                  <a:gs pos="0">
                    <a:srgbClr val="4F81BD">
                      <a:lumMod val="5000"/>
                      <a:lumOff val="95000"/>
                    </a:srgbClr>
                  </a:gs>
                  <a:gs pos="100000">
                    <a:srgbClr val="EEEEEE"/>
                  </a:gs>
                </a:gsLst>
                <a:lin ang="8100000" scaled="0"/>
              </a:gradFill>
              <a:prstDash val="solid"/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264" name="组合 263"/>
            <p:cNvGrpSpPr/>
            <p:nvPr/>
          </p:nvGrpSpPr>
          <p:grpSpPr>
            <a:xfrm rot="16200000">
              <a:off x="7406286" y="2898091"/>
              <a:ext cx="527587" cy="130584"/>
              <a:chOff x="5856449" y="4311193"/>
              <a:chExt cx="527587" cy="130584"/>
            </a:xfrm>
          </p:grpSpPr>
          <p:sp>
            <p:nvSpPr>
              <p:cNvPr id="270" name="椭圆 269"/>
              <p:cNvSpPr/>
              <p:nvPr/>
            </p:nvSpPr>
            <p:spPr>
              <a:xfrm>
                <a:off x="5856449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71" name="椭圆 270"/>
              <p:cNvSpPr/>
              <p:nvPr/>
            </p:nvSpPr>
            <p:spPr>
              <a:xfrm>
                <a:off x="6253452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72" name="圆角矩形 271"/>
              <p:cNvSpPr/>
              <p:nvPr/>
            </p:nvSpPr>
            <p:spPr>
              <a:xfrm rot="16200000">
                <a:off x="6118113" y="4220859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ysClr val="window" lastClr="FFFFFF"/>
                  </a:gs>
                  <a:gs pos="52000">
                    <a:sysClr val="window" lastClr="FFFFFF">
                      <a:lumMod val="85000"/>
                    </a:sysClr>
                  </a:gs>
                  <a:gs pos="23000">
                    <a:sysClr val="window" lastClr="FFFFFF">
                      <a:lumMod val="65000"/>
                    </a:sysClr>
                  </a:gs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ln w="12700" cap="flat" cmpd="sng" algn="ctr">
                <a:gradFill flip="none" rotWithShape="1">
                  <a:gsLst>
                    <a:gs pos="0">
                      <a:sysClr val="window" lastClr="FFFFFF">
                        <a:lumMod val="65000"/>
                      </a:sysClr>
                    </a:gs>
                    <a:gs pos="44000">
                      <a:sysClr val="window" lastClr="FFFFFF">
                        <a:lumMod val="75000"/>
                      </a:sysClr>
                    </a:gs>
                    <a:gs pos="78000">
                      <a:sysClr val="window" lastClr="FFFFFF"/>
                    </a:gs>
                    <a:gs pos="61000">
                      <a:sysClr val="window" lastClr="FFFFFF">
                        <a:lumMod val="100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400000" scaled="0"/>
                  <a:tileRect/>
                </a:gradFill>
                <a:prstDash val="solid"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73" name="圆角矩形 272"/>
              <p:cNvSpPr/>
              <p:nvPr/>
            </p:nvSpPr>
            <p:spPr>
              <a:xfrm rot="16200000">
                <a:off x="6118113" y="41708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ysClr val="window" lastClr="FFFFFF"/>
                  </a:gs>
                  <a:gs pos="52000">
                    <a:sysClr val="window" lastClr="FFFFFF">
                      <a:lumMod val="85000"/>
                    </a:sysClr>
                  </a:gs>
                  <a:gs pos="23000">
                    <a:sysClr val="window" lastClr="FFFFFF">
                      <a:lumMod val="65000"/>
                    </a:sysClr>
                  </a:gs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ln w="12700" cap="flat" cmpd="sng" algn="ctr">
                <a:gradFill flip="none" rotWithShape="1">
                  <a:gsLst>
                    <a:gs pos="0">
                      <a:sysClr val="window" lastClr="FFFFFF">
                        <a:lumMod val="65000"/>
                      </a:sysClr>
                    </a:gs>
                    <a:gs pos="43000">
                      <a:sysClr val="window" lastClr="FFFFFF">
                        <a:lumMod val="75000"/>
                      </a:sysClr>
                    </a:gs>
                    <a:gs pos="79000">
                      <a:sysClr val="window" lastClr="FFFFFF"/>
                    </a:gs>
                    <a:gs pos="61000">
                      <a:sysClr val="window" lastClr="FFFFFF">
                        <a:lumMod val="100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400000" scaled="0"/>
                  <a:tileRect/>
                </a:gradFill>
                <a:prstDash val="solid"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265" name="组合 264"/>
            <p:cNvGrpSpPr/>
            <p:nvPr/>
          </p:nvGrpSpPr>
          <p:grpSpPr>
            <a:xfrm rot="16200000">
              <a:off x="9278493" y="2898091"/>
              <a:ext cx="527587" cy="130585"/>
              <a:chOff x="5856449" y="3383509"/>
              <a:chExt cx="527587" cy="130585"/>
            </a:xfrm>
          </p:grpSpPr>
          <p:sp>
            <p:nvSpPr>
              <p:cNvPr id="266" name="椭圆 265"/>
              <p:cNvSpPr/>
              <p:nvPr/>
            </p:nvSpPr>
            <p:spPr>
              <a:xfrm>
                <a:off x="5856449" y="3383509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67" name="椭圆 266"/>
              <p:cNvSpPr/>
              <p:nvPr/>
            </p:nvSpPr>
            <p:spPr>
              <a:xfrm>
                <a:off x="6253452" y="3383510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68" name="圆角矩形 267"/>
              <p:cNvSpPr/>
              <p:nvPr/>
            </p:nvSpPr>
            <p:spPr>
              <a:xfrm rot="16200000">
                <a:off x="6118113" y="329317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ysClr val="window" lastClr="FFFFFF"/>
                  </a:gs>
                  <a:gs pos="52000">
                    <a:sysClr val="window" lastClr="FFFFFF">
                      <a:lumMod val="85000"/>
                    </a:sysClr>
                  </a:gs>
                  <a:gs pos="23000">
                    <a:sysClr val="window" lastClr="FFFFFF">
                      <a:lumMod val="65000"/>
                    </a:sysClr>
                  </a:gs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ln w="12700" cap="flat" cmpd="sng" algn="ctr">
                <a:gradFill flip="none" rotWithShape="1">
                  <a:gsLst>
                    <a:gs pos="0">
                      <a:sysClr val="window" lastClr="FFFFFF">
                        <a:lumMod val="65000"/>
                      </a:sysClr>
                    </a:gs>
                    <a:gs pos="44000">
                      <a:sysClr val="window" lastClr="FFFFFF">
                        <a:lumMod val="75000"/>
                      </a:sysClr>
                    </a:gs>
                    <a:gs pos="78000">
                      <a:sysClr val="window" lastClr="FFFFFF"/>
                    </a:gs>
                    <a:gs pos="61000">
                      <a:sysClr val="window" lastClr="FFFFFF">
                        <a:lumMod val="100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400000" scaled="0"/>
                  <a:tileRect/>
                </a:gradFill>
                <a:prstDash val="solid"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69" name="圆角矩形 268"/>
              <p:cNvSpPr/>
              <p:nvPr/>
            </p:nvSpPr>
            <p:spPr>
              <a:xfrm rot="16200000">
                <a:off x="6118113" y="324313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ysClr val="window" lastClr="FFFFFF"/>
                  </a:gs>
                  <a:gs pos="52000">
                    <a:sysClr val="window" lastClr="FFFFFF">
                      <a:lumMod val="85000"/>
                    </a:sysClr>
                  </a:gs>
                  <a:gs pos="23000">
                    <a:sysClr val="window" lastClr="FFFFFF">
                      <a:lumMod val="65000"/>
                    </a:sysClr>
                  </a:gs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ln w="12700" cap="flat" cmpd="sng" algn="ctr">
                <a:gradFill flip="none" rotWithShape="1">
                  <a:gsLst>
                    <a:gs pos="0">
                      <a:sysClr val="window" lastClr="FFFFFF">
                        <a:lumMod val="65000"/>
                      </a:sysClr>
                    </a:gs>
                    <a:gs pos="43000">
                      <a:sysClr val="window" lastClr="FFFFFF">
                        <a:lumMod val="75000"/>
                      </a:sysClr>
                    </a:gs>
                    <a:gs pos="79000">
                      <a:sysClr val="window" lastClr="FFFFFF"/>
                    </a:gs>
                    <a:gs pos="61000">
                      <a:sysClr val="window" lastClr="FFFFFF">
                        <a:lumMod val="100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400000" scaled="0"/>
                  <a:tileRect/>
                </a:gradFill>
                <a:prstDash val="solid"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sp>
        <p:nvSpPr>
          <p:cNvPr id="274" name="TextBox 499"/>
          <p:cNvSpPr txBox="1"/>
          <p:nvPr/>
        </p:nvSpPr>
        <p:spPr>
          <a:xfrm>
            <a:off x="5830998" y="2335781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275" name="矩形 274"/>
          <p:cNvSpPr/>
          <p:nvPr/>
        </p:nvSpPr>
        <p:spPr>
          <a:xfrm>
            <a:off x="5283680" y="3065153"/>
            <a:ext cx="2664296" cy="905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请在此输入详细的文字介绍信息，表达图表的含义。请在此输入详细的文字介绍信息。</a:t>
            </a:r>
          </a:p>
        </p:txBody>
      </p:sp>
      <p:grpSp>
        <p:nvGrpSpPr>
          <p:cNvPr id="276" name="组合 275"/>
          <p:cNvGrpSpPr/>
          <p:nvPr/>
        </p:nvGrpSpPr>
        <p:grpSpPr>
          <a:xfrm>
            <a:off x="8236009" y="2273065"/>
            <a:ext cx="2952328" cy="1813948"/>
            <a:chOff x="7172739" y="2452033"/>
            <a:chExt cx="2952328" cy="1813948"/>
          </a:xfrm>
        </p:grpSpPr>
        <p:sp>
          <p:nvSpPr>
            <p:cNvPr id="277" name="圆角矩形 276"/>
            <p:cNvSpPr/>
            <p:nvPr/>
          </p:nvSpPr>
          <p:spPr>
            <a:xfrm>
              <a:off x="7172739" y="2452033"/>
              <a:ext cx="2808312" cy="46358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ysClr val="window" lastClr="FFFFFF"/>
                </a:gs>
                <a:gs pos="0">
                  <a:srgbClr val="EEEEEE"/>
                </a:gs>
              </a:gsLst>
              <a:lin ang="8100000" scaled="0"/>
            </a:gradFill>
            <a:ln w="19050" cap="flat" cmpd="sng" algn="ctr">
              <a:gradFill>
                <a:gsLst>
                  <a:gs pos="0">
                    <a:srgbClr val="4F81BD">
                      <a:lumMod val="5000"/>
                      <a:lumOff val="95000"/>
                    </a:srgbClr>
                  </a:gs>
                  <a:gs pos="100000">
                    <a:srgbClr val="EEEEEE"/>
                  </a:gs>
                </a:gsLst>
                <a:lin ang="8100000" scaled="0"/>
              </a:gradFill>
              <a:prstDash val="solid"/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78" name="圆角矩形 277"/>
            <p:cNvSpPr/>
            <p:nvPr/>
          </p:nvSpPr>
          <p:spPr>
            <a:xfrm>
              <a:off x="7172739" y="3068961"/>
              <a:ext cx="2952328" cy="119702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ysClr val="window" lastClr="FFFFFF"/>
                </a:gs>
                <a:gs pos="0">
                  <a:srgbClr val="EEEEEE"/>
                </a:gs>
              </a:gsLst>
              <a:lin ang="8100000" scaled="0"/>
            </a:gradFill>
            <a:ln w="19050" cap="flat" cmpd="sng" algn="ctr">
              <a:gradFill>
                <a:gsLst>
                  <a:gs pos="0">
                    <a:srgbClr val="4F81BD">
                      <a:lumMod val="5000"/>
                      <a:lumOff val="95000"/>
                    </a:srgbClr>
                  </a:gs>
                  <a:gs pos="100000">
                    <a:srgbClr val="EEEEEE"/>
                  </a:gs>
                </a:gsLst>
                <a:lin ang="8100000" scaled="0"/>
              </a:gradFill>
              <a:prstDash val="solid"/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279" name="组合 278"/>
            <p:cNvGrpSpPr/>
            <p:nvPr/>
          </p:nvGrpSpPr>
          <p:grpSpPr>
            <a:xfrm rot="16200000">
              <a:off x="7406286" y="2898091"/>
              <a:ext cx="527587" cy="130584"/>
              <a:chOff x="5856449" y="4311193"/>
              <a:chExt cx="527587" cy="130584"/>
            </a:xfrm>
          </p:grpSpPr>
          <p:sp>
            <p:nvSpPr>
              <p:cNvPr id="285" name="椭圆 284"/>
              <p:cNvSpPr/>
              <p:nvPr/>
            </p:nvSpPr>
            <p:spPr>
              <a:xfrm>
                <a:off x="5856449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86" name="椭圆 285"/>
              <p:cNvSpPr/>
              <p:nvPr/>
            </p:nvSpPr>
            <p:spPr>
              <a:xfrm>
                <a:off x="6253452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87" name="圆角矩形 286"/>
              <p:cNvSpPr/>
              <p:nvPr/>
            </p:nvSpPr>
            <p:spPr>
              <a:xfrm rot="16200000">
                <a:off x="6118113" y="4220859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ysClr val="window" lastClr="FFFFFF"/>
                  </a:gs>
                  <a:gs pos="52000">
                    <a:sysClr val="window" lastClr="FFFFFF">
                      <a:lumMod val="85000"/>
                    </a:sysClr>
                  </a:gs>
                  <a:gs pos="23000">
                    <a:sysClr val="window" lastClr="FFFFFF">
                      <a:lumMod val="65000"/>
                    </a:sysClr>
                  </a:gs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ln w="12700" cap="flat" cmpd="sng" algn="ctr">
                <a:gradFill flip="none" rotWithShape="1">
                  <a:gsLst>
                    <a:gs pos="0">
                      <a:sysClr val="window" lastClr="FFFFFF">
                        <a:lumMod val="65000"/>
                      </a:sysClr>
                    </a:gs>
                    <a:gs pos="44000">
                      <a:sysClr val="window" lastClr="FFFFFF">
                        <a:lumMod val="75000"/>
                      </a:sysClr>
                    </a:gs>
                    <a:gs pos="78000">
                      <a:sysClr val="window" lastClr="FFFFFF"/>
                    </a:gs>
                    <a:gs pos="61000">
                      <a:sysClr val="window" lastClr="FFFFFF">
                        <a:lumMod val="100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400000" scaled="0"/>
                  <a:tileRect/>
                </a:gradFill>
                <a:prstDash val="solid"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88" name="圆角矩形 287"/>
              <p:cNvSpPr/>
              <p:nvPr/>
            </p:nvSpPr>
            <p:spPr>
              <a:xfrm rot="16200000">
                <a:off x="6118113" y="41708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ysClr val="window" lastClr="FFFFFF"/>
                  </a:gs>
                  <a:gs pos="52000">
                    <a:sysClr val="window" lastClr="FFFFFF">
                      <a:lumMod val="85000"/>
                    </a:sysClr>
                  </a:gs>
                  <a:gs pos="23000">
                    <a:sysClr val="window" lastClr="FFFFFF">
                      <a:lumMod val="65000"/>
                    </a:sysClr>
                  </a:gs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ln w="12700" cap="flat" cmpd="sng" algn="ctr">
                <a:gradFill flip="none" rotWithShape="1">
                  <a:gsLst>
                    <a:gs pos="0">
                      <a:sysClr val="window" lastClr="FFFFFF">
                        <a:lumMod val="65000"/>
                      </a:sysClr>
                    </a:gs>
                    <a:gs pos="43000">
                      <a:sysClr val="window" lastClr="FFFFFF">
                        <a:lumMod val="75000"/>
                      </a:sysClr>
                    </a:gs>
                    <a:gs pos="79000">
                      <a:sysClr val="window" lastClr="FFFFFF"/>
                    </a:gs>
                    <a:gs pos="61000">
                      <a:sysClr val="window" lastClr="FFFFFF">
                        <a:lumMod val="100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400000" scaled="0"/>
                  <a:tileRect/>
                </a:gradFill>
                <a:prstDash val="solid"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280" name="组合 279"/>
            <p:cNvGrpSpPr/>
            <p:nvPr/>
          </p:nvGrpSpPr>
          <p:grpSpPr>
            <a:xfrm rot="16200000">
              <a:off x="9278493" y="2898091"/>
              <a:ext cx="527587" cy="130585"/>
              <a:chOff x="5856449" y="3383509"/>
              <a:chExt cx="527587" cy="130585"/>
            </a:xfrm>
          </p:grpSpPr>
          <p:sp>
            <p:nvSpPr>
              <p:cNvPr id="281" name="椭圆 280"/>
              <p:cNvSpPr/>
              <p:nvPr/>
            </p:nvSpPr>
            <p:spPr>
              <a:xfrm>
                <a:off x="5856449" y="3383509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82" name="椭圆 281"/>
              <p:cNvSpPr/>
              <p:nvPr/>
            </p:nvSpPr>
            <p:spPr>
              <a:xfrm>
                <a:off x="6253452" y="3383510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83" name="圆角矩形 282"/>
              <p:cNvSpPr/>
              <p:nvPr/>
            </p:nvSpPr>
            <p:spPr>
              <a:xfrm rot="16200000">
                <a:off x="6118113" y="329317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ysClr val="window" lastClr="FFFFFF"/>
                  </a:gs>
                  <a:gs pos="52000">
                    <a:sysClr val="window" lastClr="FFFFFF">
                      <a:lumMod val="85000"/>
                    </a:sysClr>
                  </a:gs>
                  <a:gs pos="23000">
                    <a:sysClr val="window" lastClr="FFFFFF">
                      <a:lumMod val="65000"/>
                    </a:sysClr>
                  </a:gs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ln w="12700" cap="flat" cmpd="sng" algn="ctr">
                <a:gradFill flip="none" rotWithShape="1">
                  <a:gsLst>
                    <a:gs pos="0">
                      <a:sysClr val="window" lastClr="FFFFFF">
                        <a:lumMod val="65000"/>
                      </a:sysClr>
                    </a:gs>
                    <a:gs pos="44000">
                      <a:sysClr val="window" lastClr="FFFFFF">
                        <a:lumMod val="75000"/>
                      </a:sysClr>
                    </a:gs>
                    <a:gs pos="78000">
                      <a:sysClr val="window" lastClr="FFFFFF"/>
                    </a:gs>
                    <a:gs pos="61000">
                      <a:sysClr val="window" lastClr="FFFFFF">
                        <a:lumMod val="100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400000" scaled="0"/>
                  <a:tileRect/>
                </a:gradFill>
                <a:prstDash val="solid"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84" name="圆角矩形 283"/>
              <p:cNvSpPr/>
              <p:nvPr/>
            </p:nvSpPr>
            <p:spPr>
              <a:xfrm rot="16200000">
                <a:off x="6118113" y="324313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ysClr val="window" lastClr="FFFFFF"/>
                  </a:gs>
                  <a:gs pos="52000">
                    <a:sysClr val="window" lastClr="FFFFFF">
                      <a:lumMod val="85000"/>
                    </a:sysClr>
                  </a:gs>
                  <a:gs pos="23000">
                    <a:sysClr val="window" lastClr="FFFFFF">
                      <a:lumMod val="65000"/>
                    </a:sysClr>
                  </a:gs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ln w="12700" cap="flat" cmpd="sng" algn="ctr">
                <a:gradFill flip="none" rotWithShape="1">
                  <a:gsLst>
                    <a:gs pos="0">
                      <a:sysClr val="window" lastClr="FFFFFF">
                        <a:lumMod val="65000"/>
                      </a:sysClr>
                    </a:gs>
                    <a:gs pos="43000">
                      <a:sysClr val="window" lastClr="FFFFFF">
                        <a:lumMod val="75000"/>
                      </a:sysClr>
                    </a:gs>
                    <a:gs pos="79000">
                      <a:sysClr val="window" lastClr="FFFFFF"/>
                    </a:gs>
                    <a:gs pos="61000">
                      <a:sysClr val="window" lastClr="FFFFFF">
                        <a:lumMod val="100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400000" scaled="0"/>
                  <a:tileRect/>
                </a:gradFill>
                <a:prstDash val="solid"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sp>
        <p:nvSpPr>
          <p:cNvPr id="289" name="TextBox 499"/>
          <p:cNvSpPr txBox="1"/>
          <p:nvPr/>
        </p:nvSpPr>
        <p:spPr>
          <a:xfrm>
            <a:off x="8884081" y="2335781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290" name="矩形 289"/>
          <p:cNvSpPr/>
          <p:nvPr/>
        </p:nvSpPr>
        <p:spPr>
          <a:xfrm>
            <a:off x="8380024" y="3065153"/>
            <a:ext cx="2664296" cy="905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请在此输入详细的文字介绍信息，表达图表的含义。请在此输入详细的文字介绍信息。</a:t>
            </a:r>
          </a:p>
        </p:txBody>
      </p:sp>
      <p:grpSp>
        <p:nvGrpSpPr>
          <p:cNvPr id="291" name="组合 290"/>
          <p:cNvGrpSpPr/>
          <p:nvPr/>
        </p:nvGrpSpPr>
        <p:grpSpPr>
          <a:xfrm>
            <a:off x="5139665" y="4491565"/>
            <a:ext cx="2952328" cy="1813948"/>
            <a:chOff x="7172739" y="2452033"/>
            <a:chExt cx="2952328" cy="1813948"/>
          </a:xfrm>
        </p:grpSpPr>
        <p:sp>
          <p:nvSpPr>
            <p:cNvPr id="292" name="圆角矩形 291"/>
            <p:cNvSpPr/>
            <p:nvPr/>
          </p:nvSpPr>
          <p:spPr>
            <a:xfrm>
              <a:off x="7172739" y="2452033"/>
              <a:ext cx="2808312" cy="46358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ysClr val="window" lastClr="FFFFFF"/>
                </a:gs>
                <a:gs pos="0">
                  <a:srgbClr val="EEEEEE"/>
                </a:gs>
              </a:gsLst>
              <a:lin ang="8100000" scaled="0"/>
            </a:gradFill>
            <a:ln w="19050" cap="flat" cmpd="sng" algn="ctr">
              <a:gradFill>
                <a:gsLst>
                  <a:gs pos="0">
                    <a:srgbClr val="4F81BD">
                      <a:lumMod val="5000"/>
                      <a:lumOff val="95000"/>
                    </a:srgbClr>
                  </a:gs>
                  <a:gs pos="100000">
                    <a:srgbClr val="EEEEEE"/>
                  </a:gs>
                </a:gsLst>
                <a:lin ang="8100000" scaled="0"/>
              </a:gradFill>
              <a:prstDash val="solid"/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93" name="圆角矩形 292"/>
            <p:cNvSpPr/>
            <p:nvPr/>
          </p:nvSpPr>
          <p:spPr>
            <a:xfrm>
              <a:off x="7172739" y="3068961"/>
              <a:ext cx="2952328" cy="119702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ysClr val="window" lastClr="FFFFFF"/>
                </a:gs>
                <a:gs pos="0">
                  <a:srgbClr val="EEEEEE"/>
                </a:gs>
              </a:gsLst>
              <a:lin ang="8100000" scaled="0"/>
            </a:gradFill>
            <a:ln w="19050" cap="flat" cmpd="sng" algn="ctr">
              <a:gradFill>
                <a:gsLst>
                  <a:gs pos="0">
                    <a:srgbClr val="4F81BD">
                      <a:lumMod val="5000"/>
                      <a:lumOff val="95000"/>
                    </a:srgbClr>
                  </a:gs>
                  <a:gs pos="100000">
                    <a:srgbClr val="EEEEEE"/>
                  </a:gs>
                </a:gsLst>
                <a:lin ang="8100000" scaled="0"/>
              </a:gradFill>
              <a:prstDash val="solid"/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294" name="组合 293"/>
            <p:cNvGrpSpPr/>
            <p:nvPr/>
          </p:nvGrpSpPr>
          <p:grpSpPr>
            <a:xfrm rot="16200000">
              <a:off x="7406286" y="2898091"/>
              <a:ext cx="527587" cy="130584"/>
              <a:chOff x="5856449" y="4311193"/>
              <a:chExt cx="527587" cy="130584"/>
            </a:xfrm>
          </p:grpSpPr>
          <p:sp>
            <p:nvSpPr>
              <p:cNvPr id="300" name="椭圆 299"/>
              <p:cNvSpPr/>
              <p:nvPr/>
            </p:nvSpPr>
            <p:spPr>
              <a:xfrm>
                <a:off x="5856449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01" name="椭圆 300"/>
              <p:cNvSpPr/>
              <p:nvPr/>
            </p:nvSpPr>
            <p:spPr>
              <a:xfrm>
                <a:off x="6253452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02" name="圆角矩形 301"/>
              <p:cNvSpPr/>
              <p:nvPr/>
            </p:nvSpPr>
            <p:spPr>
              <a:xfrm rot="16200000">
                <a:off x="6118113" y="4220859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ysClr val="window" lastClr="FFFFFF"/>
                  </a:gs>
                  <a:gs pos="52000">
                    <a:sysClr val="window" lastClr="FFFFFF">
                      <a:lumMod val="85000"/>
                    </a:sysClr>
                  </a:gs>
                  <a:gs pos="23000">
                    <a:sysClr val="window" lastClr="FFFFFF">
                      <a:lumMod val="65000"/>
                    </a:sysClr>
                  </a:gs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ln w="12700" cap="flat" cmpd="sng" algn="ctr">
                <a:gradFill flip="none" rotWithShape="1">
                  <a:gsLst>
                    <a:gs pos="0">
                      <a:sysClr val="window" lastClr="FFFFFF">
                        <a:lumMod val="65000"/>
                      </a:sysClr>
                    </a:gs>
                    <a:gs pos="44000">
                      <a:sysClr val="window" lastClr="FFFFFF">
                        <a:lumMod val="75000"/>
                      </a:sysClr>
                    </a:gs>
                    <a:gs pos="78000">
                      <a:sysClr val="window" lastClr="FFFFFF"/>
                    </a:gs>
                    <a:gs pos="61000">
                      <a:sysClr val="window" lastClr="FFFFFF">
                        <a:lumMod val="100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400000" scaled="0"/>
                  <a:tileRect/>
                </a:gradFill>
                <a:prstDash val="solid"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03" name="圆角矩形 302"/>
              <p:cNvSpPr/>
              <p:nvPr/>
            </p:nvSpPr>
            <p:spPr>
              <a:xfrm rot="16200000">
                <a:off x="6118113" y="41708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ysClr val="window" lastClr="FFFFFF"/>
                  </a:gs>
                  <a:gs pos="52000">
                    <a:sysClr val="window" lastClr="FFFFFF">
                      <a:lumMod val="85000"/>
                    </a:sysClr>
                  </a:gs>
                  <a:gs pos="23000">
                    <a:sysClr val="window" lastClr="FFFFFF">
                      <a:lumMod val="65000"/>
                    </a:sysClr>
                  </a:gs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ln w="12700" cap="flat" cmpd="sng" algn="ctr">
                <a:gradFill flip="none" rotWithShape="1">
                  <a:gsLst>
                    <a:gs pos="0">
                      <a:sysClr val="window" lastClr="FFFFFF">
                        <a:lumMod val="65000"/>
                      </a:sysClr>
                    </a:gs>
                    <a:gs pos="43000">
                      <a:sysClr val="window" lastClr="FFFFFF">
                        <a:lumMod val="75000"/>
                      </a:sysClr>
                    </a:gs>
                    <a:gs pos="79000">
                      <a:sysClr val="window" lastClr="FFFFFF"/>
                    </a:gs>
                    <a:gs pos="61000">
                      <a:sysClr val="window" lastClr="FFFFFF">
                        <a:lumMod val="100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400000" scaled="0"/>
                  <a:tileRect/>
                </a:gradFill>
                <a:prstDash val="solid"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295" name="组合 294"/>
            <p:cNvGrpSpPr/>
            <p:nvPr/>
          </p:nvGrpSpPr>
          <p:grpSpPr>
            <a:xfrm rot="16200000">
              <a:off x="9278493" y="2898091"/>
              <a:ext cx="527587" cy="130585"/>
              <a:chOff x="5856449" y="3383509"/>
              <a:chExt cx="527587" cy="130585"/>
            </a:xfrm>
          </p:grpSpPr>
          <p:sp>
            <p:nvSpPr>
              <p:cNvPr id="296" name="椭圆 295"/>
              <p:cNvSpPr/>
              <p:nvPr/>
            </p:nvSpPr>
            <p:spPr>
              <a:xfrm>
                <a:off x="5856449" y="3383509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97" name="椭圆 296"/>
              <p:cNvSpPr/>
              <p:nvPr/>
            </p:nvSpPr>
            <p:spPr>
              <a:xfrm>
                <a:off x="6253452" y="3383510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98" name="圆角矩形 297"/>
              <p:cNvSpPr/>
              <p:nvPr/>
            </p:nvSpPr>
            <p:spPr>
              <a:xfrm rot="16200000">
                <a:off x="6118113" y="329317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ysClr val="window" lastClr="FFFFFF"/>
                  </a:gs>
                  <a:gs pos="52000">
                    <a:sysClr val="window" lastClr="FFFFFF">
                      <a:lumMod val="85000"/>
                    </a:sysClr>
                  </a:gs>
                  <a:gs pos="23000">
                    <a:sysClr val="window" lastClr="FFFFFF">
                      <a:lumMod val="65000"/>
                    </a:sysClr>
                  </a:gs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ln w="12700" cap="flat" cmpd="sng" algn="ctr">
                <a:gradFill flip="none" rotWithShape="1">
                  <a:gsLst>
                    <a:gs pos="0">
                      <a:sysClr val="window" lastClr="FFFFFF">
                        <a:lumMod val="65000"/>
                      </a:sysClr>
                    </a:gs>
                    <a:gs pos="44000">
                      <a:sysClr val="window" lastClr="FFFFFF">
                        <a:lumMod val="75000"/>
                      </a:sysClr>
                    </a:gs>
                    <a:gs pos="78000">
                      <a:sysClr val="window" lastClr="FFFFFF"/>
                    </a:gs>
                    <a:gs pos="61000">
                      <a:sysClr val="window" lastClr="FFFFFF">
                        <a:lumMod val="100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400000" scaled="0"/>
                  <a:tileRect/>
                </a:gradFill>
                <a:prstDash val="solid"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99" name="圆角矩形 298"/>
              <p:cNvSpPr/>
              <p:nvPr/>
            </p:nvSpPr>
            <p:spPr>
              <a:xfrm rot="16200000">
                <a:off x="6118113" y="324313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ysClr val="window" lastClr="FFFFFF"/>
                  </a:gs>
                  <a:gs pos="52000">
                    <a:sysClr val="window" lastClr="FFFFFF">
                      <a:lumMod val="85000"/>
                    </a:sysClr>
                  </a:gs>
                  <a:gs pos="23000">
                    <a:sysClr val="window" lastClr="FFFFFF">
                      <a:lumMod val="65000"/>
                    </a:sysClr>
                  </a:gs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ln w="12700" cap="flat" cmpd="sng" algn="ctr">
                <a:gradFill flip="none" rotWithShape="1">
                  <a:gsLst>
                    <a:gs pos="0">
                      <a:sysClr val="window" lastClr="FFFFFF">
                        <a:lumMod val="65000"/>
                      </a:sysClr>
                    </a:gs>
                    <a:gs pos="43000">
                      <a:sysClr val="window" lastClr="FFFFFF">
                        <a:lumMod val="75000"/>
                      </a:sysClr>
                    </a:gs>
                    <a:gs pos="79000">
                      <a:sysClr val="window" lastClr="FFFFFF"/>
                    </a:gs>
                    <a:gs pos="61000">
                      <a:sysClr val="window" lastClr="FFFFFF">
                        <a:lumMod val="100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400000" scaled="0"/>
                  <a:tileRect/>
                </a:gradFill>
                <a:prstDash val="solid"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sp>
        <p:nvSpPr>
          <p:cNvPr id="304" name="TextBox 499"/>
          <p:cNvSpPr txBox="1"/>
          <p:nvPr/>
        </p:nvSpPr>
        <p:spPr>
          <a:xfrm>
            <a:off x="5830998" y="4554281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305" name="矩形 304"/>
          <p:cNvSpPr/>
          <p:nvPr/>
        </p:nvSpPr>
        <p:spPr>
          <a:xfrm>
            <a:off x="5283680" y="5283653"/>
            <a:ext cx="2664296" cy="905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请在此输入详细的文字介绍信息，表达图表的含义。请在此输入详细的文字介绍信息。</a:t>
            </a:r>
          </a:p>
        </p:txBody>
      </p:sp>
      <p:grpSp>
        <p:nvGrpSpPr>
          <p:cNvPr id="306" name="组合 305"/>
          <p:cNvGrpSpPr/>
          <p:nvPr/>
        </p:nvGrpSpPr>
        <p:grpSpPr>
          <a:xfrm>
            <a:off x="8236009" y="4491565"/>
            <a:ext cx="2952328" cy="1813948"/>
            <a:chOff x="7172739" y="2452033"/>
            <a:chExt cx="2952328" cy="1813948"/>
          </a:xfrm>
        </p:grpSpPr>
        <p:sp>
          <p:nvSpPr>
            <p:cNvPr id="307" name="圆角矩形 306"/>
            <p:cNvSpPr/>
            <p:nvPr/>
          </p:nvSpPr>
          <p:spPr>
            <a:xfrm>
              <a:off x="7172739" y="2452033"/>
              <a:ext cx="2808312" cy="46358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ysClr val="window" lastClr="FFFFFF"/>
                </a:gs>
                <a:gs pos="0">
                  <a:srgbClr val="EEEEEE"/>
                </a:gs>
              </a:gsLst>
              <a:lin ang="8100000" scaled="0"/>
            </a:gradFill>
            <a:ln w="19050" cap="flat" cmpd="sng" algn="ctr">
              <a:gradFill>
                <a:gsLst>
                  <a:gs pos="0">
                    <a:srgbClr val="4F81BD">
                      <a:lumMod val="5000"/>
                      <a:lumOff val="95000"/>
                    </a:srgbClr>
                  </a:gs>
                  <a:gs pos="100000">
                    <a:srgbClr val="EEEEEE"/>
                  </a:gs>
                </a:gsLst>
                <a:lin ang="8100000" scaled="0"/>
              </a:gradFill>
              <a:prstDash val="solid"/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08" name="圆角矩形 307"/>
            <p:cNvSpPr/>
            <p:nvPr/>
          </p:nvSpPr>
          <p:spPr>
            <a:xfrm>
              <a:off x="7172739" y="3068961"/>
              <a:ext cx="2952328" cy="1197020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ysClr val="window" lastClr="FFFFFF"/>
                </a:gs>
                <a:gs pos="0">
                  <a:srgbClr val="EEEEEE"/>
                </a:gs>
              </a:gsLst>
              <a:lin ang="8100000" scaled="0"/>
            </a:gradFill>
            <a:ln w="19050" cap="flat" cmpd="sng" algn="ctr">
              <a:gradFill>
                <a:gsLst>
                  <a:gs pos="0">
                    <a:srgbClr val="4F81BD">
                      <a:lumMod val="5000"/>
                      <a:lumOff val="95000"/>
                    </a:srgbClr>
                  </a:gs>
                  <a:gs pos="100000">
                    <a:srgbClr val="EEEEEE"/>
                  </a:gs>
                </a:gsLst>
                <a:lin ang="8100000" scaled="0"/>
              </a:gradFill>
              <a:prstDash val="solid"/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309" name="组合 308"/>
            <p:cNvGrpSpPr/>
            <p:nvPr/>
          </p:nvGrpSpPr>
          <p:grpSpPr>
            <a:xfrm rot="16200000">
              <a:off x="7406286" y="2898091"/>
              <a:ext cx="527587" cy="130584"/>
              <a:chOff x="5856449" y="4311193"/>
              <a:chExt cx="527587" cy="130584"/>
            </a:xfrm>
          </p:grpSpPr>
          <p:sp>
            <p:nvSpPr>
              <p:cNvPr id="315" name="椭圆 314"/>
              <p:cNvSpPr/>
              <p:nvPr/>
            </p:nvSpPr>
            <p:spPr>
              <a:xfrm>
                <a:off x="5856449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16" name="椭圆 315"/>
              <p:cNvSpPr/>
              <p:nvPr/>
            </p:nvSpPr>
            <p:spPr>
              <a:xfrm>
                <a:off x="6253452" y="4311193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17" name="圆角矩形 316"/>
              <p:cNvSpPr/>
              <p:nvPr/>
            </p:nvSpPr>
            <p:spPr>
              <a:xfrm rot="16200000">
                <a:off x="6118113" y="4220859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ysClr val="window" lastClr="FFFFFF"/>
                  </a:gs>
                  <a:gs pos="52000">
                    <a:sysClr val="window" lastClr="FFFFFF">
                      <a:lumMod val="85000"/>
                    </a:sysClr>
                  </a:gs>
                  <a:gs pos="23000">
                    <a:sysClr val="window" lastClr="FFFFFF">
                      <a:lumMod val="65000"/>
                    </a:sysClr>
                  </a:gs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ln w="12700" cap="flat" cmpd="sng" algn="ctr">
                <a:gradFill flip="none" rotWithShape="1">
                  <a:gsLst>
                    <a:gs pos="0">
                      <a:sysClr val="window" lastClr="FFFFFF">
                        <a:lumMod val="65000"/>
                      </a:sysClr>
                    </a:gs>
                    <a:gs pos="44000">
                      <a:sysClr val="window" lastClr="FFFFFF">
                        <a:lumMod val="75000"/>
                      </a:sysClr>
                    </a:gs>
                    <a:gs pos="78000">
                      <a:sysClr val="window" lastClr="FFFFFF"/>
                    </a:gs>
                    <a:gs pos="61000">
                      <a:sysClr val="window" lastClr="FFFFFF">
                        <a:lumMod val="100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400000" scaled="0"/>
                  <a:tileRect/>
                </a:gradFill>
                <a:prstDash val="solid"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18" name="圆角矩形 317"/>
              <p:cNvSpPr/>
              <p:nvPr/>
            </p:nvSpPr>
            <p:spPr>
              <a:xfrm rot="16200000">
                <a:off x="6118113" y="4170816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ysClr val="window" lastClr="FFFFFF"/>
                  </a:gs>
                  <a:gs pos="52000">
                    <a:sysClr val="window" lastClr="FFFFFF">
                      <a:lumMod val="85000"/>
                    </a:sysClr>
                  </a:gs>
                  <a:gs pos="23000">
                    <a:sysClr val="window" lastClr="FFFFFF">
                      <a:lumMod val="65000"/>
                    </a:sysClr>
                  </a:gs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ln w="12700" cap="flat" cmpd="sng" algn="ctr">
                <a:gradFill flip="none" rotWithShape="1">
                  <a:gsLst>
                    <a:gs pos="0">
                      <a:sysClr val="window" lastClr="FFFFFF">
                        <a:lumMod val="65000"/>
                      </a:sysClr>
                    </a:gs>
                    <a:gs pos="43000">
                      <a:sysClr val="window" lastClr="FFFFFF">
                        <a:lumMod val="75000"/>
                      </a:sysClr>
                    </a:gs>
                    <a:gs pos="79000">
                      <a:sysClr val="window" lastClr="FFFFFF"/>
                    </a:gs>
                    <a:gs pos="61000">
                      <a:sysClr val="window" lastClr="FFFFFF">
                        <a:lumMod val="100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400000" scaled="0"/>
                  <a:tileRect/>
                </a:gradFill>
                <a:prstDash val="solid"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grpSp>
          <p:nvGrpSpPr>
            <p:cNvPr id="310" name="组合 309"/>
            <p:cNvGrpSpPr/>
            <p:nvPr/>
          </p:nvGrpSpPr>
          <p:grpSpPr>
            <a:xfrm rot="16200000">
              <a:off x="9278493" y="2898091"/>
              <a:ext cx="527587" cy="130585"/>
              <a:chOff x="5856449" y="3383509"/>
              <a:chExt cx="527587" cy="130585"/>
            </a:xfrm>
          </p:grpSpPr>
          <p:sp>
            <p:nvSpPr>
              <p:cNvPr id="311" name="椭圆 310"/>
              <p:cNvSpPr/>
              <p:nvPr/>
            </p:nvSpPr>
            <p:spPr>
              <a:xfrm>
                <a:off x="5856449" y="3383509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12" name="椭圆 311"/>
              <p:cNvSpPr/>
              <p:nvPr/>
            </p:nvSpPr>
            <p:spPr>
              <a:xfrm>
                <a:off x="6253452" y="3383510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13" name="圆角矩形 312"/>
              <p:cNvSpPr/>
              <p:nvPr/>
            </p:nvSpPr>
            <p:spPr>
              <a:xfrm rot="16200000">
                <a:off x="6118113" y="3293175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ysClr val="window" lastClr="FFFFFF"/>
                  </a:gs>
                  <a:gs pos="52000">
                    <a:sysClr val="window" lastClr="FFFFFF">
                      <a:lumMod val="85000"/>
                    </a:sysClr>
                  </a:gs>
                  <a:gs pos="23000">
                    <a:sysClr val="window" lastClr="FFFFFF">
                      <a:lumMod val="65000"/>
                    </a:sysClr>
                  </a:gs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ln w="12700" cap="flat" cmpd="sng" algn="ctr">
                <a:gradFill flip="none" rotWithShape="1">
                  <a:gsLst>
                    <a:gs pos="0">
                      <a:sysClr val="window" lastClr="FFFFFF">
                        <a:lumMod val="65000"/>
                      </a:sysClr>
                    </a:gs>
                    <a:gs pos="44000">
                      <a:sysClr val="window" lastClr="FFFFFF">
                        <a:lumMod val="75000"/>
                      </a:sysClr>
                    </a:gs>
                    <a:gs pos="78000">
                      <a:sysClr val="window" lastClr="FFFFFF"/>
                    </a:gs>
                    <a:gs pos="61000">
                      <a:sysClr val="window" lastClr="FFFFFF">
                        <a:lumMod val="100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400000" scaled="0"/>
                  <a:tileRect/>
                </a:gradFill>
                <a:prstDash val="solid"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14" name="圆角矩形 313"/>
              <p:cNvSpPr/>
              <p:nvPr/>
            </p:nvSpPr>
            <p:spPr>
              <a:xfrm rot="16200000">
                <a:off x="6118113" y="3243132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ysClr val="window" lastClr="FFFFFF"/>
                  </a:gs>
                  <a:gs pos="52000">
                    <a:sysClr val="window" lastClr="FFFFFF">
                      <a:lumMod val="85000"/>
                    </a:sysClr>
                  </a:gs>
                  <a:gs pos="23000">
                    <a:sysClr val="window" lastClr="FFFFFF">
                      <a:lumMod val="65000"/>
                    </a:sysClr>
                  </a:gs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1"/>
              </a:gradFill>
              <a:ln w="12700" cap="flat" cmpd="sng" algn="ctr">
                <a:gradFill flip="none" rotWithShape="1">
                  <a:gsLst>
                    <a:gs pos="0">
                      <a:sysClr val="window" lastClr="FFFFFF">
                        <a:lumMod val="65000"/>
                      </a:sysClr>
                    </a:gs>
                    <a:gs pos="43000">
                      <a:sysClr val="window" lastClr="FFFFFF">
                        <a:lumMod val="75000"/>
                      </a:sysClr>
                    </a:gs>
                    <a:gs pos="79000">
                      <a:sysClr val="window" lastClr="FFFFFF"/>
                    </a:gs>
                    <a:gs pos="61000">
                      <a:sysClr val="window" lastClr="FFFFFF">
                        <a:lumMod val="100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5400000" scaled="0"/>
                  <a:tileRect/>
                </a:gradFill>
                <a:prstDash val="solid"/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sp>
        <p:nvSpPr>
          <p:cNvPr id="319" name="TextBox 499"/>
          <p:cNvSpPr txBox="1"/>
          <p:nvPr/>
        </p:nvSpPr>
        <p:spPr>
          <a:xfrm>
            <a:off x="8927342" y="4554281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320" name="矩形 319"/>
          <p:cNvSpPr/>
          <p:nvPr/>
        </p:nvSpPr>
        <p:spPr>
          <a:xfrm>
            <a:off x="8380024" y="5283653"/>
            <a:ext cx="2664296" cy="905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请在此输入详细的文字介绍信息，表达图表的含义。请在此输入详细的文字介绍信息。</a:t>
            </a:r>
          </a:p>
        </p:txBody>
      </p:sp>
    </p:spTree>
    <p:extLst>
      <p:ext uri="{BB962C8B-B14F-4D97-AF65-F5344CB8AC3E}">
        <p14:creationId xmlns:p14="http://schemas.microsoft.com/office/powerpoint/2010/main" val="248528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3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5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5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3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1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6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300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65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150"/>
                            </p:stCondLst>
                            <p:childTnLst>
                              <p:par>
                                <p:cTn id="7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300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3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2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" grpId="0"/>
      <p:bldP spid="275" grpId="0"/>
      <p:bldP spid="289" grpId="0"/>
      <p:bldP spid="290" grpId="0"/>
      <p:bldP spid="304" grpId="0"/>
      <p:bldP spid="305" grpId="0"/>
      <p:bldP spid="319" grpId="0"/>
      <p:bldP spid="32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等腰三角形 16"/>
          <p:cNvSpPr/>
          <p:nvPr/>
        </p:nvSpPr>
        <p:spPr>
          <a:xfrm>
            <a:off x="5281041" y="5811837"/>
            <a:ext cx="812800" cy="812800"/>
          </a:xfrm>
          <a:prstGeom prst="triangle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</p:sp>
      <p:sp>
        <p:nvSpPr>
          <p:cNvPr id="18" name="矩形 17"/>
          <p:cNvSpPr/>
          <p:nvPr/>
        </p:nvSpPr>
        <p:spPr>
          <a:xfrm rot="240000">
            <a:off x="3248297" y="5463544"/>
            <a:ext cx="4878289" cy="341123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</p:sp>
      <p:sp>
        <p:nvSpPr>
          <p:cNvPr id="19" name="任意多边形 18"/>
          <p:cNvSpPr/>
          <p:nvPr/>
        </p:nvSpPr>
        <p:spPr>
          <a:xfrm rot="240000">
            <a:off x="6177286" y="4610652"/>
            <a:ext cx="1946391" cy="906819"/>
          </a:xfrm>
          <a:custGeom>
            <a:avLst/>
            <a:gdLst>
              <a:gd name="connsiteX0" fmla="*/ 0 w 1946391"/>
              <a:gd name="connsiteY0" fmla="*/ 151140 h 906819"/>
              <a:gd name="connsiteX1" fmla="*/ 151140 w 1946391"/>
              <a:gd name="connsiteY1" fmla="*/ 0 h 906819"/>
              <a:gd name="connsiteX2" fmla="*/ 1795251 w 1946391"/>
              <a:gd name="connsiteY2" fmla="*/ 0 h 906819"/>
              <a:gd name="connsiteX3" fmla="*/ 1946391 w 1946391"/>
              <a:gd name="connsiteY3" fmla="*/ 151140 h 906819"/>
              <a:gd name="connsiteX4" fmla="*/ 1946391 w 1946391"/>
              <a:gd name="connsiteY4" fmla="*/ 755679 h 906819"/>
              <a:gd name="connsiteX5" fmla="*/ 1795251 w 1946391"/>
              <a:gd name="connsiteY5" fmla="*/ 906819 h 906819"/>
              <a:gd name="connsiteX6" fmla="*/ 151140 w 1946391"/>
              <a:gd name="connsiteY6" fmla="*/ 906819 h 906819"/>
              <a:gd name="connsiteX7" fmla="*/ 0 w 1946391"/>
              <a:gd name="connsiteY7" fmla="*/ 755679 h 906819"/>
              <a:gd name="connsiteX8" fmla="*/ 0 w 1946391"/>
              <a:gd name="connsiteY8" fmla="*/ 151140 h 906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391" h="906819">
                <a:moveTo>
                  <a:pt x="0" y="151140"/>
                </a:moveTo>
                <a:cubicBezTo>
                  <a:pt x="0" y="67668"/>
                  <a:pt x="67668" y="0"/>
                  <a:pt x="151140" y="0"/>
                </a:cubicBezTo>
                <a:lnTo>
                  <a:pt x="1795251" y="0"/>
                </a:lnTo>
                <a:cubicBezTo>
                  <a:pt x="1878723" y="0"/>
                  <a:pt x="1946391" y="67668"/>
                  <a:pt x="1946391" y="151140"/>
                </a:cubicBezTo>
                <a:lnTo>
                  <a:pt x="1946391" y="755679"/>
                </a:lnTo>
                <a:cubicBezTo>
                  <a:pt x="1946391" y="839151"/>
                  <a:pt x="1878723" y="906819"/>
                  <a:pt x="1795251" y="906819"/>
                </a:cubicBezTo>
                <a:lnTo>
                  <a:pt x="151140" y="906819"/>
                </a:lnTo>
                <a:cubicBezTo>
                  <a:pt x="67668" y="906819"/>
                  <a:pt x="0" y="839151"/>
                  <a:pt x="0" y="755679"/>
                </a:cubicBezTo>
                <a:lnTo>
                  <a:pt x="0" y="151140"/>
                </a:ln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spcFirstLastPara="0" vert="horz" wrap="square" lIns="181427" tIns="181426" rIns="181426" bIns="181427" numCol="1" spcCol="1270" anchor="ctr" anchorCtr="0">
            <a:noAutofit/>
          </a:bodyPr>
          <a:lstStyle/>
          <a:p>
            <a:pPr marL="0" marR="0" lvl="0" indent="0" algn="ctr" defTabSz="16002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0" name="任意多边形 19"/>
          <p:cNvSpPr/>
          <p:nvPr/>
        </p:nvSpPr>
        <p:spPr>
          <a:xfrm rot="240000">
            <a:off x="6247728" y="3635292"/>
            <a:ext cx="1946391" cy="906819"/>
          </a:xfrm>
          <a:custGeom>
            <a:avLst/>
            <a:gdLst>
              <a:gd name="connsiteX0" fmla="*/ 0 w 1946391"/>
              <a:gd name="connsiteY0" fmla="*/ 151140 h 906819"/>
              <a:gd name="connsiteX1" fmla="*/ 151140 w 1946391"/>
              <a:gd name="connsiteY1" fmla="*/ 0 h 906819"/>
              <a:gd name="connsiteX2" fmla="*/ 1795251 w 1946391"/>
              <a:gd name="connsiteY2" fmla="*/ 0 h 906819"/>
              <a:gd name="connsiteX3" fmla="*/ 1946391 w 1946391"/>
              <a:gd name="connsiteY3" fmla="*/ 151140 h 906819"/>
              <a:gd name="connsiteX4" fmla="*/ 1946391 w 1946391"/>
              <a:gd name="connsiteY4" fmla="*/ 755679 h 906819"/>
              <a:gd name="connsiteX5" fmla="*/ 1795251 w 1946391"/>
              <a:gd name="connsiteY5" fmla="*/ 906819 h 906819"/>
              <a:gd name="connsiteX6" fmla="*/ 151140 w 1946391"/>
              <a:gd name="connsiteY6" fmla="*/ 906819 h 906819"/>
              <a:gd name="connsiteX7" fmla="*/ 0 w 1946391"/>
              <a:gd name="connsiteY7" fmla="*/ 755679 h 906819"/>
              <a:gd name="connsiteX8" fmla="*/ 0 w 1946391"/>
              <a:gd name="connsiteY8" fmla="*/ 151140 h 906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391" h="906819">
                <a:moveTo>
                  <a:pt x="0" y="151140"/>
                </a:moveTo>
                <a:cubicBezTo>
                  <a:pt x="0" y="67668"/>
                  <a:pt x="67668" y="0"/>
                  <a:pt x="151140" y="0"/>
                </a:cubicBezTo>
                <a:lnTo>
                  <a:pt x="1795251" y="0"/>
                </a:lnTo>
                <a:cubicBezTo>
                  <a:pt x="1878723" y="0"/>
                  <a:pt x="1946391" y="67668"/>
                  <a:pt x="1946391" y="151140"/>
                </a:cubicBezTo>
                <a:lnTo>
                  <a:pt x="1946391" y="755679"/>
                </a:lnTo>
                <a:cubicBezTo>
                  <a:pt x="1946391" y="839151"/>
                  <a:pt x="1878723" y="906819"/>
                  <a:pt x="1795251" y="906819"/>
                </a:cubicBezTo>
                <a:lnTo>
                  <a:pt x="151140" y="906819"/>
                </a:lnTo>
                <a:cubicBezTo>
                  <a:pt x="67668" y="906819"/>
                  <a:pt x="0" y="839151"/>
                  <a:pt x="0" y="755679"/>
                </a:cubicBezTo>
                <a:lnTo>
                  <a:pt x="0" y="151140"/>
                </a:ln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spcFirstLastPara="0" vert="horz" wrap="square" lIns="181427" tIns="181426" rIns="181426" bIns="181427" numCol="1" spcCol="1270" anchor="ctr" anchorCtr="0">
            <a:noAutofit/>
          </a:bodyPr>
          <a:lstStyle/>
          <a:p>
            <a:pPr marL="0" marR="0" lvl="0" indent="0" algn="ctr" defTabSz="16002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1" name="任意多边形 20"/>
          <p:cNvSpPr/>
          <p:nvPr/>
        </p:nvSpPr>
        <p:spPr>
          <a:xfrm rot="240000">
            <a:off x="6318171" y="2681606"/>
            <a:ext cx="1946391" cy="906819"/>
          </a:xfrm>
          <a:custGeom>
            <a:avLst/>
            <a:gdLst>
              <a:gd name="connsiteX0" fmla="*/ 0 w 1946391"/>
              <a:gd name="connsiteY0" fmla="*/ 151140 h 906819"/>
              <a:gd name="connsiteX1" fmla="*/ 151140 w 1946391"/>
              <a:gd name="connsiteY1" fmla="*/ 0 h 906819"/>
              <a:gd name="connsiteX2" fmla="*/ 1795251 w 1946391"/>
              <a:gd name="connsiteY2" fmla="*/ 0 h 906819"/>
              <a:gd name="connsiteX3" fmla="*/ 1946391 w 1946391"/>
              <a:gd name="connsiteY3" fmla="*/ 151140 h 906819"/>
              <a:gd name="connsiteX4" fmla="*/ 1946391 w 1946391"/>
              <a:gd name="connsiteY4" fmla="*/ 755679 h 906819"/>
              <a:gd name="connsiteX5" fmla="*/ 1795251 w 1946391"/>
              <a:gd name="connsiteY5" fmla="*/ 906819 h 906819"/>
              <a:gd name="connsiteX6" fmla="*/ 151140 w 1946391"/>
              <a:gd name="connsiteY6" fmla="*/ 906819 h 906819"/>
              <a:gd name="connsiteX7" fmla="*/ 0 w 1946391"/>
              <a:gd name="connsiteY7" fmla="*/ 755679 h 906819"/>
              <a:gd name="connsiteX8" fmla="*/ 0 w 1946391"/>
              <a:gd name="connsiteY8" fmla="*/ 151140 h 906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391" h="906819">
                <a:moveTo>
                  <a:pt x="0" y="151140"/>
                </a:moveTo>
                <a:cubicBezTo>
                  <a:pt x="0" y="67668"/>
                  <a:pt x="67668" y="0"/>
                  <a:pt x="151140" y="0"/>
                </a:cubicBezTo>
                <a:lnTo>
                  <a:pt x="1795251" y="0"/>
                </a:lnTo>
                <a:cubicBezTo>
                  <a:pt x="1878723" y="0"/>
                  <a:pt x="1946391" y="67668"/>
                  <a:pt x="1946391" y="151140"/>
                </a:cubicBezTo>
                <a:lnTo>
                  <a:pt x="1946391" y="755679"/>
                </a:lnTo>
                <a:cubicBezTo>
                  <a:pt x="1946391" y="839151"/>
                  <a:pt x="1878723" y="906819"/>
                  <a:pt x="1795251" y="906819"/>
                </a:cubicBezTo>
                <a:lnTo>
                  <a:pt x="151140" y="906819"/>
                </a:lnTo>
                <a:cubicBezTo>
                  <a:pt x="67668" y="906819"/>
                  <a:pt x="0" y="839151"/>
                  <a:pt x="0" y="755679"/>
                </a:cubicBezTo>
                <a:lnTo>
                  <a:pt x="0" y="151140"/>
                </a:ln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spcFirstLastPara="0" vert="horz" wrap="square" lIns="181427" tIns="181426" rIns="181426" bIns="181427" numCol="1" spcCol="1270" anchor="ctr" anchorCtr="0">
            <a:noAutofit/>
          </a:bodyPr>
          <a:lstStyle/>
          <a:p>
            <a:pPr marL="0" marR="0" lvl="0" indent="0" algn="ctr" defTabSz="16002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2" name="任意多边形 21"/>
          <p:cNvSpPr/>
          <p:nvPr/>
        </p:nvSpPr>
        <p:spPr>
          <a:xfrm rot="240000">
            <a:off x="3386672" y="4415580"/>
            <a:ext cx="1946391" cy="906819"/>
          </a:xfrm>
          <a:custGeom>
            <a:avLst/>
            <a:gdLst>
              <a:gd name="connsiteX0" fmla="*/ 0 w 1946391"/>
              <a:gd name="connsiteY0" fmla="*/ 151140 h 906819"/>
              <a:gd name="connsiteX1" fmla="*/ 151140 w 1946391"/>
              <a:gd name="connsiteY1" fmla="*/ 0 h 906819"/>
              <a:gd name="connsiteX2" fmla="*/ 1795251 w 1946391"/>
              <a:gd name="connsiteY2" fmla="*/ 0 h 906819"/>
              <a:gd name="connsiteX3" fmla="*/ 1946391 w 1946391"/>
              <a:gd name="connsiteY3" fmla="*/ 151140 h 906819"/>
              <a:gd name="connsiteX4" fmla="*/ 1946391 w 1946391"/>
              <a:gd name="connsiteY4" fmla="*/ 755679 h 906819"/>
              <a:gd name="connsiteX5" fmla="*/ 1795251 w 1946391"/>
              <a:gd name="connsiteY5" fmla="*/ 906819 h 906819"/>
              <a:gd name="connsiteX6" fmla="*/ 151140 w 1946391"/>
              <a:gd name="connsiteY6" fmla="*/ 906819 h 906819"/>
              <a:gd name="connsiteX7" fmla="*/ 0 w 1946391"/>
              <a:gd name="connsiteY7" fmla="*/ 755679 h 906819"/>
              <a:gd name="connsiteX8" fmla="*/ 0 w 1946391"/>
              <a:gd name="connsiteY8" fmla="*/ 151140 h 906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391" h="906819">
                <a:moveTo>
                  <a:pt x="0" y="151140"/>
                </a:moveTo>
                <a:cubicBezTo>
                  <a:pt x="0" y="67668"/>
                  <a:pt x="67668" y="0"/>
                  <a:pt x="151140" y="0"/>
                </a:cubicBezTo>
                <a:lnTo>
                  <a:pt x="1795251" y="0"/>
                </a:lnTo>
                <a:cubicBezTo>
                  <a:pt x="1878723" y="0"/>
                  <a:pt x="1946391" y="67668"/>
                  <a:pt x="1946391" y="151140"/>
                </a:cubicBezTo>
                <a:lnTo>
                  <a:pt x="1946391" y="755679"/>
                </a:lnTo>
                <a:cubicBezTo>
                  <a:pt x="1946391" y="839151"/>
                  <a:pt x="1878723" y="906819"/>
                  <a:pt x="1795251" y="906819"/>
                </a:cubicBezTo>
                <a:lnTo>
                  <a:pt x="151140" y="906819"/>
                </a:lnTo>
                <a:cubicBezTo>
                  <a:pt x="67668" y="906819"/>
                  <a:pt x="0" y="839151"/>
                  <a:pt x="0" y="755679"/>
                </a:cubicBezTo>
                <a:lnTo>
                  <a:pt x="0" y="151140"/>
                </a:ln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spcFirstLastPara="0" vert="horz" wrap="square" lIns="181427" tIns="181426" rIns="181426" bIns="181427" numCol="1" spcCol="1270" anchor="ctr" anchorCtr="0">
            <a:noAutofit/>
          </a:bodyPr>
          <a:lstStyle/>
          <a:p>
            <a:pPr marL="0" marR="0" lvl="0" indent="0" algn="ctr" defTabSz="16002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3" name="任意多边形 22"/>
          <p:cNvSpPr/>
          <p:nvPr/>
        </p:nvSpPr>
        <p:spPr>
          <a:xfrm rot="240000">
            <a:off x="3457115" y="3440220"/>
            <a:ext cx="1946391" cy="906819"/>
          </a:xfrm>
          <a:custGeom>
            <a:avLst/>
            <a:gdLst>
              <a:gd name="connsiteX0" fmla="*/ 0 w 1946391"/>
              <a:gd name="connsiteY0" fmla="*/ 151140 h 906819"/>
              <a:gd name="connsiteX1" fmla="*/ 151140 w 1946391"/>
              <a:gd name="connsiteY1" fmla="*/ 0 h 906819"/>
              <a:gd name="connsiteX2" fmla="*/ 1795251 w 1946391"/>
              <a:gd name="connsiteY2" fmla="*/ 0 h 906819"/>
              <a:gd name="connsiteX3" fmla="*/ 1946391 w 1946391"/>
              <a:gd name="connsiteY3" fmla="*/ 151140 h 906819"/>
              <a:gd name="connsiteX4" fmla="*/ 1946391 w 1946391"/>
              <a:gd name="connsiteY4" fmla="*/ 755679 h 906819"/>
              <a:gd name="connsiteX5" fmla="*/ 1795251 w 1946391"/>
              <a:gd name="connsiteY5" fmla="*/ 906819 h 906819"/>
              <a:gd name="connsiteX6" fmla="*/ 151140 w 1946391"/>
              <a:gd name="connsiteY6" fmla="*/ 906819 h 906819"/>
              <a:gd name="connsiteX7" fmla="*/ 0 w 1946391"/>
              <a:gd name="connsiteY7" fmla="*/ 755679 h 906819"/>
              <a:gd name="connsiteX8" fmla="*/ 0 w 1946391"/>
              <a:gd name="connsiteY8" fmla="*/ 151140 h 906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46391" h="906819">
                <a:moveTo>
                  <a:pt x="0" y="151140"/>
                </a:moveTo>
                <a:cubicBezTo>
                  <a:pt x="0" y="67668"/>
                  <a:pt x="67668" y="0"/>
                  <a:pt x="151140" y="0"/>
                </a:cubicBezTo>
                <a:lnTo>
                  <a:pt x="1795251" y="0"/>
                </a:lnTo>
                <a:cubicBezTo>
                  <a:pt x="1878723" y="0"/>
                  <a:pt x="1946391" y="67668"/>
                  <a:pt x="1946391" y="151140"/>
                </a:cubicBezTo>
                <a:lnTo>
                  <a:pt x="1946391" y="755679"/>
                </a:lnTo>
                <a:cubicBezTo>
                  <a:pt x="1946391" y="839151"/>
                  <a:pt x="1878723" y="906819"/>
                  <a:pt x="1795251" y="906819"/>
                </a:cubicBezTo>
                <a:lnTo>
                  <a:pt x="151140" y="906819"/>
                </a:lnTo>
                <a:cubicBezTo>
                  <a:pt x="67668" y="906819"/>
                  <a:pt x="0" y="839151"/>
                  <a:pt x="0" y="755679"/>
                </a:cubicBezTo>
                <a:lnTo>
                  <a:pt x="0" y="151140"/>
                </a:ln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spcFirstLastPara="0" vert="horz" wrap="square" lIns="181427" tIns="181426" rIns="181426" bIns="181427" numCol="1" spcCol="1270" anchor="ctr" anchorCtr="0">
            <a:noAutofit/>
          </a:bodyPr>
          <a:lstStyle/>
          <a:p>
            <a:pPr marL="0" marR="0" lvl="0" indent="0" algn="ctr" defTabSz="16002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4176861" y="2802935"/>
            <a:ext cx="86409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2800" b="1" dirty="0" smtClean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rPr>
              <a:t>40</a:t>
            </a:r>
            <a:r>
              <a:rPr lang="en-US" altLang="zh-CN" sz="2800" b="1" dirty="0" smtClean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rPr>
              <a:t>%</a:t>
            </a:r>
            <a:endParaRPr lang="en-US" altLang="ko-KR" sz="2800" b="1" kern="0" dirty="0" smtClean="0">
              <a:solidFill>
                <a:srgbClr val="C00000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64493" y="3559705"/>
            <a:ext cx="2089504" cy="1245663"/>
            <a:chOff x="8779234" y="2030754"/>
            <a:chExt cx="2089504" cy="1245663"/>
          </a:xfrm>
        </p:grpSpPr>
        <p:sp>
          <p:nvSpPr>
            <p:cNvPr id="26" name="矩形 25"/>
            <p:cNvSpPr/>
            <p:nvPr/>
          </p:nvSpPr>
          <p:spPr>
            <a:xfrm>
              <a:off x="8811998" y="2030754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8779234" y="2371169"/>
              <a:ext cx="2089504" cy="9052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文本框 9"/>
          <p:cNvSpPr txBox="1"/>
          <p:nvPr/>
        </p:nvSpPr>
        <p:spPr>
          <a:xfrm>
            <a:off x="7057181" y="2072983"/>
            <a:ext cx="864096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2800" b="1" dirty="0" smtClean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rPr>
              <a:t>60</a:t>
            </a:r>
            <a:r>
              <a:rPr lang="en-US" altLang="zh-CN" sz="2800" b="1" dirty="0" smtClean="0">
                <a:solidFill>
                  <a:srgbClr val="C00000"/>
                </a:solidFill>
                <a:latin typeface="Impact MT Std" pitchFamily="34" charset="0"/>
                <a:ea typeface="微软雅黑" panose="020B0503020204020204" pitchFamily="34" charset="-122"/>
              </a:rPr>
              <a:t>%</a:t>
            </a:r>
            <a:endParaRPr lang="en-US" altLang="ko-KR" sz="2800" b="1" kern="0" dirty="0" smtClean="0">
              <a:solidFill>
                <a:srgbClr val="C00000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8641357" y="3559705"/>
            <a:ext cx="2089504" cy="1245663"/>
            <a:chOff x="8779234" y="2030754"/>
            <a:chExt cx="2089504" cy="1245663"/>
          </a:xfrm>
        </p:grpSpPr>
        <p:sp>
          <p:nvSpPr>
            <p:cNvPr id="30" name="矩形 29"/>
            <p:cNvSpPr/>
            <p:nvPr/>
          </p:nvSpPr>
          <p:spPr>
            <a:xfrm>
              <a:off x="8811998" y="2030754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8779234" y="2371169"/>
              <a:ext cx="2089504" cy="9052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260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25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750"/>
                            </p:stCondLst>
                            <p:childTnLst>
                              <p:par>
                                <p:cTn id="4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25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750"/>
                            </p:stCondLst>
                            <p:childTnLst>
                              <p:par>
                                <p:cTn id="5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25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/>
      <p:bldP spid="2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任意多边形 34"/>
          <p:cNvSpPr/>
          <p:nvPr/>
        </p:nvSpPr>
        <p:spPr>
          <a:xfrm rot="18900000">
            <a:off x="3782485" y="3500187"/>
            <a:ext cx="1494668" cy="3631947"/>
          </a:xfrm>
          <a:custGeom>
            <a:avLst/>
            <a:gdLst>
              <a:gd name="connsiteX0" fmla="*/ 1274246 w 1494668"/>
              <a:gd name="connsiteY0" fmla="*/ 218661 h 3631947"/>
              <a:gd name="connsiteX1" fmla="*/ 1274247 w 1494668"/>
              <a:gd name="connsiteY1" fmla="*/ 1274247 h 3631947"/>
              <a:gd name="connsiteX2" fmla="*/ 1270300 w 1494668"/>
              <a:gd name="connsiteY2" fmla="*/ 1277816 h 3631947"/>
              <a:gd name="connsiteX3" fmla="*/ 1270781 w 1494668"/>
              <a:gd name="connsiteY3" fmla="*/ 1277817 h 3631947"/>
              <a:gd name="connsiteX4" fmla="*/ 1045113 w 1494668"/>
              <a:gd name="connsiteY4" fmla="*/ 1836233 h 3631947"/>
              <a:gd name="connsiteX5" fmla="*/ 1258976 w 1494668"/>
              <a:gd name="connsiteY5" fmla="*/ 2340781 h 3631947"/>
              <a:gd name="connsiteX6" fmla="*/ 1257320 w 1494668"/>
              <a:gd name="connsiteY6" fmla="*/ 2340806 h 3631947"/>
              <a:gd name="connsiteX7" fmla="*/ 1276007 w 1494668"/>
              <a:gd name="connsiteY7" fmla="*/ 2357701 h 3631947"/>
              <a:gd name="connsiteX8" fmla="*/ 1276007 w 1494668"/>
              <a:gd name="connsiteY8" fmla="*/ 3413286 h 3631947"/>
              <a:gd name="connsiteX9" fmla="*/ 220422 w 1494668"/>
              <a:gd name="connsiteY9" fmla="*/ 3413286 h 3631947"/>
              <a:gd name="connsiteX10" fmla="*/ 220422 w 1494668"/>
              <a:gd name="connsiteY10" fmla="*/ 2357701 h 3631947"/>
              <a:gd name="connsiteX11" fmla="*/ 233526 w 1494668"/>
              <a:gd name="connsiteY11" fmla="*/ 2345854 h 3631947"/>
              <a:gd name="connsiteX12" fmla="*/ 274458 w 1494668"/>
              <a:gd name="connsiteY12" fmla="*/ 2299977 h 3631947"/>
              <a:gd name="connsiteX13" fmla="*/ 444405 w 1494668"/>
              <a:gd name="connsiteY13" fmla="*/ 1814435 h 3631947"/>
              <a:gd name="connsiteX14" fmla="*/ 217078 w 1494668"/>
              <a:gd name="connsiteY14" fmla="*/ 1274059 h 3631947"/>
              <a:gd name="connsiteX15" fmla="*/ 218496 w 1494668"/>
              <a:gd name="connsiteY15" fmla="*/ 1274064 h 3631947"/>
              <a:gd name="connsiteX16" fmla="*/ 167412 w 1494668"/>
              <a:gd name="connsiteY16" fmla="*/ 1217561 h 3631947"/>
              <a:gd name="connsiteX17" fmla="*/ 218661 w 1494668"/>
              <a:gd name="connsiteY17" fmla="*/ 218661 h 3631947"/>
              <a:gd name="connsiteX18" fmla="*/ 1274246 w 1494668"/>
              <a:gd name="connsiteY18" fmla="*/ 218661 h 3631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94668" h="3631947">
                <a:moveTo>
                  <a:pt x="1274246" y="218661"/>
                </a:moveTo>
                <a:cubicBezTo>
                  <a:pt x="1565796" y="510135"/>
                  <a:pt x="1565796" y="982774"/>
                  <a:pt x="1274247" y="1274247"/>
                </a:cubicBezTo>
                <a:lnTo>
                  <a:pt x="1270300" y="1277816"/>
                </a:lnTo>
                <a:lnTo>
                  <a:pt x="1270781" y="1277817"/>
                </a:lnTo>
                <a:cubicBezTo>
                  <a:pt x="1121214" y="1424487"/>
                  <a:pt x="1039454" y="1626827"/>
                  <a:pt x="1045113" y="1836233"/>
                </a:cubicBezTo>
                <a:cubicBezTo>
                  <a:pt x="1050186" y="2025394"/>
                  <a:pt x="1126580" y="2205587"/>
                  <a:pt x="1258976" y="2340781"/>
                </a:cubicBezTo>
                <a:lnTo>
                  <a:pt x="1257320" y="2340806"/>
                </a:lnTo>
                <a:lnTo>
                  <a:pt x="1276007" y="2357701"/>
                </a:lnTo>
                <a:cubicBezTo>
                  <a:pt x="1567556" y="2649174"/>
                  <a:pt x="1567556" y="3121813"/>
                  <a:pt x="1276007" y="3413286"/>
                </a:cubicBezTo>
                <a:cubicBezTo>
                  <a:pt x="984534" y="3704835"/>
                  <a:pt x="511895" y="3704835"/>
                  <a:pt x="220422" y="3413286"/>
                </a:cubicBezTo>
                <a:cubicBezTo>
                  <a:pt x="-71127" y="3121813"/>
                  <a:pt x="-71127" y="2649174"/>
                  <a:pt x="220422" y="2357701"/>
                </a:cubicBezTo>
                <a:lnTo>
                  <a:pt x="233526" y="2345854"/>
                </a:lnTo>
                <a:lnTo>
                  <a:pt x="274458" y="2299977"/>
                </a:lnTo>
                <a:cubicBezTo>
                  <a:pt x="384902" y="2163160"/>
                  <a:pt x="445429" y="1991790"/>
                  <a:pt x="444405" y="1814435"/>
                </a:cubicBezTo>
                <a:cubicBezTo>
                  <a:pt x="443283" y="1611293"/>
                  <a:pt x="361474" y="1416920"/>
                  <a:pt x="217078" y="1274059"/>
                </a:cubicBezTo>
                <a:lnTo>
                  <a:pt x="218496" y="1274064"/>
                </a:lnTo>
                <a:lnTo>
                  <a:pt x="167412" y="1217561"/>
                </a:lnTo>
                <a:cubicBezTo>
                  <a:pt x="-71749" y="924401"/>
                  <a:pt x="-54666" y="491918"/>
                  <a:pt x="218661" y="218661"/>
                </a:cubicBezTo>
                <a:cubicBezTo>
                  <a:pt x="510134" y="-72888"/>
                  <a:pt x="982773" y="-72888"/>
                  <a:pt x="1274246" y="218661"/>
                </a:cubicBez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3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IN-BoldItalic" pitchFamily="50" charset="0"/>
              <a:ea typeface="+mn-ea"/>
              <a:cs typeface="+mn-cs"/>
            </a:endParaRPr>
          </a:p>
        </p:txBody>
      </p:sp>
      <p:sp>
        <p:nvSpPr>
          <p:cNvPr id="36" name="Oval 90"/>
          <p:cNvSpPr/>
          <p:nvPr/>
        </p:nvSpPr>
        <p:spPr>
          <a:xfrm>
            <a:off x="3252074" y="4030431"/>
            <a:ext cx="1044675" cy="1044651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IN-BoldItalic" pitchFamily="50" charset="0"/>
              <a:ea typeface="+mn-ea"/>
              <a:cs typeface="+mn-cs"/>
            </a:endParaRPr>
          </a:p>
        </p:txBody>
      </p:sp>
      <p:sp>
        <p:nvSpPr>
          <p:cNvPr id="37" name="Oval 91"/>
          <p:cNvSpPr/>
          <p:nvPr/>
        </p:nvSpPr>
        <p:spPr>
          <a:xfrm>
            <a:off x="3334326" y="4112682"/>
            <a:ext cx="880172" cy="880148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0650" cap="flat" cmpd="sng" algn="ctr">
            <a:gradFill flip="none" rotWithShape="1">
              <a:gsLst>
                <a:gs pos="0">
                  <a:sysClr val="window" lastClr="FFFFFF">
                    <a:lumMod val="78000"/>
                  </a:sysClr>
                </a:gs>
                <a:gs pos="100000">
                  <a:sysClr val="window" lastClr="FFFFFF">
                    <a:lumMod val="98000"/>
                  </a:sysClr>
                </a:gs>
              </a:gsLst>
              <a:lin ang="5400000" scaled="1"/>
              <a:tileRect/>
            </a:gradFill>
            <a:prstDash val="solid"/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IN-BoldItalic" pitchFamily="50" charset="0"/>
              <a:ea typeface="+mn-ea"/>
              <a:cs typeface="+mn-cs"/>
            </a:endParaRPr>
          </a:p>
        </p:txBody>
      </p:sp>
      <p:sp>
        <p:nvSpPr>
          <p:cNvPr id="38" name="Oval 94"/>
          <p:cNvSpPr/>
          <p:nvPr/>
        </p:nvSpPr>
        <p:spPr>
          <a:xfrm>
            <a:off x="4757863" y="5545455"/>
            <a:ext cx="1044675" cy="1044651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IN-BoldItalic" pitchFamily="50" charset="0"/>
              <a:ea typeface="+mn-ea"/>
              <a:cs typeface="+mn-cs"/>
            </a:endParaRPr>
          </a:p>
        </p:txBody>
      </p:sp>
      <p:sp>
        <p:nvSpPr>
          <p:cNvPr id="39" name="Oval 95"/>
          <p:cNvSpPr/>
          <p:nvPr/>
        </p:nvSpPr>
        <p:spPr>
          <a:xfrm>
            <a:off x="4840115" y="5627706"/>
            <a:ext cx="880172" cy="880148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0650" cap="flat" cmpd="sng" algn="ctr">
            <a:gradFill flip="none" rotWithShape="1">
              <a:gsLst>
                <a:gs pos="0">
                  <a:sysClr val="window" lastClr="FFFFFF">
                    <a:lumMod val="78000"/>
                  </a:sysClr>
                </a:gs>
                <a:gs pos="100000">
                  <a:sysClr val="window" lastClr="FFFFFF">
                    <a:lumMod val="98000"/>
                  </a:sysClr>
                </a:gs>
              </a:gsLst>
              <a:lin ang="5400000" scaled="1"/>
              <a:tileRect/>
            </a:gradFill>
            <a:prstDash val="solid"/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IN-BoldItalic" pitchFamily="50" charset="0"/>
              <a:ea typeface="+mn-ea"/>
              <a:cs typeface="+mn-cs"/>
            </a:endParaRPr>
          </a:p>
        </p:txBody>
      </p:sp>
      <p:sp>
        <p:nvSpPr>
          <p:cNvPr id="40" name="任意多边形 39"/>
          <p:cNvSpPr/>
          <p:nvPr/>
        </p:nvSpPr>
        <p:spPr>
          <a:xfrm rot="18900000">
            <a:off x="5397936" y="3406973"/>
            <a:ext cx="1494668" cy="3631946"/>
          </a:xfrm>
          <a:custGeom>
            <a:avLst/>
            <a:gdLst>
              <a:gd name="connsiteX0" fmla="*/ 1274246 w 1494668"/>
              <a:gd name="connsiteY0" fmla="*/ 218661 h 3631946"/>
              <a:gd name="connsiteX1" fmla="*/ 1274246 w 1494668"/>
              <a:gd name="connsiteY1" fmla="*/ 1274246 h 3631946"/>
              <a:gd name="connsiteX2" fmla="*/ 1270299 w 1494668"/>
              <a:gd name="connsiteY2" fmla="*/ 1277815 h 3631946"/>
              <a:gd name="connsiteX3" fmla="*/ 1270781 w 1494668"/>
              <a:gd name="connsiteY3" fmla="*/ 1277817 h 3631946"/>
              <a:gd name="connsiteX4" fmla="*/ 1045113 w 1494668"/>
              <a:gd name="connsiteY4" fmla="*/ 1836232 h 3631946"/>
              <a:gd name="connsiteX5" fmla="*/ 1258976 w 1494668"/>
              <a:gd name="connsiteY5" fmla="*/ 2340781 h 3631946"/>
              <a:gd name="connsiteX6" fmla="*/ 1257320 w 1494668"/>
              <a:gd name="connsiteY6" fmla="*/ 2340806 h 3631946"/>
              <a:gd name="connsiteX7" fmla="*/ 1276007 w 1494668"/>
              <a:gd name="connsiteY7" fmla="*/ 2357700 h 3631946"/>
              <a:gd name="connsiteX8" fmla="*/ 1276007 w 1494668"/>
              <a:gd name="connsiteY8" fmla="*/ 3413285 h 3631946"/>
              <a:gd name="connsiteX9" fmla="*/ 220422 w 1494668"/>
              <a:gd name="connsiteY9" fmla="*/ 3413285 h 3631946"/>
              <a:gd name="connsiteX10" fmla="*/ 220422 w 1494668"/>
              <a:gd name="connsiteY10" fmla="*/ 2357700 h 3631946"/>
              <a:gd name="connsiteX11" fmla="*/ 233525 w 1494668"/>
              <a:gd name="connsiteY11" fmla="*/ 2345853 h 3631946"/>
              <a:gd name="connsiteX12" fmla="*/ 274458 w 1494668"/>
              <a:gd name="connsiteY12" fmla="*/ 2299977 h 3631946"/>
              <a:gd name="connsiteX13" fmla="*/ 444405 w 1494668"/>
              <a:gd name="connsiteY13" fmla="*/ 1814435 h 3631946"/>
              <a:gd name="connsiteX14" fmla="*/ 217078 w 1494668"/>
              <a:gd name="connsiteY14" fmla="*/ 1274058 h 3631946"/>
              <a:gd name="connsiteX15" fmla="*/ 218496 w 1494668"/>
              <a:gd name="connsiteY15" fmla="*/ 1274064 h 3631946"/>
              <a:gd name="connsiteX16" fmla="*/ 167412 w 1494668"/>
              <a:gd name="connsiteY16" fmla="*/ 1217560 h 3631946"/>
              <a:gd name="connsiteX17" fmla="*/ 218661 w 1494668"/>
              <a:gd name="connsiteY17" fmla="*/ 218661 h 3631946"/>
              <a:gd name="connsiteX18" fmla="*/ 1274246 w 1494668"/>
              <a:gd name="connsiteY18" fmla="*/ 218661 h 3631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94668" h="3631946">
                <a:moveTo>
                  <a:pt x="1274246" y="218661"/>
                </a:moveTo>
                <a:cubicBezTo>
                  <a:pt x="1565796" y="510134"/>
                  <a:pt x="1565795" y="982773"/>
                  <a:pt x="1274246" y="1274246"/>
                </a:cubicBezTo>
                <a:lnTo>
                  <a:pt x="1270299" y="1277815"/>
                </a:lnTo>
                <a:lnTo>
                  <a:pt x="1270781" y="1277817"/>
                </a:lnTo>
                <a:cubicBezTo>
                  <a:pt x="1121214" y="1424486"/>
                  <a:pt x="1039454" y="1626826"/>
                  <a:pt x="1045113" y="1836232"/>
                </a:cubicBezTo>
                <a:cubicBezTo>
                  <a:pt x="1050186" y="2025394"/>
                  <a:pt x="1126580" y="2205586"/>
                  <a:pt x="1258976" y="2340781"/>
                </a:cubicBezTo>
                <a:lnTo>
                  <a:pt x="1257320" y="2340806"/>
                </a:lnTo>
                <a:lnTo>
                  <a:pt x="1276007" y="2357700"/>
                </a:lnTo>
                <a:cubicBezTo>
                  <a:pt x="1567556" y="2649173"/>
                  <a:pt x="1567556" y="3121812"/>
                  <a:pt x="1276007" y="3413285"/>
                </a:cubicBezTo>
                <a:cubicBezTo>
                  <a:pt x="984534" y="3704834"/>
                  <a:pt x="511895" y="3704834"/>
                  <a:pt x="220422" y="3413285"/>
                </a:cubicBezTo>
                <a:cubicBezTo>
                  <a:pt x="-71127" y="3121812"/>
                  <a:pt x="-71128" y="2649173"/>
                  <a:pt x="220422" y="2357700"/>
                </a:cubicBezTo>
                <a:lnTo>
                  <a:pt x="233525" y="2345853"/>
                </a:lnTo>
                <a:lnTo>
                  <a:pt x="274458" y="2299977"/>
                </a:lnTo>
                <a:cubicBezTo>
                  <a:pt x="384902" y="2163160"/>
                  <a:pt x="445429" y="1991789"/>
                  <a:pt x="444405" y="1814435"/>
                </a:cubicBezTo>
                <a:cubicBezTo>
                  <a:pt x="443282" y="1611293"/>
                  <a:pt x="361474" y="1416919"/>
                  <a:pt x="217078" y="1274058"/>
                </a:cubicBezTo>
                <a:lnTo>
                  <a:pt x="218496" y="1274064"/>
                </a:lnTo>
                <a:lnTo>
                  <a:pt x="167412" y="1217560"/>
                </a:lnTo>
                <a:cubicBezTo>
                  <a:pt x="-71749" y="924401"/>
                  <a:pt x="-54666" y="491917"/>
                  <a:pt x="218661" y="218661"/>
                </a:cubicBezTo>
                <a:cubicBezTo>
                  <a:pt x="510134" y="-72888"/>
                  <a:pt x="982773" y="-72888"/>
                  <a:pt x="1274246" y="218661"/>
                </a:cubicBez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3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IN-BoldItalic" pitchFamily="50" charset="0"/>
              <a:ea typeface="+mn-ea"/>
              <a:cs typeface="+mn-cs"/>
            </a:endParaRPr>
          </a:p>
        </p:txBody>
      </p:sp>
      <p:sp>
        <p:nvSpPr>
          <p:cNvPr id="41" name="Oval 82"/>
          <p:cNvSpPr/>
          <p:nvPr/>
        </p:nvSpPr>
        <p:spPr>
          <a:xfrm>
            <a:off x="4881803" y="3948179"/>
            <a:ext cx="1044675" cy="1044651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IN-BoldItalic" pitchFamily="50" charset="0"/>
              <a:ea typeface="+mn-ea"/>
              <a:cs typeface="+mn-cs"/>
            </a:endParaRPr>
          </a:p>
        </p:txBody>
      </p:sp>
      <p:sp>
        <p:nvSpPr>
          <p:cNvPr id="42" name="Oval 83"/>
          <p:cNvSpPr/>
          <p:nvPr/>
        </p:nvSpPr>
        <p:spPr>
          <a:xfrm>
            <a:off x="4973360" y="4039734"/>
            <a:ext cx="861562" cy="86154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0650" cap="flat" cmpd="sng" algn="ctr">
            <a:gradFill flip="none" rotWithShape="1">
              <a:gsLst>
                <a:gs pos="0">
                  <a:sysClr val="window" lastClr="FFFFFF">
                    <a:lumMod val="78000"/>
                  </a:sysClr>
                </a:gs>
                <a:gs pos="100000">
                  <a:sysClr val="window" lastClr="FFFFFF">
                    <a:lumMod val="98000"/>
                  </a:sysClr>
                </a:gs>
              </a:gsLst>
              <a:lin ang="5400000" scaled="1"/>
              <a:tileRect/>
            </a:gradFill>
            <a:prstDash val="solid"/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IN-BoldItalic" pitchFamily="50" charset="0"/>
              <a:ea typeface="+mn-ea"/>
              <a:cs typeface="+mn-cs"/>
            </a:endParaRPr>
          </a:p>
        </p:txBody>
      </p:sp>
      <p:sp>
        <p:nvSpPr>
          <p:cNvPr id="43" name="Oval 86"/>
          <p:cNvSpPr/>
          <p:nvPr/>
        </p:nvSpPr>
        <p:spPr>
          <a:xfrm>
            <a:off x="6387592" y="5463203"/>
            <a:ext cx="1044675" cy="1044651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IN-BoldItalic" pitchFamily="50" charset="0"/>
              <a:ea typeface="+mn-ea"/>
              <a:cs typeface="+mn-cs"/>
            </a:endParaRPr>
          </a:p>
        </p:txBody>
      </p:sp>
      <p:sp>
        <p:nvSpPr>
          <p:cNvPr id="44" name="Oval 87"/>
          <p:cNvSpPr/>
          <p:nvPr/>
        </p:nvSpPr>
        <p:spPr>
          <a:xfrm>
            <a:off x="6441437" y="5517048"/>
            <a:ext cx="936986" cy="93696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0650" cap="flat" cmpd="sng" algn="ctr">
            <a:gradFill flip="none" rotWithShape="1">
              <a:gsLst>
                <a:gs pos="0">
                  <a:sysClr val="window" lastClr="FFFFFF">
                    <a:lumMod val="78000"/>
                  </a:sysClr>
                </a:gs>
                <a:gs pos="100000">
                  <a:sysClr val="window" lastClr="FFFFFF">
                    <a:lumMod val="98000"/>
                  </a:sysClr>
                </a:gs>
              </a:gsLst>
              <a:lin ang="5400000" scaled="1"/>
              <a:tileRect/>
            </a:gradFill>
            <a:prstDash val="solid"/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IN-BoldItalic" pitchFamily="50" charset="0"/>
              <a:ea typeface="+mn-ea"/>
              <a:cs typeface="+mn-cs"/>
            </a:endParaRPr>
          </a:p>
        </p:txBody>
      </p:sp>
      <p:sp>
        <p:nvSpPr>
          <p:cNvPr id="45" name="任意多边形 44"/>
          <p:cNvSpPr/>
          <p:nvPr/>
        </p:nvSpPr>
        <p:spPr>
          <a:xfrm rot="18900000">
            <a:off x="5505339" y="1825233"/>
            <a:ext cx="1494668" cy="3631947"/>
          </a:xfrm>
          <a:custGeom>
            <a:avLst/>
            <a:gdLst>
              <a:gd name="connsiteX0" fmla="*/ 1274247 w 1494668"/>
              <a:gd name="connsiteY0" fmla="*/ 218662 h 3631947"/>
              <a:gd name="connsiteX1" fmla="*/ 1274247 w 1494668"/>
              <a:gd name="connsiteY1" fmla="*/ 1274247 h 3631947"/>
              <a:gd name="connsiteX2" fmla="*/ 1270300 w 1494668"/>
              <a:gd name="connsiteY2" fmla="*/ 1277816 h 3631947"/>
              <a:gd name="connsiteX3" fmla="*/ 1270781 w 1494668"/>
              <a:gd name="connsiteY3" fmla="*/ 1277817 h 3631947"/>
              <a:gd name="connsiteX4" fmla="*/ 1045113 w 1494668"/>
              <a:gd name="connsiteY4" fmla="*/ 1836233 h 3631947"/>
              <a:gd name="connsiteX5" fmla="*/ 1258976 w 1494668"/>
              <a:gd name="connsiteY5" fmla="*/ 2340781 h 3631947"/>
              <a:gd name="connsiteX6" fmla="*/ 1257320 w 1494668"/>
              <a:gd name="connsiteY6" fmla="*/ 2340806 h 3631947"/>
              <a:gd name="connsiteX7" fmla="*/ 1276007 w 1494668"/>
              <a:gd name="connsiteY7" fmla="*/ 2357701 h 3631947"/>
              <a:gd name="connsiteX8" fmla="*/ 1276007 w 1494668"/>
              <a:gd name="connsiteY8" fmla="*/ 3413286 h 3631947"/>
              <a:gd name="connsiteX9" fmla="*/ 220422 w 1494668"/>
              <a:gd name="connsiteY9" fmla="*/ 3413286 h 3631947"/>
              <a:gd name="connsiteX10" fmla="*/ 220422 w 1494668"/>
              <a:gd name="connsiteY10" fmla="*/ 2357701 h 3631947"/>
              <a:gd name="connsiteX11" fmla="*/ 233526 w 1494668"/>
              <a:gd name="connsiteY11" fmla="*/ 2345854 h 3631947"/>
              <a:gd name="connsiteX12" fmla="*/ 274458 w 1494668"/>
              <a:gd name="connsiteY12" fmla="*/ 2299978 h 3631947"/>
              <a:gd name="connsiteX13" fmla="*/ 444405 w 1494668"/>
              <a:gd name="connsiteY13" fmla="*/ 1814435 h 3631947"/>
              <a:gd name="connsiteX14" fmla="*/ 217078 w 1494668"/>
              <a:gd name="connsiteY14" fmla="*/ 1274059 h 3631947"/>
              <a:gd name="connsiteX15" fmla="*/ 218496 w 1494668"/>
              <a:gd name="connsiteY15" fmla="*/ 1274064 h 3631947"/>
              <a:gd name="connsiteX16" fmla="*/ 167412 w 1494668"/>
              <a:gd name="connsiteY16" fmla="*/ 1217561 h 3631947"/>
              <a:gd name="connsiteX17" fmla="*/ 218661 w 1494668"/>
              <a:gd name="connsiteY17" fmla="*/ 218662 h 3631947"/>
              <a:gd name="connsiteX18" fmla="*/ 1274247 w 1494668"/>
              <a:gd name="connsiteY18" fmla="*/ 218662 h 3631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94668" h="3631947">
                <a:moveTo>
                  <a:pt x="1274247" y="218662"/>
                </a:moveTo>
                <a:cubicBezTo>
                  <a:pt x="1565796" y="510135"/>
                  <a:pt x="1565796" y="982774"/>
                  <a:pt x="1274247" y="1274247"/>
                </a:cubicBezTo>
                <a:lnTo>
                  <a:pt x="1270300" y="1277816"/>
                </a:lnTo>
                <a:lnTo>
                  <a:pt x="1270781" y="1277817"/>
                </a:lnTo>
                <a:cubicBezTo>
                  <a:pt x="1121214" y="1424487"/>
                  <a:pt x="1039454" y="1626827"/>
                  <a:pt x="1045113" y="1836233"/>
                </a:cubicBezTo>
                <a:cubicBezTo>
                  <a:pt x="1050186" y="2025394"/>
                  <a:pt x="1126580" y="2205587"/>
                  <a:pt x="1258976" y="2340781"/>
                </a:cubicBezTo>
                <a:lnTo>
                  <a:pt x="1257320" y="2340806"/>
                </a:lnTo>
                <a:lnTo>
                  <a:pt x="1276007" y="2357701"/>
                </a:lnTo>
                <a:cubicBezTo>
                  <a:pt x="1567556" y="2649174"/>
                  <a:pt x="1567556" y="3121813"/>
                  <a:pt x="1276007" y="3413286"/>
                </a:cubicBezTo>
                <a:cubicBezTo>
                  <a:pt x="984534" y="3704835"/>
                  <a:pt x="511895" y="3704835"/>
                  <a:pt x="220422" y="3413286"/>
                </a:cubicBezTo>
                <a:cubicBezTo>
                  <a:pt x="-71127" y="3121813"/>
                  <a:pt x="-71127" y="2649174"/>
                  <a:pt x="220422" y="2357701"/>
                </a:cubicBezTo>
                <a:lnTo>
                  <a:pt x="233526" y="2345854"/>
                </a:lnTo>
                <a:lnTo>
                  <a:pt x="274458" y="2299978"/>
                </a:lnTo>
                <a:cubicBezTo>
                  <a:pt x="384902" y="2163160"/>
                  <a:pt x="445429" y="1991790"/>
                  <a:pt x="444405" y="1814435"/>
                </a:cubicBezTo>
                <a:cubicBezTo>
                  <a:pt x="443283" y="1611293"/>
                  <a:pt x="361474" y="1416920"/>
                  <a:pt x="217078" y="1274059"/>
                </a:cubicBezTo>
                <a:lnTo>
                  <a:pt x="218496" y="1274064"/>
                </a:lnTo>
                <a:lnTo>
                  <a:pt x="167412" y="1217561"/>
                </a:lnTo>
                <a:cubicBezTo>
                  <a:pt x="-71749" y="924402"/>
                  <a:pt x="-54666" y="491918"/>
                  <a:pt x="218661" y="218662"/>
                </a:cubicBezTo>
                <a:cubicBezTo>
                  <a:pt x="510134" y="-72888"/>
                  <a:pt x="982773" y="-72888"/>
                  <a:pt x="1274247" y="218662"/>
                </a:cubicBez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3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IN-BoldItalic" pitchFamily="50" charset="0"/>
              <a:ea typeface="+mn-ea"/>
              <a:cs typeface="+mn-cs"/>
            </a:endParaRPr>
          </a:p>
        </p:txBody>
      </p:sp>
      <p:sp>
        <p:nvSpPr>
          <p:cNvPr id="46" name="Oval 74"/>
          <p:cNvSpPr/>
          <p:nvPr/>
        </p:nvSpPr>
        <p:spPr>
          <a:xfrm>
            <a:off x="4977831" y="2341599"/>
            <a:ext cx="1044675" cy="1044651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IN-BoldItalic" pitchFamily="50" charset="0"/>
              <a:ea typeface="+mn-ea"/>
              <a:cs typeface="+mn-cs"/>
            </a:endParaRPr>
          </a:p>
        </p:txBody>
      </p:sp>
      <p:sp>
        <p:nvSpPr>
          <p:cNvPr id="47" name="Oval 75"/>
          <p:cNvSpPr/>
          <p:nvPr/>
        </p:nvSpPr>
        <p:spPr>
          <a:xfrm>
            <a:off x="5078693" y="2442459"/>
            <a:ext cx="842952" cy="842930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0650" cap="flat" cmpd="sng" algn="ctr">
            <a:gradFill flip="none" rotWithShape="1">
              <a:gsLst>
                <a:gs pos="0">
                  <a:sysClr val="window" lastClr="FFFFFF">
                    <a:lumMod val="78000"/>
                  </a:sysClr>
                </a:gs>
                <a:gs pos="100000">
                  <a:sysClr val="window" lastClr="FFFFFF">
                    <a:lumMod val="98000"/>
                  </a:sysClr>
                </a:gs>
              </a:gsLst>
              <a:lin ang="5400000" scaled="1"/>
              <a:tileRect/>
            </a:gradFill>
            <a:prstDash val="solid"/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IN-BoldItalic" pitchFamily="50" charset="0"/>
              <a:ea typeface="+mn-ea"/>
              <a:cs typeface="+mn-cs"/>
            </a:endParaRPr>
          </a:p>
        </p:txBody>
      </p:sp>
      <p:sp>
        <p:nvSpPr>
          <p:cNvPr id="48" name="Oval 78"/>
          <p:cNvSpPr/>
          <p:nvPr/>
        </p:nvSpPr>
        <p:spPr>
          <a:xfrm>
            <a:off x="6492924" y="3856623"/>
            <a:ext cx="1044675" cy="1044651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IN-BoldItalic" pitchFamily="50" charset="0"/>
              <a:ea typeface="+mn-ea"/>
              <a:cs typeface="+mn-cs"/>
            </a:endParaRPr>
          </a:p>
        </p:txBody>
      </p:sp>
      <p:sp>
        <p:nvSpPr>
          <p:cNvPr id="49" name="Oval 79"/>
          <p:cNvSpPr/>
          <p:nvPr/>
        </p:nvSpPr>
        <p:spPr>
          <a:xfrm>
            <a:off x="6600560" y="3964257"/>
            <a:ext cx="829404" cy="829382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0650" cap="flat" cmpd="sng" algn="ctr">
            <a:gradFill flip="none" rotWithShape="1">
              <a:gsLst>
                <a:gs pos="0">
                  <a:sysClr val="window" lastClr="FFFFFF">
                    <a:lumMod val="78000"/>
                  </a:sysClr>
                </a:gs>
                <a:gs pos="100000">
                  <a:sysClr val="window" lastClr="FFFFFF">
                    <a:lumMod val="98000"/>
                  </a:sysClr>
                </a:gs>
              </a:gsLst>
              <a:lin ang="5400000" scaled="1"/>
              <a:tileRect/>
            </a:gradFill>
            <a:prstDash val="solid"/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IN-BoldItalic" pitchFamily="50" charset="0"/>
              <a:ea typeface="+mn-ea"/>
              <a:cs typeface="+mn-cs"/>
            </a:endParaRPr>
          </a:p>
        </p:txBody>
      </p:sp>
      <p:sp>
        <p:nvSpPr>
          <p:cNvPr id="50" name="Freeform 210"/>
          <p:cNvSpPr>
            <a:spLocks noEditPoints="1"/>
          </p:cNvSpPr>
          <p:nvPr/>
        </p:nvSpPr>
        <p:spPr bwMode="auto">
          <a:xfrm>
            <a:off x="3550973" y="4427594"/>
            <a:ext cx="446876" cy="238332"/>
          </a:xfrm>
          <a:custGeom>
            <a:avLst/>
            <a:gdLst>
              <a:gd name="T0" fmla="*/ 37 w 51"/>
              <a:gd name="T1" fmla="*/ 27 h 27"/>
              <a:gd name="T2" fmla="*/ 28 w 51"/>
              <a:gd name="T3" fmla="*/ 24 h 27"/>
              <a:gd name="T4" fmla="*/ 22 w 51"/>
              <a:gd name="T5" fmla="*/ 24 h 27"/>
              <a:gd name="T6" fmla="*/ 13 w 51"/>
              <a:gd name="T7" fmla="*/ 27 h 27"/>
              <a:gd name="T8" fmla="*/ 0 w 51"/>
              <a:gd name="T9" fmla="*/ 13 h 27"/>
              <a:gd name="T10" fmla="*/ 13 w 51"/>
              <a:gd name="T11" fmla="*/ 0 h 27"/>
              <a:gd name="T12" fmla="*/ 37 w 51"/>
              <a:gd name="T13" fmla="*/ 0 h 27"/>
              <a:gd name="T14" fmla="*/ 51 w 51"/>
              <a:gd name="T15" fmla="*/ 13 h 27"/>
              <a:gd name="T16" fmla="*/ 37 w 51"/>
              <a:gd name="T17" fmla="*/ 27 h 27"/>
              <a:gd name="T18" fmla="*/ 22 w 51"/>
              <a:gd name="T19" fmla="*/ 12 h 27"/>
              <a:gd name="T20" fmla="*/ 21 w 51"/>
              <a:gd name="T21" fmla="*/ 11 h 27"/>
              <a:gd name="T22" fmla="*/ 16 w 51"/>
              <a:gd name="T23" fmla="*/ 11 h 27"/>
              <a:gd name="T24" fmla="*/ 16 w 51"/>
              <a:gd name="T25" fmla="*/ 6 h 27"/>
              <a:gd name="T26" fmla="*/ 15 w 51"/>
              <a:gd name="T27" fmla="*/ 5 h 27"/>
              <a:gd name="T28" fmla="*/ 12 w 51"/>
              <a:gd name="T29" fmla="*/ 5 h 27"/>
              <a:gd name="T30" fmla="*/ 11 w 51"/>
              <a:gd name="T31" fmla="*/ 6 h 27"/>
              <a:gd name="T32" fmla="*/ 11 w 51"/>
              <a:gd name="T33" fmla="*/ 11 h 27"/>
              <a:gd name="T34" fmla="*/ 6 w 51"/>
              <a:gd name="T35" fmla="*/ 11 h 27"/>
              <a:gd name="T36" fmla="*/ 5 w 51"/>
              <a:gd name="T37" fmla="*/ 12 h 27"/>
              <a:gd name="T38" fmla="*/ 5 w 51"/>
              <a:gd name="T39" fmla="*/ 15 h 27"/>
              <a:gd name="T40" fmla="*/ 6 w 51"/>
              <a:gd name="T41" fmla="*/ 16 h 27"/>
              <a:gd name="T42" fmla="*/ 11 w 51"/>
              <a:gd name="T43" fmla="*/ 16 h 27"/>
              <a:gd name="T44" fmla="*/ 11 w 51"/>
              <a:gd name="T45" fmla="*/ 21 h 27"/>
              <a:gd name="T46" fmla="*/ 12 w 51"/>
              <a:gd name="T47" fmla="*/ 22 h 27"/>
              <a:gd name="T48" fmla="*/ 15 w 51"/>
              <a:gd name="T49" fmla="*/ 22 h 27"/>
              <a:gd name="T50" fmla="*/ 16 w 51"/>
              <a:gd name="T51" fmla="*/ 21 h 27"/>
              <a:gd name="T52" fmla="*/ 16 w 51"/>
              <a:gd name="T53" fmla="*/ 16 h 27"/>
              <a:gd name="T54" fmla="*/ 21 w 51"/>
              <a:gd name="T55" fmla="*/ 16 h 27"/>
              <a:gd name="T56" fmla="*/ 22 w 51"/>
              <a:gd name="T57" fmla="*/ 15 h 27"/>
              <a:gd name="T58" fmla="*/ 22 w 51"/>
              <a:gd name="T59" fmla="*/ 12 h 27"/>
              <a:gd name="T60" fmla="*/ 34 w 51"/>
              <a:gd name="T61" fmla="*/ 13 h 27"/>
              <a:gd name="T62" fmla="*/ 30 w 51"/>
              <a:gd name="T63" fmla="*/ 17 h 27"/>
              <a:gd name="T64" fmla="*/ 34 w 51"/>
              <a:gd name="T65" fmla="*/ 20 h 27"/>
              <a:gd name="T66" fmla="*/ 37 w 51"/>
              <a:gd name="T67" fmla="*/ 17 h 27"/>
              <a:gd name="T68" fmla="*/ 34 w 51"/>
              <a:gd name="T69" fmla="*/ 13 h 27"/>
              <a:gd name="T70" fmla="*/ 41 w 51"/>
              <a:gd name="T71" fmla="*/ 7 h 27"/>
              <a:gd name="T72" fmla="*/ 37 w 51"/>
              <a:gd name="T73" fmla="*/ 10 h 27"/>
              <a:gd name="T74" fmla="*/ 41 w 51"/>
              <a:gd name="T75" fmla="*/ 13 h 27"/>
              <a:gd name="T76" fmla="*/ 44 w 51"/>
              <a:gd name="T77" fmla="*/ 10 h 27"/>
              <a:gd name="T78" fmla="*/ 41 w 51"/>
              <a:gd name="T79" fmla="*/ 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" h="27">
                <a:moveTo>
                  <a:pt x="37" y="27"/>
                </a:moveTo>
                <a:cubicBezTo>
                  <a:pt x="34" y="27"/>
                  <a:pt x="31" y="26"/>
                  <a:pt x="28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0" y="26"/>
                  <a:pt x="17" y="27"/>
                  <a:pt x="13" y="27"/>
                </a:cubicBezTo>
                <a:cubicBezTo>
                  <a:pt x="6" y="27"/>
                  <a:pt x="0" y="21"/>
                  <a:pt x="0" y="13"/>
                </a:cubicBezTo>
                <a:cubicBezTo>
                  <a:pt x="0" y="6"/>
                  <a:pt x="6" y="0"/>
                  <a:pt x="13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45" y="0"/>
                  <a:pt x="51" y="6"/>
                  <a:pt x="51" y="13"/>
                </a:cubicBezTo>
                <a:cubicBezTo>
                  <a:pt x="51" y="21"/>
                  <a:pt x="45" y="27"/>
                  <a:pt x="37" y="27"/>
                </a:cubicBezTo>
                <a:close/>
                <a:moveTo>
                  <a:pt x="22" y="12"/>
                </a:moveTo>
                <a:cubicBezTo>
                  <a:pt x="22" y="11"/>
                  <a:pt x="21" y="11"/>
                  <a:pt x="21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5"/>
                  <a:pt x="15" y="5"/>
                  <a:pt x="15" y="5"/>
                </a:cubicBezTo>
                <a:cubicBezTo>
                  <a:pt x="12" y="5"/>
                  <a:pt x="12" y="5"/>
                  <a:pt x="12" y="5"/>
                </a:cubicBezTo>
                <a:cubicBezTo>
                  <a:pt x="11" y="5"/>
                  <a:pt x="11" y="5"/>
                  <a:pt x="11" y="6"/>
                </a:cubicBezTo>
                <a:cubicBezTo>
                  <a:pt x="11" y="11"/>
                  <a:pt x="11" y="11"/>
                  <a:pt x="11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5" y="11"/>
                  <a:pt x="5" y="11"/>
                  <a:pt x="5" y="12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6"/>
                  <a:pt x="5" y="16"/>
                  <a:pt x="6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2"/>
                  <a:pt x="11" y="22"/>
                  <a:pt x="12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6" y="22"/>
                  <a:pt x="16" y="21"/>
                </a:cubicBezTo>
                <a:cubicBezTo>
                  <a:pt x="16" y="16"/>
                  <a:pt x="16" y="16"/>
                  <a:pt x="16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6"/>
                  <a:pt x="22" y="16"/>
                  <a:pt x="22" y="15"/>
                </a:cubicBezTo>
                <a:lnTo>
                  <a:pt x="22" y="12"/>
                </a:lnTo>
                <a:close/>
                <a:moveTo>
                  <a:pt x="34" y="13"/>
                </a:moveTo>
                <a:cubicBezTo>
                  <a:pt x="32" y="13"/>
                  <a:pt x="30" y="15"/>
                  <a:pt x="30" y="17"/>
                </a:cubicBezTo>
                <a:cubicBezTo>
                  <a:pt x="30" y="19"/>
                  <a:pt x="32" y="20"/>
                  <a:pt x="34" y="20"/>
                </a:cubicBezTo>
                <a:cubicBezTo>
                  <a:pt x="36" y="20"/>
                  <a:pt x="37" y="19"/>
                  <a:pt x="37" y="17"/>
                </a:cubicBezTo>
                <a:cubicBezTo>
                  <a:pt x="37" y="15"/>
                  <a:pt x="36" y="13"/>
                  <a:pt x="34" y="13"/>
                </a:cubicBezTo>
                <a:close/>
                <a:moveTo>
                  <a:pt x="41" y="7"/>
                </a:moveTo>
                <a:cubicBezTo>
                  <a:pt x="39" y="7"/>
                  <a:pt x="37" y="8"/>
                  <a:pt x="37" y="10"/>
                </a:cubicBezTo>
                <a:cubicBezTo>
                  <a:pt x="37" y="12"/>
                  <a:pt x="39" y="13"/>
                  <a:pt x="41" y="13"/>
                </a:cubicBezTo>
                <a:cubicBezTo>
                  <a:pt x="43" y="13"/>
                  <a:pt x="44" y="12"/>
                  <a:pt x="44" y="10"/>
                </a:cubicBezTo>
                <a:cubicBezTo>
                  <a:pt x="44" y="8"/>
                  <a:pt x="43" y="7"/>
                  <a:pt x="41" y="7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d-ID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51" name="Freeform 241"/>
          <p:cNvSpPr>
            <a:spLocks noEditPoints="1"/>
          </p:cNvSpPr>
          <p:nvPr/>
        </p:nvSpPr>
        <p:spPr bwMode="auto">
          <a:xfrm>
            <a:off x="5082197" y="5899337"/>
            <a:ext cx="396006" cy="322240"/>
          </a:xfrm>
          <a:custGeom>
            <a:avLst/>
            <a:gdLst>
              <a:gd name="T0" fmla="*/ 41 w 43"/>
              <a:gd name="T1" fmla="*/ 21 h 35"/>
              <a:gd name="T2" fmla="*/ 41 w 43"/>
              <a:gd name="T3" fmla="*/ 21 h 35"/>
              <a:gd name="T4" fmla="*/ 40 w 43"/>
              <a:gd name="T5" fmla="*/ 21 h 35"/>
              <a:gd name="T6" fmla="*/ 40 w 43"/>
              <a:gd name="T7" fmla="*/ 21 h 35"/>
              <a:gd name="T8" fmla="*/ 21 w 43"/>
              <a:gd name="T9" fmla="*/ 5 h 35"/>
              <a:gd name="T10" fmla="*/ 3 w 43"/>
              <a:gd name="T11" fmla="*/ 21 h 35"/>
              <a:gd name="T12" fmla="*/ 2 w 43"/>
              <a:gd name="T13" fmla="*/ 21 h 35"/>
              <a:gd name="T14" fmla="*/ 2 w 43"/>
              <a:gd name="T15" fmla="*/ 21 h 35"/>
              <a:gd name="T16" fmla="*/ 0 w 43"/>
              <a:gd name="T17" fmla="*/ 19 h 35"/>
              <a:gd name="T18" fmla="*/ 0 w 43"/>
              <a:gd name="T19" fmla="*/ 17 h 35"/>
              <a:gd name="T20" fmla="*/ 19 w 43"/>
              <a:gd name="T21" fmla="*/ 1 h 35"/>
              <a:gd name="T22" fmla="*/ 23 w 43"/>
              <a:gd name="T23" fmla="*/ 1 h 35"/>
              <a:gd name="T24" fmla="*/ 30 w 43"/>
              <a:gd name="T25" fmla="*/ 7 h 35"/>
              <a:gd name="T26" fmla="*/ 30 w 43"/>
              <a:gd name="T27" fmla="*/ 2 h 35"/>
              <a:gd name="T28" fmla="*/ 31 w 43"/>
              <a:gd name="T29" fmla="*/ 1 h 35"/>
              <a:gd name="T30" fmla="*/ 36 w 43"/>
              <a:gd name="T31" fmla="*/ 1 h 35"/>
              <a:gd name="T32" fmla="*/ 37 w 43"/>
              <a:gd name="T33" fmla="*/ 2 h 35"/>
              <a:gd name="T34" fmla="*/ 37 w 43"/>
              <a:gd name="T35" fmla="*/ 12 h 35"/>
              <a:gd name="T36" fmla="*/ 43 w 43"/>
              <a:gd name="T37" fmla="*/ 17 h 35"/>
              <a:gd name="T38" fmla="*/ 43 w 43"/>
              <a:gd name="T39" fmla="*/ 19 h 35"/>
              <a:gd name="T40" fmla="*/ 41 w 43"/>
              <a:gd name="T41" fmla="*/ 21 h 35"/>
              <a:gd name="T42" fmla="*/ 37 w 43"/>
              <a:gd name="T43" fmla="*/ 33 h 35"/>
              <a:gd name="T44" fmla="*/ 35 w 43"/>
              <a:gd name="T45" fmla="*/ 35 h 35"/>
              <a:gd name="T46" fmla="*/ 25 w 43"/>
              <a:gd name="T47" fmla="*/ 35 h 35"/>
              <a:gd name="T48" fmla="*/ 25 w 43"/>
              <a:gd name="T49" fmla="*/ 25 h 35"/>
              <a:gd name="T50" fmla="*/ 18 w 43"/>
              <a:gd name="T51" fmla="*/ 25 h 35"/>
              <a:gd name="T52" fmla="*/ 18 w 43"/>
              <a:gd name="T53" fmla="*/ 35 h 35"/>
              <a:gd name="T54" fmla="*/ 8 w 43"/>
              <a:gd name="T55" fmla="*/ 35 h 35"/>
              <a:gd name="T56" fmla="*/ 6 w 43"/>
              <a:gd name="T57" fmla="*/ 33 h 35"/>
              <a:gd name="T58" fmla="*/ 6 w 43"/>
              <a:gd name="T59" fmla="*/ 20 h 35"/>
              <a:gd name="T60" fmla="*/ 6 w 43"/>
              <a:gd name="T61" fmla="*/ 20 h 35"/>
              <a:gd name="T62" fmla="*/ 21 w 43"/>
              <a:gd name="T63" fmla="*/ 8 h 35"/>
              <a:gd name="T64" fmla="*/ 37 w 43"/>
              <a:gd name="T65" fmla="*/ 20 h 35"/>
              <a:gd name="T66" fmla="*/ 37 w 43"/>
              <a:gd name="T67" fmla="*/ 20 h 35"/>
              <a:gd name="T68" fmla="*/ 37 w 43"/>
              <a:gd name="T6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3" h="35">
                <a:moveTo>
                  <a:pt x="41" y="21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1"/>
                  <a:pt x="41" y="21"/>
                  <a:pt x="40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21" y="5"/>
                  <a:pt x="21" y="5"/>
                  <a:pt x="21" y="5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7"/>
                </a:cubicBezTo>
                <a:cubicBezTo>
                  <a:pt x="19" y="1"/>
                  <a:pt x="19" y="1"/>
                  <a:pt x="19" y="1"/>
                </a:cubicBezTo>
                <a:cubicBezTo>
                  <a:pt x="20" y="0"/>
                  <a:pt x="22" y="0"/>
                  <a:pt x="23" y="1"/>
                </a:cubicBezTo>
                <a:cubicBezTo>
                  <a:pt x="30" y="7"/>
                  <a:pt x="30" y="7"/>
                  <a:pt x="30" y="7"/>
                </a:cubicBezTo>
                <a:cubicBezTo>
                  <a:pt x="30" y="2"/>
                  <a:pt x="30" y="2"/>
                  <a:pt x="30" y="2"/>
                </a:cubicBezTo>
                <a:cubicBezTo>
                  <a:pt x="30" y="1"/>
                  <a:pt x="30" y="1"/>
                  <a:pt x="31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7" y="1"/>
                  <a:pt x="37" y="2"/>
                </a:cubicBezTo>
                <a:cubicBezTo>
                  <a:pt x="37" y="12"/>
                  <a:pt x="37" y="12"/>
                  <a:pt x="37" y="12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8"/>
                  <a:pt x="43" y="18"/>
                  <a:pt x="43" y="19"/>
                </a:cubicBezTo>
                <a:lnTo>
                  <a:pt x="41" y="21"/>
                </a:lnTo>
                <a:close/>
                <a:moveTo>
                  <a:pt x="37" y="33"/>
                </a:moveTo>
                <a:cubicBezTo>
                  <a:pt x="37" y="34"/>
                  <a:pt x="36" y="35"/>
                  <a:pt x="3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25"/>
                  <a:pt x="25" y="25"/>
                  <a:pt x="25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8" y="35"/>
                  <a:pt x="18" y="35"/>
                  <a:pt x="1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7" y="35"/>
                  <a:pt x="6" y="34"/>
                  <a:pt x="6" y="33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21" y="8"/>
                  <a:pt x="21" y="8"/>
                  <a:pt x="21" y="8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20"/>
                  <a:pt x="37" y="20"/>
                  <a:pt x="37" y="20"/>
                </a:cubicBezTo>
                <a:lnTo>
                  <a:pt x="37" y="3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d-ID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52" name="Freeform 243"/>
          <p:cNvSpPr>
            <a:spLocks noEditPoints="1"/>
          </p:cNvSpPr>
          <p:nvPr/>
        </p:nvSpPr>
        <p:spPr bwMode="auto">
          <a:xfrm>
            <a:off x="5248413" y="4292560"/>
            <a:ext cx="303092" cy="347864"/>
          </a:xfrm>
          <a:custGeom>
            <a:avLst/>
            <a:gdLst>
              <a:gd name="T0" fmla="*/ 88 w 88"/>
              <a:gd name="T1" fmla="*/ 0 h 101"/>
              <a:gd name="T2" fmla="*/ 80 w 88"/>
              <a:gd name="T3" fmla="*/ 92 h 101"/>
              <a:gd name="T4" fmla="*/ 43 w 88"/>
              <a:gd name="T5" fmla="*/ 101 h 101"/>
              <a:gd name="T6" fmla="*/ 7 w 88"/>
              <a:gd name="T7" fmla="*/ 92 h 101"/>
              <a:gd name="T8" fmla="*/ 0 w 88"/>
              <a:gd name="T9" fmla="*/ 0 h 101"/>
              <a:gd name="T10" fmla="*/ 88 w 88"/>
              <a:gd name="T11" fmla="*/ 0 h 101"/>
              <a:gd name="T12" fmla="*/ 71 w 88"/>
              <a:gd name="T13" fmla="*/ 19 h 101"/>
              <a:gd name="T14" fmla="*/ 17 w 88"/>
              <a:gd name="T15" fmla="*/ 19 h 101"/>
              <a:gd name="T16" fmla="*/ 19 w 88"/>
              <a:gd name="T17" fmla="*/ 54 h 101"/>
              <a:gd name="T18" fmla="*/ 57 w 88"/>
              <a:gd name="T19" fmla="*/ 54 h 101"/>
              <a:gd name="T20" fmla="*/ 57 w 88"/>
              <a:gd name="T21" fmla="*/ 68 h 101"/>
              <a:gd name="T22" fmla="*/ 43 w 88"/>
              <a:gd name="T23" fmla="*/ 71 h 101"/>
              <a:gd name="T24" fmla="*/ 31 w 88"/>
              <a:gd name="T25" fmla="*/ 68 h 101"/>
              <a:gd name="T26" fmla="*/ 31 w 88"/>
              <a:gd name="T27" fmla="*/ 59 h 101"/>
              <a:gd name="T28" fmla="*/ 19 w 88"/>
              <a:gd name="T29" fmla="*/ 59 h 101"/>
              <a:gd name="T30" fmla="*/ 21 w 88"/>
              <a:gd name="T31" fmla="*/ 75 h 101"/>
              <a:gd name="T32" fmla="*/ 43 w 88"/>
              <a:gd name="T33" fmla="*/ 82 h 101"/>
              <a:gd name="T34" fmla="*/ 43 w 88"/>
              <a:gd name="T35" fmla="*/ 82 h 101"/>
              <a:gd name="T36" fmla="*/ 43 w 88"/>
              <a:gd name="T37" fmla="*/ 82 h 101"/>
              <a:gd name="T38" fmla="*/ 66 w 88"/>
              <a:gd name="T39" fmla="*/ 75 h 101"/>
              <a:gd name="T40" fmla="*/ 69 w 88"/>
              <a:gd name="T41" fmla="*/ 42 h 101"/>
              <a:gd name="T42" fmla="*/ 28 w 88"/>
              <a:gd name="T43" fmla="*/ 42 h 101"/>
              <a:gd name="T44" fmla="*/ 28 w 88"/>
              <a:gd name="T45" fmla="*/ 30 h 101"/>
              <a:gd name="T46" fmla="*/ 71 w 88"/>
              <a:gd name="T47" fmla="*/ 30 h 101"/>
              <a:gd name="T48" fmla="*/ 71 w 88"/>
              <a:gd name="T49" fmla="*/ 1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8" h="101">
                <a:moveTo>
                  <a:pt x="88" y="0"/>
                </a:moveTo>
                <a:lnTo>
                  <a:pt x="80" y="92"/>
                </a:lnTo>
                <a:lnTo>
                  <a:pt x="43" y="101"/>
                </a:lnTo>
                <a:lnTo>
                  <a:pt x="7" y="92"/>
                </a:lnTo>
                <a:lnTo>
                  <a:pt x="0" y="0"/>
                </a:lnTo>
                <a:lnTo>
                  <a:pt x="88" y="0"/>
                </a:lnTo>
                <a:close/>
                <a:moveTo>
                  <a:pt x="71" y="19"/>
                </a:moveTo>
                <a:lnTo>
                  <a:pt x="17" y="19"/>
                </a:lnTo>
                <a:lnTo>
                  <a:pt x="19" y="54"/>
                </a:lnTo>
                <a:lnTo>
                  <a:pt x="57" y="54"/>
                </a:lnTo>
                <a:lnTo>
                  <a:pt x="57" y="68"/>
                </a:lnTo>
                <a:lnTo>
                  <a:pt x="43" y="71"/>
                </a:lnTo>
                <a:lnTo>
                  <a:pt x="31" y="68"/>
                </a:lnTo>
                <a:lnTo>
                  <a:pt x="31" y="59"/>
                </a:lnTo>
                <a:lnTo>
                  <a:pt x="19" y="59"/>
                </a:lnTo>
                <a:lnTo>
                  <a:pt x="21" y="75"/>
                </a:lnTo>
                <a:lnTo>
                  <a:pt x="43" y="82"/>
                </a:lnTo>
                <a:lnTo>
                  <a:pt x="43" y="82"/>
                </a:lnTo>
                <a:lnTo>
                  <a:pt x="43" y="82"/>
                </a:lnTo>
                <a:lnTo>
                  <a:pt x="66" y="75"/>
                </a:lnTo>
                <a:lnTo>
                  <a:pt x="69" y="42"/>
                </a:lnTo>
                <a:lnTo>
                  <a:pt x="28" y="42"/>
                </a:lnTo>
                <a:lnTo>
                  <a:pt x="28" y="30"/>
                </a:lnTo>
                <a:lnTo>
                  <a:pt x="71" y="30"/>
                </a:lnTo>
                <a:lnTo>
                  <a:pt x="71" y="1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d-ID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53" name="Freeform 277"/>
          <p:cNvSpPr>
            <a:spLocks noEditPoints="1"/>
          </p:cNvSpPr>
          <p:nvPr/>
        </p:nvSpPr>
        <p:spPr bwMode="auto">
          <a:xfrm>
            <a:off x="6733596" y="5765850"/>
            <a:ext cx="323638" cy="399002"/>
          </a:xfrm>
          <a:custGeom>
            <a:avLst/>
            <a:gdLst>
              <a:gd name="T0" fmla="*/ 31 w 31"/>
              <a:gd name="T1" fmla="*/ 35 h 38"/>
              <a:gd name="T2" fmla="*/ 28 w 31"/>
              <a:gd name="T3" fmla="*/ 38 h 38"/>
              <a:gd name="T4" fmla="*/ 3 w 31"/>
              <a:gd name="T5" fmla="*/ 38 h 38"/>
              <a:gd name="T6" fmla="*/ 0 w 31"/>
              <a:gd name="T7" fmla="*/ 35 h 38"/>
              <a:gd name="T8" fmla="*/ 0 w 31"/>
              <a:gd name="T9" fmla="*/ 20 h 38"/>
              <a:gd name="T10" fmla="*/ 3 w 31"/>
              <a:gd name="T11" fmla="*/ 17 h 38"/>
              <a:gd name="T12" fmla="*/ 4 w 31"/>
              <a:gd name="T13" fmla="*/ 17 h 38"/>
              <a:gd name="T14" fmla="*/ 4 w 31"/>
              <a:gd name="T15" fmla="*/ 12 h 38"/>
              <a:gd name="T16" fmla="*/ 16 w 31"/>
              <a:gd name="T17" fmla="*/ 0 h 38"/>
              <a:gd name="T18" fmla="*/ 28 w 31"/>
              <a:gd name="T19" fmla="*/ 12 h 38"/>
              <a:gd name="T20" fmla="*/ 28 w 31"/>
              <a:gd name="T21" fmla="*/ 17 h 38"/>
              <a:gd name="T22" fmla="*/ 28 w 31"/>
              <a:gd name="T23" fmla="*/ 17 h 38"/>
              <a:gd name="T24" fmla="*/ 31 w 31"/>
              <a:gd name="T25" fmla="*/ 20 h 38"/>
              <a:gd name="T26" fmla="*/ 31 w 31"/>
              <a:gd name="T27" fmla="*/ 35 h 38"/>
              <a:gd name="T28" fmla="*/ 22 w 31"/>
              <a:gd name="T29" fmla="*/ 17 h 38"/>
              <a:gd name="T30" fmla="*/ 22 w 31"/>
              <a:gd name="T31" fmla="*/ 12 h 38"/>
              <a:gd name="T32" fmla="*/ 16 w 31"/>
              <a:gd name="T33" fmla="*/ 5 h 38"/>
              <a:gd name="T34" fmla="*/ 9 w 31"/>
              <a:gd name="T35" fmla="*/ 12 h 38"/>
              <a:gd name="T36" fmla="*/ 9 w 31"/>
              <a:gd name="T37" fmla="*/ 17 h 38"/>
              <a:gd name="T38" fmla="*/ 22 w 31"/>
              <a:gd name="T39" fmla="*/ 1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1" h="38">
                <a:moveTo>
                  <a:pt x="31" y="35"/>
                </a:moveTo>
                <a:cubicBezTo>
                  <a:pt x="31" y="37"/>
                  <a:pt x="30" y="38"/>
                  <a:pt x="28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1" y="38"/>
                  <a:pt x="0" y="37"/>
                  <a:pt x="0" y="35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8"/>
                  <a:pt x="1" y="17"/>
                  <a:pt x="3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5"/>
                  <a:pt x="9" y="0"/>
                  <a:pt x="16" y="0"/>
                </a:cubicBezTo>
                <a:cubicBezTo>
                  <a:pt x="22" y="0"/>
                  <a:pt x="28" y="5"/>
                  <a:pt x="28" y="12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30" y="17"/>
                  <a:pt x="31" y="18"/>
                  <a:pt x="31" y="20"/>
                </a:cubicBezTo>
                <a:lnTo>
                  <a:pt x="31" y="35"/>
                </a:lnTo>
                <a:close/>
                <a:moveTo>
                  <a:pt x="22" y="17"/>
                </a:moveTo>
                <a:cubicBezTo>
                  <a:pt x="22" y="12"/>
                  <a:pt x="22" y="12"/>
                  <a:pt x="22" y="12"/>
                </a:cubicBezTo>
                <a:cubicBezTo>
                  <a:pt x="22" y="8"/>
                  <a:pt x="19" y="5"/>
                  <a:pt x="16" y="5"/>
                </a:cubicBezTo>
                <a:cubicBezTo>
                  <a:pt x="12" y="5"/>
                  <a:pt x="9" y="8"/>
                  <a:pt x="9" y="12"/>
                </a:cubicBezTo>
                <a:cubicBezTo>
                  <a:pt x="9" y="17"/>
                  <a:pt x="9" y="17"/>
                  <a:pt x="9" y="17"/>
                </a:cubicBezTo>
                <a:lnTo>
                  <a:pt x="22" y="17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d-ID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54" name="Freeform 188"/>
          <p:cNvSpPr>
            <a:spLocks noEditPoints="1"/>
          </p:cNvSpPr>
          <p:nvPr/>
        </p:nvSpPr>
        <p:spPr bwMode="auto">
          <a:xfrm>
            <a:off x="6833359" y="4170191"/>
            <a:ext cx="423862" cy="417513"/>
          </a:xfrm>
          <a:custGeom>
            <a:avLst/>
            <a:gdLst>
              <a:gd name="T0" fmla="*/ 79 w 134"/>
              <a:gd name="T1" fmla="*/ 99 h 132"/>
              <a:gd name="T2" fmla="*/ 76 w 134"/>
              <a:gd name="T3" fmla="*/ 102 h 132"/>
              <a:gd name="T4" fmla="*/ 73 w 134"/>
              <a:gd name="T5" fmla="*/ 99 h 132"/>
              <a:gd name="T6" fmla="*/ 74 w 134"/>
              <a:gd name="T7" fmla="*/ 96 h 132"/>
              <a:gd name="T8" fmla="*/ 78 w 134"/>
              <a:gd name="T9" fmla="*/ 96 h 132"/>
              <a:gd name="T10" fmla="*/ 98 w 134"/>
              <a:gd name="T11" fmla="*/ 18 h 132"/>
              <a:gd name="T12" fmla="*/ 14 w 134"/>
              <a:gd name="T13" fmla="*/ 20 h 132"/>
              <a:gd name="T14" fmla="*/ 98 w 134"/>
              <a:gd name="T15" fmla="*/ 22 h 132"/>
              <a:gd name="T16" fmla="*/ 98 w 134"/>
              <a:gd name="T17" fmla="*/ 18 h 132"/>
              <a:gd name="T18" fmla="*/ 17 w 134"/>
              <a:gd name="T19" fmla="*/ 33 h 132"/>
              <a:gd name="T20" fmla="*/ 17 w 134"/>
              <a:gd name="T21" fmla="*/ 36 h 132"/>
              <a:gd name="T22" fmla="*/ 102 w 134"/>
              <a:gd name="T23" fmla="*/ 34 h 132"/>
              <a:gd name="T24" fmla="*/ 102 w 134"/>
              <a:gd name="T25" fmla="*/ 49 h 132"/>
              <a:gd name="T26" fmla="*/ 17 w 134"/>
              <a:gd name="T27" fmla="*/ 47 h 132"/>
              <a:gd name="T28" fmla="*/ 17 w 134"/>
              <a:gd name="T29" fmla="*/ 50 h 132"/>
              <a:gd name="T30" fmla="*/ 102 w 134"/>
              <a:gd name="T31" fmla="*/ 49 h 132"/>
              <a:gd name="T32" fmla="*/ 108 w 134"/>
              <a:gd name="T33" fmla="*/ 127 h 132"/>
              <a:gd name="T34" fmla="*/ 24 w 134"/>
              <a:gd name="T35" fmla="*/ 106 h 132"/>
              <a:gd name="T36" fmla="*/ 5 w 134"/>
              <a:gd name="T37" fmla="*/ 8 h 132"/>
              <a:gd name="T38" fmla="*/ 108 w 134"/>
              <a:gd name="T39" fmla="*/ 5 h 132"/>
              <a:gd name="T40" fmla="*/ 110 w 134"/>
              <a:gd name="T41" fmla="*/ 66 h 132"/>
              <a:gd name="T42" fmla="*/ 116 w 134"/>
              <a:gd name="T43" fmla="*/ 8 h 132"/>
              <a:gd name="T44" fmla="*/ 8 w 134"/>
              <a:gd name="T45" fmla="*/ 0 h 132"/>
              <a:gd name="T46" fmla="*/ 0 w 134"/>
              <a:gd name="T47" fmla="*/ 124 h 132"/>
              <a:gd name="T48" fmla="*/ 108 w 134"/>
              <a:gd name="T49" fmla="*/ 132 h 132"/>
              <a:gd name="T50" fmla="*/ 116 w 134"/>
              <a:gd name="T51" fmla="*/ 104 h 132"/>
              <a:gd name="T52" fmla="*/ 111 w 134"/>
              <a:gd name="T53" fmla="*/ 124 h 132"/>
              <a:gd name="T54" fmla="*/ 113 w 134"/>
              <a:gd name="T55" fmla="*/ 104 h 132"/>
              <a:gd name="T56" fmla="*/ 88 w 134"/>
              <a:gd name="T57" fmla="*/ 77 h 132"/>
              <a:gd name="T58" fmla="*/ 79 w 134"/>
              <a:gd name="T59" fmla="*/ 82 h 132"/>
              <a:gd name="T60" fmla="*/ 104 w 134"/>
              <a:gd name="T61" fmla="*/ 109 h 132"/>
              <a:gd name="T62" fmla="*/ 98 w 134"/>
              <a:gd name="T63" fmla="*/ 76 h 132"/>
              <a:gd name="T64" fmla="*/ 92 w 134"/>
              <a:gd name="T65" fmla="*/ 79 h 132"/>
              <a:gd name="T66" fmla="*/ 113 w 134"/>
              <a:gd name="T67" fmla="*/ 93 h 132"/>
              <a:gd name="T68" fmla="*/ 98 w 134"/>
              <a:gd name="T69" fmla="*/ 76 h 132"/>
              <a:gd name="T70" fmla="*/ 117 w 134"/>
              <a:gd name="T71" fmla="*/ 60 h 132"/>
              <a:gd name="T72" fmla="*/ 102 w 134"/>
              <a:gd name="T73" fmla="*/ 76 h 132"/>
              <a:gd name="T74" fmla="*/ 101 w 134"/>
              <a:gd name="T75" fmla="*/ 78 h 132"/>
              <a:gd name="T76" fmla="*/ 113 w 134"/>
              <a:gd name="T77" fmla="*/ 88 h 132"/>
              <a:gd name="T78" fmla="*/ 110 w 134"/>
              <a:gd name="T79" fmla="*/ 83 h 132"/>
              <a:gd name="T80" fmla="*/ 130 w 134"/>
              <a:gd name="T81" fmla="*/ 57 h 132"/>
              <a:gd name="T82" fmla="*/ 76 w 134"/>
              <a:gd name="T83" fmla="*/ 119 h 132"/>
              <a:gd name="T84" fmla="*/ 93 w 134"/>
              <a:gd name="T85" fmla="*/ 104 h 132"/>
              <a:gd name="T86" fmla="*/ 59 w 134"/>
              <a:gd name="T87" fmla="*/ 98 h 132"/>
              <a:gd name="T88" fmla="*/ 76 w 134"/>
              <a:gd name="T89" fmla="*/ 79 h 132"/>
              <a:gd name="T90" fmla="*/ 76 w 134"/>
              <a:gd name="T91" fmla="*/ 78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34" h="132">
                <a:moveTo>
                  <a:pt x="84" y="96"/>
                </a:moveTo>
                <a:cubicBezTo>
                  <a:pt x="79" y="99"/>
                  <a:pt x="79" y="99"/>
                  <a:pt x="79" y="99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76" y="102"/>
                  <a:pt x="76" y="102"/>
                  <a:pt x="76" y="102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73" y="99"/>
                  <a:pt x="73" y="99"/>
                  <a:pt x="73" y="99"/>
                </a:cubicBezTo>
                <a:cubicBezTo>
                  <a:pt x="68" y="96"/>
                  <a:pt x="68" y="96"/>
                  <a:pt x="68" y="96"/>
                </a:cubicBezTo>
                <a:cubicBezTo>
                  <a:pt x="74" y="96"/>
                  <a:pt x="74" y="96"/>
                  <a:pt x="74" y="96"/>
                </a:cubicBezTo>
                <a:cubicBezTo>
                  <a:pt x="76" y="90"/>
                  <a:pt x="76" y="90"/>
                  <a:pt x="76" y="90"/>
                </a:cubicBezTo>
                <a:cubicBezTo>
                  <a:pt x="78" y="96"/>
                  <a:pt x="78" y="96"/>
                  <a:pt x="78" y="96"/>
                </a:cubicBezTo>
                <a:lnTo>
                  <a:pt x="84" y="96"/>
                </a:lnTo>
                <a:close/>
                <a:moveTo>
                  <a:pt x="98" y="18"/>
                </a:moveTo>
                <a:cubicBezTo>
                  <a:pt x="17" y="18"/>
                  <a:pt x="17" y="18"/>
                  <a:pt x="17" y="18"/>
                </a:cubicBezTo>
                <a:cubicBezTo>
                  <a:pt x="15" y="18"/>
                  <a:pt x="14" y="19"/>
                  <a:pt x="14" y="20"/>
                </a:cubicBezTo>
                <a:cubicBezTo>
                  <a:pt x="14" y="21"/>
                  <a:pt x="15" y="22"/>
                  <a:pt x="17" y="22"/>
                </a:cubicBezTo>
                <a:cubicBezTo>
                  <a:pt x="98" y="22"/>
                  <a:pt x="98" y="22"/>
                  <a:pt x="98" y="22"/>
                </a:cubicBezTo>
                <a:cubicBezTo>
                  <a:pt x="100" y="22"/>
                  <a:pt x="102" y="21"/>
                  <a:pt x="102" y="20"/>
                </a:cubicBezTo>
                <a:cubicBezTo>
                  <a:pt x="102" y="19"/>
                  <a:pt x="100" y="18"/>
                  <a:pt x="98" y="18"/>
                </a:cubicBezTo>
                <a:close/>
                <a:moveTo>
                  <a:pt x="98" y="33"/>
                </a:moveTo>
                <a:cubicBezTo>
                  <a:pt x="17" y="33"/>
                  <a:pt x="17" y="33"/>
                  <a:pt x="17" y="33"/>
                </a:cubicBezTo>
                <a:cubicBezTo>
                  <a:pt x="15" y="33"/>
                  <a:pt x="14" y="33"/>
                  <a:pt x="14" y="34"/>
                </a:cubicBezTo>
                <a:cubicBezTo>
                  <a:pt x="14" y="35"/>
                  <a:pt x="15" y="36"/>
                  <a:pt x="17" y="36"/>
                </a:cubicBezTo>
                <a:cubicBezTo>
                  <a:pt x="98" y="36"/>
                  <a:pt x="98" y="36"/>
                  <a:pt x="98" y="36"/>
                </a:cubicBezTo>
                <a:cubicBezTo>
                  <a:pt x="100" y="36"/>
                  <a:pt x="102" y="35"/>
                  <a:pt x="102" y="34"/>
                </a:cubicBezTo>
                <a:cubicBezTo>
                  <a:pt x="102" y="33"/>
                  <a:pt x="100" y="33"/>
                  <a:pt x="98" y="33"/>
                </a:cubicBezTo>
                <a:close/>
                <a:moveTo>
                  <a:pt x="102" y="49"/>
                </a:moveTo>
                <a:cubicBezTo>
                  <a:pt x="102" y="48"/>
                  <a:pt x="100" y="47"/>
                  <a:pt x="98" y="47"/>
                </a:cubicBezTo>
                <a:cubicBezTo>
                  <a:pt x="17" y="47"/>
                  <a:pt x="17" y="47"/>
                  <a:pt x="17" y="47"/>
                </a:cubicBezTo>
                <a:cubicBezTo>
                  <a:pt x="15" y="47"/>
                  <a:pt x="14" y="48"/>
                  <a:pt x="14" y="49"/>
                </a:cubicBezTo>
                <a:cubicBezTo>
                  <a:pt x="14" y="49"/>
                  <a:pt x="15" y="50"/>
                  <a:pt x="17" y="50"/>
                </a:cubicBezTo>
                <a:cubicBezTo>
                  <a:pt x="98" y="50"/>
                  <a:pt x="98" y="50"/>
                  <a:pt x="98" y="50"/>
                </a:cubicBezTo>
                <a:cubicBezTo>
                  <a:pt x="100" y="50"/>
                  <a:pt x="102" y="49"/>
                  <a:pt x="102" y="49"/>
                </a:cubicBezTo>
                <a:close/>
                <a:moveTo>
                  <a:pt x="111" y="124"/>
                </a:moveTo>
                <a:cubicBezTo>
                  <a:pt x="111" y="125"/>
                  <a:pt x="109" y="127"/>
                  <a:pt x="108" y="127"/>
                </a:cubicBezTo>
                <a:cubicBezTo>
                  <a:pt x="98" y="127"/>
                  <a:pt x="98" y="127"/>
                  <a:pt x="98" y="127"/>
                </a:cubicBezTo>
                <a:cubicBezTo>
                  <a:pt x="72" y="127"/>
                  <a:pt x="24" y="106"/>
                  <a:pt x="24" y="106"/>
                </a:cubicBezTo>
                <a:cubicBezTo>
                  <a:pt x="15" y="117"/>
                  <a:pt x="5" y="113"/>
                  <a:pt x="5" y="108"/>
                </a:cubicBezTo>
                <a:cubicBezTo>
                  <a:pt x="5" y="8"/>
                  <a:pt x="5" y="8"/>
                  <a:pt x="5" y="8"/>
                </a:cubicBezTo>
                <a:cubicBezTo>
                  <a:pt x="5" y="7"/>
                  <a:pt x="6" y="5"/>
                  <a:pt x="8" y="5"/>
                </a:cubicBezTo>
                <a:cubicBezTo>
                  <a:pt x="108" y="5"/>
                  <a:pt x="108" y="5"/>
                  <a:pt x="108" y="5"/>
                </a:cubicBezTo>
                <a:cubicBezTo>
                  <a:pt x="109" y="5"/>
                  <a:pt x="111" y="7"/>
                  <a:pt x="111" y="8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3" y="59"/>
                  <a:pt x="116" y="58"/>
                  <a:pt x="116" y="5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4"/>
                  <a:pt x="112" y="0"/>
                  <a:pt x="108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4"/>
                  <a:pt x="0" y="8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28"/>
                  <a:pt x="3" y="132"/>
                  <a:pt x="8" y="132"/>
                </a:cubicBezTo>
                <a:cubicBezTo>
                  <a:pt x="108" y="132"/>
                  <a:pt x="108" y="132"/>
                  <a:pt x="108" y="132"/>
                </a:cubicBezTo>
                <a:cubicBezTo>
                  <a:pt x="112" y="132"/>
                  <a:pt x="116" y="128"/>
                  <a:pt x="116" y="12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11" y="110"/>
                  <a:pt x="111" y="110"/>
                  <a:pt x="111" y="110"/>
                </a:cubicBezTo>
                <a:lnTo>
                  <a:pt x="111" y="124"/>
                </a:lnTo>
                <a:close/>
                <a:moveTo>
                  <a:pt x="108" y="109"/>
                </a:moveTo>
                <a:cubicBezTo>
                  <a:pt x="113" y="104"/>
                  <a:pt x="113" y="104"/>
                  <a:pt x="113" y="104"/>
                </a:cubicBezTo>
                <a:cubicBezTo>
                  <a:pt x="114" y="103"/>
                  <a:pt x="114" y="101"/>
                  <a:pt x="113" y="100"/>
                </a:cubicBezTo>
                <a:cubicBezTo>
                  <a:pt x="88" y="77"/>
                  <a:pt x="88" y="77"/>
                  <a:pt x="88" y="77"/>
                </a:cubicBezTo>
                <a:cubicBezTo>
                  <a:pt x="87" y="75"/>
                  <a:pt x="85" y="75"/>
                  <a:pt x="83" y="77"/>
                </a:cubicBezTo>
                <a:cubicBezTo>
                  <a:pt x="79" y="82"/>
                  <a:pt x="79" y="82"/>
                  <a:pt x="79" y="82"/>
                </a:cubicBezTo>
                <a:cubicBezTo>
                  <a:pt x="78" y="83"/>
                  <a:pt x="78" y="85"/>
                  <a:pt x="79" y="86"/>
                </a:cubicBezTo>
                <a:cubicBezTo>
                  <a:pt x="104" y="109"/>
                  <a:pt x="104" y="109"/>
                  <a:pt x="104" y="109"/>
                </a:cubicBezTo>
                <a:cubicBezTo>
                  <a:pt x="105" y="111"/>
                  <a:pt x="107" y="110"/>
                  <a:pt x="108" y="109"/>
                </a:cubicBezTo>
                <a:close/>
                <a:moveTo>
                  <a:pt x="98" y="76"/>
                </a:moveTo>
                <a:cubicBezTo>
                  <a:pt x="97" y="75"/>
                  <a:pt x="96" y="76"/>
                  <a:pt x="95" y="76"/>
                </a:cubicBezTo>
                <a:cubicBezTo>
                  <a:pt x="92" y="79"/>
                  <a:pt x="92" y="79"/>
                  <a:pt x="92" y="79"/>
                </a:cubicBezTo>
                <a:cubicBezTo>
                  <a:pt x="110" y="95"/>
                  <a:pt x="110" y="95"/>
                  <a:pt x="110" y="95"/>
                </a:cubicBezTo>
                <a:cubicBezTo>
                  <a:pt x="113" y="93"/>
                  <a:pt x="113" y="93"/>
                  <a:pt x="113" y="93"/>
                </a:cubicBezTo>
                <a:cubicBezTo>
                  <a:pt x="113" y="92"/>
                  <a:pt x="113" y="91"/>
                  <a:pt x="112" y="90"/>
                </a:cubicBezTo>
                <a:lnTo>
                  <a:pt x="98" y="76"/>
                </a:lnTo>
                <a:close/>
                <a:moveTo>
                  <a:pt x="130" y="57"/>
                </a:moveTo>
                <a:cubicBezTo>
                  <a:pt x="127" y="54"/>
                  <a:pt x="123" y="53"/>
                  <a:pt x="117" y="60"/>
                </a:cubicBezTo>
                <a:cubicBezTo>
                  <a:pt x="112" y="65"/>
                  <a:pt x="109" y="74"/>
                  <a:pt x="105" y="78"/>
                </a:cubicBezTo>
                <a:cubicBezTo>
                  <a:pt x="102" y="76"/>
                  <a:pt x="102" y="76"/>
                  <a:pt x="102" y="76"/>
                </a:cubicBezTo>
                <a:cubicBezTo>
                  <a:pt x="102" y="75"/>
                  <a:pt x="101" y="75"/>
                  <a:pt x="100" y="76"/>
                </a:cubicBezTo>
                <a:cubicBezTo>
                  <a:pt x="100" y="76"/>
                  <a:pt x="100" y="77"/>
                  <a:pt x="101" y="78"/>
                </a:cubicBezTo>
                <a:cubicBezTo>
                  <a:pt x="111" y="87"/>
                  <a:pt x="111" y="87"/>
                  <a:pt x="111" y="87"/>
                </a:cubicBezTo>
                <a:cubicBezTo>
                  <a:pt x="112" y="88"/>
                  <a:pt x="113" y="88"/>
                  <a:pt x="113" y="88"/>
                </a:cubicBezTo>
                <a:cubicBezTo>
                  <a:pt x="114" y="87"/>
                  <a:pt x="114" y="86"/>
                  <a:pt x="113" y="86"/>
                </a:cubicBezTo>
                <a:cubicBezTo>
                  <a:pt x="110" y="83"/>
                  <a:pt x="110" y="83"/>
                  <a:pt x="110" y="83"/>
                </a:cubicBezTo>
                <a:cubicBezTo>
                  <a:pt x="114" y="79"/>
                  <a:pt x="123" y="75"/>
                  <a:pt x="127" y="70"/>
                </a:cubicBezTo>
                <a:cubicBezTo>
                  <a:pt x="134" y="63"/>
                  <a:pt x="133" y="59"/>
                  <a:pt x="130" y="57"/>
                </a:cubicBezTo>
                <a:close/>
                <a:moveTo>
                  <a:pt x="56" y="98"/>
                </a:moveTo>
                <a:cubicBezTo>
                  <a:pt x="56" y="110"/>
                  <a:pt x="65" y="119"/>
                  <a:pt x="76" y="119"/>
                </a:cubicBezTo>
                <a:cubicBezTo>
                  <a:pt x="85" y="119"/>
                  <a:pt x="92" y="114"/>
                  <a:pt x="95" y="106"/>
                </a:cubicBezTo>
                <a:cubicBezTo>
                  <a:pt x="93" y="104"/>
                  <a:pt x="93" y="104"/>
                  <a:pt x="93" y="104"/>
                </a:cubicBezTo>
                <a:cubicBezTo>
                  <a:pt x="91" y="111"/>
                  <a:pt x="84" y="116"/>
                  <a:pt x="76" y="116"/>
                </a:cubicBezTo>
                <a:cubicBezTo>
                  <a:pt x="67" y="116"/>
                  <a:pt x="59" y="108"/>
                  <a:pt x="59" y="98"/>
                </a:cubicBezTo>
                <a:cubicBezTo>
                  <a:pt x="59" y="89"/>
                  <a:pt x="66" y="81"/>
                  <a:pt x="75" y="81"/>
                </a:cubicBezTo>
                <a:cubicBezTo>
                  <a:pt x="75" y="80"/>
                  <a:pt x="76" y="80"/>
                  <a:pt x="76" y="79"/>
                </a:cubicBezTo>
                <a:cubicBezTo>
                  <a:pt x="77" y="78"/>
                  <a:pt x="77" y="78"/>
                  <a:pt x="77" y="78"/>
                </a:cubicBezTo>
                <a:cubicBezTo>
                  <a:pt x="77" y="78"/>
                  <a:pt x="77" y="78"/>
                  <a:pt x="76" y="78"/>
                </a:cubicBezTo>
                <a:cubicBezTo>
                  <a:pt x="65" y="78"/>
                  <a:pt x="56" y="87"/>
                  <a:pt x="56" y="98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5" name="Freeform 110"/>
          <p:cNvSpPr>
            <a:spLocks noEditPoints="1"/>
          </p:cNvSpPr>
          <p:nvPr/>
        </p:nvSpPr>
        <p:spPr bwMode="auto">
          <a:xfrm>
            <a:off x="5323327" y="2707037"/>
            <a:ext cx="382446" cy="286835"/>
          </a:xfrm>
          <a:custGeom>
            <a:avLst/>
            <a:gdLst>
              <a:gd name="T0" fmla="*/ 41 w 51"/>
              <a:gd name="T1" fmla="*/ 38 h 38"/>
              <a:gd name="T2" fmla="*/ 12 w 51"/>
              <a:gd name="T3" fmla="*/ 38 h 38"/>
              <a:gd name="T4" fmla="*/ 0 w 51"/>
              <a:gd name="T5" fmla="*/ 26 h 38"/>
              <a:gd name="T6" fmla="*/ 7 w 51"/>
              <a:gd name="T7" fmla="*/ 15 h 38"/>
              <a:gd name="T8" fmla="*/ 7 w 51"/>
              <a:gd name="T9" fmla="*/ 14 h 38"/>
              <a:gd name="T10" fmla="*/ 20 w 51"/>
              <a:gd name="T11" fmla="*/ 0 h 38"/>
              <a:gd name="T12" fmla="*/ 33 w 51"/>
              <a:gd name="T13" fmla="*/ 9 h 38"/>
              <a:gd name="T14" fmla="*/ 37 w 51"/>
              <a:gd name="T15" fmla="*/ 7 h 38"/>
              <a:gd name="T16" fmla="*/ 44 w 51"/>
              <a:gd name="T17" fmla="*/ 14 h 38"/>
              <a:gd name="T18" fmla="*/ 43 w 51"/>
              <a:gd name="T19" fmla="*/ 17 h 38"/>
              <a:gd name="T20" fmla="*/ 51 w 51"/>
              <a:gd name="T21" fmla="*/ 28 h 38"/>
              <a:gd name="T22" fmla="*/ 41 w 51"/>
              <a:gd name="T23" fmla="*/ 38 h 38"/>
              <a:gd name="T24" fmla="*/ 34 w 51"/>
              <a:gd name="T25" fmla="*/ 19 h 38"/>
              <a:gd name="T26" fmla="*/ 24 w 51"/>
              <a:gd name="T27" fmla="*/ 10 h 38"/>
              <a:gd name="T28" fmla="*/ 24 w 51"/>
              <a:gd name="T29" fmla="*/ 10 h 38"/>
              <a:gd name="T30" fmla="*/ 23 w 51"/>
              <a:gd name="T31" fmla="*/ 10 h 38"/>
              <a:gd name="T32" fmla="*/ 14 w 51"/>
              <a:gd name="T33" fmla="*/ 19 h 38"/>
              <a:gd name="T34" fmla="*/ 13 w 51"/>
              <a:gd name="T35" fmla="*/ 20 h 38"/>
              <a:gd name="T36" fmla="*/ 14 w 51"/>
              <a:gd name="T37" fmla="*/ 21 h 38"/>
              <a:gd name="T38" fmla="*/ 20 w 51"/>
              <a:gd name="T39" fmla="*/ 21 h 38"/>
              <a:gd name="T40" fmla="*/ 20 w 51"/>
              <a:gd name="T41" fmla="*/ 30 h 38"/>
              <a:gd name="T42" fmla="*/ 21 w 51"/>
              <a:gd name="T43" fmla="*/ 31 h 38"/>
              <a:gd name="T44" fmla="*/ 26 w 51"/>
              <a:gd name="T45" fmla="*/ 31 h 38"/>
              <a:gd name="T46" fmla="*/ 27 w 51"/>
              <a:gd name="T47" fmla="*/ 30 h 38"/>
              <a:gd name="T48" fmla="*/ 27 w 51"/>
              <a:gd name="T49" fmla="*/ 21 h 38"/>
              <a:gd name="T50" fmla="*/ 33 w 51"/>
              <a:gd name="T51" fmla="*/ 21 h 38"/>
              <a:gd name="T52" fmla="*/ 34 w 51"/>
              <a:gd name="T53" fmla="*/ 20 h 38"/>
              <a:gd name="T54" fmla="*/ 34 w 51"/>
              <a:gd name="T55" fmla="*/ 19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1" h="38">
                <a:moveTo>
                  <a:pt x="41" y="38"/>
                </a:moveTo>
                <a:cubicBezTo>
                  <a:pt x="12" y="38"/>
                  <a:pt x="12" y="38"/>
                  <a:pt x="12" y="38"/>
                </a:cubicBezTo>
                <a:cubicBezTo>
                  <a:pt x="5" y="38"/>
                  <a:pt x="0" y="32"/>
                  <a:pt x="0" y="26"/>
                </a:cubicBezTo>
                <a:cubicBezTo>
                  <a:pt x="0" y="21"/>
                  <a:pt x="2" y="17"/>
                  <a:pt x="7" y="15"/>
                </a:cubicBezTo>
                <a:cubicBezTo>
                  <a:pt x="7" y="15"/>
                  <a:pt x="7" y="14"/>
                  <a:pt x="7" y="14"/>
                </a:cubicBezTo>
                <a:cubicBezTo>
                  <a:pt x="7" y="6"/>
                  <a:pt x="13" y="0"/>
                  <a:pt x="20" y="0"/>
                </a:cubicBezTo>
                <a:cubicBezTo>
                  <a:pt x="26" y="0"/>
                  <a:pt x="31" y="3"/>
                  <a:pt x="33" y="9"/>
                </a:cubicBezTo>
                <a:cubicBezTo>
                  <a:pt x="34" y="8"/>
                  <a:pt x="36" y="7"/>
                  <a:pt x="37" y="7"/>
                </a:cubicBezTo>
                <a:cubicBezTo>
                  <a:pt x="41" y="7"/>
                  <a:pt x="44" y="10"/>
                  <a:pt x="44" y="14"/>
                </a:cubicBezTo>
                <a:cubicBezTo>
                  <a:pt x="44" y="15"/>
                  <a:pt x="44" y="16"/>
                  <a:pt x="43" y="17"/>
                </a:cubicBezTo>
                <a:cubicBezTo>
                  <a:pt x="48" y="19"/>
                  <a:pt x="51" y="23"/>
                  <a:pt x="51" y="28"/>
                </a:cubicBezTo>
                <a:cubicBezTo>
                  <a:pt x="51" y="33"/>
                  <a:pt x="47" y="38"/>
                  <a:pt x="41" y="38"/>
                </a:cubicBezTo>
                <a:close/>
                <a:moveTo>
                  <a:pt x="34" y="19"/>
                </a:move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3" y="10"/>
                  <a:pt x="23" y="10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3" y="20"/>
                  <a:pt x="13" y="20"/>
                </a:cubicBezTo>
                <a:cubicBezTo>
                  <a:pt x="13" y="20"/>
                  <a:pt x="14" y="21"/>
                  <a:pt x="14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1"/>
                  <a:pt x="21" y="31"/>
                  <a:pt x="21" y="31"/>
                </a:cubicBezTo>
                <a:cubicBezTo>
                  <a:pt x="26" y="31"/>
                  <a:pt x="26" y="31"/>
                  <a:pt x="26" y="31"/>
                </a:cubicBezTo>
                <a:cubicBezTo>
                  <a:pt x="27" y="31"/>
                  <a:pt x="27" y="31"/>
                  <a:pt x="27" y="30"/>
                </a:cubicBezTo>
                <a:cubicBezTo>
                  <a:pt x="27" y="21"/>
                  <a:pt x="27" y="21"/>
                  <a:pt x="27" y="21"/>
                </a:cubicBezTo>
                <a:cubicBezTo>
                  <a:pt x="33" y="21"/>
                  <a:pt x="33" y="21"/>
                  <a:pt x="33" y="21"/>
                </a:cubicBezTo>
                <a:cubicBezTo>
                  <a:pt x="34" y="21"/>
                  <a:pt x="34" y="20"/>
                  <a:pt x="34" y="20"/>
                </a:cubicBezTo>
                <a:cubicBezTo>
                  <a:pt x="34" y="20"/>
                  <a:pt x="34" y="19"/>
                  <a:pt x="34" y="1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d-ID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550873" y="189797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6529901" y="2170130"/>
            <a:ext cx="2391104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991033" y="427424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7970061" y="4565630"/>
            <a:ext cx="2391104" cy="70019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8143433" y="564239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8122461" y="5914546"/>
            <a:ext cx="2391104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302401" y="262076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2281429" y="2912152"/>
            <a:ext cx="2391104" cy="70019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718225" y="427694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97253" y="4549100"/>
            <a:ext cx="2391104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2230393" y="5645098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2209421" y="5936488"/>
            <a:ext cx="2391104" cy="70019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91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25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750"/>
                            </p:stCondLst>
                            <p:childTnLst>
                              <p:par>
                                <p:cTn id="1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25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3750"/>
                            </p:stCondLst>
                            <p:childTnLst>
                              <p:par>
                                <p:cTn id="1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425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475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250"/>
                            </p:stCondLst>
                            <p:childTnLst>
                              <p:par>
                                <p:cTn id="1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750"/>
                            </p:stCondLst>
                            <p:childTnLst>
                              <p:par>
                                <p:cTn id="1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25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3168253"/>
            <a:ext cx="12195175" cy="2016224"/>
          </a:xfrm>
          <a:prstGeom prst="rect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5233491" y="4149227"/>
            <a:ext cx="3096344" cy="0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headEnd type="oval" w="med" len="med"/>
            <a:tailEnd type="oval" w="med" len="med"/>
          </a:ln>
          <a:effectLst/>
        </p:spPr>
      </p:cxnSp>
      <p:sp>
        <p:nvSpPr>
          <p:cNvPr id="31" name="矩形 30"/>
          <p:cNvSpPr/>
          <p:nvPr/>
        </p:nvSpPr>
        <p:spPr>
          <a:xfrm>
            <a:off x="5449515" y="3581145"/>
            <a:ext cx="2664295" cy="523212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2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年度工作概述</a:t>
            </a:r>
            <a:endParaRPr lang="zh-CN" altLang="en-US" sz="2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937347" y="3478544"/>
            <a:ext cx="1395643" cy="1395643"/>
            <a:chOff x="1677608" y="2996952"/>
            <a:chExt cx="1395643" cy="1395643"/>
          </a:xfrm>
        </p:grpSpPr>
        <p:sp>
          <p:nvSpPr>
            <p:cNvPr id="3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1000"/>
                  </a:sysClr>
                </a:gs>
                <a:gs pos="0">
                  <a:sysClr val="window" lastClr="FFFFFF">
                    <a:lumMod val="9900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IN-BoldItalic" pitchFamily="50" charset="0"/>
                  <a:ea typeface="+mn-ea"/>
                  <a:cs typeface="+mn-cs"/>
                </a:rPr>
                <a:t></a:t>
              </a:r>
            </a:p>
          </p:txBody>
        </p:sp>
      </p:grpSp>
      <p:sp>
        <p:nvSpPr>
          <p:cNvPr id="35" name="KSO_Shape"/>
          <p:cNvSpPr/>
          <p:nvPr/>
        </p:nvSpPr>
        <p:spPr bwMode="auto">
          <a:xfrm>
            <a:off x="4342335" y="3948259"/>
            <a:ext cx="585667" cy="444130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593531" y="4320961"/>
            <a:ext cx="1436675" cy="215444"/>
            <a:chOff x="4369395" y="3284984"/>
            <a:chExt cx="1436675" cy="215444"/>
          </a:xfrm>
        </p:grpSpPr>
        <p:sp>
          <p:nvSpPr>
            <p:cNvPr id="3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1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团队成员介绍</a:t>
              </a: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0" name="等腰三角形 3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6961683" y="4320381"/>
            <a:ext cx="1436675" cy="215444"/>
            <a:chOff x="4369395" y="3284984"/>
            <a:chExt cx="1436675" cy="215444"/>
          </a:xfrm>
        </p:grpSpPr>
        <p:sp>
          <p:nvSpPr>
            <p:cNvPr id="4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1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年度工作概述</a:t>
              </a: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45" name="等腰三角形 4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5593531" y="4608993"/>
            <a:ext cx="1436675" cy="215444"/>
            <a:chOff x="4369395" y="3284984"/>
            <a:chExt cx="1436675" cy="215444"/>
          </a:xfrm>
        </p:grpSpPr>
        <p:sp>
          <p:nvSpPr>
            <p:cNvPr id="4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1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重点工作回顾</a:t>
              </a: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50" name="等腰三角形 4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6961683" y="4608413"/>
            <a:ext cx="1436675" cy="215444"/>
            <a:chOff x="4369395" y="3284984"/>
            <a:chExt cx="1436675" cy="215444"/>
          </a:xfrm>
        </p:grpSpPr>
        <p:sp>
          <p:nvSpPr>
            <p:cNvPr id="5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1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重点项目概况</a:t>
              </a:r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4" name="椭圆 5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55" name="等腰三角形 5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/>
      <p:bldP spid="3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312269"/>
            <a:ext cx="12195175" cy="2016224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>
            <a:off x="5233491" y="4293243"/>
            <a:ext cx="3096344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5449515" y="3725161"/>
            <a:ext cx="2664295" cy="523212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明年工作计划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593531" y="4464977"/>
            <a:ext cx="1436675" cy="215444"/>
            <a:chOff x="4369395" y="3284984"/>
            <a:chExt cx="1436675" cy="215444"/>
          </a:xfrm>
        </p:grpSpPr>
        <p:sp>
          <p:nvSpPr>
            <p:cNvPr id="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等腰三角形 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6961683" y="4464397"/>
            <a:ext cx="1436675" cy="215444"/>
            <a:chOff x="4369395" y="3284984"/>
            <a:chExt cx="1436675" cy="215444"/>
          </a:xfrm>
        </p:grpSpPr>
        <p:sp>
          <p:nvSpPr>
            <p:cNvPr id="11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等腰三角形 1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5593531" y="4753009"/>
            <a:ext cx="1436675" cy="215444"/>
            <a:chOff x="4369395" y="3284984"/>
            <a:chExt cx="1436675" cy="215444"/>
          </a:xfrm>
        </p:grpSpPr>
        <p:sp>
          <p:nvSpPr>
            <p:cNvPr id="1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6961683" y="4752429"/>
            <a:ext cx="1436675" cy="215444"/>
            <a:chOff x="4369395" y="3284984"/>
            <a:chExt cx="1436675" cy="215444"/>
          </a:xfrm>
        </p:grpSpPr>
        <p:sp>
          <p:nvSpPr>
            <p:cNvPr id="21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添加文字标题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3909856" y="3572810"/>
            <a:ext cx="1395643" cy="1395643"/>
            <a:chOff x="1677608" y="2996952"/>
            <a:chExt cx="1395643" cy="1395643"/>
          </a:xfrm>
        </p:grpSpPr>
        <p:sp>
          <p:nvSpPr>
            <p:cNvPr id="26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27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28" name="KSO_Shape"/>
          <p:cNvSpPr/>
          <p:nvPr/>
        </p:nvSpPr>
        <p:spPr bwMode="auto">
          <a:xfrm>
            <a:off x="4341903" y="4032350"/>
            <a:ext cx="589809" cy="501336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1C666E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2868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2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3627101" y="2262281"/>
            <a:ext cx="4383314" cy="3750666"/>
            <a:chOff x="4093768" y="1570891"/>
            <a:chExt cx="3890939" cy="3329355"/>
          </a:xfrm>
        </p:grpSpPr>
        <p:pic>
          <p:nvPicPr>
            <p:cNvPr id="44" name="Picture 83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093768" y="1570891"/>
              <a:ext cx="3890939" cy="3329355"/>
            </a:xfrm>
            <a:prstGeom prst="rect">
              <a:avLst/>
            </a:prstGeom>
          </p:spPr>
        </p:pic>
        <p:sp>
          <p:nvSpPr>
            <p:cNvPr id="45" name="Freeform 11"/>
            <p:cNvSpPr/>
            <p:nvPr/>
          </p:nvSpPr>
          <p:spPr>
            <a:xfrm>
              <a:off x="4536120" y="1783080"/>
              <a:ext cx="2743200" cy="2148840"/>
            </a:xfrm>
            <a:custGeom>
              <a:avLst/>
              <a:gdLst>
                <a:gd name="connsiteX0" fmla="*/ 175260 w 2743200"/>
                <a:gd name="connsiteY0" fmla="*/ 632460 h 2148840"/>
                <a:gd name="connsiteX1" fmla="*/ 0 w 2743200"/>
                <a:gd name="connsiteY1" fmla="*/ 2148840 h 2148840"/>
                <a:gd name="connsiteX2" fmla="*/ 2621280 w 2743200"/>
                <a:gd name="connsiteY2" fmla="*/ 1905000 h 2148840"/>
                <a:gd name="connsiteX3" fmla="*/ 2743200 w 2743200"/>
                <a:gd name="connsiteY3" fmla="*/ 0 h 2148840"/>
                <a:gd name="connsiteX4" fmla="*/ 175260 w 2743200"/>
                <a:gd name="connsiteY4" fmla="*/ 632460 h 214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00" h="2148840">
                  <a:moveTo>
                    <a:pt x="175260" y="632460"/>
                  </a:moveTo>
                  <a:lnTo>
                    <a:pt x="0" y="2148840"/>
                  </a:lnTo>
                  <a:lnTo>
                    <a:pt x="2621280" y="1905000"/>
                  </a:lnTo>
                  <a:lnTo>
                    <a:pt x="2743200" y="0"/>
                  </a:lnTo>
                  <a:lnTo>
                    <a:pt x="175260" y="632460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6" name="矩形 45"/>
          <p:cNvSpPr/>
          <p:nvPr/>
        </p:nvSpPr>
        <p:spPr>
          <a:xfrm>
            <a:off x="5154831" y="5882655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752925" y="6174005"/>
            <a:ext cx="2232248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539207" y="291035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8482501" y="3182507"/>
            <a:ext cx="2391104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539207" y="4112701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8509851" y="4384855"/>
            <a:ext cx="2391104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8539207" y="5283911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8482501" y="5556065"/>
            <a:ext cx="2391104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54157" y="291035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48469" y="3182507"/>
            <a:ext cx="2391104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54157" y="4112701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648469" y="4384855"/>
            <a:ext cx="2391104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654157" y="5283911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648469" y="5556065"/>
            <a:ext cx="2391104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7840506" y="3162206"/>
            <a:ext cx="592640" cy="592640"/>
            <a:chOff x="8105048" y="2696033"/>
            <a:chExt cx="592640" cy="592640"/>
          </a:xfrm>
        </p:grpSpPr>
        <p:sp>
          <p:nvSpPr>
            <p:cNvPr id="61" name="Rectangle 185"/>
            <p:cNvSpPr/>
            <p:nvPr/>
          </p:nvSpPr>
          <p:spPr>
            <a:xfrm>
              <a:off x="8105048" y="2696033"/>
              <a:ext cx="592640" cy="59264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  <p:sp>
          <p:nvSpPr>
            <p:cNvPr id="62" name="Rectangle 185"/>
            <p:cNvSpPr/>
            <p:nvPr/>
          </p:nvSpPr>
          <p:spPr>
            <a:xfrm>
              <a:off x="8175894" y="2766879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  <p:sp>
          <p:nvSpPr>
            <p:cNvPr id="63" name="Freeform 153"/>
            <p:cNvSpPr>
              <a:spLocks noEditPoints="1"/>
            </p:cNvSpPr>
            <p:nvPr/>
          </p:nvSpPr>
          <p:spPr bwMode="auto">
            <a:xfrm>
              <a:off x="8279535" y="2874330"/>
              <a:ext cx="264536" cy="257255"/>
            </a:xfrm>
            <a:custGeom>
              <a:avLst/>
              <a:gdLst>
                <a:gd name="T0" fmla="*/ 138 w 138"/>
                <a:gd name="T1" fmla="*/ 67 h 134"/>
                <a:gd name="T2" fmla="*/ 128 w 138"/>
                <a:gd name="T3" fmla="*/ 53 h 134"/>
                <a:gd name="T4" fmla="*/ 131 w 138"/>
                <a:gd name="T5" fmla="*/ 37 h 134"/>
                <a:gd name="T6" fmla="*/ 117 w 138"/>
                <a:gd name="T7" fmla="*/ 29 h 134"/>
                <a:gd name="T8" fmla="*/ 112 w 138"/>
                <a:gd name="T9" fmla="*/ 13 h 134"/>
                <a:gd name="T10" fmla="*/ 100 w 138"/>
                <a:gd name="T11" fmla="*/ 12 h 134"/>
                <a:gd name="T12" fmla="*/ 95 w 138"/>
                <a:gd name="T13" fmla="*/ 12 h 134"/>
                <a:gd name="T14" fmla="*/ 84 w 138"/>
                <a:gd name="T15" fmla="*/ 0 h 134"/>
                <a:gd name="T16" fmla="*/ 73 w 138"/>
                <a:gd name="T17" fmla="*/ 4 h 134"/>
                <a:gd name="T18" fmla="*/ 65 w 138"/>
                <a:gd name="T19" fmla="*/ 4 h 134"/>
                <a:gd name="T20" fmla="*/ 54 w 138"/>
                <a:gd name="T21" fmla="*/ 0 h 134"/>
                <a:gd name="T22" fmla="*/ 43 w 138"/>
                <a:gd name="T23" fmla="*/ 12 h 134"/>
                <a:gd name="T24" fmla="*/ 38 w 138"/>
                <a:gd name="T25" fmla="*/ 12 h 134"/>
                <a:gd name="T26" fmla="*/ 26 w 138"/>
                <a:gd name="T27" fmla="*/ 13 h 134"/>
                <a:gd name="T28" fmla="*/ 21 w 138"/>
                <a:gd name="T29" fmla="*/ 29 h 134"/>
                <a:gd name="T30" fmla="*/ 7 w 138"/>
                <a:gd name="T31" fmla="*/ 37 h 134"/>
                <a:gd name="T32" fmla="*/ 10 w 138"/>
                <a:gd name="T33" fmla="*/ 53 h 134"/>
                <a:gd name="T34" fmla="*/ 0 w 138"/>
                <a:gd name="T35" fmla="*/ 67 h 134"/>
                <a:gd name="T36" fmla="*/ 10 w 138"/>
                <a:gd name="T37" fmla="*/ 80 h 134"/>
                <a:gd name="T38" fmla="*/ 7 w 138"/>
                <a:gd name="T39" fmla="*/ 97 h 134"/>
                <a:gd name="T40" fmla="*/ 21 w 138"/>
                <a:gd name="T41" fmla="*/ 105 h 134"/>
                <a:gd name="T42" fmla="*/ 26 w 138"/>
                <a:gd name="T43" fmla="*/ 121 h 134"/>
                <a:gd name="T44" fmla="*/ 38 w 138"/>
                <a:gd name="T45" fmla="*/ 122 h 134"/>
                <a:gd name="T46" fmla="*/ 43 w 138"/>
                <a:gd name="T47" fmla="*/ 122 h 134"/>
                <a:gd name="T48" fmla="*/ 54 w 138"/>
                <a:gd name="T49" fmla="*/ 134 h 134"/>
                <a:gd name="T50" fmla="*/ 65 w 138"/>
                <a:gd name="T51" fmla="*/ 130 h 134"/>
                <a:gd name="T52" fmla="*/ 73 w 138"/>
                <a:gd name="T53" fmla="*/ 130 h 134"/>
                <a:gd name="T54" fmla="*/ 84 w 138"/>
                <a:gd name="T55" fmla="*/ 134 h 134"/>
                <a:gd name="T56" fmla="*/ 95 w 138"/>
                <a:gd name="T57" fmla="*/ 122 h 134"/>
                <a:gd name="T58" fmla="*/ 100 w 138"/>
                <a:gd name="T59" fmla="*/ 122 h 134"/>
                <a:gd name="T60" fmla="*/ 112 w 138"/>
                <a:gd name="T61" fmla="*/ 121 h 134"/>
                <a:gd name="T62" fmla="*/ 116 w 138"/>
                <a:gd name="T63" fmla="*/ 105 h 134"/>
                <a:gd name="T64" fmla="*/ 131 w 138"/>
                <a:gd name="T65" fmla="*/ 97 h 134"/>
                <a:gd name="T66" fmla="*/ 128 w 138"/>
                <a:gd name="T67" fmla="*/ 81 h 134"/>
                <a:gd name="T68" fmla="*/ 51 w 138"/>
                <a:gd name="T69" fmla="*/ 87 h 134"/>
                <a:gd name="T70" fmla="*/ 41 w 138"/>
                <a:gd name="T71" fmla="*/ 74 h 134"/>
                <a:gd name="T72" fmla="*/ 37 w 138"/>
                <a:gd name="T73" fmla="*/ 64 h 134"/>
                <a:gd name="T74" fmla="*/ 38 w 138"/>
                <a:gd name="T75" fmla="*/ 87 h 134"/>
                <a:gd name="T76" fmla="*/ 32 w 138"/>
                <a:gd name="T77" fmla="*/ 54 h 134"/>
                <a:gd name="T78" fmla="*/ 43 w 138"/>
                <a:gd name="T79" fmla="*/ 67 h 134"/>
                <a:gd name="T80" fmla="*/ 46 w 138"/>
                <a:gd name="T81" fmla="*/ 76 h 134"/>
                <a:gd name="T82" fmla="*/ 46 w 138"/>
                <a:gd name="T83" fmla="*/ 54 h 134"/>
                <a:gd name="T84" fmla="*/ 51 w 138"/>
                <a:gd name="T85" fmla="*/ 87 h 134"/>
                <a:gd name="T86" fmla="*/ 57 w 138"/>
                <a:gd name="T87" fmla="*/ 87 h 134"/>
                <a:gd name="T88" fmla="*/ 71 w 138"/>
                <a:gd name="T89" fmla="*/ 54 h 134"/>
                <a:gd name="T90" fmla="*/ 64 w 138"/>
                <a:gd name="T91" fmla="*/ 59 h 134"/>
                <a:gd name="T92" fmla="*/ 71 w 138"/>
                <a:gd name="T93" fmla="*/ 67 h 134"/>
                <a:gd name="T94" fmla="*/ 64 w 138"/>
                <a:gd name="T95" fmla="*/ 72 h 134"/>
                <a:gd name="T96" fmla="*/ 72 w 138"/>
                <a:gd name="T97" fmla="*/ 81 h 134"/>
                <a:gd name="T98" fmla="*/ 100 w 138"/>
                <a:gd name="T99" fmla="*/ 87 h 134"/>
                <a:gd name="T100" fmla="*/ 92 w 138"/>
                <a:gd name="T101" fmla="*/ 76 h 134"/>
                <a:gd name="T102" fmla="*/ 90 w 138"/>
                <a:gd name="T103" fmla="*/ 65 h 134"/>
                <a:gd name="T104" fmla="*/ 86 w 138"/>
                <a:gd name="T105" fmla="*/ 87 h 134"/>
                <a:gd name="T106" fmla="*/ 74 w 138"/>
                <a:gd name="T107" fmla="*/ 54 h 134"/>
                <a:gd name="T108" fmla="*/ 83 w 138"/>
                <a:gd name="T109" fmla="*/ 67 h 134"/>
                <a:gd name="T110" fmla="*/ 84 w 138"/>
                <a:gd name="T111" fmla="*/ 78 h 134"/>
                <a:gd name="T112" fmla="*/ 88 w 138"/>
                <a:gd name="T113" fmla="*/ 54 h 134"/>
                <a:gd name="T114" fmla="*/ 95 w 138"/>
                <a:gd name="T115" fmla="*/ 67 h 134"/>
                <a:gd name="T116" fmla="*/ 97 w 138"/>
                <a:gd name="T117" fmla="*/ 78 h 134"/>
                <a:gd name="T118" fmla="*/ 100 w 138"/>
                <a:gd name="T119" fmla="*/ 54 h 134"/>
                <a:gd name="T120" fmla="*/ 100 w 138"/>
                <a:gd name="T121" fmla="*/ 8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8" h="134">
                  <a:moveTo>
                    <a:pt x="131" y="77"/>
                  </a:moveTo>
                  <a:cubicBezTo>
                    <a:pt x="134" y="75"/>
                    <a:pt x="138" y="72"/>
                    <a:pt x="138" y="67"/>
                  </a:cubicBezTo>
                  <a:cubicBezTo>
                    <a:pt x="138" y="62"/>
                    <a:pt x="134" y="59"/>
                    <a:pt x="131" y="57"/>
                  </a:cubicBezTo>
                  <a:cubicBezTo>
                    <a:pt x="130" y="56"/>
                    <a:pt x="129" y="54"/>
                    <a:pt x="128" y="53"/>
                  </a:cubicBezTo>
                  <a:cubicBezTo>
                    <a:pt x="128" y="53"/>
                    <a:pt x="129" y="50"/>
                    <a:pt x="130" y="49"/>
                  </a:cubicBezTo>
                  <a:cubicBezTo>
                    <a:pt x="131" y="46"/>
                    <a:pt x="133" y="41"/>
                    <a:pt x="131" y="37"/>
                  </a:cubicBezTo>
                  <a:cubicBezTo>
                    <a:pt x="129" y="33"/>
                    <a:pt x="124" y="32"/>
                    <a:pt x="121" y="31"/>
                  </a:cubicBezTo>
                  <a:cubicBezTo>
                    <a:pt x="119" y="30"/>
                    <a:pt x="117" y="29"/>
                    <a:pt x="117" y="29"/>
                  </a:cubicBezTo>
                  <a:cubicBezTo>
                    <a:pt x="116" y="28"/>
                    <a:pt x="116" y="26"/>
                    <a:pt x="116" y="25"/>
                  </a:cubicBezTo>
                  <a:cubicBezTo>
                    <a:pt x="116" y="21"/>
                    <a:pt x="116" y="16"/>
                    <a:pt x="112" y="13"/>
                  </a:cubicBezTo>
                  <a:cubicBezTo>
                    <a:pt x="110" y="12"/>
                    <a:pt x="108" y="11"/>
                    <a:pt x="106" y="11"/>
                  </a:cubicBezTo>
                  <a:cubicBezTo>
                    <a:pt x="104" y="11"/>
                    <a:pt x="102" y="11"/>
                    <a:pt x="100" y="12"/>
                  </a:cubicBezTo>
                  <a:cubicBezTo>
                    <a:pt x="99" y="12"/>
                    <a:pt x="97" y="12"/>
                    <a:pt x="96" y="12"/>
                  </a:cubicBezTo>
                  <a:cubicBezTo>
                    <a:pt x="96" y="12"/>
                    <a:pt x="95" y="12"/>
                    <a:pt x="95" y="12"/>
                  </a:cubicBezTo>
                  <a:cubicBezTo>
                    <a:pt x="95" y="12"/>
                    <a:pt x="94" y="10"/>
                    <a:pt x="93" y="8"/>
                  </a:cubicBezTo>
                  <a:cubicBezTo>
                    <a:pt x="91" y="5"/>
                    <a:pt x="89" y="1"/>
                    <a:pt x="84" y="0"/>
                  </a:cubicBezTo>
                  <a:cubicBezTo>
                    <a:pt x="84" y="0"/>
                    <a:pt x="83" y="0"/>
                    <a:pt x="82" y="0"/>
                  </a:cubicBezTo>
                  <a:cubicBezTo>
                    <a:pt x="79" y="0"/>
                    <a:pt x="76" y="2"/>
                    <a:pt x="73" y="4"/>
                  </a:cubicBezTo>
                  <a:cubicBezTo>
                    <a:pt x="72" y="5"/>
                    <a:pt x="70" y="6"/>
                    <a:pt x="69" y="6"/>
                  </a:cubicBezTo>
                  <a:cubicBezTo>
                    <a:pt x="68" y="6"/>
                    <a:pt x="66" y="5"/>
                    <a:pt x="65" y="4"/>
                  </a:cubicBezTo>
                  <a:cubicBezTo>
                    <a:pt x="62" y="2"/>
                    <a:pt x="59" y="0"/>
                    <a:pt x="56" y="0"/>
                  </a:cubicBezTo>
                  <a:cubicBezTo>
                    <a:pt x="55" y="0"/>
                    <a:pt x="54" y="0"/>
                    <a:pt x="54" y="0"/>
                  </a:cubicBezTo>
                  <a:cubicBezTo>
                    <a:pt x="49" y="1"/>
                    <a:pt x="47" y="5"/>
                    <a:pt x="45" y="8"/>
                  </a:cubicBezTo>
                  <a:cubicBezTo>
                    <a:pt x="44" y="10"/>
                    <a:pt x="43" y="12"/>
                    <a:pt x="43" y="12"/>
                  </a:cubicBezTo>
                  <a:cubicBezTo>
                    <a:pt x="43" y="12"/>
                    <a:pt x="42" y="12"/>
                    <a:pt x="42" y="12"/>
                  </a:cubicBezTo>
                  <a:cubicBezTo>
                    <a:pt x="41" y="12"/>
                    <a:pt x="39" y="12"/>
                    <a:pt x="38" y="12"/>
                  </a:cubicBezTo>
                  <a:cubicBezTo>
                    <a:pt x="36" y="11"/>
                    <a:pt x="34" y="11"/>
                    <a:pt x="32" y="11"/>
                  </a:cubicBezTo>
                  <a:cubicBezTo>
                    <a:pt x="30" y="11"/>
                    <a:pt x="28" y="12"/>
                    <a:pt x="26" y="13"/>
                  </a:cubicBezTo>
                  <a:cubicBezTo>
                    <a:pt x="22" y="16"/>
                    <a:pt x="22" y="21"/>
                    <a:pt x="22" y="25"/>
                  </a:cubicBezTo>
                  <a:cubicBezTo>
                    <a:pt x="22" y="26"/>
                    <a:pt x="22" y="28"/>
                    <a:pt x="21" y="29"/>
                  </a:cubicBezTo>
                  <a:cubicBezTo>
                    <a:pt x="21" y="29"/>
                    <a:pt x="19" y="30"/>
                    <a:pt x="17" y="31"/>
                  </a:cubicBezTo>
                  <a:cubicBezTo>
                    <a:pt x="13" y="32"/>
                    <a:pt x="9" y="33"/>
                    <a:pt x="7" y="37"/>
                  </a:cubicBezTo>
                  <a:cubicBezTo>
                    <a:pt x="5" y="41"/>
                    <a:pt x="7" y="46"/>
                    <a:pt x="8" y="49"/>
                  </a:cubicBezTo>
                  <a:cubicBezTo>
                    <a:pt x="9" y="50"/>
                    <a:pt x="10" y="53"/>
                    <a:pt x="10" y="53"/>
                  </a:cubicBezTo>
                  <a:cubicBezTo>
                    <a:pt x="9" y="54"/>
                    <a:pt x="8" y="56"/>
                    <a:pt x="7" y="57"/>
                  </a:cubicBezTo>
                  <a:cubicBezTo>
                    <a:pt x="4" y="59"/>
                    <a:pt x="0" y="62"/>
                    <a:pt x="0" y="67"/>
                  </a:cubicBezTo>
                  <a:cubicBezTo>
                    <a:pt x="0" y="72"/>
                    <a:pt x="4" y="75"/>
                    <a:pt x="7" y="77"/>
                  </a:cubicBezTo>
                  <a:cubicBezTo>
                    <a:pt x="8" y="78"/>
                    <a:pt x="9" y="80"/>
                    <a:pt x="10" y="80"/>
                  </a:cubicBezTo>
                  <a:cubicBezTo>
                    <a:pt x="10" y="81"/>
                    <a:pt x="9" y="84"/>
                    <a:pt x="8" y="85"/>
                  </a:cubicBezTo>
                  <a:cubicBezTo>
                    <a:pt x="7" y="88"/>
                    <a:pt x="5" y="93"/>
                    <a:pt x="7" y="97"/>
                  </a:cubicBezTo>
                  <a:cubicBezTo>
                    <a:pt x="9" y="101"/>
                    <a:pt x="13" y="102"/>
                    <a:pt x="17" y="103"/>
                  </a:cubicBezTo>
                  <a:cubicBezTo>
                    <a:pt x="19" y="104"/>
                    <a:pt x="21" y="104"/>
                    <a:pt x="21" y="105"/>
                  </a:cubicBezTo>
                  <a:cubicBezTo>
                    <a:pt x="22" y="105"/>
                    <a:pt x="22" y="108"/>
                    <a:pt x="22" y="109"/>
                  </a:cubicBezTo>
                  <a:cubicBezTo>
                    <a:pt x="22" y="113"/>
                    <a:pt x="22" y="118"/>
                    <a:pt x="26" y="121"/>
                  </a:cubicBezTo>
                  <a:cubicBezTo>
                    <a:pt x="28" y="122"/>
                    <a:pt x="30" y="123"/>
                    <a:pt x="32" y="123"/>
                  </a:cubicBezTo>
                  <a:cubicBezTo>
                    <a:pt x="34" y="123"/>
                    <a:pt x="36" y="123"/>
                    <a:pt x="38" y="122"/>
                  </a:cubicBezTo>
                  <a:cubicBezTo>
                    <a:pt x="39" y="122"/>
                    <a:pt x="41" y="122"/>
                    <a:pt x="42" y="122"/>
                  </a:cubicBezTo>
                  <a:cubicBezTo>
                    <a:pt x="42" y="122"/>
                    <a:pt x="43" y="122"/>
                    <a:pt x="43" y="122"/>
                  </a:cubicBezTo>
                  <a:cubicBezTo>
                    <a:pt x="43" y="122"/>
                    <a:pt x="44" y="124"/>
                    <a:pt x="45" y="126"/>
                  </a:cubicBezTo>
                  <a:cubicBezTo>
                    <a:pt x="47" y="129"/>
                    <a:pt x="49" y="133"/>
                    <a:pt x="54" y="134"/>
                  </a:cubicBezTo>
                  <a:cubicBezTo>
                    <a:pt x="54" y="134"/>
                    <a:pt x="55" y="134"/>
                    <a:pt x="56" y="134"/>
                  </a:cubicBezTo>
                  <a:cubicBezTo>
                    <a:pt x="59" y="134"/>
                    <a:pt x="62" y="132"/>
                    <a:pt x="65" y="130"/>
                  </a:cubicBezTo>
                  <a:cubicBezTo>
                    <a:pt x="66" y="129"/>
                    <a:pt x="68" y="128"/>
                    <a:pt x="69" y="128"/>
                  </a:cubicBezTo>
                  <a:cubicBezTo>
                    <a:pt x="70" y="128"/>
                    <a:pt x="72" y="129"/>
                    <a:pt x="73" y="130"/>
                  </a:cubicBezTo>
                  <a:cubicBezTo>
                    <a:pt x="76" y="132"/>
                    <a:pt x="79" y="134"/>
                    <a:pt x="82" y="134"/>
                  </a:cubicBezTo>
                  <a:cubicBezTo>
                    <a:pt x="83" y="134"/>
                    <a:pt x="84" y="134"/>
                    <a:pt x="84" y="134"/>
                  </a:cubicBezTo>
                  <a:cubicBezTo>
                    <a:pt x="89" y="133"/>
                    <a:pt x="91" y="129"/>
                    <a:pt x="93" y="126"/>
                  </a:cubicBezTo>
                  <a:cubicBezTo>
                    <a:pt x="94" y="124"/>
                    <a:pt x="95" y="122"/>
                    <a:pt x="95" y="122"/>
                  </a:cubicBezTo>
                  <a:cubicBezTo>
                    <a:pt x="95" y="122"/>
                    <a:pt x="95" y="122"/>
                    <a:pt x="96" y="122"/>
                  </a:cubicBezTo>
                  <a:cubicBezTo>
                    <a:pt x="97" y="122"/>
                    <a:pt x="98" y="122"/>
                    <a:pt x="100" y="122"/>
                  </a:cubicBezTo>
                  <a:cubicBezTo>
                    <a:pt x="102" y="123"/>
                    <a:pt x="104" y="123"/>
                    <a:pt x="106" y="123"/>
                  </a:cubicBezTo>
                  <a:cubicBezTo>
                    <a:pt x="108" y="123"/>
                    <a:pt x="110" y="122"/>
                    <a:pt x="112" y="121"/>
                  </a:cubicBezTo>
                  <a:cubicBezTo>
                    <a:pt x="116" y="118"/>
                    <a:pt x="116" y="113"/>
                    <a:pt x="116" y="109"/>
                  </a:cubicBezTo>
                  <a:cubicBezTo>
                    <a:pt x="116" y="108"/>
                    <a:pt x="116" y="105"/>
                    <a:pt x="116" y="105"/>
                  </a:cubicBezTo>
                  <a:cubicBezTo>
                    <a:pt x="117" y="104"/>
                    <a:pt x="119" y="104"/>
                    <a:pt x="121" y="103"/>
                  </a:cubicBezTo>
                  <a:cubicBezTo>
                    <a:pt x="124" y="102"/>
                    <a:pt x="129" y="101"/>
                    <a:pt x="131" y="97"/>
                  </a:cubicBezTo>
                  <a:cubicBezTo>
                    <a:pt x="133" y="93"/>
                    <a:pt x="131" y="88"/>
                    <a:pt x="130" y="85"/>
                  </a:cubicBezTo>
                  <a:cubicBezTo>
                    <a:pt x="129" y="84"/>
                    <a:pt x="128" y="81"/>
                    <a:pt x="128" y="81"/>
                  </a:cubicBezTo>
                  <a:cubicBezTo>
                    <a:pt x="129" y="80"/>
                    <a:pt x="130" y="78"/>
                    <a:pt x="131" y="77"/>
                  </a:cubicBezTo>
                  <a:close/>
                  <a:moveTo>
                    <a:pt x="51" y="87"/>
                  </a:moveTo>
                  <a:cubicBezTo>
                    <a:pt x="46" y="87"/>
                    <a:pt x="46" y="87"/>
                    <a:pt x="46" y="87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39" y="71"/>
                    <a:pt x="38" y="67"/>
                    <a:pt x="37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68"/>
                    <a:pt x="38" y="73"/>
                    <a:pt x="38" y="79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9"/>
                    <a:pt x="45" y="73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3"/>
                    <a:pt x="46" y="67"/>
                    <a:pt x="46" y="61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51" y="54"/>
                    <a:pt x="51" y="54"/>
                    <a:pt x="51" y="54"/>
                  </a:cubicBezTo>
                  <a:lnTo>
                    <a:pt x="51" y="87"/>
                  </a:lnTo>
                  <a:close/>
                  <a:moveTo>
                    <a:pt x="72" y="87"/>
                  </a:moveTo>
                  <a:cubicBezTo>
                    <a:pt x="57" y="87"/>
                    <a:pt x="57" y="87"/>
                    <a:pt x="57" y="87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81"/>
                    <a:pt x="64" y="81"/>
                    <a:pt x="64" y="81"/>
                  </a:cubicBezTo>
                  <a:cubicBezTo>
                    <a:pt x="72" y="81"/>
                    <a:pt x="72" y="81"/>
                    <a:pt x="72" y="81"/>
                  </a:cubicBezTo>
                  <a:lnTo>
                    <a:pt x="72" y="87"/>
                  </a:lnTo>
                  <a:close/>
                  <a:moveTo>
                    <a:pt x="100" y="87"/>
                  </a:moveTo>
                  <a:cubicBezTo>
                    <a:pt x="94" y="87"/>
                    <a:pt x="94" y="87"/>
                    <a:pt x="94" y="87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91" y="73"/>
                    <a:pt x="91" y="69"/>
                    <a:pt x="90" y="65"/>
                  </a:cubicBezTo>
                  <a:cubicBezTo>
                    <a:pt x="90" y="65"/>
                    <a:pt x="90" y="65"/>
                    <a:pt x="90" y="65"/>
                  </a:cubicBezTo>
                  <a:cubicBezTo>
                    <a:pt x="90" y="69"/>
                    <a:pt x="89" y="73"/>
                    <a:pt x="88" y="76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0" y="87"/>
                    <a:pt x="80" y="87"/>
                    <a:pt x="80" y="87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3" y="71"/>
                    <a:pt x="83" y="74"/>
                    <a:pt x="84" y="78"/>
                  </a:cubicBezTo>
                  <a:cubicBezTo>
                    <a:pt x="84" y="78"/>
                    <a:pt x="84" y="78"/>
                    <a:pt x="84" y="78"/>
                  </a:cubicBezTo>
                  <a:cubicBezTo>
                    <a:pt x="84" y="74"/>
                    <a:pt x="85" y="71"/>
                    <a:pt x="86" y="67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6" y="70"/>
                    <a:pt x="97" y="74"/>
                    <a:pt x="97" y="78"/>
                  </a:cubicBezTo>
                  <a:cubicBezTo>
                    <a:pt x="97" y="78"/>
                    <a:pt x="97" y="78"/>
                    <a:pt x="97" y="78"/>
                  </a:cubicBezTo>
                  <a:cubicBezTo>
                    <a:pt x="97" y="74"/>
                    <a:pt x="98" y="71"/>
                    <a:pt x="98" y="67"/>
                  </a:cubicBezTo>
                  <a:cubicBezTo>
                    <a:pt x="100" y="54"/>
                    <a:pt x="100" y="54"/>
                    <a:pt x="100" y="54"/>
                  </a:cubicBezTo>
                  <a:cubicBezTo>
                    <a:pt x="106" y="54"/>
                    <a:pt x="106" y="54"/>
                    <a:pt x="106" y="54"/>
                  </a:cubicBezTo>
                  <a:lnTo>
                    <a:pt x="100" y="8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7840506" y="4333008"/>
            <a:ext cx="592640" cy="592640"/>
            <a:chOff x="8105048" y="3866835"/>
            <a:chExt cx="592640" cy="592640"/>
          </a:xfrm>
        </p:grpSpPr>
        <p:sp>
          <p:nvSpPr>
            <p:cNvPr id="65" name="Rectangle 186"/>
            <p:cNvSpPr/>
            <p:nvPr/>
          </p:nvSpPr>
          <p:spPr>
            <a:xfrm>
              <a:off x="8105048" y="3866835"/>
              <a:ext cx="592640" cy="59264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  <p:sp>
          <p:nvSpPr>
            <p:cNvPr id="66" name="Rectangle 185"/>
            <p:cNvSpPr/>
            <p:nvPr/>
          </p:nvSpPr>
          <p:spPr>
            <a:xfrm>
              <a:off x="8175894" y="3937681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  <p:sp>
          <p:nvSpPr>
            <p:cNvPr id="67" name="Freeform 139"/>
            <p:cNvSpPr>
              <a:spLocks noEditPoints="1"/>
            </p:cNvSpPr>
            <p:nvPr/>
          </p:nvSpPr>
          <p:spPr bwMode="auto">
            <a:xfrm>
              <a:off x="8247758" y="4055115"/>
              <a:ext cx="281091" cy="222934"/>
            </a:xfrm>
            <a:custGeom>
              <a:avLst/>
              <a:gdLst>
                <a:gd name="T0" fmla="*/ 134 w 135"/>
                <a:gd name="T1" fmla="*/ 23 h 107"/>
                <a:gd name="T2" fmla="*/ 130 w 135"/>
                <a:gd name="T3" fmla="*/ 21 h 107"/>
                <a:gd name="T4" fmla="*/ 31 w 135"/>
                <a:gd name="T5" fmla="*/ 21 h 107"/>
                <a:gd name="T6" fmla="*/ 27 w 135"/>
                <a:gd name="T7" fmla="*/ 8 h 107"/>
                <a:gd name="T8" fmla="*/ 24 w 135"/>
                <a:gd name="T9" fmla="*/ 5 h 107"/>
                <a:gd name="T10" fmla="*/ 7 w 135"/>
                <a:gd name="T11" fmla="*/ 0 h 107"/>
                <a:gd name="T12" fmla="*/ 1 w 135"/>
                <a:gd name="T13" fmla="*/ 4 h 107"/>
                <a:gd name="T14" fmla="*/ 4 w 135"/>
                <a:gd name="T15" fmla="*/ 10 h 107"/>
                <a:gd name="T16" fmla="*/ 19 w 135"/>
                <a:gd name="T17" fmla="*/ 14 h 107"/>
                <a:gd name="T18" fmla="*/ 37 w 135"/>
                <a:gd name="T19" fmla="*/ 70 h 107"/>
                <a:gd name="T20" fmla="*/ 33 w 135"/>
                <a:gd name="T21" fmla="*/ 83 h 107"/>
                <a:gd name="T22" fmla="*/ 24 w 135"/>
                <a:gd name="T23" fmla="*/ 95 h 107"/>
                <a:gd name="T24" fmla="*/ 37 w 135"/>
                <a:gd name="T25" fmla="*/ 107 h 107"/>
                <a:gd name="T26" fmla="*/ 49 w 135"/>
                <a:gd name="T27" fmla="*/ 100 h 107"/>
                <a:gd name="T28" fmla="*/ 88 w 135"/>
                <a:gd name="T29" fmla="*/ 100 h 107"/>
                <a:gd name="T30" fmla="*/ 100 w 135"/>
                <a:gd name="T31" fmla="*/ 107 h 107"/>
                <a:gd name="T32" fmla="*/ 113 w 135"/>
                <a:gd name="T33" fmla="*/ 95 h 107"/>
                <a:gd name="T34" fmla="*/ 100 w 135"/>
                <a:gd name="T35" fmla="*/ 82 h 107"/>
                <a:gd name="T36" fmla="*/ 88 w 135"/>
                <a:gd name="T37" fmla="*/ 90 h 107"/>
                <a:gd name="T38" fmla="*/ 49 w 135"/>
                <a:gd name="T39" fmla="*/ 90 h 107"/>
                <a:gd name="T40" fmla="*/ 43 w 135"/>
                <a:gd name="T41" fmla="*/ 84 h 107"/>
                <a:gd name="T42" fmla="*/ 46 w 135"/>
                <a:gd name="T43" fmla="*/ 75 h 107"/>
                <a:gd name="T44" fmla="*/ 114 w 135"/>
                <a:gd name="T45" fmla="*/ 75 h 107"/>
                <a:gd name="T46" fmla="*/ 123 w 135"/>
                <a:gd name="T47" fmla="*/ 67 h 107"/>
                <a:gd name="T48" fmla="*/ 134 w 135"/>
                <a:gd name="T49" fmla="*/ 27 h 107"/>
                <a:gd name="T50" fmla="*/ 134 w 135"/>
                <a:gd name="T51" fmla="*/ 23 h 107"/>
                <a:gd name="T52" fmla="*/ 108 w 135"/>
                <a:gd name="T53" fmla="*/ 59 h 107"/>
                <a:gd name="T54" fmla="*/ 51 w 135"/>
                <a:gd name="T55" fmla="*/ 59 h 107"/>
                <a:gd name="T56" fmla="*/ 46 w 135"/>
                <a:gd name="T57" fmla="*/ 55 h 107"/>
                <a:gd name="T58" fmla="*/ 51 w 135"/>
                <a:gd name="T59" fmla="*/ 50 h 107"/>
                <a:gd name="T60" fmla="*/ 108 w 135"/>
                <a:gd name="T61" fmla="*/ 50 h 107"/>
                <a:gd name="T62" fmla="*/ 113 w 135"/>
                <a:gd name="T63" fmla="*/ 55 h 107"/>
                <a:gd name="T64" fmla="*/ 108 w 135"/>
                <a:gd name="T65" fmla="*/ 59 h 107"/>
                <a:gd name="T66" fmla="*/ 112 w 135"/>
                <a:gd name="T67" fmla="*/ 45 h 107"/>
                <a:gd name="T68" fmla="*/ 47 w 135"/>
                <a:gd name="T69" fmla="*/ 45 h 107"/>
                <a:gd name="T70" fmla="*/ 42 w 135"/>
                <a:gd name="T71" fmla="*/ 40 h 107"/>
                <a:gd name="T72" fmla="*/ 47 w 135"/>
                <a:gd name="T73" fmla="*/ 35 h 107"/>
                <a:gd name="T74" fmla="*/ 112 w 135"/>
                <a:gd name="T75" fmla="*/ 35 h 107"/>
                <a:gd name="T76" fmla="*/ 117 w 135"/>
                <a:gd name="T77" fmla="*/ 40 h 107"/>
                <a:gd name="T78" fmla="*/ 112 w 135"/>
                <a:gd name="T79" fmla="*/ 4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5" h="107">
                  <a:moveTo>
                    <a:pt x="134" y="23"/>
                  </a:moveTo>
                  <a:cubicBezTo>
                    <a:pt x="133" y="21"/>
                    <a:pt x="131" y="21"/>
                    <a:pt x="1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7"/>
                    <a:pt x="26" y="6"/>
                    <a:pt x="24" y="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2" y="9"/>
                    <a:pt x="4" y="10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8" y="84"/>
                    <a:pt x="24" y="89"/>
                    <a:pt x="24" y="95"/>
                  </a:cubicBezTo>
                  <a:cubicBezTo>
                    <a:pt x="24" y="102"/>
                    <a:pt x="30" y="107"/>
                    <a:pt x="37" y="107"/>
                  </a:cubicBezTo>
                  <a:cubicBezTo>
                    <a:pt x="42" y="107"/>
                    <a:pt x="47" y="104"/>
                    <a:pt x="49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90" y="104"/>
                    <a:pt x="95" y="107"/>
                    <a:pt x="100" y="107"/>
                  </a:cubicBezTo>
                  <a:cubicBezTo>
                    <a:pt x="107" y="107"/>
                    <a:pt x="113" y="102"/>
                    <a:pt x="113" y="95"/>
                  </a:cubicBezTo>
                  <a:cubicBezTo>
                    <a:pt x="113" y="88"/>
                    <a:pt x="107" y="82"/>
                    <a:pt x="100" y="82"/>
                  </a:cubicBezTo>
                  <a:cubicBezTo>
                    <a:pt x="95" y="82"/>
                    <a:pt x="90" y="85"/>
                    <a:pt x="88" y="90"/>
                  </a:cubicBezTo>
                  <a:cubicBezTo>
                    <a:pt x="49" y="90"/>
                    <a:pt x="49" y="90"/>
                    <a:pt x="49" y="90"/>
                  </a:cubicBezTo>
                  <a:cubicBezTo>
                    <a:pt x="48" y="87"/>
                    <a:pt x="46" y="85"/>
                    <a:pt x="43" y="84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114" y="75"/>
                    <a:pt x="114" y="75"/>
                    <a:pt x="114" y="75"/>
                  </a:cubicBezTo>
                  <a:cubicBezTo>
                    <a:pt x="119" y="75"/>
                    <a:pt x="123" y="71"/>
                    <a:pt x="123" y="67"/>
                  </a:cubicBezTo>
                  <a:cubicBezTo>
                    <a:pt x="134" y="27"/>
                    <a:pt x="134" y="27"/>
                    <a:pt x="134" y="27"/>
                  </a:cubicBezTo>
                  <a:cubicBezTo>
                    <a:pt x="135" y="25"/>
                    <a:pt x="135" y="24"/>
                    <a:pt x="134" y="23"/>
                  </a:cubicBezTo>
                  <a:close/>
                  <a:moveTo>
                    <a:pt x="108" y="59"/>
                  </a:moveTo>
                  <a:cubicBezTo>
                    <a:pt x="51" y="59"/>
                    <a:pt x="51" y="59"/>
                    <a:pt x="51" y="59"/>
                  </a:cubicBezTo>
                  <a:cubicBezTo>
                    <a:pt x="49" y="59"/>
                    <a:pt x="46" y="57"/>
                    <a:pt x="46" y="55"/>
                  </a:cubicBezTo>
                  <a:cubicBezTo>
                    <a:pt x="46" y="52"/>
                    <a:pt x="49" y="50"/>
                    <a:pt x="51" y="50"/>
                  </a:cubicBezTo>
                  <a:cubicBezTo>
                    <a:pt x="108" y="50"/>
                    <a:pt x="108" y="50"/>
                    <a:pt x="108" y="50"/>
                  </a:cubicBezTo>
                  <a:cubicBezTo>
                    <a:pt x="111" y="50"/>
                    <a:pt x="113" y="52"/>
                    <a:pt x="113" y="55"/>
                  </a:cubicBezTo>
                  <a:cubicBezTo>
                    <a:pt x="113" y="57"/>
                    <a:pt x="111" y="59"/>
                    <a:pt x="108" y="59"/>
                  </a:cubicBezTo>
                  <a:close/>
                  <a:moveTo>
                    <a:pt x="112" y="45"/>
                  </a:moveTo>
                  <a:cubicBezTo>
                    <a:pt x="47" y="45"/>
                    <a:pt x="47" y="45"/>
                    <a:pt x="47" y="45"/>
                  </a:cubicBezTo>
                  <a:cubicBezTo>
                    <a:pt x="44" y="45"/>
                    <a:pt x="42" y="43"/>
                    <a:pt x="42" y="40"/>
                  </a:cubicBezTo>
                  <a:cubicBezTo>
                    <a:pt x="42" y="38"/>
                    <a:pt x="44" y="35"/>
                    <a:pt x="47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5" y="35"/>
                    <a:pt x="117" y="38"/>
                    <a:pt x="117" y="40"/>
                  </a:cubicBezTo>
                  <a:cubicBezTo>
                    <a:pt x="117" y="43"/>
                    <a:pt x="115" y="45"/>
                    <a:pt x="112" y="45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7840506" y="5477766"/>
            <a:ext cx="592640" cy="592640"/>
            <a:chOff x="8105048" y="5011593"/>
            <a:chExt cx="592640" cy="592640"/>
          </a:xfrm>
        </p:grpSpPr>
        <p:sp>
          <p:nvSpPr>
            <p:cNvPr id="69" name="Rectangle 187"/>
            <p:cNvSpPr/>
            <p:nvPr/>
          </p:nvSpPr>
          <p:spPr>
            <a:xfrm>
              <a:off x="8105048" y="5011593"/>
              <a:ext cx="592640" cy="59264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  <p:sp>
          <p:nvSpPr>
            <p:cNvPr id="70" name="Rectangle 185"/>
            <p:cNvSpPr/>
            <p:nvPr/>
          </p:nvSpPr>
          <p:spPr>
            <a:xfrm>
              <a:off x="8175894" y="5082439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  <p:sp>
          <p:nvSpPr>
            <p:cNvPr id="71" name="Freeform 84"/>
            <p:cNvSpPr>
              <a:spLocks noEditPoints="1"/>
            </p:cNvSpPr>
            <p:nvPr/>
          </p:nvSpPr>
          <p:spPr bwMode="auto">
            <a:xfrm>
              <a:off x="8267015" y="5210680"/>
              <a:ext cx="261834" cy="200553"/>
            </a:xfrm>
            <a:custGeom>
              <a:avLst/>
              <a:gdLst>
                <a:gd name="T0" fmla="*/ 99 w 107"/>
                <a:gd name="T1" fmla="*/ 0 h 82"/>
                <a:gd name="T2" fmla="*/ 9 w 107"/>
                <a:gd name="T3" fmla="*/ 0 h 82"/>
                <a:gd name="T4" fmla="*/ 0 w 107"/>
                <a:gd name="T5" fmla="*/ 8 h 82"/>
                <a:gd name="T6" fmla="*/ 0 w 107"/>
                <a:gd name="T7" fmla="*/ 74 h 82"/>
                <a:gd name="T8" fmla="*/ 9 w 107"/>
                <a:gd name="T9" fmla="*/ 82 h 82"/>
                <a:gd name="T10" fmla="*/ 99 w 107"/>
                <a:gd name="T11" fmla="*/ 82 h 82"/>
                <a:gd name="T12" fmla="*/ 107 w 107"/>
                <a:gd name="T13" fmla="*/ 74 h 82"/>
                <a:gd name="T14" fmla="*/ 107 w 107"/>
                <a:gd name="T15" fmla="*/ 8 h 82"/>
                <a:gd name="T16" fmla="*/ 99 w 107"/>
                <a:gd name="T17" fmla="*/ 0 h 82"/>
                <a:gd name="T18" fmla="*/ 33 w 107"/>
                <a:gd name="T19" fmla="*/ 55 h 82"/>
                <a:gd name="T20" fmla="*/ 16 w 107"/>
                <a:gd name="T21" fmla="*/ 73 h 82"/>
                <a:gd name="T22" fmla="*/ 10 w 107"/>
                <a:gd name="T23" fmla="*/ 73 h 82"/>
                <a:gd name="T24" fmla="*/ 10 w 107"/>
                <a:gd name="T25" fmla="*/ 67 h 82"/>
                <a:gd name="T26" fmla="*/ 27 w 107"/>
                <a:gd name="T27" fmla="*/ 50 h 82"/>
                <a:gd name="T28" fmla="*/ 33 w 107"/>
                <a:gd name="T29" fmla="*/ 50 h 82"/>
                <a:gd name="T30" fmla="*/ 33 w 107"/>
                <a:gd name="T31" fmla="*/ 55 h 82"/>
                <a:gd name="T32" fmla="*/ 54 w 107"/>
                <a:gd name="T33" fmla="*/ 57 h 82"/>
                <a:gd name="T34" fmla="*/ 51 w 107"/>
                <a:gd name="T35" fmla="*/ 56 h 82"/>
                <a:gd name="T36" fmla="*/ 10 w 107"/>
                <a:gd name="T37" fmla="*/ 15 h 82"/>
                <a:gd name="T38" fmla="*/ 10 w 107"/>
                <a:gd name="T39" fmla="*/ 9 h 82"/>
                <a:gd name="T40" fmla="*/ 16 w 107"/>
                <a:gd name="T41" fmla="*/ 9 h 82"/>
                <a:gd name="T42" fmla="*/ 54 w 107"/>
                <a:gd name="T43" fmla="*/ 47 h 82"/>
                <a:gd name="T44" fmla="*/ 92 w 107"/>
                <a:gd name="T45" fmla="*/ 9 h 82"/>
                <a:gd name="T46" fmla="*/ 98 w 107"/>
                <a:gd name="T47" fmla="*/ 9 h 82"/>
                <a:gd name="T48" fmla="*/ 98 w 107"/>
                <a:gd name="T49" fmla="*/ 15 h 82"/>
                <a:gd name="T50" fmla="*/ 57 w 107"/>
                <a:gd name="T51" fmla="*/ 56 h 82"/>
                <a:gd name="T52" fmla="*/ 54 w 107"/>
                <a:gd name="T53" fmla="*/ 57 h 82"/>
                <a:gd name="T54" fmla="*/ 98 w 107"/>
                <a:gd name="T55" fmla="*/ 73 h 82"/>
                <a:gd name="T56" fmla="*/ 92 w 107"/>
                <a:gd name="T57" fmla="*/ 73 h 82"/>
                <a:gd name="T58" fmla="*/ 75 w 107"/>
                <a:gd name="T59" fmla="*/ 55 h 82"/>
                <a:gd name="T60" fmla="*/ 75 w 107"/>
                <a:gd name="T61" fmla="*/ 50 h 82"/>
                <a:gd name="T62" fmla="*/ 81 w 107"/>
                <a:gd name="T63" fmla="*/ 50 h 82"/>
                <a:gd name="T64" fmla="*/ 98 w 107"/>
                <a:gd name="T65" fmla="*/ 67 h 82"/>
                <a:gd name="T66" fmla="*/ 98 w 107"/>
                <a:gd name="T67" fmla="*/ 7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7" h="82">
                  <a:moveTo>
                    <a:pt x="9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4" y="82"/>
                    <a:pt x="9" y="82"/>
                  </a:cubicBezTo>
                  <a:cubicBezTo>
                    <a:pt x="99" y="82"/>
                    <a:pt x="99" y="82"/>
                    <a:pt x="99" y="82"/>
                  </a:cubicBezTo>
                  <a:cubicBezTo>
                    <a:pt x="104" y="82"/>
                    <a:pt x="107" y="78"/>
                    <a:pt x="107" y="74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07" y="4"/>
                    <a:pt x="104" y="0"/>
                    <a:pt x="99" y="0"/>
                  </a:cubicBezTo>
                  <a:close/>
                  <a:moveTo>
                    <a:pt x="33" y="55"/>
                  </a:moveTo>
                  <a:cubicBezTo>
                    <a:pt x="16" y="73"/>
                    <a:pt x="16" y="73"/>
                    <a:pt x="16" y="73"/>
                  </a:cubicBezTo>
                  <a:cubicBezTo>
                    <a:pt x="14" y="74"/>
                    <a:pt x="11" y="74"/>
                    <a:pt x="10" y="73"/>
                  </a:cubicBezTo>
                  <a:cubicBezTo>
                    <a:pt x="8" y="71"/>
                    <a:pt x="8" y="69"/>
                    <a:pt x="10" y="67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48"/>
                    <a:pt x="31" y="48"/>
                    <a:pt x="33" y="50"/>
                  </a:cubicBezTo>
                  <a:cubicBezTo>
                    <a:pt x="35" y="51"/>
                    <a:pt x="35" y="54"/>
                    <a:pt x="33" y="55"/>
                  </a:cubicBezTo>
                  <a:close/>
                  <a:moveTo>
                    <a:pt x="54" y="57"/>
                  </a:moveTo>
                  <a:cubicBezTo>
                    <a:pt x="53" y="57"/>
                    <a:pt x="52" y="57"/>
                    <a:pt x="51" y="5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3"/>
                    <a:pt x="8" y="11"/>
                    <a:pt x="10" y="9"/>
                  </a:cubicBezTo>
                  <a:cubicBezTo>
                    <a:pt x="12" y="8"/>
                    <a:pt x="14" y="8"/>
                    <a:pt x="16" y="9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4" y="8"/>
                    <a:pt x="96" y="8"/>
                    <a:pt x="98" y="9"/>
                  </a:cubicBezTo>
                  <a:cubicBezTo>
                    <a:pt x="99" y="11"/>
                    <a:pt x="99" y="13"/>
                    <a:pt x="98" y="15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6" y="57"/>
                    <a:pt x="55" y="57"/>
                    <a:pt x="54" y="57"/>
                  </a:cubicBezTo>
                  <a:close/>
                  <a:moveTo>
                    <a:pt x="98" y="73"/>
                  </a:moveTo>
                  <a:cubicBezTo>
                    <a:pt x="96" y="74"/>
                    <a:pt x="94" y="74"/>
                    <a:pt x="92" y="73"/>
                  </a:cubicBezTo>
                  <a:cubicBezTo>
                    <a:pt x="75" y="55"/>
                    <a:pt x="75" y="55"/>
                    <a:pt x="75" y="55"/>
                  </a:cubicBezTo>
                  <a:cubicBezTo>
                    <a:pt x="73" y="54"/>
                    <a:pt x="73" y="51"/>
                    <a:pt x="75" y="50"/>
                  </a:cubicBezTo>
                  <a:cubicBezTo>
                    <a:pt x="76" y="48"/>
                    <a:pt x="79" y="48"/>
                    <a:pt x="81" y="50"/>
                  </a:cubicBezTo>
                  <a:cubicBezTo>
                    <a:pt x="98" y="67"/>
                    <a:pt x="98" y="67"/>
                    <a:pt x="98" y="67"/>
                  </a:cubicBezTo>
                  <a:cubicBezTo>
                    <a:pt x="100" y="69"/>
                    <a:pt x="100" y="71"/>
                    <a:pt x="98" y="73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3126885" y="4333008"/>
            <a:ext cx="592640" cy="592640"/>
            <a:chOff x="3391427" y="3866835"/>
            <a:chExt cx="592640" cy="592640"/>
          </a:xfrm>
        </p:grpSpPr>
        <p:sp>
          <p:nvSpPr>
            <p:cNvPr id="73" name="Rectangle 183"/>
            <p:cNvSpPr/>
            <p:nvPr/>
          </p:nvSpPr>
          <p:spPr>
            <a:xfrm>
              <a:off x="3391427" y="3866835"/>
              <a:ext cx="592640" cy="59264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  <p:sp>
          <p:nvSpPr>
            <p:cNvPr id="74" name="Rectangle 185"/>
            <p:cNvSpPr/>
            <p:nvPr/>
          </p:nvSpPr>
          <p:spPr>
            <a:xfrm>
              <a:off x="3454162" y="3937681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  <p:sp>
          <p:nvSpPr>
            <p:cNvPr id="75" name="Freeform 70"/>
            <p:cNvSpPr>
              <a:spLocks noEditPoints="1"/>
            </p:cNvSpPr>
            <p:nvPr/>
          </p:nvSpPr>
          <p:spPr bwMode="auto">
            <a:xfrm>
              <a:off x="3546440" y="4004056"/>
              <a:ext cx="257213" cy="298241"/>
            </a:xfrm>
            <a:custGeom>
              <a:avLst/>
              <a:gdLst>
                <a:gd name="T0" fmla="*/ 85 w 123"/>
                <a:gd name="T1" fmla="*/ 53 h 143"/>
                <a:gd name="T2" fmla="*/ 62 w 123"/>
                <a:gd name="T3" fmla="*/ 58 h 143"/>
                <a:gd name="T4" fmla="*/ 59 w 123"/>
                <a:gd name="T5" fmla="*/ 59 h 143"/>
                <a:gd name="T6" fmla="*/ 56 w 123"/>
                <a:gd name="T7" fmla="*/ 50 h 143"/>
                <a:gd name="T8" fmla="*/ 52 w 123"/>
                <a:gd name="T9" fmla="*/ 20 h 143"/>
                <a:gd name="T10" fmla="*/ 42 w 123"/>
                <a:gd name="T11" fmla="*/ 21 h 143"/>
                <a:gd name="T12" fmla="*/ 54 w 123"/>
                <a:gd name="T13" fmla="*/ 59 h 143"/>
                <a:gd name="T14" fmla="*/ 45 w 123"/>
                <a:gd name="T15" fmla="*/ 52 h 143"/>
                <a:gd name="T16" fmla="*/ 12 w 123"/>
                <a:gd name="T17" fmla="*/ 112 h 143"/>
                <a:gd name="T18" fmla="*/ 49 w 123"/>
                <a:gd name="T19" fmla="*/ 142 h 143"/>
                <a:gd name="T20" fmla="*/ 60 w 123"/>
                <a:gd name="T21" fmla="*/ 139 h 143"/>
                <a:gd name="T22" fmla="*/ 71 w 123"/>
                <a:gd name="T23" fmla="*/ 142 h 143"/>
                <a:gd name="T24" fmla="*/ 107 w 123"/>
                <a:gd name="T25" fmla="*/ 118 h 143"/>
                <a:gd name="T26" fmla="*/ 85 w 123"/>
                <a:gd name="T27" fmla="*/ 53 h 143"/>
                <a:gd name="T28" fmla="*/ 99 w 123"/>
                <a:gd name="T29" fmla="*/ 0 h 143"/>
                <a:gd name="T30" fmla="*/ 73 w 123"/>
                <a:gd name="T31" fmla="*/ 12 h 143"/>
                <a:gd name="T32" fmla="*/ 61 w 123"/>
                <a:gd name="T33" fmla="*/ 38 h 143"/>
                <a:gd name="T34" fmla="*/ 88 w 123"/>
                <a:gd name="T35" fmla="*/ 26 h 143"/>
                <a:gd name="T36" fmla="*/ 99 w 123"/>
                <a:gd name="T3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3" h="143">
                  <a:moveTo>
                    <a:pt x="85" y="53"/>
                  </a:moveTo>
                  <a:cubicBezTo>
                    <a:pt x="77" y="52"/>
                    <a:pt x="75" y="54"/>
                    <a:pt x="62" y="58"/>
                  </a:cubicBezTo>
                  <a:cubicBezTo>
                    <a:pt x="61" y="59"/>
                    <a:pt x="60" y="59"/>
                    <a:pt x="59" y="59"/>
                  </a:cubicBezTo>
                  <a:cubicBezTo>
                    <a:pt x="58" y="57"/>
                    <a:pt x="57" y="54"/>
                    <a:pt x="56" y="50"/>
                  </a:cubicBezTo>
                  <a:cubicBezTo>
                    <a:pt x="51" y="35"/>
                    <a:pt x="52" y="20"/>
                    <a:pt x="52" y="20"/>
                  </a:cubicBezTo>
                  <a:cubicBezTo>
                    <a:pt x="52" y="20"/>
                    <a:pt x="48" y="16"/>
                    <a:pt x="42" y="21"/>
                  </a:cubicBezTo>
                  <a:cubicBezTo>
                    <a:pt x="40" y="29"/>
                    <a:pt x="49" y="49"/>
                    <a:pt x="54" y="59"/>
                  </a:cubicBezTo>
                  <a:cubicBezTo>
                    <a:pt x="50" y="57"/>
                    <a:pt x="49" y="52"/>
                    <a:pt x="45" y="52"/>
                  </a:cubicBezTo>
                  <a:cubicBezTo>
                    <a:pt x="15" y="50"/>
                    <a:pt x="0" y="84"/>
                    <a:pt x="12" y="112"/>
                  </a:cubicBezTo>
                  <a:cubicBezTo>
                    <a:pt x="19" y="130"/>
                    <a:pt x="35" y="141"/>
                    <a:pt x="49" y="142"/>
                  </a:cubicBezTo>
                  <a:cubicBezTo>
                    <a:pt x="53" y="143"/>
                    <a:pt x="56" y="139"/>
                    <a:pt x="60" y="139"/>
                  </a:cubicBezTo>
                  <a:cubicBezTo>
                    <a:pt x="64" y="139"/>
                    <a:pt x="69" y="142"/>
                    <a:pt x="71" y="142"/>
                  </a:cubicBezTo>
                  <a:cubicBezTo>
                    <a:pt x="85" y="143"/>
                    <a:pt x="97" y="134"/>
                    <a:pt x="107" y="118"/>
                  </a:cubicBezTo>
                  <a:cubicBezTo>
                    <a:pt x="123" y="91"/>
                    <a:pt x="114" y="55"/>
                    <a:pt x="85" y="53"/>
                  </a:cubicBezTo>
                  <a:close/>
                  <a:moveTo>
                    <a:pt x="99" y="0"/>
                  </a:moveTo>
                  <a:cubicBezTo>
                    <a:pt x="99" y="0"/>
                    <a:pt x="84" y="1"/>
                    <a:pt x="73" y="12"/>
                  </a:cubicBezTo>
                  <a:cubicBezTo>
                    <a:pt x="63" y="22"/>
                    <a:pt x="61" y="38"/>
                    <a:pt x="61" y="38"/>
                  </a:cubicBezTo>
                  <a:cubicBezTo>
                    <a:pt x="61" y="38"/>
                    <a:pt x="77" y="37"/>
                    <a:pt x="88" y="26"/>
                  </a:cubicBezTo>
                  <a:cubicBezTo>
                    <a:pt x="98" y="16"/>
                    <a:pt x="99" y="0"/>
                    <a:pt x="99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3126885" y="3162206"/>
            <a:ext cx="592640" cy="592640"/>
            <a:chOff x="3391427" y="2696033"/>
            <a:chExt cx="592640" cy="592640"/>
          </a:xfrm>
        </p:grpSpPr>
        <p:sp>
          <p:nvSpPr>
            <p:cNvPr id="77" name="Rectangle 182"/>
            <p:cNvSpPr/>
            <p:nvPr/>
          </p:nvSpPr>
          <p:spPr>
            <a:xfrm>
              <a:off x="3391427" y="2696033"/>
              <a:ext cx="592640" cy="59264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  <p:sp>
          <p:nvSpPr>
            <p:cNvPr id="78" name="Rectangle 185"/>
            <p:cNvSpPr/>
            <p:nvPr/>
          </p:nvSpPr>
          <p:spPr>
            <a:xfrm>
              <a:off x="3454162" y="2766879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  <p:sp>
          <p:nvSpPr>
            <p:cNvPr id="79" name="Freeform 5"/>
            <p:cNvSpPr>
              <a:spLocks noEditPoints="1"/>
            </p:cNvSpPr>
            <p:nvPr/>
          </p:nvSpPr>
          <p:spPr bwMode="auto">
            <a:xfrm>
              <a:off x="3524597" y="2913125"/>
              <a:ext cx="304697" cy="177189"/>
            </a:xfrm>
            <a:custGeom>
              <a:avLst/>
              <a:gdLst>
                <a:gd name="T0" fmla="*/ 135 w 139"/>
                <a:gd name="T1" fmla="*/ 61 h 81"/>
                <a:gd name="T2" fmla="*/ 131 w 139"/>
                <a:gd name="T3" fmla="*/ 56 h 81"/>
                <a:gd name="T4" fmla="*/ 131 w 139"/>
                <a:gd name="T5" fmla="*/ 27 h 81"/>
                <a:gd name="T6" fmla="*/ 139 w 139"/>
                <a:gd name="T7" fmla="*/ 24 h 81"/>
                <a:gd name="T8" fmla="*/ 70 w 139"/>
                <a:gd name="T9" fmla="*/ 0 h 81"/>
                <a:gd name="T10" fmla="*/ 0 w 139"/>
                <a:gd name="T11" fmla="*/ 24 h 81"/>
                <a:gd name="T12" fmla="*/ 70 w 139"/>
                <a:gd name="T13" fmla="*/ 48 h 81"/>
                <a:gd name="T14" fmla="*/ 127 w 139"/>
                <a:gd name="T15" fmla="*/ 28 h 81"/>
                <a:gd name="T16" fmla="*/ 127 w 139"/>
                <a:gd name="T17" fmla="*/ 56 h 81"/>
                <a:gd name="T18" fmla="*/ 123 w 139"/>
                <a:gd name="T19" fmla="*/ 61 h 81"/>
                <a:gd name="T20" fmla="*/ 126 w 139"/>
                <a:gd name="T21" fmla="*/ 64 h 81"/>
                <a:gd name="T22" fmla="*/ 123 w 139"/>
                <a:gd name="T23" fmla="*/ 81 h 81"/>
                <a:gd name="T24" fmla="*/ 135 w 139"/>
                <a:gd name="T25" fmla="*/ 81 h 81"/>
                <a:gd name="T26" fmla="*/ 132 w 139"/>
                <a:gd name="T27" fmla="*/ 64 h 81"/>
                <a:gd name="T28" fmla="*/ 135 w 139"/>
                <a:gd name="T29" fmla="*/ 61 h 81"/>
                <a:gd name="T30" fmla="*/ 28 w 139"/>
                <a:gd name="T31" fmla="*/ 42 h 81"/>
                <a:gd name="T32" fmla="*/ 28 w 139"/>
                <a:gd name="T33" fmla="*/ 69 h 81"/>
                <a:gd name="T34" fmla="*/ 70 w 139"/>
                <a:gd name="T35" fmla="*/ 81 h 81"/>
                <a:gd name="T36" fmla="*/ 111 w 139"/>
                <a:gd name="T37" fmla="*/ 69 h 81"/>
                <a:gd name="T38" fmla="*/ 111 w 139"/>
                <a:gd name="T39" fmla="*/ 42 h 81"/>
                <a:gd name="T40" fmla="*/ 70 w 139"/>
                <a:gd name="T41" fmla="*/ 56 h 81"/>
                <a:gd name="T42" fmla="*/ 28 w 139"/>
                <a:gd name="T43" fmla="*/ 4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9" h="81">
                  <a:moveTo>
                    <a:pt x="135" y="61"/>
                  </a:moveTo>
                  <a:cubicBezTo>
                    <a:pt x="135" y="58"/>
                    <a:pt x="134" y="56"/>
                    <a:pt x="131" y="56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56"/>
                    <a:pt x="127" y="56"/>
                    <a:pt x="127" y="56"/>
                  </a:cubicBezTo>
                  <a:cubicBezTo>
                    <a:pt x="125" y="56"/>
                    <a:pt x="123" y="58"/>
                    <a:pt x="123" y="61"/>
                  </a:cubicBezTo>
                  <a:cubicBezTo>
                    <a:pt x="123" y="63"/>
                    <a:pt x="125" y="64"/>
                    <a:pt x="126" y="64"/>
                  </a:cubicBezTo>
                  <a:cubicBezTo>
                    <a:pt x="123" y="81"/>
                    <a:pt x="123" y="81"/>
                    <a:pt x="123" y="81"/>
                  </a:cubicBezTo>
                  <a:cubicBezTo>
                    <a:pt x="135" y="81"/>
                    <a:pt x="135" y="81"/>
                    <a:pt x="135" y="81"/>
                  </a:cubicBezTo>
                  <a:cubicBezTo>
                    <a:pt x="132" y="64"/>
                    <a:pt x="132" y="64"/>
                    <a:pt x="132" y="64"/>
                  </a:cubicBezTo>
                  <a:cubicBezTo>
                    <a:pt x="134" y="64"/>
                    <a:pt x="135" y="63"/>
                    <a:pt x="135" y="61"/>
                  </a:cubicBezTo>
                  <a:close/>
                  <a:moveTo>
                    <a:pt x="28" y="42"/>
                  </a:moveTo>
                  <a:cubicBezTo>
                    <a:pt x="28" y="69"/>
                    <a:pt x="28" y="69"/>
                    <a:pt x="28" y="69"/>
                  </a:cubicBezTo>
                  <a:cubicBezTo>
                    <a:pt x="28" y="76"/>
                    <a:pt x="47" y="81"/>
                    <a:pt x="70" y="81"/>
                  </a:cubicBezTo>
                  <a:cubicBezTo>
                    <a:pt x="92" y="81"/>
                    <a:pt x="111" y="76"/>
                    <a:pt x="111" y="69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70" y="56"/>
                    <a:pt x="70" y="56"/>
                    <a:pt x="70" y="56"/>
                  </a:cubicBezTo>
                  <a:lnTo>
                    <a:pt x="28" y="4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3126885" y="5477766"/>
            <a:ext cx="592640" cy="592640"/>
            <a:chOff x="3391427" y="5011593"/>
            <a:chExt cx="592640" cy="592640"/>
          </a:xfrm>
        </p:grpSpPr>
        <p:sp>
          <p:nvSpPr>
            <p:cNvPr id="81" name="Rectangle 184"/>
            <p:cNvSpPr/>
            <p:nvPr/>
          </p:nvSpPr>
          <p:spPr>
            <a:xfrm>
              <a:off x="3391427" y="5011593"/>
              <a:ext cx="592640" cy="59264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  <p:sp>
          <p:nvSpPr>
            <p:cNvPr id="82" name="Rectangle 185"/>
            <p:cNvSpPr/>
            <p:nvPr/>
          </p:nvSpPr>
          <p:spPr>
            <a:xfrm>
              <a:off x="3454162" y="5082439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3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+mn-ea"/>
                <a:cs typeface="+mn-cs"/>
              </a:endParaRPr>
            </a:p>
          </p:txBody>
        </p:sp>
        <p:sp>
          <p:nvSpPr>
            <p:cNvPr id="83" name="Freeform 28"/>
            <p:cNvSpPr/>
            <p:nvPr/>
          </p:nvSpPr>
          <p:spPr bwMode="auto">
            <a:xfrm>
              <a:off x="3549088" y="5181652"/>
              <a:ext cx="280206" cy="275536"/>
            </a:xfrm>
            <a:custGeom>
              <a:avLst/>
              <a:gdLst>
                <a:gd name="T0" fmla="*/ 16 w 136"/>
                <a:gd name="T1" fmla="*/ 57 h 134"/>
                <a:gd name="T2" fmla="*/ 0 w 136"/>
                <a:gd name="T3" fmla="*/ 72 h 134"/>
                <a:gd name="T4" fmla="*/ 25 w 136"/>
                <a:gd name="T5" fmla="*/ 92 h 134"/>
                <a:gd name="T6" fmla="*/ 37 w 136"/>
                <a:gd name="T7" fmla="*/ 78 h 134"/>
                <a:gd name="T8" fmla="*/ 55 w 136"/>
                <a:gd name="T9" fmla="*/ 80 h 134"/>
                <a:gd name="T10" fmla="*/ 42 w 136"/>
                <a:gd name="T11" fmla="*/ 95 h 134"/>
                <a:gd name="T12" fmla="*/ 44 w 136"/>
                <a:gd name="T13" fmla="*/ 115 h 134"/>
                <a:gd name="T14" fmla="*/ 65 w 136"/>
                <a:gd name="T15" fmla="*/ 134 h 134"/>
                <a:gd name="T16" fmla="*/ 92 w 136"/>
                <a:gd name="T17" fmla="*/ 98 h 134"/>
                <a:gd name="T18" fmla="*/ 79 w 136"/>
                <a:gd name="T19" fmla="*/ 92 h 134"/>
                <a:gd name="T20" fmla="*/ 80 w 136"/>
                <a:gd name="T21" fmla="*/ 78 h 134"/>
                <a:gd name="T22" fmla="*/ 96 w 136"/>
                <a:gd name="T23" fmla="*/ 76 h 134"/>
                <a:gd name="T24" fmla="*/ 107 w 136"/>
                <a:gd name="T25" fmla="*/ 90 h 134"/>
                <a:gd name="T26" fmla="*/ 136 w 136"/>
                <a:gd name="T27" fmla="*/ 62 h 134"/>
                <a:gd name="T28" fmla="*/ 103 w 136"/>
                <a:gd name="T29" fmla="*/ 40 h 134"/>
                <a:gd name="T30" fmla="*/ 90 w 136"/>
                <a:gd name="T31" fmla="*/ 54 h 134"/>
                <a:gd name="T32" fmla="*/ 75 w 136"/>
                <a:gd name="T33" fmla="*/ 40 h 134"/>
                <a:gd name="T34" fmla="*/ 93 w 136"/>
                <a:gd name="T35" fmla="*/ 27 h 134"/>
                <a:gd name="T36" fmla="*/ 71 w 136"/>
                <a:gd name="T37" fmla="*/ 0 h 134"/>
                <a:gd name="T38" fmla="*/ 37 w 136"/>
                <a:gd name="T39" fmla="*/ 28 h 134"/>
                <a:gd name="T40" fmla="*/ 30 w 136"/>
                <a:gd name="T41" fmla="*/ 16 h 134"/>
                <a:gd name="T42" fmla="*/ 12 w 136"/>
                <a:gd name="T43" fmla="*/ 15 h 134"/>
                <a:gd name="T44" fmla="*/ 19 w 136"/>
                <a:gd name="T45" fmla="*/ 32 h 134"/>
                <a:gd name="T46" fmla="*/ 16 w 136"/>
                <a:gd name="T47" fmla="*/ 5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6" h="134">
                  <a:moveTo>
                    <a:pt x="16" y="57"/>
                  </a:moveTo>
                  <a:cubicBezTo>
                    <a:pt x="6" y="64"/>
                    <a:pt x="0" y="72"/>
                    <a:pt x="0" y="72"/>
                  </a:cubicBezTo>
                  <a:cubicBezTo>
                    <a:pt x="0" y="72"/>
                    <a:pt x="16" y="94"/>
                    <a:pt x="25" y="92"/>
                  </a:cubicBezTo>
                  <a:cubicBezTo>
                    <a:pt x="33" y="90"/>
                    <a:pt x="33" y="85"/>
                    <a:pt x="37" y="78"/>
                  </a:cubicBezTo>
                  <a:cubicBezTo>
                    <a:pt x="40" y="70"/>
                    <a:pt x="54" y="72"/>
                    <a:pt x="55" y="80"/>
                  </a:cubicBezTo>
                  <a:cubicBezTo>
                    <a:pt x="55" y="87"/>
                    <a:pt x="53" y="94"/>
                    <a:pt x="42" y="95"/>
                  </a:cubicBezTo>
                  <a:cubicBezTo>
                    <a:pt x="32" y="96"/>
                    <a:pt x="31" y="108"/>
                    <a:pt x="44" y="115"/>
                  </a:cubicBezTo>
                  <a:cubicBezTo>
                    <a:pt x="56" y="122"/>
                    <a:pt x="56" y="127"/>
                    <a:pt x="65" y="134"/>
                  </a:cubicBezTo>
                  <a:cubicBezTo>
                    <a:pt x="74" y="124"/>
                    <a:pt x="98" y="105"/>
                    <a:pt x="92" y="98"/>
                  </a:cubicBezTo>
                  <a:cubicBezTo>
                    <a:pt x="86" y="95"/>
                    <a:pt x="85" y="99"/>
                    <a:pt x="79" y="92"/>
                  </a:cubicBezTo>
                  <a:cubicBezTo>
                    <a:pt x="73" y="86"/>
                    <a:pt x="78" y="80"/>
                    <a:pt x="80" y="78"/>
                  </a:cubicBezTo>
                  <a:cubicBezTo>
                    <a:pt x="82" y="75"/>
                    <a:pt x="90" y="70"/>
                    <a:pt x="96" y="76"/>
                  </a:cubicBezTo>
                  <a:cubicBezTo>
                    <a:pt x="102" y="82"/>
                    <a:pt x="96" y="89"/>
                    <a:pt x="107" y="90"/>
                  </a:cubicBezTo>
                  <a:cubicBezTo>
                    <a:pt x="118" y="91"/>
                    <a:pt x="127" y="71"/>
                    <a:pt x="136" y="62"/>
                  </a:cubicBezTo>
                  <a:cubicBezTo>
                    <a:pt x="123" y="49"/>
                    <a:pt x="114" y="34"/>
                    <a:pt x="103" y="40"/>
                  </a:cubicBezTo>
                  <a:cubicBezTo>
                    <a:pt x="91" y="46"/>
                    <a:pt x="98" y="45"/>
                    <a:pt x="90" y="54"/>
                  </a:cubicBezTo>
                  <a:cubicBezTo>
                    <a:pt x="81" y="62"/>
                    <a:pt x="67" y="48"/>
                    <a:pt x="75" y="40"/>
                  </a:cubicBezTo>
                  <a:cubicBezTo>
                    <a:pt x="83" y="32"/>
                    <a:pt x="85" y="36"/>
                    <a:pt x="93" y="27"/>
                  </a:cubicBezTo>
                  <a:cubicBezTo>
                    <a:pt x="101" y="18"/>
                    <a:pt x="83" y="12"/>
                    <a:pt x="71" y="0"/>
                  </a:cubicBezTo>
                  <a:cubicBezTo>
                    <a:pt x="60" y="15"/>
                    <a:pt x="45" y="29"/>
                    <a:pt x="37" y="28"/>
                  </a:cubicBezTo>
                  <a:cubicBezTo>
                    <a:pt x="30" y="26"/>
                    <a:pt x="30" y="22"/>
                    <a:pt x="30" y="16"/>
                  </a:cubicBezTo>
                  <a:cubicBezTo>
                    <a:pt x="30" y="11"/>
                    <a:pt x="18" y="8"/>
                    <a:pt x="12" y="15"/>
                  </a:cubicBezTo>
                  <a:cubicBezTo>
                    <a:pt x="6" y="23"/>
                    <a:pt x="11" y="30"/>
                    <a:pt x="19" y="32"/>
                  </a:cubicBezTo>
                  <a:cubicBezTo>
                    <a:pt x="27" y="33"/>
                    <a:pt x="26" y="50"/>
                    <a:pt x="16" y="57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2359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1152525" y="3027916"/>
            <a:ext cx="4273932" cy="788892"/>
            <a:chOff x="2713211" y="755113"/>
            <a:chExt cx="4273932" cy="788892"/>
          </a:xfrm>
        </p:grpSpPr>
        <p:sp>
          <p:nvSpPr>
            <p:cNvPr id="40" name="平行四边形 39"/>
            <p:cNvSpPr/>
            <p:nvPr/>
          </p:nvSpPr>
          <p:spPr>
            <a:xfrm>
              <a:off x="2713211" y="925441"/>
              <a:ext cx="4260897" cy="618564"/>
            </a:xfrm>
            <a:prstGeom prst="parallelogram">
              <a:avLst/>
            </a:prstGeom>
            <a:gradFill>
              <a:gsLst>
                <a:gs pos="0">
                  <a:sysClr val="windowText" lastClr="000000">
                    <a:alpha val="27000"/>
                  </a:sysClr>
                </a:gs>
                <a:gs pos="81000">
                  <a:sysClr val="window" lastClr="FFFFFF">
                    <a:alpha val="0"/>
                  </a:sys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>
              <a:softEdge rad="508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2867297" y="907513"/>
              <a:ext cx="4119846" cy="71718"/>
            </a:xfrm>
            <a:prstGeom prst="rect">
              <a:avLst/>
            </a:prstGeom>
            <a:gradFill>
              <a:gsLst>
                <a:gs pos="0">
                  <a:srgbClr val="DBDBDB"/>
                </a:gs>
                <a:gs pos="100000">
                  <a:srgbClr val="EEEEEE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2" name="梯形 41"/>
            <p:cNvSpPr/>
            <p:nvPr/>
          </p:nvSpPr>
          <p:spPr>
            <a:xfrm>
              <a:off x="2854261" y="755113"/>
              <a:ext cx="4119846" cy="134471"/>
            </a:xfrm>
            <a:prstGeom prst="trapezoid">
              <a:avLst>
                <a:gd name="adj" fmla="val 96749"/>
              </a:avLst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43" name="TextBox 498"/>
          <p:cNvSpPr txBox="1"/>
          <p:nvPr/>
        </p:nvSpPr>
        <p:spPr>
          <a:xfrm>
            <a:off x="3913559" y="2622295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44" name="TextBox 499"/>
          <p:cNvSpPr txBox="1"/>
          <p:nvPr/>
        </p:nvSpPr>
        <p:spPr>
          <a:xfrm>
            <a:off x="8928276" y="2582897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45" name="TextBox 500"/>
          <p:cNvSpPr txBox="1"/>
          <p:nvPr/>
        </p:nvSpPr>
        <p:spPr>
          <a:xfrm>
            <a:off x="3913559" y="4871247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46" name="TextBox 501"/>
          <p:cNvSpPr txBox="1"/>
          <p:nvPr/>
        </p:nvSpPr>
        <p:spPr>
          <a:xfrm>
            <a:off x="8928276" y="4815145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47" name="TextBox 503"/>
          <p:cNvSpPr txBox="1"/>
          <p:nvPr/>
        </p:nvSpPr>
        <p:spPr>
          <a:xfrm>
            <a:off x="1175164" y="3371598"/>
            <a:ext cx="429616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Box 504"/>
          <p:cNvSpPr txBox="1"/>
          <p:nvPr/>
        </p:nvSpPr>
        <p:spPr>
          <a:xfrm>
            <a:off x="6242711" y="3371598"/>
            <a:ext cx="429616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505"/>
          <p:cNvSpPr txBox="1"/>
          <p:nvPr/>
        </p:nvSpPr>
        <p:spPr>
          <a:xfrm>
            <a:off x="1175164" y="5639426"/>
            <a:ext cx="429616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506"/>
          <p:cNvSpPr txBox="1"/>
          <p:nvPr/>
        </p:nvSpPr>
        <p:spPr>
          <a:xfrm>
            <a:off x="6242711" y="5639426"/>
            <a:ext cx="4296169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6121077" y="3024720"/>
            <a:ext cx="4273932" cy="788892"/>
            <a:chOff x="2713211" y="755113"/>
            <a:chExt cx="4273932" cy="788892"/>
          </a:xfrm>
        </p:grpSpPr>
        <p:sp>
          <p:nvSpPr>
            <p:cNvPr id="52" name="平行四边形 51"/>
            <p:cNvSpPr/>
            <p:nvPr/>
          </p:nvSpPr>
          <p:spPr>
            <a:xfrm>
              <a:off x="2713211" y="925441"/>
              <a:ext cx="4260897" cy="618564"/>
            </a:xfrm>
            <a:prstGeom prst="parallelogram">
              <a:avLst/>
            </a:prstGeom>
            <a:gradFill>
              <a:gsLst>
                <a:gs pos="0">
                  <a:sysClr val="windowText" lastClr="000000">
                    <a:alpha val="27000"/>
                  </a:sysClr>
                </a:gs>
                <a:gs pos="81000">
                  <a:sysClr val="window" lastClr="FFFFFF">
                    <a:alpha val="0"/>
                  </a:sys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>
              <a:softEdge rad="508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2867297" y="907513"/>
              <a:ext cx="4119846" cy="71718"/>
            </a:xfrm>
            <a:prstGeom prst="rect">
              <a:avLst/>
            </a:prstGeom>
            <a:gradFill>
              <a:gsLst>
                <a:gs pos="0">
                  <a:srgbClr val="DBDBDB"/>
                </a:gs>
                <a:gs pos="100000">
                  <a:srgbClr val="EEEEEE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4" name="梯形 53"/>
            <p:cNvSpPr/>
            <p:nvPr/>
          </p:nvSpPr>
          <p:spPr>
            <a:xfrm>
              <a:off x="2854261" y="755113"/>
              <a:ext cx="4119846" cy="134471"/>
            </a:xfrm>
            <a:prstGeom prst="trapezoid">
              <a:avLst>
                <a:gd name="adj" fmla="val 96749"/>
              </a:avLst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146537" y="5275845"/>
            <a:ext cx="4273932" cy="788892"/>
            <a:chOff x="2713211" y="755113"/>
            <a:chExt cx="4273932" cy="788892"/>
          </a:xfrm>
        </p:grpSpPr>
        <p:sp>
          <p:nvSpPr>
            <p:cNvPr id="56" name="平行四边形 55"/>
            <p:cNvSpPr/>
            <p:nvPr/>
          </p:nvSpPr>
          <p:spPr>
            <a:xfrm>
              <a:off x="2713211" y="925441"/>
              <a:ext cx="4260897" cy="618564"/>
            </a:xfrm>
            <a:prstGeom prst="parallelogram">
              <a:avLst/>
            </a:prstGeom>
            <a:gradFill>
              <a:gsLst>
                <a:gs pos="0">
                  <a:sysClr val="windowText" lastClr="000000">
                    <a:alpha val="27000"/>
                  </a:sysClr>
                </a:gs>
                <a:gs pos="81000">
                  <a:sysClr val="window" lastClr="FFFFFF">
                    <a:alpha val="0"/>
                  </a:sys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>
              <a:softEdge rad="508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2867297" y="907513"/>
              <a:ext cx="4119846" cy="71718"/>
            </a:xfrm>
            <a:prstGeom prst="rect">
              <a:avLst/>
            </a:prstGeom>
            <a:gradFill>
              <a:gsLst>
                <a:gs pos="0">
                  <a:srgbClr val="DBDBDB"/>
                </a:gs>
                <a:gs pos="100000">
                  <a:srgbClr val="EEEEEE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8" name="梯形 57"/>
            <p:cNvSpPr/>
            <p:nvPr/>
          </p:nvSpPr>
          <p:spPr>
            <a:xfrm>
              <a:off x="2854261" y="755113"/>
              <a:ext cx="4119846" cy="134471"/>
            </a:xfrm>
            <a:prstGeom prst="trapezoid">
              <a:avLst>
                <a:gd name="adj" fmla="val 96749"/>
              </a:avLst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152525" y="5275845"/>
            <a:ext cx="4273932" cy="788892"/>
            <a:chOff x="2713211" y="755113"/>
            <a:chExt cx="4273932" cy="788892"/>
          </a:xfrm>
        </p:grpSpPr>
        <p:sp>
          <p:nvSpPr>
            <p:cNvPr id="60" name="平行四边形 59"/>
            <p:cNvSpPr/>
            <p:nvPr/>
          </p:nvSpPr>
          <p:spPr>
            <a:xfrm>
              <a:off x="2713211" y="925441"/>
              <a:ext cx="4260897" cy="618564"/>
            </a:xfrm>
            <a:prstGeom prst="parallelogram">
              <a:avLst/>
            </a:prstGeom>
            <a:gradFill>
              <a:gsLst>
                <a:gs pos="0">
                  <a:sysClr val="windowText" lastClr="000000">
                    <a:alpha val="27000"/>
                  </a:sysClr>
                </a:gs>
                <a:gs pos="81000">
                  <a:sysClr val="window" lastClr="FFFFFF">
                    <a:alpha val="0"/>
                  </a:sys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>
              <a:softEdge rad="508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2867297" y="907513"/>
              <a:ext cx="4119846" cy="71718"/>
            </a:xfrm>
            <a:prstGeom prst="rect">
              <a:avLst/>
            </a:prstGeom>
            <a:gradFill>
              <a:gsLst>
                <a:gs pos="0">
                  <a:srgbClr val="DBDBDB"/>
                </a:gs>
                <a:gs pos="100000">
                  <a:srgbClr val="EEEEEE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2" name="梯形 61"/>
            <p:cNvSpPr/>
            <p:nvPr/>
          </p:nvSpPr>
          <p:spPr>
            <a:xfrm>
              <a:off x="2854261" y="755113"/>
              <a:ext cx="4119846" cy="134471"/>
            </a:xfrm>
            <a:prstGeom prst="trapezoid">
              <a:avLst>
                <a:gd name="adj" fmla="val 96749"/>
              </a:avLst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63" name="Freeform 133"/>
          <p:cNvSpPr/>
          <p:nvPr/>
        </p:nvSpPr>
        <p:spPr bwMode="auto">
          <a:xfrm>
            <a:off x="1385590" y="4577572"/>
            <a:ext cx="819366" cy="755557"/>
          </a:xfrm>
          <a:custGeom>
            <a:avLst/>
            <a:gdLst>
              <a:gd name="T0" fmla="*/ 442 w 525"/>
              <a:gd name="T1" fmla="*/ 185 h 473"/>
              <a:gd name="T2" fmla="*/ 442 w 525"/>
              <a:gd name="T3" fmla="*/ 40 h 473"/>
              <a:gd name="T4" fmla="*/ 343 w 525"/>
              <a:gd name="T5" fmla="*/ 40 h 473"/>
              <a:gd name="T6" fmla="*/ 343 w 525"/>
              <a:gd name="T7" fmla="*/ 83 h 473"/>
              <a:gd name="T8" fmla="*/ 262 w 525"/>
              <a:gd name="T9" fmla="*/ 0 h 473"/>
              <a:gd name="T10" fmla="*/ 0 w 525"/>
              <a:gd name="T11" fmla="*/ 267 h 473"/>
              <a:gd name="T12" fmla="*/ 59 w 525"/>
              <a:gd name="T13" fmla="*/ 267 h 473"/>
              <a:gd name="T14" fmla="*/ 59 w 525"/>
              <a:gd name="T15" fmla="*/ 473 h 473"/>
              <a:gd name="T16" fmla="*/ 165 w 525"/>
              <a:gd name="T17" fmla="*/ 473 h 473"/>
              <a:gd name="T18" fmla="*/ 165 w 525"/>
              <a:gd name="T19" fmla="*/ 326 h 473"/>
              <a:gd name="T20" fmla="*/ 359 w 525"/>
              <a:gd name="T21" fmla="*/ 326 h 473"/>
              <a:gd name="T22" fmla="*/ 359 w 525"/>
              <a:gd name="T23" fmla="*/ 473 h 473"/>
              <a:gd name="T24" fmla="*/ 466 w 525"/>
              <a:gd name="T25" fmla="*/ 473 h 473"/>
              <a:gd name="T26" fmla="*/ 466 w 525"/>
              <a:gd name="T27" fmla="*/ 267 h 473"/>
              <a:gd name="T28" fmla="*/ 525 w 525"/>
              <a:gd name="T29" fmla="*/ 267 h 473"/>
              <a:gd name="T30" fmla="*/ 442 w 525"/>
              <a:gd name="T31" fmla="*/ 185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25" h="473">
                <a:moveTo>
                  <a:pt x="442" y="185"/>
                </a:moveTo>
                <a:lnTo>
                  <a:pt x="442" y="40"/>
                </a:lnTo>
                <a:lnTo>
                  <a:pt x="343" y="40"/>
                </a:lnTo>
                <a:lnTo>
                  <a:pt x="343" y="83"/>
                </a:lnTo>
                <a:lnTo>
                  <a:pt x="262" y="0"/>
                </a:lnTo>
                <a:lnTo>
                  <a:pt x="0" y="267"/>
                </a:lnTo>
                <a:lnTo>
                  <a:pt x="59" y="267"/>
                </a:lnTo>
                <a:lnTo>
                  <a:pt x="59" y="473"/>
                </a:lnTo>
                <a:lnTo>
                  <a:pt x="165" y="473"/>
                </a:lnTo>
                <a:lnTo>
                  <a:pt x="165" y="326"/>
                </a:lnTo>
                <a:lnTo>
                  <a:pt x="359" y="326"/>
                </a:lnTo>
                <a:lnTo>
                  <a:pt x="359" y="473"/>
                </a:lnTo>
                <a:lnTo>
                  <a:pt x="466" y="473"/>
                </a:lnTo>
                <a:lnTo>
                  <a:pt x="466" y="267"/>
                </a:lnTo>
                <a:lnTo>
                  <a:pt x="525" y="267"/>
                </a:lnTo>
                <a:lnTo>
                  <a:pt x="442" y="18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1375485" y="2272665"/>
            <a:ext cx="953728" cy="837736"/>
            <a:chOff x="7545388" y="1652587"/>
            <a:chExt cx="822325" cy="722313"/>
          </a:xfrm>
          <a:solidFill>
            <a:srgbClr val="C00000"/>
          </a:solidFill>
          <a:effectLst>
            <a:reflection blurRad="6350" stA="52000" endA="300" endPos="35000" dir="5400000" sy="-100000" algn="bl" rotWithShape="0"/>
          </a:effectLst>
        </p:grpSpPr>
        <p:sp>
          <p:nvSpPr>
            <p:cNvPr id="65" name="Freeform 58"/>
            <p:cNvSpPr/>
            <p:nvPr/>
          </p:nvSpPr>
          <p:spPr bwMode="auto">
            <a:xfrm>
              <a:off x="7773988" y="2282825"/>
              <a:ext cx="365125" cy="92075"/>
            </a:xfrm>
            <a:custGeom>
              <a:avLst/>
              <a:gdLst>
                <a:gd name="T0" fmla="*/ 106 w 120"/>
                <a:gd name="T1" fmla="*/ 11 h 30"/>
                <a:gd name="T2" fmla="*/ 97 w 120"/>
                <a:gd name="T3" fmla="*/ 11 h 30"/>
                <a:gd name="T4" fmla="*/ 97 w 120"/>
                <a:gd name="T5" fmla="*/ 0 h 30"/>
                <a:gd name="T6" fmla="*/ 23 w 120"/>
                <a:gd name="T7" fmla="*/ 0 h 30"/>
                <a:gd name="T8" fmla="*/ 23 w 120"/>
                <a:gd name="T9" fmla="*/ 11 h 30"/>
                <a:gd name="T10" fmla="*/ 14 w 120"/>
                <a:gd name="T11" fmla="*/ 11 h 30"/>
                <a:gd name="T12" fmla="*/ 0 w 120"/>
                <a:gd name="T13" fmla="*/ 30 h 30"/>
                <a:gd name="T14" fmla="*/ 120 w 120"/>
                <a:gd name="T15" fmla="*/ 30 h 30"/>
                <a:gd name="T16" fmla="*/ 106 w 120"/>
                <a:gd name="T17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30">
                  <a:moveTo>
                    <a:pt x="106" y="11"/>
                  </a:moveTo>
                  <a:cubicBezTo>
                    <a:pt x="97" y="11"/>
                    <a:pt x="97" y="11"/>
                    <a:pt x="97" y="11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6" y="11"/>
                    <a:pt x="0" y="20"/>
                    <a:pt x="0" y="30"/>
                  </a:cubicBezTo>
                  <a:cubicBezTo>
                    <a:pt x="120" y="30"/>
                    <a:pt x="120" y="30"/>
                    <a:pt x="120" y="30"/>
                  </a:cubicBezTo>
                  <a:cubicBezTo>
                    <a:pt x="120" y="20"/>
                    <a:pt x="114" y="11"/>
                    <a:pt x="10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66" name="Freeform 59"/>
            <p:cNvSpPr>
              <a:spLocks noEditPoints="1"/>
            </p:cNvSpPr>
            <p:nvPr/>
          </p:nvSpPr>
          <p:spPr bwMode="auto">
            <a:xfrm>
              <a:off x="7545388" y="1652587"/>
              <a:ext cx="822325" cy="612775"/>
            </a:xfrm>
            <a:custGeom>
              <a:avLst/>
              <a:gdLst>
                <a:gd name="T0" fmla="*/ 251 w 270"/>
                <a:gd name="T1" fmla="*/ 0 h 201"/>
                <a:gd name="T2" fmla="*/ 19 w 270"/>
                <a:gd name="T3" fmla="*/ 0 h 201"/>
                <a:gd name="T4" fmla="*/ 0 w 270"/>
                <a:gd name="T5" fmla="*/ 19 h 201"/>
                <a:gd name="T6" fmla="*/ 0 w 270"/>
                <a:gd name="T7" fmla="*/ 183 h 201"/>
                <a:gd name="T8" fmla="*/ 19 w 270"/>
                <a:gd name="T9" fmla="*/ 201 h 201"/>
                <a:gd name="T10" fmla="*/ 251 w 270"/>
                <a:gd name="T11" fmla="*/ 201 h 201"/>
                <a:gd name="T12" fmla="*/ 270 w 270"/>
                <a:gd name="T13" fmla="*/ 183 h 201"/>
                <a:gd name="T14" fmla="*/ 270 w 270"/>
                <a:gd name="T15" fmla="*/ 19 h 201"/>
                <a:gd name="T16" fmla="*/ 251 w 270"/>
                <a:gd name="T17" fmla="*/ 0 h 201"/>
                <a:gd name="T18" fmla="*/ 135 w 270"/>
                <a:gd name="T19" fmla="*/ 183 h 201"/>
                <a:gd name="T20" fmla="*/ 128 w 270"/>
                <a:gd name="T21" fmla="*/ 176 h 201"/>
                <a:gd name="T22" fmla="*/ 135 w 270"/>
                <a:gd name="T23" fmla="*/ 169 h 201"/>
                <a:gd name="T24" fmla="*/ 142 w 270"/>
                <a:gd name="T25" fmla="*/ 176 h 201"/>
                <a:gd name="T26" fmla="*/ 135 w 270"/>
                <a:gd name="T27" fmla="*/ 183 h 201"/>
                <a:gd name="T28" fmla="*/ 254 w 270"/>
                <a:gd name="T29" fmla="*/ 146 h 201"/>
                <a:gd name="T30" fmla="*/ 252 w 270"/>
                <a:gd name="T31" fmla="*/ 148 h 201"/>
                <a:gd name="T32" fmla="*/ 18 w 270"/>
                <a:gd name="T33" fmla="*/ 148 h 201"/>
                <a:gd name="T34" fmla="*/ 16 w 270"/>
                <a:gd name="T35" fmla="*/ 146 h 201"/>
                <a:gd name="T36" fmla="*/ 16 w 270"/>
                <a:gd name="T37" fmla="*/ 20 h 201"/>
                <a:gd name="T38" fmla="*/ 18 w 270"/>
                <a:gd name="T39" fmla="*/ 18 h 201"/>
                <a:gd name="T40" fmla="*/ 252 w 270"/>
                <a:gd name="T41" fmla="*/ 18 h 201"/>
                <a:gd name="T42" fmla="*/ 254 w 270"/>
                <a:gd name="T43" fmla="*/ 20 h 201"/>
                <a:gd name="T44" fmla="*/ 254 w 270"/>
                <a:gd name="T45" fmla="*/ 14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0" h="201">
                  <a:moveTo>
                    <a:pt x="251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93"/>
                    <a:pt x="9" y="201"/>
                    <a:pt x="19" y="201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61" y="201"/>
                    <a:pt x="270" y="193"/>
                    <a:pt x="270" y="183"/>
                  </a:cubicBezTo>
                  <a:cubicBezTo>
                    <a:pt x="270" y="19"/>
                    <a:pt x="270" y="19"/>
                    <a:pt x="270" y="19"/>
                  </a:cubicBezTo>
                  <a:cubicBezTo>
                    <a:pt x="270" y="9"/>
                    <a:pt x="261" y="0"/>
                    <a:pt x="251" y="0"/>
                  </a:cubicBezTo>
                  <a:close/>
                  <a:moveTo>
                    <a:pt x="135" y="183"/>
                  </a:moveTo>
                  <a:cubicBezTo>
                    <a:pt x="131" y="183"/>
                    <a:pt x="128" y="180"/>
                    <a:pt x="128" y="176"/>
                  </a:cubicBezTo>
                  <a:cubicBezTo>
                    <a:pt x="128" y="172"/>
                    <a:pt x="131" y="169"/>
                    <a:pt x="135" y="169"/>
                  </a:cubicBezTo>
                  <a:cubicBezTo>
                    <a:pt x="139" y="169"/>
                    <a:pt x="142" y="172"/>
                    <a:pt x="142" y="176"/>
                  </a:cubicBezTo>
                  <a:cubicBezTo>
                    <a:pt x="142" y="180"/>
                    <a:pt x="139" y="183"/>
                    <a:pt x="135" y="183"/>
                  </a:cubicBezTo>
                  <a:close/>
                  <a:moveTo>
                    <a:pt x="254" y="146"/>
                  </a:moveTo>
                  <a:cubicBezTo>
                    <a:pt x="254" y="147"/>
                    <a:pt x="253" y="148"/>
                    <a:pt x="252" y="148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17" y="148"/>
                    <a:pt x="16" y="147"/>
                    <a:pt x="16" y="146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9"/>
                    <a:pt x="17" y="18"/>
                    <a:pt x="18" y="18"/>
                  </a:cubicBezTo>
                  <a:cubicBezTo>
                    <a:pt x="252" y="18"/>
                    <a:pt x="252" y="18"/>
                    <a:pt x="252" y="18"/>
                  </a:cubicBezTo>
                  <a:cubicBezTo>
                    <a:pt x="253" y="18"/>
                    <a:pt x="254" y="19"/>
                    <a:pt x="254" y="20"/>
                  </a:cubicBezTo>
                  <a:lnTo>
                    <a:pt x="254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67" name="Freeform 60"/>
            <p:cNvSpPr/>
            <p:nvPr/>
          </p:nvSpPr>
          <p:spPr bwMode="auto">
            <a:xfrm>
              <a:off x="7834313" y="1828800"/>
              <a:ext cx="244475" cy="115888"/>
            </a:xfrm>
            <a:custGeom>
              <a:avLst/>
              <a:gdLst>
                <a:gd name="T0" fmla="*/ 4 w 80"/>
                <a:gd name="T1" fmla="*/ 20 h 38"/>
                <a:gd name="T2" fmla="*/ 4 w 80"/>
                <a:gd name="T3" fmla="*/ 34 h 38"/>
                <a:gd name="T4" fmla="*/ 11 w 80"/>
                <a:gd name="T5" fmla="*/ 37 h 38"/>
                <a:gd name="T6" fmla="*/ 18 w 80"/>
                <a:gd name="T7" fmla="*/ 34 h 38"/>
                <a:gd name="T8" fmla="*/ 62 w 80"/>
                <a:gd name="T9" fmla="*/ 34 h 38"/>
                <a:gd name="T10" fmla="*/ 76 w 80"/>
                <a:gd name="T11" fmla="*/ 34 h 38"/>
                <a:gd name="T12" fmla="*/ 76 w 80"/>
                <a:gd name="T13" fmla="*/ 20 h 38"/>
                <a:gd name="T14" fmla="*/ 4 w 80"/>
                <a:gd name="T15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38">
                  <a:moveTo>
                    <a:pt x="4" y="20"/>
                  </a:moveTo>
                  <a:cubicBezTo>
                    <a:pt x="0" y="24"/>
                    <a:pt x="0" y="30"/>
                    <a:pt x="4" y="34"/>
                  </a:cubicBezTo>
                  <a:cubicBezTo>
                    <a:pt x="6" y="36"/>
                    <a:pt x="8" y="37"/>
                    <a:pt x="11" y="37"/>
                  </a:cubicBezTo>
                  <a:cubicBezTo>
                    <a:pt x="13" y="37"/>
                    <a:pt x="16" y="36"/>
                    <a:pt x="18" y="34"/>
                  </a:cubicBezTo>
                  <a:cubicBezTo>
                    <a:pt x="30" y="22"/>
                    <a:pt x="50" y="22"/>
                    <a:pt x="62" y="34"/>
                  </a:cubicBezTo>
                  <a:cubicBezTo>
                    <a:pt x="66" y="38"/>
                    <a:pt x="72" y="38"/>
                    <a:pt x="76" y="34"/>
                  </a:cubicBezTo>
                  <a:cubicBezTo>
                    <a:pt x="80" y="30"/>
                    <a:pt x="80" y="24"/>
                    <a:pt x="76" y="20"/>
                  </a:cubicBezTo>
                  <a:cubicBezTo>
                    <a:pt x="56" y="0"/>
                    <a:pt x="24" y="0"/>
                    <a:pt x="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68" name="Freeform 61"/>
            <p:cNvSpPr/>
            <p:nvPr/>
          </p:nvSpPr>
          <p:spPr bwMode="auto">
            <a:xfrm>
              <a:off x="7761288" y="1744662"/>
              <a:ext cx="390525" cy="127000"/>
            </a:xfrm>
            <a:custGeom>
              <a:avLst/>
              <a:gdLst>
                <a:gd name="T0" fmla="*/ 64 w 128"/>
                <a:gd name="T1" fmla="*/ 0 h 42"/>
                <a:gd name="T2" fmla="*/ 4 w 128"/>
                <a:gd name="T3" fmla="*/ 24 h 42"/>
                <a:gd name="T4" fmla="*/ 4 w 128"/>
                <a:gd name="T5" fmla="*/ 39 h 42"/>
                <a:gd name="T6" fmla="*/ 18 w 128"/>
                <a:gd name="T7" fmla="*/ 39 h 42"/>
                <a:gd name="T8" fmla="*/ 64 w 128"/>
                <a:gd name="T9" fmla="*/ 20 h 42"/>
                <a:gd name="T10" fmla="*/ 110 w 128"/>
                <a:gd name="T11" fmla="*/ 39 h 42"/>
                <a:gd name="T12" fmla="*/ 117 w 128"/>
                <a:gd name="T13" fmla="*/ 41 h 42"/>
                <a:gd name="T14" fmla="*/ 124 w 128"/>
                <a:gd name="T15" fmla="*/ 39 h 42"/>
                <a:gd name="T16" fmla="*/ 124 w 128"/>
                <a:gd name="T17" fmla="*/ 24 h 42"/>
                <a:gd name="T18" fmla="*/ 64 w 128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42">
                  <a:moveTo>
                    <a:pt x="64" y="0"/>
                  </a:moveTo>
                  <a:cubicBezTo>
                    <a:pt x="41" y="0"/>
                    <a:pt x="20" y="8"/>
                    <a:pt x="4" y="24"/>
                  </a:cubicBezTo>
                  <a:cubicBezTo>
                    <a:pt x="0" y="28"/>
                    <a:pt x="0" y="35"/>
                    <a:pt x="4" y="39"/>
                  </a:cubicBezTo>
                  <a:cubicBezTo>
                    <a:pt x="8" y="42"/>
                    <a:pt x="14" y="42"/>
                    <a:pt x="18" y="39"/>
                  </a:cubicBezTo>
                  <a:cubicBezTo>
                    <a:pt x="30" y="26"/>
                    <a:pt x="47" y="20"/>
                    <a:pt x="64" y="20"/>
                  </a:cubicBezTo>
                  <a:cubicBezTo>
                    <a:pt x="81" y="20"/>
                    <a:pt x="97" y="26"/>
                    <a:pt x="110" y="39"/>
                  </a:cubicBezTo>
                  <a:cubicBezTo>
                    <a:pt x="112" y="41"/>
                    <a:pt x="114" y="41"/>
                    <a:pt x="117" y="41"/>
                  </a:cubicBezTo>
                  <a:cubicBezTo>
                    <a:pt x="119" y="41"/>
                    <a:pt x="122" y="41"/>
                    <a:pt x="124" y="39"/>
                  </a:cubicBezTo>
                  <a:cubicBezTo>
                    <a:pt x="128" y="35"/>
                    <a:pt x="128" y="28"/>
                    <a:pt x="124" y="24"/>
                  </a:cubicBezTo>
                  <a:cubicBezTo>
                    <a:pt x="108" y="8"/>
                    <a:pt x="87" y="0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69" name="Freeform 62"/>
            <p:cNvSpPr/>
            <p:nvPr/>
          </p:nvSpPr>
          <p:spPr bwMode="auto">
            <a:xfrm>
              <a:off x="7907338" y="1954212"/>
              <a:ext cx="104775" cy="100013"/>
            </a:xfrm>
            <a:custGeom>
              <a:avLst/>
              <a:gdLst>
                <a:gd name="T0" fmla="*/ 6 w 34"/>
                <a:gd name="T1" fmla="*/ 6 h 33"/>
                <a:gd name="T2" fmla="*/ 6 w 34"/>
                <a:gd name="T3" fmla="*/ 27 h 33"/>
                <a:gd name="T4" fmla="*/ 28 w 34"/>
                <a:gd name="T5" fmla="*/ 27 h 33"/>
                <a:gd name="T6" fmla="*/ 28 w 34"/>
                <a:gd name="T7" fmla="*/ 6 h 33"/>
                <a:gd name="T8" fmla="*/ 6 w 34"/>
                <a:gd name="T9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6" y="6"/>
                  </a:moveTo>
                  <a:cubicBezTo>
                    <a:pt x="0" y="12"/>
                    <a:pt x="0" y="21"/>
                    <a:pt x="6" y="27"/>
                  </a:cubicBezTo>
                  <a:cubicBezTo>
                    <a:pt x="12" y="33"/>
                    <a:pt x="22" y="33"/>
                    <a:pt x="28" y="27"/>
                  </a:cubicBezTo>
                  <a:cubicBezTo>
                    <a:pt x="34" y="21"/>
                    <a:pt x="34" y="12"/>
                    <a:pt x="28" y="6"/>
                  </a:cubicBezTo>
                  <a:cubicBezTo>
                    <a:pt x="22" y="0"/>
                    <a:pt x="12" y="0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70" name="Freeform 144"/>
          <p:cNvSpPr/>
          <p:nvPr/>
        </p:nvSpPr>
        <p:spPr bwMode="auto">
          <a:xfrm>
            <a:off x="6419407" y="2232149"/>
            <a:ext cx="805406" cy="814138"/>
          </a:xfrm>
          <a:custGeom>
            <a:avLst/>
            <a:gdLst>
              <a:gd name="T0" fmla="*/ 126 w 134"/>
              <a:gd name="T1" fmla="*/ 100 h 145"/>
              <a:gd name="T2" fmla="*/ 83 w 134"/>
              <a:gd name="T3" fmla="*/ 88 h 145"/>
              <a:gd name="T4" fmla="*/ 85 w 134"/>
              <a:gd name="T5" fmla="*/ 77 h 145"/>
              <a:gd name="T6" fmla="*/ 91 w 134"/>
              <a:gd name="T7" fmla="*/ 69 h 145"/>
              <a:gd name="T8" fmla="*/ 92 w 134"/>
              <a:gd name="T9" fmla="*/ 60 h 145"/>
              <a:gd name="T10" fmla="*/ 94 w 134"/>
              <a:gd name="T11" fmla="*/ 60 h 145"/>
              <a:gd name="T12" fmla="*/ 97 w 134"/>
              <a:gd name="T13" fmla="*/ 58 h 145"/>
              <a:gd name="T14" fmla="*/ 98 w 134"/>
              <a:gd name="T15" fmla="*/ 43 h 145"/>
              <a:gd name="T16" fmla="*/ 96 w 134"/>
              <a:gd name="T17" fmla="*/ 40 h 145"/>
              <a:gd name="T18" fmla="*/ 94 w 134"/>
              <a:gd name="T19" fmla="*/ 40 h 145"/>
              <a:gd name="T20" fmla="*/ 95 w 134"/>
              <a:gd name="T21" fmla="*/ 32 h 145"/>
              <a:gd name="T22" fmla="*/ 90 w 134"/>
              <a:gd name="T23" fmla="*/ 10 h 145"/>
              <a:gd name="T24" fmla="*/ 44 w 134"/>
              <a:gd name="T25" fmla="*/ 10 h 145"/>
              <a:gd name="T26" fmla="*/ 39 w 134"/>
              <a:gd name="T27" fmla="*/ 32 h 145"/>
              <a:gd name="T28" fmla="*/ 40 w 134"/>
              <a:gd name="T29" fmla="*/ 40 h 145"/>
              <a:gd name="T30" fmla="*/ 38 w 134"/>
              <a:gd name="T31" fmla="*/ 40 h 145"/>
              <a:gd name="T32" fmla="*/ 35 w 134"/>
              <a:gd name="T33" fmla="*/ 43 h 145"/>
              <a:gd name="T34" fmla="*/ 37 w 134"/>
              <a:gd name="T35" fmla="*/ 58 h 145"/>
              <a:gd name="T36" fmla="*/ 40 w 134"/>
              <a:gd name="T37" fmla="*/ 60 h 145"/>
              <a:gd name="T38" fmla="*/ 42 w 134"/>
              <a:gd name="T39" fmla="*/ 60 h 145"/>
              <a:gd name="T40" fmla="*/ 43 w 134"/>
              <a:gd name="T41" fmla="*/ 69 h 145"/>
              <a:gd name="T42" fmla="*/ 49 w 134"/>
              <a:gd name="T43" fmla="*/ 77 h 145"/>
              <a:gd name="T44" fmla="*/ 50 w 134"/>
              <a:gd name="T45" fmla="*/ 88 h 145"/>
              <a:gd name="T46" fmla="*/ 8 w 134"/>
              <a:gd name="T47" fmla="*/ 100 h 145"/>
              <a:gd name="T48" fmla="*/ 1 w 134"/>
              <a:gd name="T49" fmla="*/ 113 h 145"/>
              <a:gd name="T50" fmla="*/ 2 w 134"/>
              <a:gd name="T51" fmla="*/ 129 h 145"/>
              <a:gd name="T52" fmla="*/ 11 w 134"/>
              <a:gd name="T53" fmla="*/ 139 h 145"/>
              <a:gd name="T54" fmla="*/ 123 w 134"/>
              <a:gd name="T55" fmla="*/ 139 h 145"/>
              <a:gd name="T56" fmla="*/ 132 w 134"/>
              <a:gd name="T57" fmla="*/ 129 h 145"/>
              <a:gd name="T58" fmla="*/ 133 w 134"/>
              <a:gd name="T59" fmla="*/ 113 h 145"/>
              <a:gd name="T60" fmla="*/ 126 w 134"/>
              <a:gd name="T61" fmla="*/ 10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4" h="145">
                <a:moveTo>
                  <a:pt x="126" y="100"/>
                </a:moveTo>
                <a:cubicBezTo>
                  <a:pt x="113" y="93"/>
                  <a:pt x="98" y="89"/>
                  <a:pt x="83" y="88"/>
                </a:cubicBezTo>
                <a:cubicBezTo>
                  <a:pt x="84" y="84"/>
                  <a:pt x="84" y="81"/>
                  <a:pt x="85" y="77"/>
                </a:cubicBezTo>
                <a:cubicBezTo>
                  <a:pt x="88" y="75"/>
                  <a:pt x="91" y="72"/>
                  <a:pt x="91" y="69"/>
                </a:cubicBezTo>
                <a:cubicBezTo>
                  <a:pt x="91" y="66"/>
                  <a:pt x="92" y="63"/>
                  <a:pt x="92" y="60"/>
                </a:cubicBezTo>
                <a:cubicBezTo>
                  <a:pt x="92" y="60"/>
                  <a:pt x="93" y="60"/>
                  <a:pt x="94" y="60"/>
                </a:cubicBezTo>
                <a:cubicBezTo>
                  <a:pt x="95" y="61"/>
                  <a:pt x="97" y="59"/>
                  <a:pt x="97" y="58"/>
                </a:cubicBezTo>
                <a:cubicBezTo>
                  <a:pt x="98" y="43"/>
                  <a:pt x="98" y="43"/>
                  <a:pt x="98" y="43"/>
                </a:cubicBezTo>
                <a:cubicBezTo>
                  <a:pt x="98" y="41"/>
                  <a:pt x="97" y="40"/>
                  <a:pt x="96" y="40"/>
                </a:cubicBezTo>
                <a:cubicBezTo>
                  <a:pt x="95" y="40"/>
                  <a:pt x="95" y="40"/>
                  <a:pt x="94" y="40"/>
                </a:cubicBezTo>
                <a:cubicBezTo>
                  <a:pt x="94" y="37"/>
                  <a:pt x="95" y="34"/>
                  <a:pt x="95" y="32"/>
                </a:cubicBezTo>
                <a:cubicBezTo>
                  <a:pt x="95" y="28"/>
                  <a:pt x="97" y="17"/>
                  <a:pt x="90" y="10"/>
                </a:cubicBezTo>
                <a:cubicBezTo>
                  <a:pt x="79" y="0"/>
                  <a:pt x="55" y="0"/>
                  <a:pt x="44" y="10"/>
                </a:cubicBezTo>
                <a:cubicBezTo>
                  <a:pt x="36" y="17"/>
                  <a:pt x="38" y="28"/>
                  <a:pt x="39" y="32"/>
                </a:cubicBezTo>
                <a:cubicBezTo>
                  <a:pt x="39" y="34"/>
                  <a:pt x="39" y="37"/>
                  <a:pt x="40" y="40"/>
                </a:cubicBezTo>
                <a:cubicBezTo>
                  <a:pt x="39" y="40"/>
                  <a:pt x="39" y="40"/>
                  <a:pt x="38" y="40"/>
                </a:cubicBezTo>
                <a:cubicBezTo>
                  <a:pt x="36" y="40"/>
                  <a:pt x="35" y="41"/>
                  <a:pt x="35" y="43"/>
                </a:cubicBezTo>
                <a:cubicBezTo>
                  <a:pt x="37" y="58"/>
                  <a:pt x="37" y="58"/>
                  <a:pt x="37" y="58"/>
                </a:cubicBezTo>
                <a:cubicBezTo>
                  <a:pt x="37" y="59"/>
                  <a:pt x="39" y="61"/>
                  <a:pt x="40" y="60"/>
                </a:cubicBezTo>
                <a:cubicBezTo>
                  <a:pt x="41" y="60"/>
                  <a:pt x="41" y="60"/>
                  <a:pt x="42" y="60"/>
                </a:cubicBezTo>
                <a:cubicBezTo>
                  <a:pt x="42" y="63"/>
                  <a:pt x="43" y="66"/>
                  <a:pt x="43" y="69"/>
                </a:cubicBezTo>
                <a:cubicBezTo>
                  <a:pt x="43" y="72"/>
                  <a:pt x="46" y="75"/>
                  <a:pt x="49" y="77"/>
                </a:cubicBezTo>
                <a:cubicBezTo>
                  <a:pt x="49" y="81"/>
                  <a:pt x="50" y="84"/>
                  <a:pt x="50" y="88"/>
                </a:cubicBezTo>
                <a:cubicBezTo>
                  <a:pt x="36" y="89"/>
                  <a:pt x="21" y="93"/>
                  <a:pt x="8" y="100"/>
                </a:cubicBezTo>
                <a:cubicBezTo>
                  <a:pt x="3" y="102"/>
                  <a:pt x="0" y="108"/>
                  <a:pt x="1" y="113"/>
                </a:cubicBezTo>
                <a:cubicBezTo>
                  <a:pt x="1" y="118"/>
                  <a:pt x="2" y="123"/>
                  <a:pt x="2" y="129"/>
                </a:cubicBezTo>
                <a:cubicBezTo>
                  <a:pt x="3" y="133"/>
                  <a:pt x="7" y="138"/>
                  <a:pt x="11" y="139"/>
                </a:cubicBezTo>
                <a:cubicBezTo>
                  <a:pt x="48" y="145"/>
                  <a:pt x="86" y="145"/>
                  <a:pt x="123" y="139"/>
                </a:cubicBezTo>
                <a:cubicBezTo>
                  <a:pt x="127" y="138"/>
                  <a:pt x="131" y="133"/>
                  <a:pt x="132" y="129"/>
                </a:cubicBezTo>
                <a:cubicBezTo>
                  <a:pt x="132" y="123"/>
                  <a:pt x="133" y="118"/>
                  <a:pt x="133" y="113"/>
                </a:cubicBezTo>
                <a:cubicBezTo>
                  <a:pt x="134" y="108"/>
                  <a:pt x="131" y="102"/>
                  <a:pt x="126" y="10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  <a:ea typeface="+mn-ea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6405751" y="4392389"/>
            <a:ext cx="892914" cy="896585"/>
            <a:chOff x="10382126" y="407580"/>
            <a:chExt cx="362393" cy="363883"/>
          </a:xfrm>
          <a:solidFill>
            <a:srgbClr val="C00000"/>
          </a:solidFill>
          <a:effectLst>
            <a:reflection blurRad="6350" stA="52000" endA="300" endPos="35000" dir="5400000" sy="-100000" algn="bl" rotWithShape="0"/>
          </a:effectLst>
        </p:grpSpPr>
        <p:sp>
          <p:nvSpPr>
            <p:cNvPr id="72" name="Freeform 112"/>
            <p:cNvSpPr/>
            <p:nvPr/>
          </p:nvSpPr>
          <p:spPr bwMode="auto">
            <a:xfrm>
              <a:off x="10517837" y="511973"/>
              <a:ext cx="73075" cy="105884"/>
            </a:xfrm>
            <a:custGeom>
              <a:avLst/>
              <a:gdLst>
                <a:gd name="T0" fmla="*/ 21 w 34"/>
                <a:gd name="T1" fmla="*/ 22 h 49"/>
                <a:gd name="T2" fmla="*/ 16 w 34"/>
                <a:gd name="T3" fmla="*/ 26 h 49"/>
                <a:gd name="T4" fmla="*/ 11 w 34"/>
                <a:gd name="T5" fmla="*/ 30 h 49"/>
                <a:gd name="T6" fmla="*/ 3 w 34"/>
                <a:gd name="T7" fmla="*/ 38 h 49"/>
                <a:gd name="T8" fmla="*/ 1 w 34"/>
                <a:gd name="T9" fmla="*/ 41 h 49"/>
                <a:gd name="T10" fmla="*/ 0 w 34"/>
                <a:gd name="T11" fmla="*/ 44 h 49"/>
                <a:gd name="T12" fmla="*/ 2 w 34"/>
                <a:gd name="T13" fmla="*/ 47 h 49"/>
                <a:gd name="T14" fmla="*/ 6 w 34"/>
                <a:gd name="T15" fmla="*/ 49 h 49"/>
                <a:gd name="T16" fmla="*/ 30 w 34"/>
                <a:gd name="T17" fmla="*/ 49 h 49"/>
                <a:gd name="T18" fmla="*/ 33 w 34"/>
                <a:gd name="T19" fmla="*/ 48 h 49"/>
                <a:gd name="T20" fmla="*/ 34 w 34"/>
                <a:gd name="T21" fmla="*/ 45 h 49"/>
                <a:gd name="T22" fmla="*/ 33 w 34"/>
                <a:gd name="T23" fmla="*/ 42 h 49"/>
                <a:gd name="T24" fmla="*/ 29 w 34"/>
                <a:gd name="T25" fmla="*/ 41 h 49"/>
                <a:gd name="T26" fmla="*/ 12 w 34"/>
                <a:gd name="T27" fmla="*/ 41 h 49"/>
                <a:gd name="T28" fmla="*/ 13 w 34"/>
                <a:gd name="T29" fmla="*/ 39 h 49"/>
                <a:gd name="T30" fmla="*/ 20 w 34"/>
                <a:gd name="T31" fmla="*/ 32 h 49"/>
                <a:gd name="T32" fmla="*/ 27 w 34"/>
                <a:gd name="T33" fmla="*/ 26 h 49"/>
                <a:gd name="T34" fmla="*/ 32 w 34"/>
                <a:gd name="T35" fmla="*/ 21 h 49"/>
                <a:gd name="T36" fmla="*/ 34 w 34"/>
                <a:gd name="T37" fmla="*/ 14 h 49"/>
                <a:gd name="T38" fmla="*/ 33 w 34"/>
                <a:gd name="T39" fmla="*/ 8 h 49"/>
                <a:gd name="T40" fmla="*/ 30 w 34"/>
                <a:gd name="T41" fmla="*/ 4 h 49"/>
                <a:gd name="T42" fmla="*/ 26 w 34"/>
                <a:gd name="T43" fmla="*/ 1 h 49"/>
                <a:gd name="T44" fmla="*/ 17 w 34"/>
                <a:gd name="T45" fmla="*/ 0 h 49"/>
                <a:gd name="T46" fmla="*/ 10 w 34"/>
                <a:gd name="T47" fmla="*/ 1 h 49"/>
                <a:gd name="T48" fmla="*/ 5 w 34"/>
                <a:gd name="T49" fmla="*/ 4 h 49"/>
                <a:gd name="T50" fmla="*/ 1 w 34"/>
                <a:gd name="T51" fmla="*/ 9 h 49"/>
                <a:gd name="T52" fmla="*/ 0 w 34"/>
                <a:gd name="T53" fmla="*/ 13 h 49"/>
                <a:gd name="T54" fmla="*/ 2 w 34"/>
                <a:gd name="T55" fmla="*/ 16 h 49"/>
                <a:gd name="T56" fmla="*/ 4 w 34"/>
                <a:gd name="T57" fmla="*/ 18 h 49"/>
                <a:gd name="T58" fmla="*/ 7 w 34"/>
                <a:gd name="T59" fmla="*/ 16 h 49"/>
                <a:gd name="T60" fmla="*/ 9 w 34"/>
                <a:gd name="T61" fmla="*/ 13 h 49"/>
                <a:gd name="T62" fmla="*/ 10 w 34"/>
                <a:gd name="T63" fmla="*/ 10 h 49"/>
                <a:gd name="T64" fmla="*/ 17 w 34"/>
                <a:gd name="T65" fmla="*/ 6 h 49"/>
                <a:gd name="T66" fmla="*/ 21 w 34"/>
                <a:gd name="T67" fmla="*/ 7 h 49"/>
                <a:gd name="T68" fmla="*/ 23 w 34"/>
                <a:gd name="T69" fmla="*/ 10 h 49"/>
                <a:gd name="T70" fmla="*/ 24 w 34"/>
                <a:gd name="T71" fmla="*/ 14 h 49"/>
                <a:gd name="T72" fmla="*/ 23 w 34"/>
                <a:gd name="T73" fmla="*/ 18 h 49"/>
                <a:gd name="T74" fmla="*/ 21 w 34"/>
                <a:gd name="T75" fmla="*/ 2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4" h="49">
                  <a:moveTo>
                    <a:pt x="21" y="22"/>
                  </a:moveTo>
                  <a:cubicBezTo>
                    <a:pt x="20" y="23"/>
                    <a:pt x="18" y="24"/>
                    <a:pt x="16" y="26"/>
                  </a:cubicBezTo>
                  <a:cubicBezTo>
                    <a:pt x="15" y="26"/>
                    <a:pt x="13" y="28"/>
                    <a:pt x="11" y="30"/>
                  </a:cubicBezTo>
                  <a:cubicBezTo>
                    <a:pt x="9" y="32"/>
                    <a:pt x="6" y="35"/>
                    <a:pt x="3" y="38"/>
                  </a:cubicBezTo>
                  <a:cubicBezTo>
                    <a:pt x="2" y="38"/>
                    <a:pt x="2" y="40"/>
                    <a:pt x="1" y="41"/>
                  </a:cubicBezTo>
                  <a:cubicBezTo>
                    <a:pt x="1" y="42"/>
                    <a:pt x="0" y="43"/>
                    <a:pt x="0" y="44"/>
                  </a:cubicBezTo>
                  <a:cubicBezTo>
                    <a:pt x="0" y="45"/>
                    <a:pt x="1" y="46"/>
                    <a:pt x="2" y="47"/>
                  </a:cubicBezTo>
                  <a:cubicBezTo>
                    <a:pt x="3" y="48"/>
                    <a:pt x="4" y="49"/>
                    <a:pt x="6" y="49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1" y="49"/>
                    <a:pt x="33" y="48"/>
                    <a:pt x="33" y="48"/>
                  </a:cubicBezTo>
                  <a:cubicBezTo>
                    <a:pt x="34" y="47"/>
                    <a:pt x="34" y="46"/>
                    <a:pt x="34" y="45"/>
                  </a:cubicBezTo>
                  <a:cubicBezTo>
                    <a:pt x="34" y="44"/>
                    <a:pt x="34" y="43"/>
                    <a:pt x="33" y="42"/>
                  </a:cubicBezTo>
                  <a:cubicBezTo>
                    <a:pt x="32" y="41"/>
                    <a:pt x="31" y="41"/>
                    <a:pt x="29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0"/>
                    <a:pt x="13" y="39"/>
                    <a:pt x="13" y="39"/>
                  </a:cubicBezTo>
                  <a:cubicBezTo>
                    <a:pt x="15" y="37"/>
                    <a:pt x="17" y="35"/>
                    <a:pt x="20" y="32"/>
                  </a:cubicBezTo>
                  <a:cubicBezTo>
                    <a:pt x="24" y="30"/>
                    <a:pt x="26" y="28"/>
                    <a:pt x="27" y="26"/>
                  </a:cubicBezTo>
                  <a:cubicBezTo>
                    <a:pt x="29" y="25"/>
                    <a:pt x="30" y="23"/>
                    <a:pt x="32" y="21"/>
                  </a:cubicBezTo>
                  <a:cubicBezTo>
                    <a:pt x="33" y="19"/>
                    <a:pt x="34" y="16"/>
                    <a:pt x="34" y="14"/>
                  </a:cubicBezTo>
                  <a:cubicBezTo>
                    <a:pt x="34" y="12"/>
                    <a:pt x="33" y="10"/>
                    <a:pt x="33" y="8"/>
                  </a:cubicBezTo>
                  <a:cubicBezTo>
                    <a:pt x="32" y="7"/>
                    <a:pt x="31" y="5"/>
                    <a:pt x="30" y="4"/>
                  </a:cubicBezTo>
                  <a:cubicBezTo>
                    <a:pt x="29" y="3"/>
                    <a:pt x="27" y="2"/>
                    <a:pt x="26" y="1"/>
                  </a:cubicBezTo>
                  <a:cubicBezTo>
                    <a:pt x="23" y="0"/>
                    <a:pt x="20" y="0"/>
                    <a:pt x="17" y="0"/>
                  </a:cubicBezTo>
                  <a:cubicBezTo>
                    <a:pt x="14" y="0"/>
                    <a:pt x="12" y="0"/>
                    <a:pt x="10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3" y="5"/>
                    <a:pt x="2" y="7"/>
                    <a:pt x="1" y="9"/>
                  </a:cubicBezTo>
                  <a:cubicBezTo>
                    <a:pt x="1" y="10"/>
                    <a:pt x="0" y="12"/>
                    <a:pt x="0" y="13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2" y="17"/>
                    <a:pt x="3" y="18"/>
                    <a:pt x="4" y="18"/>
                  </a:cubicBezTo>
                  <a:cubicBezTo>
                    <a:pt x="6" y="18"/>
                    <a:pt x="7" y="17"/>
                    <a:pt x="7" y="16"/>
                  </a:cubicBezTo>
                  <a:cubicBezTo>
                    <a:pt x="8" y="16"/>
                    <a:pt x="8" y="14"/>
                    <a:pt x="9" y="13"/>
                  </a:cubicBezTo>
                  <a:cubicBezTo>
                    <a:pt x="9" y="11"/>
                    <a:pt x="10" y="11"/>
                    <a:pt x="10" y="10"/>
                  </a:cubicBezTo>
                  <a:cubicBezTo>
                    <a:pt x="12" y="8"/>
                    <a:pt x="14" y="6"/>
                    <a:pt x="17" y="6"/>
                  </a:cubicBezTo>
                  <a:cubicBezTo>
                    <a:pt x="18" y="6"/>
                    <a:pt x="20" y="7"/>
                    <a:pt x="21" y="7"/>
                  </a:cubicBezTo>
                  <a:cubicBezTo>
                    <a:pt x="22" y="8"/>
                    <a:pt x="23" y="9"/>
                    <a:pt x="23" y="10"/>
                  </a:cubicBezTo>
                  <a:cubicBezTo>
                    <a:pt x="24" y="11"/>
                    <a:pt x="24" y="12"/>
                    <a:pt x="24" y="14"/>
                  </a:cubicBezTo>
                  <a:cubicBezTo>
                    <a:pt x="24" y="15"/>
                    <a:pt x="24" y="16"/>
                    <a:pt x="23" y="18"/>
                  </a:cubicBezTo>
                  <a:cubicBezTo>
                    <a:pt x="23" y="19"/>
                    <a:pt x="22" y="20"/>
                    <a:pt x="2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  <a:ea typeface="+mn-ea"/>
              </a:endParaRPr>
            </a:p>
          </p:txBody>
        </p:sp>
        <p:sp>
          <p:nvSpPr>
            <p:cNvPr id="73" name="Freeform 113"/>
            <p:cNvSpPr>
              <a:spLocks noEditPoints="1"/>
            </p:cNvSpPr>
            <p:nvPr/>
          </p:nvSpPr>
          <p:spPr bwMode="auto">
            <a:xfrm>
              <a:off x="10599860" y="508990"/>
              <a:ext cx="82023" cy="108867"/>
            </a:xfrm>
            <a:custGeom>
              <a:avLst/>
              <a:gdLst>
                <a:gd name="T0" fmla="*/ 26 w 38"/>
                <a:gd name="T1" fmla="*/ 0 h 50"/>
                <a:gd name="T2" fmla="*/ 23 w 38"/>
                <a:gd name="T3" fmla="*/ 1 h 50"/>
                <a:gd name="T4" fmla="*/ 21 w 38"/>
                <a:gd name="T5" fmla="*/ 5 h 50"/>
                <a:gd name="T6" fmla="*/ 3 w 38"/>
                <a:gd name="T7" fmla="*/ 28 h 50"/>
                <a:gd name="T8" fmla="*/ 2 w 38"/>
                <a:gd name="T9" fmla="*/ 30 h 50"/>
                <a:gd name="T10" fmla="*/ 1 w 38"/>
                <a:gd name="T11" fmla="*/ 31 h 50"/>
                <a:gd name="T12" fmla="*/ 0 w 38"/>
                <a:gd name="T13" fmla="*/ 33 h 50"/>
                <a:gd name="T14" fmla="*/ 0 w 38"/>
                <a:gd name="T15" fmla="*/ 34 h 50"/>
                <a:gd name="T16" fmla="*/ 1 w 38"/>
                <a:gd name="T17" fmla="*/ 38 h 50"/>
                <a:gd name="T18" fmla="*/ 6 w 38"/>
                <a:gd name="T19" fmla="*/ 39 h 50"/>
                <a:gd name="T20" fmla="*/ 23 w 38"/>
                <a:gd name="T21" fmla="*/ 39 h 50"/>
                <a:gd name="T22" fmla="*/ 23 w 38"/>
                <a:gd name="T23" fmla="*/ 45 h 50"/>
                <a:gd name="T24" fmla="*/ 24 w 38"/>
                <a:gd name="T25" fmla="*/ 49 h 50"/>
                <a:gd name="T26" fmla="*/ 27 w 38"/>
                <a:gd name="T27" fmla="*/ 50 h 50"/>
                <a:gd name="T28" fmla="*/ 30 w 38"/>
                <a:gd name="T29" fmla="*/ 49 h 50"/>
                <a:gd name="T30" fmla="*/ 31 w 38"/>
                <a:gd name="T31" fmla="*/ 45 h 50"/>
                <a:gd name="T32" fmla="*/ 31 w 38"/>
                <a:gd name="T33" fmla="*/ 39 h 50"/>
                <a:gd name="T34" fmla="*/ 33 w 38"/>
                <a:gd name="T35" fmla="*/ 39 h 50"/>
                <a:gd name="T36" fmla="*/ 37 w 38"/>
                <a:gd name="T37" fmla="*/ 38 h 50"/>
                <a:gd name="T38" fmla="*/ 38 w 38"/>
                <a:gd name="T39" fmla="*/ 36 h 50"/>
                <a:gd name="T40" fmla="*/ 37 w 38"/>
                <a:gd name="T41" fmla="*/ 32 h 50"/>
                <a:gd name="T42" fmla="*/ 33 w 38"/>
                <a:gd name="T43" fmla="*/ 32 h 50"/>
                <a:gd name="T44" fmla="*/ 31 w 38"/>
                <a:gd name="T45" fmla="*/ 32 h 50"/>
                <a:gd name="T46" fmla="*/ 31 w 38"/>
                <a:gd name="T47" fmla="*/ 6 h 50"/>
                <a:gd name="T48" fmla="*/ 26 w 38"/>
                <a:gd name="T49" fmla="*/ 0 h 50"/>
                <a:gd name="T50" fmla="*/ 23 w 38"/>
                <a:gd name="T51" fmla="*/ 32 h 50"/>
                <a:gd name="T52" fmla="*/ 9 w 38"/>
                <a:gd name="T53" fmla="*/ 32 h 50"/>
                <a:gd name="T54" fmla="*/ 23 w 38"/>
                <a:gd name="T55" fmla="*/ 12 h 50"/>
                <a:gd name="T56" fmla="*/ 23 w 38"/>
                <a:gd name="T57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" h="50">
                  <a:moveTo>
                    <a:pt x="26" y="0"/>
                  </a:moveTo>
                  <a:cubicBezTo>
                    <a:pt x="25" y="0"/>
                    <a:pt x="24" y="1"/>
                    <a:pt x="23" y="1"/>
                  </a:cubicBezTo>
                  <a:cubicBezTo>
                    <a:pt x="23" y="2"/>
                    <a:pt x="22" y="3"/>
                    <a:pt x="21" y="5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9"/>
                    <a:pt x="2" y="29"/>
                    <a:pt x="2" y="30"/>
                  </a:cubicBezTo>
                  <a:cubicBezTo>
                    <a:pt x="1" y="30"/>
                    <a:pt x="1" y="31"/>
                    <a:pt x="1" y="31"/>
                  </a:cubicBezTo>
                  <a:cubicBezTo>
                    <a:pt x="0" y="32"/>
                    <a:pt x="0" y="32"/>
                    <a:pt x="0" y="33"/>
                  </a:cubicBezTo>
                  <a:cubicBezTo>
                    <a:pt x="0" y="33"/>
                    <a:pt x="0" y="33"/>
                    <a:pt x="0" y="34"/>
                  </a:cubicBezTo>
                  <a:cubicBezTo>
                    <a:pt x="0" y="36"/>
                    <a:pt x="0" y="37"/>
                    <a:pt x="1" y="38"/>
                  </a:cubicBezTo>
                  <a:cubicBezTo>
                    <a:pt x="2" y="39"/>
                    <a:pt x="4" y="39"/>
                    <a:pt x="6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7"/>
                    <a:pt x="23" y="48"/>
                    <a:pt x="24" y="49"/>
                  </a:cubicBezTo>
                  <a:cubicBezTo>
                    <a:pt x="25" y="50"/>
                    <a:pt x="26" y="50"/>
                    <a:pt x="27" y="50"/>
                  </a:cubicBezTo>
                  <a:cubicBezTo>
                    <a:pt x="28" y="50"/>
                    <a:pt x="29" y="50"/>
                    <a:pt x="30" y="49"/>
                  </a:cubicBezTo>
                  <a:cubicBezTo>
                    <a:pt x="31" y="48"/>
                    <a:pt x="31" y="47"/>
                    <a:pt x="31" y="45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5" y="39"/>
                    <a:pt x="36" y="39"/>
                    <a:pt x="37" y="38"/>
                  </a:cubicBezTo>
                  <a:cubicBezTo>
                    <a:pt x="38" y="38"/>
                    <a:pt x="38" y="37"/>
                    <a:pt x="38" y="36"/>
                  </a:cubicBezTo>
                  <a:cubicBezTo>
                    <a:pt x="38" y="34"/>
                    <a:pt x="38" y="33"/>
                    <a:pt x="37" y="32"/>
                  </a:cubicBezTo>
                  <a:cubicBezTo>
                    <a:pt x="36" y="32"/>
                    <a:pt x="34" y="32"/>
                    <a:pt x="33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2"/>
                    <a:pt x="29" y="0"/>
                    <a:pt x="26" y="0"/>
                  </a:cubicBezTo>
                  <a:close/>
                  <a:moveTo>
                    <a:pt x="23" y="32"/>
                  </a:moveTo>
                  <a:cubicBezTo>
                    <a:pt x="9" y="32"/>
                    <a:pt x="9" y="32"/>
                    <a:pt x="9" y="32"/>
                  </a:cubicBezTo>
                  <a:cubicBezTo>
                    <a:pt x="23" y="12"/>
                    <a:pt x="23" y="12"/>
                    <a:pt x="23" y="12"/>
                  </a:cubicBezTo>
                  <a:lnTo>
                    <a:pt x="23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  <a:ea typeface="+mn-ea"/>
              </a:endParaRPr>
            </a:p>
          </p:txBody>
        </p:sp>
        <p:sp>
          <p:nvSpPr>
            <p:cNvPr id="74" name="Freeform 114"/>
            <p:cNvSpPr/>
            <p:nvPr/>
          </p:nvSpPr>
          <p:spPr bwMode="auto">
            <a:xfrm>
              <a:off x="10464150" y="407580"/>
              <a:ext cx="280369" cy="298265"/>
            </a:xfrm>
            <a:custGeom>
              <a:avLst/>
              <a:gdLst>
                <a:gd name="T0" fmla="*/ 50 w 130"/>
                <a:gd name="T1" fmla="*/ 0 h 138"/>
                <a:gd name="T2" fmla="*/ 4 w 130"/>
                <a:gd name="T3" fmla="*/ 14 h 138"/>
                <a:gd name="T4" fmla="*/ 2 w 130"/>
                <a:gd name="T5" fmla="*/ 25 h 138"/>
                <a:gd name="T6" fmla="*/ 13 w 130"/>
                <a:gd name="T7" fmla="*/ 27 h 138"/>
                <a:gd name="T8" fmla="*/ 50 w 130"/>
                <a:gd name="T9" fmla="*/ 15 h 138"/>
                <a:gd name="T10" fmla="*/ 115 w 130"/>
                <a:gd name="T11" fmla="*/ 81 h 138"/>
                <a:gd name="T12" fmla="*/ 97 w 130"/>
                <a:gd name="T13" fmla="*/ 125 h 138"/>
                <a:gd name="T14" fmla="*/ 98 w 130"/>
                <a:gd name="T15" fmla="*/ 136 h 138"/>
                <a:gd name="T16" fmla="*/ 103 w 130"/>
                <a:gd name="T17" fmla="*/ 138 h 138"/>
                <a:gd name="T18" fmla="*/ 109 w 130"/>
                <a:gd name="T19" fmla="*/ 135 h 138"/>
                <a:gd name="T20" fmla="*/ 130 w 130"/>
                <a:gd name="T21" fmla="*/ 81 h 138"/>
                <a:gd name="T22" fmla="*/ 50 w 130"/>
                <a:gd name="T2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38">
                  <a:moveTo>
                    <a:pt x="50" y="0"/>
                  </a:moveTo>
                  <a:cubicBezTo>
                    <a:pt x="33" y="0"/>
                    <a:pt x="18" y="5"/>
                    <a:pt x="4" y="14"/>
                  </a:cubicBezTo>
                  <a:cubicBezTo>
                    <a:pt x="1" y="17"/>
                    <a:pt x="0" y="21"/>
                    <a:pt x="2" y="25"/>
                  </a:cubicBezTo>
                  <a:cubicBezTo>
                    <a:pt x="5" y="28"/>
                    <a:pt x="9" y="29"/>
                    <a:pt x="13" y="27"/>
                  </a:cubicBezTo>
                  <a:cubicBezTo>
                    <a:pt x="24" y="19"/>
                    <a:pt x="36" y="15"/>
                    <a:pt x="50" y="15"/>
                  </a:cubicBezTo>
                  <a:cubicBezTo>
                    <a:pt x="86" y="15"/>
                    <a:pt x="115" y="45"/>
                    <a:pt x="115" y="81"/>
                  </a:cubicBezTo>
                  <a:cubicBezTo>
                    <a:pt x="115" y="97"/>
                    <a:pt x="109" y="113"/>
                    <a:pt x="97" y="125"/>
                  </a:cubicBezTo>
                  <a:cubicBezTo>
                    <a:pt x="95" y="128"/>
                    <a:pt x="95" y="133"/>
                    <a:pt x="98" y="136"/>
                  </a:cubicBezTo>
                  <a:cubicBezTo>
                    <a:pt x="99" y="137"/>
                    <a:pt x="101" y="138"/>
                    <a:pt x="103" y="138"/>
                  </a:cubicBezTo>
                  <a:cubicBezTo>
                    <a:pt x="105" y="138"/>
                    <a:pt x="107" y="137"/>
                    <a:pt x="109" y="135"/>
                  </a:cubicBezTo>
                  <a:cubicBezTo>
                    <a:pt x="122" y="120"/>
                    <a:pt x="130" y="101"/>
                    <a:pt x="130" y="81"/>
                  </a:cubicBezTo>
                  <a:cubicBezTo>
                    <a:pt x="130" y="36"/>
                    <a:pt x="94" y="0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  <a:ea typeface="+mn-ea"/>
              </a:endParaRPr>
            </a:p>
          </p:txBody>
        </p:sp>
        <p:sp>
          <p:nvSpPr>
            <p:cNvPr id="75" name="Freeform 115"/>
            <p:cNvSpPr>
              <a:spLocks noEditPoints="1"/>
            </p:cNvSpPr>
            <p:nvPr/>
          </p:nvSpPr>
          <p:spPr bwMode="auto">
            <a:xfrm>
              <a:off x="10382126" y="453811"/>
              <a:ext cx="298265" cy="317652"/>
            </a:xfrm>
            <a:custGeom>
              <a:avLst/>
              <a:gdLst>
                <a:gd name="T0" fmla="*/ 85 w 138"/>
                <a:gd name="T1" fmla="*/ 94 h 147"/>
                <a:gd name="T2" fmla="*/ 78 w 138"/>
                <a:gd name="T3" fmla="*/ 103 h 147"/>
                <a:gd name="T4" fmla="*/ 59 w 138"/>
                <a:gd name="T5" fmla="*/ 87 h 147"/>
                <a:gd name="T6" fmla="*/ 43 w 138"/>
                <a:gd name="T7" fmla="*/ 63 h 147"/>
                <a:gd name="T8" fmla="*/ 54 w 138"/>
                <a:gd name="T9" fmla="*/ 57 h 147"/>
                <a:gd name="T10" fmla="*/ 33 w 138"/>
                <a:gd name="T11" fmla="*/ 2 h 147"/>
                <a:gd name="T12" fmla="*/ 26 w 138"/>
                <a:gd name="T13" fmla="*/ 2 h 147"/>
                <a:gd name="T14" fmla="*/ 6 w 138"/>
                <a:gd name="T15" fmla="*/ 28 h 147"/>
                <a:gd name="T16" fmla="*/ 28 w 138"/>
                <a:gd name="T17" fmla="*/ 93 h 147"/>
                <a:gd name="T18" fmla="*/ 39 w 138"/>
                <a:gd name="T19" fmla="*/ 107 h 147"/>
                <a:gd name="T20" fmla="*/ 42 w 138"/>
                <a:gd name="T21" fmla="*/ 110 h 147"/>
                <a:gd name="T22" fmla="*/ 107 w 138"/>
                <a:gd name="T23" fmla="*/ 144 h 147"/>
                <a:gd name="T24" fmla="*/ 135 w 138"/>
                <a:gd name="T25" fmla="*/ 128 h 147"/>
                <a:gd name="T26" fmla="*/ 137 w 138"/>
                <a:gd name="T27" fmla="*/ 122 h 147"/>
                <a:gd name="T28" fmla="*/ 85 w 138"/>
                <a:gd name="T29" fmla="*/ 94 h 147"/>
                <a:gd name="T30" fmla="*/ 45 w 138"/>
                <a:gd name="T31" fmla="*/ 104 h 147"/>
                <a:gd name="T32" fmla="*/ 43 w 138"/>
                <a:gd name="T33" fmla="*/ 102 h 147"/>
                <a:gd name="T34" fmla="*/ 33 w 138"/>
                <a:gd name="T35" fmla="*/ 90 h 147"/>
                <a:gd name="T36" fmla="*/ 12 w 138"/>
                <a:gd name="T37" fmla="*/ 36 h 147"/>
                <a:gd name="T38" fmla="*/ 28 w 138"/>
                <a:gd name="T39" fmla="*/ 14 h 147"/>
                <a:gd name="T40" fmla="*/ 33 w 138"/>
                <a:gd name="T41" fmla="*/ 13 h 147"/>
                <a:gd name="T42" fmla="*/ 37 w 138"/>
                <a:gd name="T43" fmla="*/ 17 h 147"/>
                <a:gd name="T44" fmla="*/ 36 w 138"/>
                <a:gd name="T45" fmla="*/ 17 h 147"/>
                <a:gd name="T46" fmla="*/ 19 w 138"/>
                <a:gd name="T47" fmla="*/ 39 h 147"/>
                <a:gd name="T48" fmla="*/ 37 w 138"/>
                <a:gd name="T49" fmla="*/ 94 h 147"/>
                <a:gd name="T50" fmla="*/ 47 w 138"/>
                <a:gd name="T51" fmla="*/ 106 h 147"/>
                <a:gd name="T52" fmla="*/ 47 w 138"/>
                <a:gd name="T53" fmla="*/ 106 h 147"/>
                <a:gd name="T54" fmla="*/ 45 w 138"/>
                <a:gd name="T55" fmla="*/ 10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" h="147">
                  <a:moveTo>
                    <a:pt x="85" y="94"/>
                  </a:moveTo>
                  <a:cubicBezTo>
                    <a:pt x="83" y="98"/>
                    <a:pt x="85" y="103"/>
                    <a:pt x="78" y="103"/>
                  </a:cubicBezTo>
                  <a:cubicBezTo>
                    <a:pt x="75" y="103"/>
                    <a:pt x="65" y="94"/>
                    <a:pt x="59" y="87"/>
                  </a:cubicBezTo>
                  <a:cubicBezTo>
                    <a:pt x="54" y="81"/>
                    <a:pt x="42" y="67"/>
                    <a:pt x="43" y="63"/>
                  </a:cubicBezTo>
                  <a:cubicBezTo>
                    <a:pt x="44" y="55"/>
                    <a:pt x="49" y="58"/>
                    <a:pt x="54" y="57"/>
                  </a:cubicBezTo>
                  <a:cubicBezTo>
                    <a:pt x="55" y="56"/>
                    <a:pt x="59" y="29"/>
                    <a:pt x="33" y="2"/>
                  </a:cubicBezTo>
                  <a:cubicBezTo>
                    <a:pt x="32" y="1"/>
                    <a:pt x="29" y="0"/>
                    <a:pt x="26" y="2"/>
                  </a:cubicBezTo>
                  <a:cubicBezTo>
                    <a:pt x="19" y="8"/>
                    <a:pt x="10" y="14"/>
                    <a:pt x="6" y="28"/>
                  </a:cubicBezTo>
                  <a:cubicBezTo>
                    <a:pt x="4" y="39"/>
                    <a:pt x="0" y="55"/>
                    <a:pt x="28" y="93"/>
                  </a:cubicBezTo>
                  <a:cubicBezTo>
                    <a:pt x="31" y="97"/>
                    <a:pt x="34" y="102"/>
                    <a:pt x="39" y="107"/>
                  </a:cubicBezTo>
                  <a:cubicBezTo>
                    <a:pt x="40" y="109"/>
                    <a:pt x="41" y="110"/>
                    <a:pt x="42" y="110"/>
                  </a:cubicBezTo>
                  <a:cubicBezTo>
                    <a:pt x="78" y="147"/>
                    <a:pt x="96" y="146"/>
                    <a:pt x="107" y="144"/>
                  </a:cubicBezTo>
                  <a:cubicBezTo>
                    <a:pt x="121" y="143"/>
                    <a:pt x="129" y="135"/>
                    <a:pt x="135" y="128"/>
                  </a:cubicBezTo>
                  <a:cubicBezTo>
                    <a:pt x="138" y="126"/>
                    <a:pt x="138" y="123"/>
                    <a:pt x="137" y="122"/>
                  </a:cubicBezTo>
                  <a:cubicBezTo>
                    <a:pt x="113" y="93"/>
                    <a:pt x="86" y="92"/>
                    <a:pt x="85" y="94"/>
                  </a:cubicBezTo>
                  <a:close/>
                  <a:moveTo>
                    <a:pt x="45" y="104"/>
                  </a:moveTo>
                  <a:cubicBezTo>
                    <a:pt x="44" y="103"/>
                    <a:pt x="43" y="103"/>
                    <a:pt x="43" y="102"/>
                  </a:cubicBezTo>
                  <a:cubicBezTo>
                    <a:pt x="38" y="97"/>
                    <a:pt x="35" y="93"/>
                    <a:pt x="33" y="90"/>
                  </a:cubicBezTo>
                  <a:cubicBezTo>
                    <a:pt x="7" y="59"/>
                    <a:pt x="10" y="45"/>
                    <a:pt x="12" y="36"/>
                  </a:cubicBezTo>
                  <a:cubicBezTo>
                    <a:pt x="14" y="24"/>
                    <a:pt x="21" y="19"/>
                    <a:pt x="28" y="14"/>
                  </a:cubicBezTo>
                  <a:cubicBezTo>
                    <a:pt x="30" y="12"/>
                    <a:pt x="32" y="12"/>
                    <a:pt x="33" y="13"/>
                  </a:cubicBezTo>
                  <a:cubicBezTo>
                    <a:pt x="34" y="14"/>
                    <a:pt x="36" y="15"/>
                    <a:pt x="37" y="17"/>
                  </a:cubicBezTo>
                  <a:cubicBezTo>
                    <a:pt x="37" y="17"/>
                    <a:pt x="37" y="17"/>
                    <a:pt x="36" y="17"/>
                  </a:cubicBezTo>
                  <a:cubicBezTo>
                    <a:pt x="30" y="22"/>
                    <a:pt x="22" y="27"/>
                    <a:pt x="19" y="39"/>
                  </a:cubicBezTo>
                  <a:cubicBezTo>
                    <a:pt x="17" y="48"/>
                    <a:pt x="14" y="62"/>
                    <a:pt x="37" y="94"/>
                  </a:cubicBezTo>
                  <a:cubicBezTo>
                    <a:pt x="39" y="97"/>
                    <a:pt x="42" y="101"/>
                    <a:pt x="47" y="106"/>
                  </a:cubicBezTo>
                  <a:cubicBezTo>
                    <a:pt x="47" y="106"/>
                    <a:pt x="47" y="106"/>
                    <a:pt x="47" y="106"/>
                  </a:cubicBezTo>
                  <a:cubicBezTo>
                    <a:pt x="46" y="105"/>
                    <a:pt x="46" y="105"/>
                    <a:pt x="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6191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63" grpId="0" animBg="1"/>
      <p:bldP spid="7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5"/>
          <p:cNvSpPr/>
          <p:nvPr/>
        </p:nvSpPr>
        <p:spPr bwMode="auto">
          <a:xfrm>
            <a:off x="3923574" y="3045641"/>
            <a:ext cx="4135838" cy="4371084"/>
          </a:xfrm>
          <a:custGeom>
            <a:avLst/>
            <a:gdLst>
              <a:gd name="T0" fmla="*/ 553107085 w 5977"/>
              <a:gd name="T1" fmla="*/ 70285550 h 6949"/>
              <a:gd name="T2" fmla="*/ 487233550 w 5977"/>
              <a:gd name="T3" fmla="*/ 359685891 h 6949"/>
              <a:gd name="T4" fmla="*/ 350301198 w 5977"/>
              <a:gd name="T5" fmla="*/ 115798432 h 6949"/>
              <a:gd name="T6" fmla="*/ 336665723 w 5977"/>
              <a:gd name="T7" fmla="*/ 128664779 h 6949"/>
              <a:gd name="T8" fmla="*/ 487425501 w 5977"/>
              <a:gd name="T9" fmla="*/ 487966836 h 6949"/>
              <a:gd name="T10" fmla="*/ 426737689 w 5977"/>
              <a:gd name="T11" fmla="*/ 535784040 h 6949"/>
              <a:gd name="T12" fmla="*/ 102747252 w 5977"/>
              <a:gd name="T13" fmla="*/ 361990214 h 6949"/>
              <a:gd name="T14" fmla="*/ 72211396 w 5977"/>
              <a:gd name="T15" fmla="*/ 375625106 h 6949"/>
              <a:gd name="T16" fmla="*/ 300559805 w 5977"/>
              <a:gd name="T17" fmla="*/ 476252431 h 6949"/>
              <a:gd name="T18" fmla="*/ 458810023 w 5977"/>
              <a:gd name="T19" fmla="*/ 679236091 h 6949"/>
              <a:gd name="T20" fmla="*/ 410029258 w 5977"/>
              <a:gd name="T21" fmla="*/ 814238084 h 6949"/>
              <a:gd name="T22" fmla="*/ 2304717 w 5977"/>
              <a:gd name="T23" fmla="*/ 744144451 h 6949"/>
              <a:gd name="T24" fmla="*/ 0 w 5977"/>
              <a:gd name="T25" fmla="*/ 778519119 h 6949"/>
              <a:gd name="T26" fmla="*/ 419439638 w 5977"/>
              <a:gd name="T27" fmla="*/ 879530717 h 6949"/>
              <a:gd name="T28" fmla="*/ 430770396 w 5977"/>
              <a:gd name="T29" fmla="*/ 1158560951 h 6949"/>
              <a:gd name="T30" fmla="*/ 300559805 w 5977"/>
              <a:gd name="T31" fmla="*/ 1274167466 h 6949"/>
              <a:gd name="T32" fmla="*/ 174382360 w 5977"/>
              <a:gd name="T33" fmla="*/ 1298364383 h 6949"/>
              <a:gd name="T34" fmla="*/ 763979262 w 5977"/>
              <a:gd name="T35" fmla="*/ 1322752778 h 6949"/>
              <a:gd name="T36" fmla="*/ 853474940 w 5977"/>
              <a:gd name="T37" fmla="*/ 1303164944 h 6949"/>
              <a:gd name="T38" fmla="*/ 766283979 w 5977"/>
              <a:gd name="T39" fmla="*/ 1282233251 h 6949"/>
              <a:gd name="T40" fmla="*/ 599391621 w 5977"/>
              <a:gd name="T41" fmla="*/ 1171043463 h 6949"/>
              <a:gd name="T42" fmla="*/ 595934326 w 5977"/>
              <a:gd name="T43" fmla="*/ 916593980 h 6949"/>
              <a:gd name="T44" fmla="*/ 886123563 w 5977"/>
              <a:gd name="T45" fmla="*/ 798298870 h 6949"/>
              <a:gd name="T46" fmla="*/ 1147889272 w 5977"/>
              <a:gd name="T47" fmla="*/ 773910474 h 6949"/>
              <a:gd name="T48" fmla="*/ 1146544744 w 5977"/>
              <a:gd name="T49" fmla="*/ 735310997 h 6949"/>
              <a:gd name="T50" fmla="*/ 1096611840 w 5977"/>
              <a:gd name="T51" fmla="*/ 748561178 h 6949"/>
              <a:gd name="T52" fmla="*/ 589788853 w 5977"/>
              <a:gd name="T53" fmla="*/ 814814274 h 6949"/>
              <a:gd name="T54" fmla="*/ 635305150 w 5977"/>
              <a:gd name="T55" fmla="*/ 568238220 h 6949"/>
              <a:gd name="T56" fmla="*/ 1048982776 w 5977"/>
              <a:gd name="T57" fmla="*/ 422866120 h 6949"/>
              <a:gd name="T58" fmla="*/ 1035347301 w 5977"/>
              <a:gd name="T59" fmla="*/ 406926906 h 6949"/>
              <a:gd name="T60" fmla="*/ 734403157 w 5977"/>
              <a:gd name="T61" fmla="*/ 474524299 h 6949"/>
              <a:gd name="T62" fmla="*/ 560020797 w 5977"/>
              <a:gd name="T63" fmla="*/ 545386039 h 6949"/>
              <a:gd name="T64" fmla="*/ 592093570 w 5977"/>
              <a:gd name="T65" fmla="*/ 456472680 h 6949"/>
              <a:gd name="T66" fmla="*/ 779535115 w 5977"/>
              <a:gd name="T67" fmla="*/ 194533602 h 6949"/>
              <a:gd name="T68" fmla="*/ 656430626 w 5977"/>
              <a:gd name="T69" fmla="*/ 351812462 h 6949"/>
              <a:gd name="T70" fmla="*/ 538895321 w 5977"/>
              <a:gd name="T71" fmla="*/ 408463120 h 6949"/>
              <a:gd name="T72" fmla="*/ 572120233 w 5977"/>
              <a:gd name="T73" fmla="*/ 103700193 h 6949"/>
              <a:gd name="T74" fmla="*/ 563093753 w 5977"/>
              <a:gd name="T75" fmla="*/ 191917 h 6949"/>
              <a:gd name="T76" fmla="*/ 534862176 w 5977"/>
              <a:gd name="T77" fmla="*/ 0 h 6949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connsiteX0" fmla="*/ 4660 w 10000"/>
              <a:gd name="connsiteY0" fmla="*/ 0 h 9959"/>
              <a:gd name="connsiteX1" fmla="*/ 4818 w 10000"/>
              <a:gd name="connsiteY1" fmla="*/ 527 h 9959"/>
              <a:gd name="connsiteX2" fmla="*/ 4618 w 10000"/>
              <a:gd name="connsiteY2" fmla="*/ 2177 h 9959"/>
              <a:gd name="connsiteX3" fmla="*/ 4245 w 10000"/>
              <a:gd name="connsiteY3" fmla="*/ 2695 h 9959"/>
              <a:gd name="connsiteX4" fmla="*/ 3341 w 10000"/>
              <a:gd name="connsiteY4" fmla="*/ 1219 h 9959"/>
              <a:gd name="connsiteX5" fmla="*/ 3052 w 10000"/>
              <a:gd name="connsiteY5" fmla="*/ 868 h 9959"/>
              <a:gd name="connsiteX6" fmla="*/ 3053 w 10000"/>
              <a:gd name="connsiteY6" fmla="*/ 825 h 9959"/>
              <a:gd name="connsiteX7" fmla="*/ 2933 w 10000"/>
              <a:gd name="connsiteY7" fmla="*/ 964 h 9959"/>
              <a:gd name="connsiteX8" fmla="*/ 3664 w 10000"/>
              <a:gd name="connsiteY8" fmla="*/ 2015 h 9959"/>
              <a:gd name="connsiteX9" fmla="*/ 4246 w 10000"/>
              <a:gd name="connsiteY9" fmla="*/ 3657 h 9959"/>
              <a:gd name="connsiteX10" fmla="*/ 4092 w 10000"/>
              <a:gd name="connsiteY10" fmla="*/ 4178 h 9959"/>
              <a:gd name="connsiteX11" fmla="*/ 3718 w 10000"/>
              <a:gd name="connsiteY11" fmla="*/ 4015 h 9959"/>
              <a:gd name="connsiteX12" fmla="*/ 2403 w 10000"/>
              <a:gd name="connsiteY12" fmla="*/ 3261 h 9959"/>
              <a:gd name="connsiteX13" fmla="*/ 895 w 10000"/>
              <a:gd name="connsiteY13" fmla="*/ 2713 h 9959"/>
              <a:gd name="connsiteX14" fmla="*/ 703 w 10000"/>
              <a:gd name="connsiteY14" fmla="*/ 2623 h 9959"/>
              <a:gd name="connsiteX15" fmla="*/ 629 w 10000"/>
              <a:gd name="connsiteY15" fmla="*/ 2815 h 9959"/>
              <a:gd name="connsiteX16" fmla="*/ 661 w 10000"/>
              <a:gd name="connsiteY16" fmla="*/ 2808 h 9959"/>
              <a:gd name="connsiteX17" fmla="*/ 2618 w 10000"/>
              <a:gd name="connsiteY17" fmla="*/ 3569 h 9959"/>
              <a:gd name="connsiteX18" fmla="*/ 3826 w 10000"/>
              <a:gd name="connsiteY18" fmla="*/ 4557 h 9959"/>
              <a:gd name="connsiteX19" fmla="*/ 3997 w 10000"/>
              <a:gd name="connsiteY19" fmla="*/ 5090 h 9959"/>
              <a:gd name="connsiteX20" fmla="*/ 3863 w 10000"/>
              <a:gd name="connsiteY20" fmla="*/ 6162 h 9959"/>
              <a:gd name="connsiteX21" fmla="*/ 3572 w 10000"/>
              <a:gd name="connsiteY21" fmla="*/ 6102 h 9959"/>
              <a:gd name="connsiteX22" fmla="*/ 671 w 10000"/>
              <a:gd name="connsiteY22" fmla="*/ 5634 h 9959"/>
              <a:gd name="connsiteX23" fmla="*/ 20 w 10000"/>
              <a:gd name="connsiteY23" fmla="*/ 5576 h 9959"/>
              <a:gd name="connsiteX24" fmla="*/ 20 w 10000"/>
              <a:gd name="connsiteY24" fmla="*/ 5584 h 9959"/>
              <a:gd name="connsiteX25" fmla="*/ 0 w 10000"/>
              <a:gd name="connsiteY25" fmla="*/ 5834 h 9959"/>
              <a:gd name="connsiteX26" fmla="*/ 383 w 10000"/>
              <a:gd name="connsiteY26" fmla="*/ 5838 h 9959"/>
              <a:gd name="connsiteX27" fmla="*/ 3654 w 10000"/>
              <a:gd name="connsiteY27" fmla="*/ 6591 h 9959"/>
              <a:gd name="connsiteX28" fmla="*/ 3897 w 10000"/>
              <a:gd name="connsiteY28" fmla="*/ 6977 h 9959"/>
              <a:gd name="connsiteX29" fmla="*/ 3753 w 10000"/>
              <a:gd name="connsiteY29" fmla="*/ 8682 h 9959"/>
              <a:gd name="connsiteX30" fmla="*/ 3594 w 10000"/>
              <a:gd name="connsiteY30" fmla="*/ 9101 h 9959"/>
              <a:gd name="connsiteX31" fmla="*/ 2618 w 10000"/>
              <a:gd name="connsiteY31" fmla="*/ 9548 h 9959"/>
              <a:gd name="connsiteX32" fmla="*/ 1966 w 10000"/>
              <a:gd name="connsiteY32" fmla="*/ 9647 h 9959"/>
              <a:gd name="connsiteX33" fmla="*/ 1471 w 10000"/>
              <a:gd name="connsiteY33" fmla="*/ 9893 h 9959"/>
              <a:gd name="connsiteX34" fmla="*/ 2899 w 10000"/>
              <a:gd name="connsiteY34" fmla="*/ 9957 h 9959"/>
              <a:gd name="connsiteX35" fmla="*/ 6656 w 10000"/>
              <a:gd name="connsiteY35" fmla="*/ 9912 h 9959"/>
              <a:gd name="connsiteX36" fmla="*/ 7293 w 10000"/>
              <a:gd name="connsiteY36" fmla="*/ 9816 h 9959"/>
              <a:gd name="connsiteX37" fmla="*/ 7435 w 10000"/>
              <a:gd name="connsiteY37" fmla="*/ 9765 h 9959"/>
              <a:gd name="connsiteX38" fmla="*/ 7328 w 10000"/>
              <a:gd name="connsiteY38" fmla="*/ 9717 h 9959"/>
              <a:gd name="connsiteX39" fmla="*/ 6676 w 10000"/>
              <a:gd name="connsiteY39" fmla="*/ 9609 h 9959"/>
              <a:gd name="connsiteX40" fmla="*/ 5392 w 10000"/>
              <a:gd name="connsiteY40" fmla="*/ 9191 h 9959"/>
              <a:gd name="connsiteX41" fmla="*/ 5222 w 10000"/>
              <a:gd name="connsiteY41" fmla="*/ 8775 h 9959"/>
              <a:gd name="connsiteX42" fmla="*/ 5183 w 10000"/>
              <a:gd name="connsiteY42" fmla="*/ 7407 h 9959"/>
              <a:gd name="connsiteX43" fmla="*/ 5192 w 10000"/>
              <a:gd name="connsiteY43" fmla="*/ 6869 h 9959"/>
              <a:gd name="connsiteX44" fmla="*/ 5356 w 10000"/>
              <a:gd name="connsiteY44" fmla="*/ 6713 h 9959"/>
              <a:gd name="connsiteX45" fmla="*/ 7720 w 10000"/>
              <a:gd name="connsiteY45" fmla="*/ 5982 h 9959"/>
              <a:gd name="connsiteX46" fmla="*/ 9982 w 10000"/>
              <a:gd name="connsiteY46" fmla="*/ 5786 h 9959"/>
              <a:gd name="connsiteX47" fmla="*/ 10000 w 10000"/>
              <a:gd name="connsiteY47" fmla="*/ 5799 h 9959"/>
              <a:gd name="connsiteX48" fmla="*/ 9985 w 10000"/>
              <a:gd name="connsiteY48" fmla="*/ 5594 h 9959"/>
              <a:gd name="connsiteX49" fmla="*/ 9988 w 10000"/>
              <a:gd name="connsiteY49" fmla="*/ 5510 h 9959"/>
              <a:gd name="connsiteX50" fmla="*/ 9941 w 10000"/>
              <a:gd name="connsiteY50" fmla="*/ 5579 h 9959"/>
              <a:gd name="connsiteX51" fmla="*/ 9553 w 10000"/>
              <a:gd name="connsiteY51" fmla="*/ 5609 h 9959"/>
              <a:gd name="connsiteX52" fmla="*/ 6000 w 10000"/>
              <a:gd name="connsiteY52" fmla="*/ 5999 h 9959"/>
              <a:gd name="connsiteX53" fmla="*/ 5138 w 10000"/>
              <a:gd name="connsiteY53" fmla="*/ 6106 h 9959"/>
              <a:gd name="connsiteX54" fmla="*/ 4956 w 10000"/>
              <a:gd name="connsiteY54" fmla="*/ 4937 h 9959"/>
              <a:gd name="connsiteX55" fmla="*/ 5535 w 10000"/>
              <a:gd name="connsiteY55" fmla="*/ 4258 h 9959"/>
              <a:gd name="connsiteX56" fmla="*/ 8583 w 10000"/>
              <a:gd name="connsiteY56" fmla="*/ 3252 h 9959"/>
              <a:gd name="connsiteX57" fmla="*/ 9138 w 10000"/>
              <a:gd name="connsiteY57" fmla="*/ 3169 h 9959"/>
              <a:gd name="connsiteX58" fmla="*/ 9040 w 10000"/>
              <a:gd name="connsiteY58" fmla="*/ 3023 h 9959"/>
              <a:gd name="connsiteX59" fmla="*/ 9020 w 10000"/>
              <a:gd name="connsiteY59" fmla="*/ 3049 h 9959"/>
              <a:gd name="connsiteX60" fmla="*/ 8390 w 10000"/>
              <a:gd name="connsiteY60" fmla="*/ 3150 h 9959"/>
              <a:gd name="connsiteX61" fmla="*/ 6398 w 10000"/>
              <a:gd name="connsiteY61" fmla="*/ 3556 h 9959"/>
              <a:gd name="connsiteX62" fmla="*/ 5514 w 10000"/>
              <a:gd name="connsiteY62" fmla="*/ 3914 h 9959"/>
              <a:gd name="connsiteX63" fmla="*/ 4879 w 10000"/>
              <a:gd name="connsiteY63" fmla="*/ 4087 h 9959"/>
              <a:gd name="connsiteX64" fmla="*/ 4830 w 10000"/>
              <a:gd name="connsiteY64" fmla="*/ 3847 h 9959"/>
              <a:gd name="connsiteX65" fmla="*/ 5158 w 10000"/>
              <a:gd name="connsiteY65" fmla="*/ 3421 h 9959"/>
              <a:gd name="connsiteX66" fmla="*/ 6676 w 10000"/>
              <a:gd name="connsiteY66" fmla="*/ 1639 h 9959"/>
              <a:gd name="connsiteX67" fmla="*/ 6791 w 10000"/>
              <a:gd name="connsiteY67" fmla="*/ 1458 h 9959"/>
              <a:gd name="connsiteX68" fmla="*/ 6647 w 10000"/>
              <a:gd name="connsiteY68" fmla="*/ 1371 h 9959"/>
              <a:gd name="connsiteX69" fmla="*/ 5719 w 10000"/>
              <a:gd name="connsiteY69" fmla="*/ 2636 h 9959"/>
              <a:gd name="connsiteX70" fmla="*/ 4735 w 10000"/>
              <a:gd name="connsiteY70" fmla="*/ 3336 h 9959"/>
              <a:gd name="connsiteX71" fmla="*/ 4695 w 10000"/>
              <a:gd name="connsiteY71" fmla="*/ 3061 h 9959"/>
              <a:gd name="connsiteX72" fmla="*/ 4797 w 10000"/>
              <a:gd name="connsiteY72" fmla="*/ 2462 h 9959"/>
              <a:gd name="connsiteX73" fmla="*/ 4984 w 10000"/>
              <a:gd name="connsiteY73" fmla="*/ 777 h 9959"/>
              <a:gd name="connsiteX74" fmla="*/ 4929 w 10000"/>
              <a:gd name="connsiteY74" fmla="*/ 121 h 9959"/>
              <a:gd name="connsiteX75" fmla="*/ 4905 w 10000"/>
              <a:gd name="connsiteY75" fmla="*/ 1 h 9959"/>
              <a:gd name="connsiteX76" fmla="*/ 4790 w 10000"/>
              <a:gd name="connsiteY76" fmla="*/ 4 h 9959"/>
              <a:gd name="connsiteX77" fmla="*/ 4660 w 10000"/>
              <a:gd name="connsiteY77" fmla="*/ 0 h 9959"/>
              <a:gd name="connsiteX0-1" fmla="*/ 4660 w 10000"/>
              <a:gd name="connsiteY0-2" fmla="*/ 0 h 10000"/>
              <a:gd name="connsiteX1-3" fmla="*/ 4818 w 10000"/>
              <a:gd name="connsiteY1-4" fmla="*/ 529 h 10000"/>
              <a:gd name="connsiteX2-5" fmla="*/ 4618 w 10000"/>
              <a:gd name="connsiteY2-6" fmla="*/ 2186 h 10000"/>
              <a:gd name="connsiteX3-7" fmla="*/ 4245 w 10000"/>
              <a:gd name="connsiteY3-8" fmla="*/ 2706 h 10000"/>
              <a:gd name="connsiteX4-9" fmla="*/ 3341 w 10000"/>
              <a:gd name="connsiteY4-10" fmla="*/ 1224 h 10000"/>
              <a:gd name="connsiteX5-11" fmla="*/ 3052 w 10000"/>
              <a:gd name="connsiteY5-12" fmla="*/ 872 h 10000"/>
              <a:gd name="connsiteX6-13" fmla="*/ 3053 w 10000"/>
              <a:gd name="connsiteY6-14" fmla="*/ 828 h 10000"/>
              <a:gd name="connsiteX7-15" fmla="*/ 2933 w 10000"/>
              <a:gd name="connsiteY7-16" fmla="*/ 968 h 10000"/>
              <a:gd name="connsiteX8-17" fmla="*/ 3664 w 10000"/>
              <a:gd name="connsiteY8-18" fmla="*/ 2023 h 10000"/>
              <a:gd name="connsiteX9-19" fmla="*/ 4246 w 10000"/>
              <a:gd name="connsiteY9-20" fmla="*/ 3672 h 10000"/>
              <a:gd name="connsiteX10-21" fmla="*/ 4092 w 10000"/>
              <a:gd name="connsiteY10-22" fmla="*/ 4195 h 10000"/>
              <a:gd name="connsiteX11-23" fmla="*/ 3718 w 10000"/>
              <a:gd name="connsiteY11-24" fmla="*/ 4032 h 10000"/>
              <a:gd name="connsiteX12-25" fmla="*/ 2403 w 10000"/>
              <a:gd name="connsiteY12-26" fmla="*/ 3274 h 10000"/>
              <a:gd name="connsiteX13-27" fmla="*/ 895 w 10000"/>
              <a:gd name="connsiteY13-28" fmla="*/ 2724 h 10000"/>
              <a:gd name="connsiteX14-29" fmla="*/ 703 w 10000"/>
              <a:gd name="connsiteY14-30" fmla="*/ 2634 h 10000"/>
              <a:gd name="connsiteX15-31" fmla="*/ 629 w 10000"/>
              <a:gd name="connsiteY15-32" fmla="*/ 2827 h 10000"/>
              <a:gd name="connsiteX16-33" fmla="*/ 661 w 10000"/>
              <a:gd name="connsiteY16-34" fmla="*/ 2820 h 10000"/>
              <a:gd name="connsiteX17-35" fmla="*/ 2618 w 10000"/>
              <a:gd name="connsiteY17-36" fmla="*/ 3584 h 10000"/>
              <a:gd name="connsiteX18-37" fmla="*/ 3826 w 10000"/>
              <a:gd name="connsiteY18-38" fmla="*/ 4576 h 10000"/>
              <a:gd name="connsiteX19-39" fmla="*/ 3997 w 10000"/>
              <a:gd name="connsiteY19-40" fmla="*/ 5111 h 10000"/>
              <a:gd name="connsiteX20-41" fmla="*/ 3863 w 10000"/>
              <a:gd name="connsiteY20-42" fmla="*/ 6187 h 10000"/>
              <a:gd name="connsiteX21-43" fmla="*/ 3572 w 10000"/>
              <a:gd name="connsiteY21-44" fmla="*/ 6127 h 10000"/>
              <a:gd name="connsiteX22-45" fmla="*/ 671 w 10000"/>
              <a:gd name="connsiteY22-46" fmla="*/ 5657 h 10000"/>
              <a:gd name="connsiteX23-47" fmla="*/ 20 w 10000"/>
              <a:gd name="connsiteY23-48" fmla="*/ 5599 h 10000"/>
              <a:gd name="connsiteX24-49" fmla="*/ 20 w 10000"/>
              <a:gd name="connsiteY24-50" fmla="*/ 5607 h 10000"/>
              <a:gd name="connsiteX25-51" fmla="*/ 0 w 10000"/>
              <a:gd name="connsiteY25-52" fmla="*/ 5858 h 10000"/>
              <a:gd name="connsiteX26-53" fmla="*/ 383 w 10000"/>
              <a:gd name="connsiteY26-54" fmla="*/ 5862 h 10000"/>
              <a:gd name="connsiteX27-55" fmla="*/ 3654 w 10000"/>
              <a:gd name="connsiteY27-56" fmla="*/ 6618 h 10000"/>
              <a:gd name="connsiteX28-57" fmla="*/ 3897 w 10000"/>
              <a:gd name="connsiteY28-58" fmla="*/ 7006 h 10000"/>
              <a:gd name="connsiteX29-59" fmla="*/ 3753 w 10000"/>
              <a:gd name="connsiteY29-60" fmla="*/ 8718 h 10000"/>
              <a:gd name="connsiteX30-61" fmla="*/ 3594 w 10000"/>
              <a:gd name="connsiteY30-62" fmla="*/ 9138 h 10000"/>
              <a:gd name="connsiteX31-63" fmla="*/ 2618 w 10000"/>
              <a:gd name="connsiteY31-64" fmla="*/ 9587 h 10000"/>
              <a:gd name="connsiteX32-65" fmla="*/ 1966 w 10000"/>
              <a:gd name="connsiteY32-66" fmla="*/ 9687 h 10000"/>
              <a:gd name="connsiteX33-67" fmla="*/ 1471 w 10000"/>
              <a:gd name="connsiteY33-68" fmla="*/ 9934 h 10000"/>
              <a:gd name="connsiteX34-69" fmla="*/ 2899 w 10000"/>
              <a:gd name="connsiteY34-70" fmla="*/ 9998 h 10000"/>
              <a:gd name="connsiteX35-71" fmla="*/ 6656 w 10000"/>
              <a:gd name="connsiteY35-72" fmla="*/ 9953 h 10000"/>
              <a:gd name="connsiteX36-73" fmla="*/ 7345 w 10000"/>
              <a:gd name="connsiteY36-74" fmla="*/ 9982 h 10000"/>
              <a:gd name="connsiteX37-75" fmla="*/ 7435 w 10000"/>
              <a:gd name="connsiteY37-76" fmla="*/ 9805 h 10000"/>
              <a:gd name="connsiteX38-77" fmla="*/ 7328 w 10000"/>
              <a:gd name="connsiteY38-78" fmla="*/ 9757 h 10000"/>
              <a:gd name="connsiteX39-79" fmla="*/ 6676 w 10000"/>
              <a:gd name="connsiteY39-80" fmla="*/ 9649 h 10000"/>
              <a:gd name="connsiteX40-81" fmla="*/ 5392 w 10000"/>
              <a:gd name="connsiteY40-82" fmla="*/ 9229 h 10000"/>
              <a:gd name="connsiteX41-83" fmla="*/ 5222 w 10000"/>
              <a:gd name="connsiteY41-84" fmla="*/ 8811 h 10000"/>
              <a:gd name="connsiteX42-85" fmla="*/ 5183 w 10000"/>
              <a:gd name="connsiteY42-86" fmla="*/ 7437 h 10000"/>
              <a:gd name="connsiteX43-87" fmla="*/ 5192 w 10000"/>
              <a:gd name="connsiteY43-88" fmla="*/ 6897 h 10000"/>
              <a:gd name="connsiteX44-89" fmla="*/ 5356 w 10000"/>
              <a:gd name="connsiteY44-90" fmla="*/ 6741 h 10000"/>
              <a:gd name="connsiteX45-91" fmla="*/ 7720 w 10000"/>
              <a:gd name="connsiteY45-92" fmla="*/ 6007 h 10000"/>
              <a:gd name="connsiteX46-93" fmla="*/ 9982 w 10000"/>
              <a:gd name="connsiteY46-94" fmla="*/ 5810 h 10000"/>
              <a:gd name="connsiteX47-95" fmla="*/ 10000 w 10000"/>
              <a:gd name="connsiteY47-96" fmla="*/ 5823 h 10000"/>
              <a:gd name="connsiteX48-97" fmla="*/ 9985 w 10000"/>
              <a:gd name="connsiteY48-98" fmla="*/ 5617 h 10000"/>
              <a:gd name="connsiteX49-99" fmla="*/ 9988 w 10000"/>
              <a:gd name="connsiteY49-100" fmla="*/ 5533 h 10000"/>
              <a:gd name="connsiteX50-101" fmla="*/ 9941 w 10000"/>
              <a:gd name="connsiteY50-102" fmla="*/ 5602 h 10000"/>
              <a:gd name="connsiteX51-103" fmla="*/ 9553 w 10000"/>
              <a:gd name="connsiteY51-104" fmla="*/ 5632 h 10000"/>
              <a:gd name="connsiteX52-105" fmla="*/ 6000 w 10000"/>
              <a:gd name="connsiteY52-106" fmla="*/ 6024 h 10000"/>
              <a:gd name="connsiteX53-107" fmla="*/ 5138 w 10000"/>
              <a:gd name="connsiteY53-108" fmla="*/ 6131 h 10000"/>
              <a:gd name="connsiteX54-109" fmla="*/ 4956 w 10000"/>
              <a:gd name="connsiteY54-110" fmla="*/ 4957 h 10000"/>
              <a:gd name="connsiteX55-111" fmla="*/ 5535 w 10000"/>
              <a:gd name="connsiteY55-112" fmla="*/ 4276 h 10000"/>
              <a:gd name="connsiteX56-113" fmla="*/ 8583 w 10000"/>
              <a:gd name="connsiteY56-114" fmla="*/ 3265 h 10000"/>
              <a:gd name="connsiteX57-115" fmla="*/ 9138 w 10000"/>
              <a:gd name="connsiteY57-116" fmla="*/ 3182 h 10000"/>
              <a:gd name="connsiteX58-117" fmla="*/ 9040 w 10000"/>
              <a:gd name="connsiteY58-118" fmla="*/ 3035 h 10000"/>
              <a:gd name="connsiteX59-119" fmla="*/ 9020 w 10000"/>
              <a:gd name="connsiteY59-120" fmla="*/ 3062 h 10000"/>
              <a:gd name="connsiteX60-121" fmla="*/ 8390 w 10000"/>
              <a:gd name="connsiteY60-122" fmla="*/ 3163 h 10000"/>
              <a:gd name="connsiteX61-123" fmla="*/ 6398 w 10000"/>
              <a:gd name="connsiteY61-124" fmla="*/ 3571 h 10000"/>
              <a:gd name="connsiteX62-125" fmla="*/ 5514 w 10000"/>
              <a:gd name="connsiteY62-126" fmla="*/ 3930 h 10000"/>
              <a:gd name="connsiteX63-127" fmla="*/ 4879 w 10000"/>
              <a:gd name="connsiteY63-128" fmla="*/ 4104 h 10000"/>
              <a:gd name="connsiteX64-129" fmla="*/ 4830 w 10000"/>
              <a:gd name="connsiteY64-130" fmla="*/ 3863 h 10000"/>
              <a:gd name="connsiteX65-131" fmla="*/ 5158 w 10000"/>
              <a:gd name="connsiteY65-132" fmla="*/ 3435 h 10000"/>
              <a:gd name="connsiteX66-133" fmla="*/ 6676 w 10000"/>
              <a:gd name="connsiteY66-134" fmla="*/ 1646 h 10000"/>
              <a:gd name="connsiteX67-135" fmla="*/ 6791 w 10000"/>
              <a:gd name="connsiteY67-136" fmla="*/ 1464 h 10000"/>
              <a:gd name="connsiteX68-137" fmla="*/ 6647 w 10000"/>
              <a:gd name="connsiteY68-138" fmla="*/ 1377 h 10000"/>
              <a:gd name="connsiteX69-139" fmla="*/ 5719 w 10000"/>
              <a:gd name="connsiteY69-140" fmla="*/ 2647 h 10000"/>
              <a:gd name="connsiteX70-141" fmla="*/ 4735 w 10000"/>
              <a:gd name="connsiteY70-142" fmla="*/ 3350 h 10000"/>
              <a:gd name="connsiteX71-143" fmla="*/ 4695 w 10000"/>
              <a:gd name="connsiteY71-144" fmla="*/ 3074 h 10000"/>
              <a:gd name="connsiteX72-145" fmla="*/ 4797 w 10000"/>
              <a:gd name="connsiteY72-146" fmla="*/ 2472 h 10000"/>
              <a:gd name="connsiteX73-147" fmla="*/ 4984 w 10000"/>
              <a:gd name="connsiteY73-148" fmla="*/ 780 h 10000"/>
              <a:gd name="connsiteX74-149" fmla="*/ 4929 w 10000"/>
              <a:gd name="connsiteY74-150" fmla="*/ 121 h 10000"/>
              <a:gd name="connsiteX75-151" fmla="*/ 4905 w 10000"/>
              <a:gd name="connsiteY75-152" fmla="*/ 1 h 10000"/>
              <a:gd name="connsiteX76-153" fmla="*/ 4790 w 10000"/>
              <a:gd name="connsiteY76-154" fmla="*/ 4 h 10000"/>
              <a:gd name="connsiteX77-155" fmla="*/ 4660 w 10000"/>
              <a:gd name="connsiteY77-156" fmla="*/ 0 h 10000"/>
              <a:gd name="connsiteX0-157" fmla="*/ 4660 w 10000"/>
              <a:gd name="connsiteY0-158" fmla="*/ 0 h 10000"/>
              <a:gd name="connsiteX1-159" fmla="*/ 4818 w 10000"/>
              <a:gd name="connsiteY1-160" fmla="*/ 529 h 10000"/>
              <a:gd name="connsiteX2-161" fmla="*/ 4618 w 10000"/>
              <a:gd name="connsiteY2-162" fmla="*/ 2186 h 10000"/>
              <a:gd name="connsiteX3-163" fmla="*/ 4245 w 10000"/>
              <a:gd name="connsiteY3-164" fmla="*/ 2706 h 10000"/>
              <a:gd name="connsiteX4-165" fmla="*/ 3341 w 10000"/>
              <a:gd name="connsiteY4-166" fmla="*/ 1224 h 10000"/>
              <a:gd name="connsiteX5-167" fmla="*/ 3052 w 10000"/>
              <a:gd name="connsiteY5-168" fmla="*/ 872 h 10000"/>
              <a:gd name="connsiteX6-169" fmla="*/ 3053 w 10000"/>
              <a:gd name="connsiteY6-170" fmla="*/ 828 h 10000"/>
              <a:gd name="connsiteX7-171" fmla="*/ 2933 w 10000"/>
              <a:gd name="connsiteY7-172" fmla="*/ 968 h 10000"/>
              <a:gd name="connsiteX8-173" fmla="*/ 3664 w 10000"/>
              <a:gd name="connsiteY8-174" fmla="*/ 2023 h 10000"/>
              <a:gd name="connsiteX9-175" fmla="*/ 4246 w 10000"/>
              <a:gd name="connsiteY9-176" fmla="*/ 3672 h 10000"/>
              <a:gd name="connsiteX10-177" fmla="*/ 4092 w 10000"/>
              <a:gd name="connsiteY10-178" fmla="*/ 4195 h 10000"/>
              <a:gd name="connsiteX11-179" fmla="*/ 3718 w 10000"/>
              <a:gd name="connsiteY11-180" fmla="*/ 4032 h 10000"/>
              <a:gd name="connsiteX12-181" fmla="*/ 2403 w 10000"/>
              <a:gd name="connsiteY12-182" fmla="*/ 3274 h 10000"/>
              <a:gd name="connsiteX13-183" fmla="*/ 895 w 10000"/>
              <a:gd name="connsiteY13-184" fmla="*/ 2724 h 10000"/>
              <a:gd name="connsiteX14-185" fmla="*/ 703 w 10000"/>
              <a:gd name="connsiteY14-186" fmla="*/ 2634 h 10000"/>
              <a:gd name="connsiteX15-187" fmla="*/ 629 w 10000"/>
              <a:gd name="connsiteY15-188" fmla="*/ 2827 h 10000"/>
              <a:gd name="connsiteX16-189" fmla="*/ 661 w 10000"/>
              <a:gd name="connsiteY16-190" fmla="*/ 2820 h 10000"/>
              <a:gd name="connsiteX17-191" fmla="*/ 2618 w 10000"/>
              <a:gd name="connsiteY17-192" fmla="*/ 3584 h 10000"/>
              <a:gd name="connsiteX18-193" fmla="*/ 3826 w 10000"/>
              <a:gd name="connsiteY18-194" fmla="*/ 4576 h 10000"/>
              <a:gd name="connsiteX19-195" fmla="*/ 3997 w 10000"/>
              <a:gd name="connsiteY19-196" fmla="*/ 5111 h 10000"/>
              <a:gd name="connsiteX20-197" fmla="*/ 3863 w 10000"/>
              <a:gd name="connsiteY20-198" fmla="*/ 6187 h 10000"/>
              <a:gd name="connsiteX21-199" fmla="*/ 3572 w 10000"/>
              <a:gd name="connsiteY21-200" fmla="*/ 6127 h 10000"/>
              <a:gd name="connsiteX22-201" fmla="*/ 671 w 10000"/>
              <a:gd name="connsiteY22-202" fmla="*/ 5657 h 10000"/>
              <a:gd name="connsiteX23-203" fmla="*/ 20 w 10000"/>
              <a:gd name="connsiteY23-204" fmla="*/ 5599 h 10000"/>
              <a:gd name="connsiteX24-205" fmla="*/ 20 w 10000"/>
              <a:gd name="connsiteY24-206" fmla="*/ 5607 h 10000"/>
              <a:gd name="connsiteX25-207" fmla="*/ 0 w 10000"/>
              <a:gd name="connsiteY25-208" fmla="*/ 5858 h 10000"/>
              <a:gd name="connsiteX26-209" fmla="*/ 383 w 10000"/>
              <a:gd name="connsiteY26-210" fmla="*/ 5862 h 10000"/>
              <a:gd name="connsiteX27-211" fmla="*/ 3654 w 10000"/>
              <a:gd name="connsiteY27-212" fmla="*/ 6618 h 10000"/>
              <a:gd name="connsiteX28-213" fmla="*/ 3897 w 10000"/>
              <a:gd name="connsiteY28-214" fmla="*/ 7006 h 10000"/>
              <a:gd name="connsiteX29-215" fmla="*/ 3753 w 10000"/>
              <a:gd name="connsiteY29-216" fmla="*/ 8718 h 10000"/>
              <a:gd name="connsiteX30-217" fmla="*/ 3594 w 10000"/>
              <a:gd name="connsiteY30-218" fmla="*/ 9138 h 10000"/>
              <a:gd name="connsiteX31-219" fmla="*/ 2618 w 10000"/>
              <a:gd name="connsiteY31-220" fmla="*/ 9587 h 10000"/>
              <a:gd name="connsiteX32-221" fmla="*/ 1966 w 10000"/>
              <a:gd name="connsiteY32-222" fmla="*/ 9687 h 10000"/>
              <a:gd name="connsiteX33-223" fmla="*/ 1471 w 10000"/>
              <a:gd name="connsiteY33-224" fmla="*/ 9934 h 10000"/>
              <a:gd name="connsiteX34-225" fmla="*/ 2899 w 10000"/>
              <a:gd name="connsiteY34-226" fmla="*/ 9998 h 10000"/>
              <a:gd name="connsiteX35-227" fmla="*/ 6656 w 10000"/>
              <a:gd name="connsiteY35-228" fmla="*/ 9953 h 10000"/>
              <a:gd name="connsiteX36-229" fmla="*/ 7345 w 10000"/>
              <a:gd name="connsiteY36-230" fmla="*/ 9982 h 10000"/>
              <a:gd name="connsiteX37-231" fmla="*/ 7571 w 10000"/>
              <a:gd name="connsiteY37-232" fmla="*/ 9967 h 10000"/>
              <a:gd name="connsiteX38-233" fmla="*/ 7328 w 10000"/>
              <a:gd name="connsiteY38-234" fmla="*/ 9757 h 10000"/>
              <a:gd name="connsiteX39-235" fmla="*/ 6676 w 10000"/>
              <a:gd name="connsiteY39-236" fmla="*/ 9649 h 10000"/>
              <a:gd name="connsiteX40-237" fmla="*/ 5392 w 10000"/>
              <a:gd name="connsiteY40-238" fmla="*/ 9229 h 10000"/>
              <a:gd name="connsiteX41-239" fmla="*/ 5222 w 10000"/>
              <a:gd name="connsiteY41-240" fmla="*/ 8811 h 10000"/>
              <a:gd name="connsiteX42-241" fmla="*/ 5183 w 10000"/>
              <a:gd name="connsiteY42-242" fmla="*/ 7437 h 10000"/>
              <a:gd name="connsiteX43-243" fmla="*/ 5192 w 10000"/>
              <a:gd name="connsiteY43-244" fmla="*/ 6897 h 10000"/>
              <a:gd name="connsiteX44-245" fmla="*/ 5356 w 10000"/>
              <a:gd name="connsiteY44-246" fmla="*/ 6741 h 10000"/>
              <a:gd name="connsiteX45-247" fmla="*/ 7720 w 10000"/>
              <a:gd name="connsiteY45-248" fmla="*/ 6007 h 10000"/>
              <a:gd name="connsiteX46-249" fmla="*/ 9982 w 10000"/>
              <a:gd name="connsiteY46-250" fmla="*/ 5810 h 10000"/>
              <a:gd name="connsiteX47-251" fmla="*/ 10000 w 10000"/>
              <a:gd name="connsiteY47-252" fmla="*/ 5823 h 10000"/>
              <a:gd name="connsiteX48-253" fmla="*/ 9985 w 10000"/>
              <a:gd name="connsiteY48-254" fmla="*/ 5617 h 10000"/>
              <a:gd name="connsiteX49-255" fmla="*/ 9988 w 10000"/>
              <a:gd name="connsiteY49-256" fmla="*/ 5533 h 10000"/>
              <a:gd name="connsiteX50-257" fmla="*/ 9941 w 10000"/>
              <a:gd name="connsiteY50-258" fmla="*/ 5602 h 10000"/>
              <a:gd name="connsiteX51-259" fmla="*/ 9553 w 10000"/>
              <a:gd name="connsiteY51-260" fmla="*/ 5632 h 10000"/>
              <a:gd name="connsiteX52-261" fmla="*/ 6000 w 10000"/>
              <a:gd name="connsiteY52-262" fmla="*/ 6024 h 10000"/>
              <a:gd name="connsiteX53-263" fmla="*/ 5138 w 10000"/>
              <a:gd name="connsiteY53-264" fmla="*/ 6131 h 10000"/>
              <a:gd name="connsiteX54-265" fmla="*/ 4956 w 10000"/>
              <a:gd name="connsiteY54-266" fmla="*/ 4957 h 10000"/>
              <a:gd name="connsiteX55-267" fmla="*/ 5535 w 10000"/>
              <a:gd name="connsiteY55-268" fmla="*/ 4276 h 10000"/>
              <a:gd name="connsiteX56-269" fmla="*/ 8583 w 10000"/>
              <a:gd name="connsiteY56-270" fmla="*/ 3265 h 10000"/>
              <a:gd name="connsiteX57-271" fmla="*/ 9138 w 10000"/>
              <a:gd name="connsiteY57-272" fmla="*/ 3182 h 10000"/>
              <a:gd name="connsiteX58-273" fmla="*/ 9040 w 10000"/>
              <a:gd name="connsiteY58-274" fmla="*/ 3035 h 10000"/>
              <a:gd name="connsiteX59-275" fmla="*/ 9020 w 10000"/>
              <a:gd name="connsiteY59-276" fmla="*/ 3062 h 10000"/>
              <a:gd name="connsiteX60-277" fmla="*/ 8390 w 10000"/>
              <a:gd name="connsiteY60-278" fmla="*/ 3163 h 10000"/>
              <a:gd name="connsiteX61-279" fmla="*/ 6398 w 10000"/>
              <a:gd name="connsiteY61-280" fmla="*/ 3571 h 10000"/>
              <a:gd name="connsiteX62-281" fmla="*/ 5514 w 10000"/>
              <a:gd name="connsiteY62-282" fmla="*/ 3930 h 10000"/>
              <a:gd name="connsiteX63-283" fmla="*/ 4879 w 10000"/>
              <a:gd name="connsiteY63-284" fmla="*/ 4104 h 10000"/>
              <a:gd name="connsiteX64-285" fmla="*/ 4830 w 10000"/>
              <a:gd name="connsiteY64-286" fmla="*/ 3863 h 10000"/>
              <a:gd name="connsiteX65-287" fmla="*/ 5158 w 10000"/>
              <a:gd name="connsiteY65-288" fmla="*/ 3435 h 10000"/>
              <a:gd name="connsiteX66-289" fmla="*/ 6676 w 10000"/>
              <a:gd name="connsiteY66-290" fmla="*/ 1646 h 10000"/>
              <a:gd name="connsiteX67-291" fmla="*/ 6791 w 10000"/>
              <a:gd name="connsiteY67-292" fmla="*/ 1464 h 10000"/>
              <a:gd name="connsiteX68-293" fmla="*/ 6647 w 10000"/>
              <a:gd name="connsiteY68-294" fmla="*/ 1377 h 10000"/>
              <a:gd name="connsiteX69-295" fmla="*/ 5719 w 10000"/>
              <a:gd name="connsiteY69-296" fmla="*/ 2647 h 10000"/>
              <a:gd name="connsiteX70-297" fmla="*/ 4735 w 10000"/>
              <a:gd name="connsiteY70-298" fmla="*/ 3350 h 10000"/>
              <a:gd name="connsiteX71-299" fmla="*/ 4695 w 10000"/>
              <a:gd name="connsiteY71-300" fmla="*/ 3074 h 10000"/>
              <a:gd name="connsiteX72-301" fmla="*/ 4797 w 10000"/>
              <a:gd name="connsiteY72-302" fmla="*/ 2472 h 10000"/>
              <a:gd name="connsiteX73-303" fmla="*/ 4984 w 10000"/>
              <a:gd name="connsiteY73-304" fmla="*/ 780 h 10000"/>
              <a:gd name="connsiteX74-305" fmla="*/ 4929 w 10000"/>
              <a:gd name="connsiteY74-306" fmla="*/ 121 h 10000"/>
              <a:gd name="connsiteX75-307" fmla="*/ 4905 w 10000"/>
              <a:gd name="connsiteY75-308" fmla="*/ 1 h 10000"/>
              <a:gd name="connsiteX76-309" fmla="*/ 4790 w 10000"/>
              <a:gd name="connsiteY76-310" fmla="*/ 4 h 10000"/>
              <a:gd name="connsiteX77-311" fmla="*/ 4660 w 10000"/>
              <a:gd name="connsiteY77-312" fmla="*/ 0 h 10000"/>
              <a:gd name="connsiteX0-313" fmla="*/ 4660 w 10000"/>
              <a:gd name="connsiteY0-314" fmla="*/ 0 h 10000"/>
              <a:gd name="connsiteX1-315" fmla="*/ 4818 w 10000"/>
              <a:gd name="connsiteY1-316" fmla="*/ 529 h 10000"/>
              <a:gd name="connsiteX2-317" fmla="*/ 4618 w 10000"/>
              <a:gd name="connsiteY2-318" fmla="*/ 2186 h 10000"/>
              <a:gd name="connsiteX3-319" fmla="*/ 4245 w 10000"/>
              <a:gd name="connsiteY3-320" fmla="*/ 2706 h 10000"/>
              <a:gd name="connsiteX4-321" fmla="*/ 3341 w 10000"/>
              <a:gd name="connsiteY4-322" fmla="*/ 1224 h 10000"/>
              <a:gd name="connsiteX5-323" fmla="*/ 3052 w 10000"/>
              <a:gd name="connsiteY5-324" fmla="*/ 872 h 10000"/>
              <a:gd name="connsiteX6-325" fmla="*/ 3053 w 10000"/>
              <a:gd name="connsiteY6-326" fmla="*/ 828 h 10000"/>
              <a:gd name="connsiteX7-327" fmla="*/ 2933 w 10000"/>
              <a:gd name="connsiteY7-328" fmla="*/ 968 h 10000"/>
              <a:gd name="connsiteX8-329" fmla="*/ 3664 w 10000"/>
              <a:gd name="connsiteY8-330" fmla="*/ 2023 h 10000"/>
              <a:gd name="connsiteX9-331" fmla="*/ 4246 w 10000"/>
              <a:gd name="connsiteY9-332" fmla="*/ 3672 h 10000"/>
              <a:gd name="connsiteX10-333" fmla="*/ 4092 w 10000"/>
              <a:gd name="connsiteY10-334" fmla="*/ 4195 h 10000"/>
              <a:gd name="connsiteX11-335" fmla="*/ 3718 w 10000"/>
              <a:gd name="connsiteY11-336" fmla="*/ 4032 h 10000"/>
              <a:gd name="connsiteX12-337" fmla="*/ 2403 w 10000"/>
              <a:gd name="connsiteY12-338" fmla="*/ 3274 h 10000"/>
              <a:gd name="connsiteX13-339" fmla="*/ 895 w 10000"/>
              <a:gd name="connsiteY13-340" fmla="*/ 2724 h 10000"/>
              <a:gd name="connsiteX14-341" fmla="*/ 703 w 10000"/>
              <a:gd name="connsiteY14-342" fmla="*/ 2634 h 10000"/>
              <a:gd name="connsiteX15-343" fmla="*/ 629 w 10000"/>
              <a:gd name="connsiteY15-344" fmla="*/ 2827 h 10000"/>
              <a:gd name="connsiteX16-345" fmla="*/ 661 w 10000"/>
              <a:gd name="connsiteY16-346" fmla="*/ 2820 h 10000"/>
              <a:gd name="connsiteX17-347" fmla="*/ 2618 w 10000"/>
              <a:gd name="connsiteY17-348" fmla="*/ 3584 h 10000"/>
              <a:gd name="connsiteX18-349" fmla="*/ 3826 w 10000"/>
              <a:gd name="connsiteY18-350" fmla="*/ 4576 h 10000"/>
              <a:gd name="connsiteX19-351" fmla="*/ 3997 w 10000"/>
              <a:gd name="connsiteY19-352" fmla="*/ 5111 h 10000"/>
              <a:gd name="connsiteX20-353" fmla="*/ 3863 w 10000"/>
              <a:gd name="connsiteY20-354" fmla="*/ 6187 h 10000"/>
              <a:gd name="connsiteX21-355" fmla="*/ 3572 w 10000"/>
              <a:gd name="connsiteY21-356" fmla="*/ 6127 h 10000"/>
              <a:gd name="connsiteX22-357" fmla="*/ 671 w 10000"/>
              <a:gd name="connsiteY22-358" fmla="*/ 5657 h 10000"/>
              <a:gd name="connsiteX23-359" fmla="*/ 20 w 10000"/>
              <a:gd name="connsiteY23-360" fmla="*/ 5599 h 10000"/>
              <a:gd name="connsiteX24-361" fmla="*/ 20 w 10000"/>
              <a:gd name="connsiteY24-362" fmla="*/ 5607 h 10000"/>
              <a:gd name="connsiteX25-363" fmla="*/ 0 w 10000"/>
              <a:gd name="connsiteY25-364" fmla="*/ 5858 h 10000"/>
              <a:gd name="connsiteX26-365" fmla="*/ 383 w 10000"/>
              <a:gd name="connsiteY26-366" fmla="*/ 5862 h 10000"/>
              <a:gd name="connsiteX27-367" fmla="*/ 3654 w 10000"/>
              <a:gd name="connsiteY27-368" fmla="*/ 6618 h 10000"/>
              <a:gd name="connsiteX28-369" fmla="*/ 3897 w 10000"/>
              <a:gd name="connsiteY28-370" fmla="*/ 7006 h 10000"/>
              <a:gd name="connsiteX29-371" fmla="*/ 3753 w 10000"/>
              <a:gd name="connsiteY29-372" fmla="*/ 8718 h 10000"/>
              <a:gd name="connsiteX30-373" fmla="*/ 3594 w 10000"/>
              <a:gd name="connsiteY30-374" fmla="*/ 9138 h 10000"/>
              <a:gd name="connsiteX31-375" fmla="*/ 2618 w 10000"/>
              <a:gd name="connsiteY31-376" fmla="*/ 9587 h 10000"/>
              <a:gd name="connsiteX32-377" fmla="*/ 1966 w 10000"/>
              <a:gd name="connsiteY32-378" fmla="*/ 9687 h 10000"/>
              <a:gd name="connsiteX33-379" fmla="*/ 1471 w 10000"/>
              <a:gd name="connsiteY33-380" fmla="*/ 9934 h 10000"/>
              <a:gd name="connsiteX34-381" fmla="*/ 2899 w 10000"/>
              <a:gd name="connsiteY34-382" fmla="*/ 9998 h 10000"/>
              <a:gd name="connsiteX35-383" fmla="*/ 7345 w 10000"/>
              <a:gd name="connsiteY35-384" fmla="*/ 9982 h 10000"/>
              <a:gd name="connsiteX36-385" fmla="*/ 7571 w 10000"/>
              <a:gd name="connsiteY36-386" fmla="*/ 9967 h 10000"/>
              <a:gd name="connsiteX37-387" fmla="*/ 7328 w 10000"/>
              <a:gd name="connsiteY37-388" fmla="*/ 9757 h 10000"/>
              <a:gd name="connsiteX38-389" fmla="*/ 6676 w 10000"/>
              <a:gd name="connsiteY38-390" fmla="*/ 9649 h 10000"/>
              <a:gd name="connsiteX39-391" fmla="*/ 5392 w 10000"/>
              <a:gd name="connsiteY39-392" fmla="*/ 9229 h 10000"/>
              <a:gd name="connsiteX40-393" fmla="*/ 5222 w 10000"/>
              <a:gd name="connsiteY40-394" fmla="*/ 8811 h 10000"/>
              <a:gd name="connsiteX41-395" fmla="*/ 5183 w 10000"/>
              <a:gd name="connsiteY41-396" fmla="*/ 7437 h 10000"/>
              <a:gd name="connsiteX42-397" fmla="*/ 5192 w 10000"/>
              <a:gd name="connsiteY42-398" fmla="*/ 6897 h 10000"/>
              <a:gd name="connsiteX43-399" fmla="*/ 5356 w 10000"/>
              <a:gd name="connsiteY43-400" fmla="*/ 6741 h 10000"/>
              <a:gd name="connsiteX44-401" fmla="*/ 7720 w 10000"/>
              <a:gd name="connsiteY44-402" fmla="*/ 6007 h 10000"/>
              <a:gd name="connsiteX45-403" fmla="*/ 9982 w 10000"/>
              <a:gd name="connsiteY45-404" fmla="*/ 5810 h 10000"/>
              <a:gd name="connsiteX46-405" fmla="*/ 10000 w 10000"/>
              <a:gd name="connsiteY46-406" fmla="*/ 5823 h 10000"/>
              <a:gd name="connsiteX47-407" fmla="*/ 9985 w 10000"/>
              <a:gd name="connsiteY47-408" fmla="*/ 5617 h 10000"/>
              <a:gd name="connsiteX48-409" fmla="*/ 9988 w 10000"/>
              <a:gd name="connsiteY48-410" fmla="*/ 5533 h 10000"/>
              <a:gd name="connsiteX49-411" fmla="*/ 9941 w 10000"/>
              <a:gd name="connsiteY49-412" fmla="*/ 5602 h 10000"/>
              <a:gd name="connsiteX50-413" fmla="*/ 9553 w 10000"/>
              <a:gd name="connsiteY50-414" fmla="*/ 5632 h 10000"/>
              <a:gd name="connsiteX51-415" fmla="*/ 6000 w 10000"/>
              <a:gd name="connsiteY51-416" fmla="*/ 6024 h 10000"/>
              <a:gd name="connsiteX52-417" fmla="*/ 5138 w 10000"/>
              <a:gd name="connsiteY52-418" fmla="*/ 6131 h 10000"/>
              <a:gd name="connsiteX53-419" fmla="*/ 4956 w 10000"/>
              <a:gd name="connsiteY53-420" fmla="*/ 4957 h 10000"/>
              <a:gd name="connsiteX54-421" fmla="*/ 5535 w 10000"/>
              <a:gd name="connsiteY54-422" fmla="*/ 4276 h 10000"/>
              <a:gd name="connsiteX55-423" fmla="*/ 8583 w 10000"/>
              <a:gd name="connsiteY55-424" fmla="*/ 3265 h 10000"/>
              <a:gd name="connsiteX56-425" fmla="*/ 9138 w 10000"/>
              <a:gd name="connsiteY56-426" fmla="*/ 3182 h 10000"/>
              <a:gd name="connsiteX57-427" fmla="*/ 9040 w 10000"/>
              <a:gd name="connsiteY57-428" fmla="*/ 3035 h 10000"/>
              <a:gd name="connsiteX58-429" fmla="*/ 9020 w 10000"/>
              <a:gd name="connsiteY58-430" fmla="*/ 3062 h 10000"/>
              <a:gd name="connsiteX59-431" fmla="*/ 8390 w 10000"/>
              <a:gd name="connsiteY59-432" fmla="*/ 3163 h 10000"/>
              <a:gd name="connsiteX60-433" fmla="*/ 6398 w 10000"/>
              <a:gd name="connsiteY60-434" fmla="*/ 3571 h 10000"/>
              <a:gd name="connsiteX61-435" fmla="*/ 5514 w 10000"/>
              <a:gd name="connsiteY61-436" fmla="*/ 3930 h 10000"/>
              <a:gd name="connsiteX62-437" fmla="*/ 4879 w 10000"/>
              <a:gd name="connsiteY62-438" fmla="*/ 4104 h 10000"/>
              <a:gd name="connsiteX63-439" fmla="*/ 4830 w 10000"/>
              <a:gd name="connsiteY63-440" fmla="*/ 3863 h 10000"/>
              <a:gd name="connsiteX64-441" fmla="*/ 5158 w 10000"/>
              <a:gd name="connsiteY64-442" fmla="*/ 3435 h 10000"/>
              <a:gd name="connsiteX65-443" fmla="*/ 6676 w 10000"/>
              <a:gd name="connsiteY65-444" fmla="*/ 1646 h 10000"/>
              <a:gd name="connsiteX66-445" fmla="*/ 6791 w 10000"/>
              <a:gd name="connsiteY66-446" fmla="*/ 1464 h 10000"/>
              <a:gd name="connsiteX67-447" fmla="*/ 6647 w 10000"/>
              <a:gd name="connsiteY67-448" fmla="*/ 1377 h 10000"/>
              <a:gd name="connsiteX68-449" fmla="*/ 5719 w 10000"/>
              <a:gd name="connsiteY68-450" fmla="*/ 2647 h 10000"/>
              <a:gd name="connsiteX69-451" fmla="*/ 4735 w 10000"/>
              <a:gd name="connsiteY69-452" fmla="*/ 3350 h 10000"/>
              <a:gd name="connsiteX70-453" fmla="*/ 4695 w 10000"/>
              <a:gd name="connsiteY70-454" fmla="*/ 3074 h 10000"/>
              <a:gd name="connsiteX71-455" fmla="*/ 4797 w 10000"/>
              <a:gd name="connsiteY71-456" fmla="*/ 2472 h 10000"/>
              <a:gd name="connsiteX72-457" fmla="*/ 4984 w 10000"/>
              <a:gd name="connsiteY72-458" fmla="*/ 780 h 10000"/>
              <a:gd name="connsiteX73-459" fmla="*/ 4929 w 10000"/>
              <a:gd name="connsiteY73-460" fmla="*/ 121 h 10000"/>
              <a:gd name="connsiteX74-461" fmla="*/ 4905 w 10000"/>
              <a:gd name="connsiteY74-462" fmla="*/ 1 h 10000"/>
              <a:gd name="connsiteX75-463" fmla="*/ 4790 w 10000"/>
              <a:gd name="connsiteY75-464" fmla="*/ 4 h 10000"/>
              <a:gd name="connsiteX76-465" fmla="*/ 4660 w 10000"/>
              <a:gd name="connsiteY76-466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71" y="connsiteY35-72"/>
              </a:cxn>
              <a:cxn ang="0">
                <a:pos x="connsiteX36-73" y="connsiteY36-74"/>
              </a:cxn>
              <a:cxn ang="0">
                <a:pos x="connsiteX37-75" y="connsiteY37-76"/>
              </a:cxn>
              <a:cxn ang="0">
                <a:pos x="connsiteX38-77" y="connsiteY38-78"/>
              </a:cxn>
              <a:cxn ang="0">
                <a:pos x="connsiteX39-79" y="connsiteY39-80"/>
              </a:cxn>
              <a:cxn ang="0">
                <a:pos x="connsiteX40-81" y="connsiteY40-82"/>
              </a:cxn>
              <a:cxn ang="0">
                <a:pos x="connsiteX41-83" y="connsiteY41-84"/>
              </a:cxn>
              <a:cxn ang="0">
                <a:pos x="connsiteX42-85" y="connsiteY42-86"/>
              </a:cxn>
              <a:cxn ang="0">
                <a:pos x="connsiteX43-87" y="connsiteY43-88"/>
              </a:cxn>
              <a:cxn ang="0">
                <a:pos x="connsiteX44-89" y="connsiteY44-90"/>
              </a:cxn>
              <a:cxn ang="0">
                <a:pos x="connsiteX45-91" y="connsiteY45-92"/>
              </a:cxn>
              <a:cxn ang="0">
                <a:pos x="connsiteX46-93" y="connsiteY46-94"/>
              </a:cxn>
              <a:cxn ang="0">
                <a:pos x="connsiteX47-95" y="connsiteY47-96"/>
              </a:cxn>
              <a:cxn ang="0">
                <a:pos x="connsiteX48-97" y="connsiteY48-98"/>
              </a:cxn>
              <a:cxn ang="0">
                <a:pos x="connsiteX49-99" y="connsiteY49-100"/>
              </a:cxn>
              <a:cxn ang="0">
                <a:pos x="connsiteX50-101" y="connsiteY50-102"/>
              </a:cxn>
              <a:cxn ang="0">
                <a:pos x="connsiteX51-103" y="connsiteY51-104"/>
              </a:cxn>
              <a:cxn ang="0">
                <a:pos x="connsiteX52-105" y="connsiteY52-106"/>
              </a:cxn>
              <a:cxn ang="0">
                <a:pos x="connsiteX53-107" y="connsiteY53-108"/>
              </a:cxn>
              <a:cxn ang="0">
                <a:pos x="connsiteX54-109" y="connsiteY54-110"/>
              </a:cxn>
              <a:cxn ang="0">
                <a:pos x="connsiteX55-111" y="connsiteY55-112"/>
              </a:cxn>
              <a:cxn ang="0">
                <a:pos x="connsiteX56-113" y="connsiteY56-114"/>
              </a:cxn>
              <a:cxn ang="0">
                <a:pos x="connsiteX57-115" y="connsiteY57-116"/>
              </a:cxn>
              <a:cxn ang="0">
                <a:pos x="connsiteX58-117" y="connsiteY58-118"/>
              </a:cxn>
              <a:cxn ang="0">
                <a:pos x="connsiteX59-119" y="connsiteY59-120"/>
              </a:cxn>
              <a:cxn ang="0">
                <a:pos x="connsiteX60-121" y="connsiteY60-122"/>
              </a:cxn>
              <a:cxn ang="0">
                <a:pos x="connsiteX61-123" y="connsiteY61-124"/>
              </a:cxn>
              <a:cxn ang="0">
                <a:pos x="connsiteX62-125" y="connsiteY62-126"/>
              </a:cxn>
              <a:cxn ang="0">
                <a:pos x="connsiteX63-127" y="connsiteY63-128"/>
              </a:cxn>
              <a:cxn ang="0">
                <a:pos x="connsiteX64-129" y="connsiteY64-130"/>
              </a:cxn>
              <a:cxn ang="0">
                <a:pos x="connsiteX65-131" y="connsiteY65-132"/>
              </a:cxn>
              <a:cxn ang="0">
                <a:pos x="connsiteX66-133" y="connsiteY66-134"/>
              </a:cxn>
              <a:cxn ang="0">
                <a:pos x="connsiteX67-135" y="connsiteY67-136"/>
              </a:cxn>
              <a:cxn ang="0">
                <a:pos x="connsiteX68-137" y="connsiteY68-138"/>
              </a:cxn>
              <a:cxn ang="0">
                <a:pos x="connsiteX69-139" y="connsiteY69-140"/>
              </a:cxn>
              <a:cxn ang="0">
                <a:pos x="connsiteX70-141" y="connsiteY70-142"/>
              </a:cxn>
              <a:cxn ang="0">
                <a:pos x="connsiteX71-143" y="connsiteY71-144"/>
              </a:cxn>
              <a:cxn ang="0">
                <a:pos x="connsiteX72-145" y="connsiteY72-146"/>
              </a:cxn>
              <a:cxn ang="0">
                <a:pos x="connsiteX73-147" y="connsiteY73-148"/>
              </a:cxn>
              <a:cxn ang="0">
                <a:pos x="connsiteX74-149" y="connsiteY74-150"/>
              </a:cxn>
              <a:cxn ang="0">
                <a:pos x="connsiteX75-151" y="connsiteY75-152"/>
              </a:cxn>
              <a:cxn ang="0">
                <a:pos x="connsiteX76-153" y="connsiteY76-154"/>
              </a:cxn>
            </a:cxnLst>
            <a:rect l="l" t="t" r="r" b="b"/>
            <a:pathLst>
              <a:path w="10000" h="10000">
                <a:moveTo>
                  <a:pt x="4660" y="0"/>
                </a:moveTo>
                <a:cubicBezTo>
                  <a:pt x="4753" y="60"/>
                  <a:pt x="4782" y="194"/>
                  <a:pt x="4818" y="529"/>
                </a:cubicBezTo>
                <a:cubicBezTo>
                  <a:pt x="4869" y="974"/>
                  <a:pt x="4837" y="1238"/>
                  <a:pt x="4618" y="2186"/>
                </a:cubicBezTo>
                <a:cubicBezTo>
                  <a:pt x="4414" y="3083"/>
                  <a:pt x="4415" y="3078"/>
                  <a:pt x="4245" y="2706"/>
                </a:cubicBezTo>
                <a:cubicBezTo>
                  <a:pt x="4037" y="2257"/>
                  <a:pt x="3595" y="1531"/>
                  <a:pt x="3341" y="1224"/>
                </a:cubicBezTo>
                <a:cubicBezTo>
                  <a:pt x="3199" y="1055"/>
                  <a:pt x="3068" y="895"/>
                  <a:pt x="3052" y="872"/>
                </a:cubicBezTo>
                <a:cubicBezTo>
                  <a:pt x="3047" y="866"/>
                  <a:pt x="3048" y="849"/>
                  <a:pt x="3053" y="828"/>
                </a:cubicBezTo>
                <a:cubicBezTo>
                  <a:pt x="3015" y="878"/>
                  <a:pt x="2976" y="924"/>
                  <a:pt x="2933" y="968"/>
                </a:cubicBezTo>
                <a:cubicBezTo>
                  <a:pt x="3042" y="1044"/>
                  <a:pt x="3437" y="1616"/>
                  <a:pt x="3664" y="2023"/>
                </a:cubicBezTo>
                <a:cubicBezTo>
                  <a:pt x="3925" y="2491"/>
                  <a:pt x="4248" y="3409"/>
                  <a:pt x="4246" y="3672"/>
                </a:cubicBezTo>
                <a:cubicBezTo>
                  <a:pt x="4245" y="3880"/>
                  <a:pt x="4173" y="4126"/>
                  <a:pt x="4092" y="4195"/>
                </a:cubicBezTo>
                <a:cubicBezTo>
                  <a:pt x="4030" y="4248"/>
                  <a:pt x="3985" y="4228"/>
                  <a:pt x="3718" y="4032"/>
                </a:cubicBezTo>
                <a:cubicBezTo>
                  <a:pt x="3309" y="3734"/>
                  <a:pt x="2938" y="3520"/>
                  <a:pt x="2403" y="3274"/>
                </a:cubicBezTo>
                <a:cubicBezTo>
                  <a:pt x="1986" y="3083"/>
                  <a:pt x="1161" y="2781"/>
                  <a:pt x="895" y="2724"/>
                </a:cubicBezTo>
                <a:cubicBezTo>
                  <a:pt x="786" y="2699"/>
                  <a:pt x="728" y="2682"/>
                  <a:pt x="703" y="2634"/>
                </a:cubicBezTo>
                <a:cubicBezTo>
                  <a:pt x="683" y="2699"/>
                  <a:pt x="658" y="2764"/>
                  <a:pt x="629" y="2827"/>
                </a:cubicBezTo>
                <a:cubicBezTo>
                  <a:pt x="641" y="2822"/>
                  <a:pt x="651" y="2820"/>
                  <a:pt x="661" y="2820"/>
                </a:cubicBezTo>
                <a:cubicBezTo>
                  <a:pt x="919" y="2820"/>
                  <a:pt x="2014" y="3247"/>
                  <a:pt x="2618" y="3584"/>
                </a:cubicBezTo>
                <a:cubicBezTo>
                  <a:pt x="3013" y="3804"/>
                  <a:pt x="3627" y="4308"/>
                  <a:pt x="3826" y="4576"/>
                </a:cubicBezTo>
                <a:cubicBezTo>
                  <a:pt x="3945" y="4738"/>
                  <a:pt x="3974" y="4824"/>
                  <a:pt x="3997" y="5111"/>
                </a:cubicBezTo>
                <a:cubicBezTo>
                  <a:pt x="4027" y="5467"/>
                  <a:pt x="3942" y="6145"/>
                  <a:pt x="3863" y="6187"/>
                </a:cubicBezTo>
                <a:cubicBezTo>
                  <a:pt x="3838" y="6200"/>
                  <a:pt x="3708" y="6173"/>
                  <a:pt x="3572" y="6127"/>
                </a:cubicBezTo>
                <a:cubicBezTo>
                  <a:pt x="2963" y="5917"/>
                  <a:pt x="1889" y="5744"/>
                  <a:pt x="671" y="5657"/>
                </a:cubicBezTo>
                <a:cubicBezTo>
                  <a:pt x="392" y="5637"/>
                  <a:pt x="149" y="5615"/>
                  <a:pt x="20" y="5599"/>
                </a:cubicBezTo>
                <a:lnTo>
                  <a:pt x="20" y="5607"/>
                </a:lnTo>
                <a:cubicBezTo>
                  <a:pt x="20" y="5691"/>
                  <a:pt x="13" y="5776"/>
                  <a:pt x="0" y="5858"/>
                </a:cubicBezTo>
                <a:lnTo>
                  <a:pt x="383" y="5862"/>
                </a:lnTo>
                <a:cubicBezTo>
                  <a:pt x="1732" y="5875"/>
                  <a:pt x="3094" y="6190"/>
                  <a:pt x="3654" y="6618"/>
                </a:cubicBezTo>
                <a:cubicBezTo>
                  <a:pt x="3841" y="6760"/>
                  <a:pt x="3866" y="6802"/>
                  <a:pt x="3897" y="7006"/>
                </a:cubicBezTo>
                <a:cubicBezTo>
                  <a:pt x="3937" y="7276"/>
                  <a:pt x="3853" y="8265"/>
                  <a:pt x="3753" y="8718"/>
                </a:cubicBezTo>
                <a:cubicBezTo>
                  <a:pt x="3713" y="8893"/>
                  <a:pt x="3642" y="9083"/>
                  <a:pt x="3594" y="9138"/>
                </a:cubicBezTo>
                <a:cubicBezTo>
                  <a:pt x="3477" y="9275"/>
                  <a:pt x="2909" y="9535"/>
                  <a:pt x="2618" y="9587"/>
                </a:cubicBezTo>
                <a:cubicBezTo>
                  <a:pt x="2490" y="9610"/>
                  <a:pt x="2157" y="9629"/>
                  <a:pt x="1966" y="9687"/>
                </a:cubicBezTo>
                <a:cubicBezTo>
                  <a:pt x="1775" y="9744"/>
                  <a:pt x="1486" y="9922"/>
                  <a:pt x="1471" y="9934"/>
                </a:cubicBezTo>
                <a:cubicBezTo>
                  <a:pt x="1367" y="10024"/>
                  <a:pt x="2035" y="9995"/>
                  <a:pt x="2899" y="9998"/>
                </a:cubicBezTo>
                <a:lnTo>
                  <a:pt x="7345" y="9982"/>
                </a:lnTo>
                <a:lnTo>
                  <a:pt x="7571" y="9967"/>
                </a:lnTo>
                <a:lnTo>
                  <a:pt x="7328" y="9757"/>
                </a:lnTo>
                <a:cubicBezTo>
                  <a:pt x="7268" y="9729"/>
                  <a:pt x="6975" y="9680"/>
                  <a:pt x="6676" y="9649"/>
                </a:cubicBezTo>
                <a:cubicBezTo>
                  <a:pt x="6083" y="9584"/>
                  <a:pt x="5662" y="9448"/>
                  <a:pt x="5392" y="9229"/>
                </a:cubicBezTo>
                <a:cubicBezTo>
                  <a:pt x="5265" y="9128"/>
                  <a:pt x="5247" y="9080"/>
                  <a:pt x="5222" y="8811"/>
                </a:cubicBezTo>
                <a:cubicBezTo>
                  <a:pt x="5183" y="8392"/>
                  <a:pt x="5173" y="8069"/>
                  <a:pt x="5183" y="7437"/>
                </a:cubicBezTo>
                <a:cubicBezTo>
                  <a:pt x="5186" y="7258"/>
                  <a:pt x="5189" y="7077"/>
                  <a:pt x="5192" y="6897"/>
                </a:cubicBezTo>
                <a:lnTo>
                  <a:pt x="5356" y="6741"/>
                </a:lnTo>
                <a:cubicBezTo>
                  <a:pt x="5670" y="6441"/>
                  <a:pt x="6490" y="6186"/>
                  <a:pt x="7720" y="6007"/>
                </a:cubicBezTo>
                <a:cubicBezTo>
                  <a:pt x="8360" y="5913"/>
                  <a:pt x="9891" y="5780"/>
                  <a:pt x="9982" y="5810"/>
                </a:cubicBezTo>
                <a:cubicBezTo>
                  <a:pt x="9987" y="5812"/>
                  <a:pt x="9993" y="5818"/>
                  <a:pt x="10000" y="5823"/>
                </a:cubicBezTo>
                <a:cubicBezTo>
                  <a:pt x="9990" y="5756"/>
                  <a:pt x="9985" y="5686"/>
                  <a:pt x="9985" y="5617"/>
                </a:cubicBezTo>
                <a:cubicBezTo>
                  <a:pt x="9985" y="5588"/>
                  <a:pt x="9987" y="5560"/>
                  <a:pt x="9988" y="5533"/>
                </a:cubicBezTo>
                <a:cubicBezTo>
                  <a:pt x="9973" y="5569"/>
                  <a:pt x="9956" y="5594"/>
                  <a:pt x="9941" y="5602"/>
                </a:cubicBezTo>
                <a:cubicBezTo>
                  <a:pt x="9913" y="5618"/>
                  <a:pt x="9739" y="5632"/>
                  <a:pt x="9553" y="5632"/>
                </a:cubicBezTo>
                <a:cubicBezTo>
                  <a:pt x="8779" y="5634"/>
                  <a:pt x="7286" y="5799"/>
                  <a:pt x="6000" y="6024"/>
                </a:cubicBezTo>
                <a:cubicBezTo>
                  <a:pt x="5525" y="6106"/>
                  <a:pt x="5161" y="6151"/>
                  <a:pt x="5138" y="6131"/>
                </a:cubicBezTo>
                <a:cubicBezTo>
                  <a:pt x="5091" y="6091"/>
                  <a:pt x="4956" y="5219"/>
                  <a:pt x="4956" y="4957"/>
                </a:cubicBezTo>
                <a:cubicBezTo>
                  <a:pt x="4956" y="4749"/>
                  <a:pt x="5081" y="4602"/>
                  <a:pt x="5535" y="4276"/>
                </a:cubicBezTo>
                <a:cubicBezTo>
                  <a:pt x="6204" y="3795"/>
                  <a:pt x="7134" y="3485"/>
                  <a:pt x="8583" y="3265"/>
                </a:cubicBezTo>
                <a:lnTo>
                  <a:pt x="9138" y="3182"/>
                </a:lnTo>
                <a:cubicBezTo>
                  <a:pt x="9103" y="3134"/>
                  <a:pt x="9068" y="3087"/>
                  <a:pt x="9040" y="3035"/>
                </a:cubicBezTo>
                <a:cubicBezTo>
                  <a:pt x="9035" y="3048"/>
                  <a:pt x="9030" y="3058"/>
                  <a:pt x="9020" y="3062"/>
                </a:cubicBezTo>
                <a:cubicBezTo>
                  <a:pt x="8991" y="3078"/>
                  <a:pt x="8707" y="3123"/>
                  <a:pt x="8390" y="3163"/>
                </a:cubicBezTo>
                <a:cubicBezTo>
                  <a:pt x="7701" y="3249"/>
                  <a:pt x="6843" y="3426"/>
                  <a:pt x="6398" y="3571"/>
                </a:cubicBezTo>
                <a:cubicBezTo>
                  <a:pt x="6221" y="3628"/>
                  <a:pt x="5822" y="3791"/>
                  <a:pt x="5514" y="3930"/>
                </a:cubicBezTo>
                <a:cubicBezTo>
                  <a:pt x="4964" y="4179"/>
                  <a:pt x="4951" y="4183"/>
                  <a:pt x="4879" y="4104"/>
                </a:cubicBezTo>
                <a:cubicBezTo>
                  <a:pt x="4832" y="4049"/>
                  <a:pt x="4815" y="3969"/>
                  <a:pt x="4830" y="3863"/>
                </a:cubicBezTo>
                <a:cubicBezTo>
                  <a:pt x="4850" y="3735"/>
                  <a:pt x="4916" y="3650"/>
                  <a:pt x="5158" y="3435"/>
                </a:cubicBezTo>
                <a:cubicBezTo>
                  <a:pt x="5812" y="2856"/>
                  <a:pt x="6323" y="2255"/>
                  <a:pt x="6676" y="1646"/>
                </a:cubicBezTo>
                <a:cubicBezTo>
                  <a:pt x="6716" y="1576"/>
                  <a:pt x="6756" y="1514"/>
                  <a:pt x="6791" y="1464"/>
                </a:cubicBezTo>
                <a:cubicBezTo>
                  <a:pt x="6741" y="1436"/>
                  <a:pt x="6694" y="1409"/>
                  <a:pt x="6647" y="1377"/>
                </a:cubicBezTo>
                <a:cubicBezTo>
                  <a:pt x="6517" y="1672"/>
                  <a:pt x="6082" y="2281"/>
                  <a:pt x="5719" y="2647"/>
                </a:cubicBezTo>
                <a:cubicBezTo>
                  <a:pt x="5461" y="2907"/>
                  <a:pt x="4840" y="3350"/>
                  <a:pt x="4735" y="3350"/>
                </a:cubicBezTo>
                <a:cubicBezTo>
                  <a:pt x="4673" y="3350"/>
                  <a:pt x="4666" y="3308"/>
                  <a:pt x="4695" y="3074"/>
                </a:cubicBezTo>
                <a:cubicBezTo>
                  <a:pt x="4713" y="2922"/>
                  <a:pt x="4760" y="2652"/>
                  <a:pt x="4797" y="2472"/>
                </a:cubicBezTo>
                <a:cubicBezTo>
                  <a:pt x="4976" y="1619"/>
                  <a:pt x="5013" y="1287"/>
                  <a:pt x="4984" y="780"/>
                </a:cubicBezTo>
                <a:cubicBezTo>
                  <a:pt x="4969" y="500"/>
                  <a:pt x="4944" y="202"/>
                  <a:pt x="4929" y="121"/>
                </a:cubicBezTo>
                <a:lnTo>
                  <a:pt x="4905" y="1"/>
                </a:lnTo>
                <a:cubicBezTo>
                  <a:pt x="4867" y="3"/>
                  <a:pt x="4829" y="4"/>
                  <a:pt x="4790" y="4"/>
                </a:cubicBezTo>
                <a:cubicBezTo>
                  <a:pt x="4745" y="4"/>
                  <a:pt x="4703" y="3"/>
                  <a:pt x="4660" y="0"/>
                </a:cubicBez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5" name="橢圓 3"/>
          <p:cNvSpPr/>
          <p:nvPr/>
        </p:nvSpPr>
        <p:spPr>
          <a:xfrm>
            <a:off x="3240757" y="5154579"/>
            <a:ext cx="825350" cy="827192"/>
          </a:xfrm>
          <a:prstGeom prst="ellipse">
            <a:avLst/>
          </a:prstGeom>
          <a:solidFill>
            <a:srgbClr val="C00000"/>
          </a:solidFill>
          <a:ln w="120650" cap="flat" cmpd="sng" algn="ctr">
            <a:gradFill flip="none" rotWithShape="1">
              <a:gsLst>
                <a:gs pos="0">
                  <a:sysClr val="window" lastClr="FFFFFF">
                    <a:lumMod val="78000"/>
                  </a:sysClr>
                </a:gs>
                <a:gs pos="100000">
                  <a:sysClr val="window" lastClr="FFFFFF">
                    <a:lumMod val="98000"/>
                  </a:sysClr>
                </a:gs>
              </a:gsLst>
              <a:lin ang="5400000" scaled="1"/>
              <a:tileRect/>
            </a:gradFill>
            <a:prstDash val="solid"/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2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IN-BoldItalic" pitchFamily="50" charset="0"/>
              <a:ea typeface="新細明體"/>
              <a:cs typeface="+mn-cs"/>
            </a:endParaRPr>
          </a:p>
        </p:txBody>
      </p:sp>
      <p:sp>
        <p:nvSpPr>
          <p:cNvPr id="26" name="橢圓 5"/>
          <p:cNvSpPr/>
          <p:nvPr/>
        </p:nvSpPr>
        <p:spPr>
          <a:xfrm>
            <a:off x="3384773" y="3753165"/>
            <a:ext cx="827193" cy="825350"/>
          </a:xfrm>
          <a:prstGeom prst="ellipse">
            <a:avLst/>
          </a:prstGeom>
          <a:solidFill>
            <a:srgbClr val="C00000"/>
          </a:solidFill>
          <a:ln w="120650" cap="flat" cmpd="sng" algn="ctr">
            <a:gradFill flip="none" rotWithShape="1">
              <a:gsLst>
                <a:gs pos="0">
                  <a:sysClr val="window" lastClr="FFFFFF">
                    <a:lumMod val="78000"/>
                  </a:sysClr>
                </a:gs>
                <a:gs pos="100000">
                  <a:sysClr val="window" lastClr="FFFFFF">
                    <a:lumMod val="98000"/>
                  </a:sysClr>
                </a:gs>
              </a:gsLst>
              <a:lin ang="5400000" scaled="1"/>
              <a:tileRect/>
            </a:gradFill>
            <a:prstDash val="solid"/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2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IN-BoldItalic" pitchFamily="50" charset="0"/>
              <a:ea typeface="新細明體"/>
              <a:cs typeface="+mn-cs"/>
            </a:endParaRPr>
          </a:p>
        </p:txBody>
      </p:sp>
      <p:sp>
        <p:nvSpPr>
          <p:cNvPr id="27" name="橢圓 7"/>
          <p:cNvSpPr/>
          <p:nvPr/>
        </p:nvSpPr>
        <p:spPr>
          <a:xfrm>
            <a:off x="6553125" y="2994339"/>
            <a:ext cx="827193" cy="827192"/>
          </a:xfrm>
          <a:prstGeom prst="ellipse">
            <a:avLst/>
          </a:prstGeom>
          <a:solidFill>
            <a:srgbClr val="C00000"/>
          </a:solidFill>
          <a:ln w="120650" cap="flat" cmpd="sng" algn="ctr">
            <a:gradFill flip="none" rotWithShape="1">
              <a:gsLst>
                <a:gs pos="0">
                  <a:sysClr val="window" lastClr="FFFFFF">
                    <a:lumMod val="78000"/>
                  </a:sysClr>
                </a:gs>
                <a:gs pos="100000">
                  <a:sysClr val="window" lastClr="FFFFFF">
                    <a:lumMod val="98000"/>
                  </a:sysClr>
                </a:gs>
              </a:gsLst>
              <a:lin ang="5400000" scaled="1"/>
              <a:tileRect/>
            </a:gradFill>
            <a:prstDash val="solid"/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2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IN-BoldItalic" pitchFamily="50" charset="0"/>
              <a:ea typeface="新細明體"/>
              <a:cs typeface="+mn-cs"/>
            </a:endParaRPr>
          </a:p>
        </p:txBody>
      </p:sp>
      <p:sp>
        <p:nvSpPr>
          <p:cNvPr id="28" name="橢圓 9"/>
          <p:cNvSpPr/>
          <p:nvPr/>
        </p:nvSpPr>
        <p:spPr>
          <a:xfrm>
            <a:off x="7489229" y="3897181"/>
            <a:ext cx="825350" cy="825350"/>
          </a:xfrm>
          <a:prstGeom prst="ellipse">
            <a:avLst/>
          </a:prstGeom>
          <a:solidFill>
            <a:srgbClr val="C00000"/>
          </a:solidFill>
          <a:ln w="120650" cap="flat" cmpd="sng" algn="ctr">
            <a:gradFill flip="none" rotWithShape="1">
              <a:gsLst>
                <a:gs pos="0">
                  <a:sysClr val="window" lastClr="FFFFFF">
                    <a:lumMod val="78000"/>
                  </a:sysClr>
                </a:gs>
                <a:gs pos="100000">
                  <a:sysClr val="window" lastClr="FFFFFF">
                    <a:lumMod val="98000"/>
                  </a:sysClr>
                </a:gs>
              </a:gsLst>
              <a:lin ang="5400000" scaled="1"/>
              <a:tileRect/>
            </a:gradFill>
            <a:prstDash val="solid"/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2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IN-BoldItalic" pitchFamily="50" charset="0"/>
              <a:ea typeface="新細明體"/>
              <a:cs typeface="+mn-cs"/>
            </a:endParaRPr>
          </a:p>
        </p:txBody>
      </p:sp>
      <p:sp>
        <p:nvSpPr>
          <p:cNvPr id="29" name="Freeform 336"/>
          <p:cNvSpPr>
            <a:spLocks noEditPoints="1"/>
          </p:cNvSpPr>
          <p:nvPr/>
        </p:nvSpPr>
        <p:spPr bwMode="auto">
          <a:xfrm>
            <a:off x="3646307" y="4012869"/>
            <a:ext cx="314081" cy="314081"/>
          </a:xfrm>
          <a:custGeom>
            <a:avLst/>
            <a:gdLst>
              <a:gd name="T0" fmla="*/ 0 w 90"/>
              <a:gd name="T1" fmla="*/ 40 h 90"/>
              <a:gd name="T2" fmla="*/ 40 w 90"/>
              <a:gd name="T3" fmla="*/ 0 h 90"/>
              <a:gd name="T4" fmla="*/ 40 w 90"/>
              <a:gd name="T5" fmla="*/ 90 h 90"/>
              <a:gd name="T6" fmla="*/ 0 w 90"/>
              <a:gd name="T7" fmla="*/ 50 h 90"/>
              <a:gd name="T8" fmla="*/ 40 w 90"/>
              <a:gd name="T9" fmla="*/ 90 h 90"/>
              <a:gd name="T10" fmla="*/ 33 w 90"/>
              <a:gd name="T11" fmla="*/ 10 h 90"/>
              <a:gd name="T12" fmla="*/ 9 w 90"/>
              <a:gd name="T13" fmla="*/ 33 h 90"/>
              <a:gd name="T14" fmla="*/ 33 w 90"/>
              <a:gd name="T15" fmla="*/ 83 h 90"/>
              <a:gd name="T16" fmla="*/ 9 w 90"/>
              <a:gd name="T17" fmla="*/ 57 h 90"/>
              <a:gd name="T18" fmla="*/ 33 w 90"/>
              <a:gd name="T19" fmla="*/ 83 h 90"/>
              <a:gd name="T20" fmla="*/ 16 w 90"/>
              <a:gd name="T21" fmla="*/ 26 h 90"/>
              <a:gd name="T22" fmla="*/ 26 w 90"/>
              <a:gd name="T23" fmla="*/ 17 h 90"/>
              <a:gd name="T24" fmla="*/ 26 w 90"/>
              <a:gd name="T25" fmla="*/ 74 h 90"/>
              <a:gd name="T26" fmla="*/ 16 w 90"/>
              <a:gd name="T27" fmla="*/ 67 h 90"/>
              <a:gd name="T28" fmla="*/ 26 w 90"/>
              <a:gd name="T29" fmla="*/ 74 h 90"/>
              <a:gd name="T30" fmla="*/ 49 w 90"/>
              <a:gd name="T31" fmla="*/ 40 h 90"/>
              <a:gd name="T32" fmla="*/ 90 w 90"/>
              <a:gd name="T33" fmla="*/ 0 h 90"/>
              <a:gd name="T34" fmla="*/ 90 w 90"/>
              <a:gd name="T35" fmla="*/ 74 h 90"/>
              <a:gd name="T36" fmla="*/ 66 w 90"/>
              <a:gd name="T37" fmla="*/ 67 h 90"/>
              <a:gd name="T38" fmla="*/ 57 w 90"/>
              <a:gd name="T39" fmla="*/ 90 h 90"/>
              <a:gd name="T40" fmla="*/ 49 w 90"/>
              <a:gd name="T41" fmla="*/ 50 h 90"/>
              <a:gd name="T42" fmla="*/ 73 w 90"/>
              <a:gd name="T43" fmla="*/ 57 h 90"/>
              <a:gd name="T44" fmla="*/ 83 w 90"/>
              <a:gd name="T45" fmla="*/ 50 h 90"/>
              <a:gd name="T46" fmla="*/ 90 w 90"/>
              <a:gd name="T47" fmla="*/ 74 h 90"/>
              <a:gd name="T48" fmla="*/ 83 w 90"/>
              <a:gd name="T49" fmla="*/ 10 h 90"/>
              <a:gd name="T50" fmla="*/ 57 w 90"/>
              <a:gd name="T51" fmla="*/ 33 h 90"/>
              <a:gd name="T52" fmla="*/ 73 w 90"/>
              <a:gd name="T53" fmla="*/ 26 h 90"/>
              <a:gd name="T54" fmla="*/ 66 w 90"/>
              <a:gd name="T55" fmla="*/ 17 h 90"/>
              <a:gd name="T56" fmla="*/ 73 w 90"/>
              <a:gd name="T57" fmla="*/ 26 h 90"/>
              <a:gd name="T58" fmla="*/ 66 w 90"/>
              <a:gd name="T59" fmla="*/ 90 h 90"/>
              <a:gd name="T60" fmla="*/ 73 w 90"/>
              <a:gd name="T61" fmla="*/ 83 h 90"/>
              <a:gd name="T62" fmla="*/ 90 w 90"/>
              <a:gd name="T63" fmla="*/ 90 h 90"/>
              <a:gd name="T64" fmla="*/ 83 w 90"/>
              <a:gd name="T65" fmla="*/ 83 h 90"/>
              <a:gd name="T66" fmla="*/ 90 w 90"/>
              <a:gd name="T67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0" h="90">
                <a:moveTo>
                  <a:pt x="40" y="40"/>
                </a:moveTo>
                <a:lnTo>
                  <a:pt x="0" y="40"/>
                </a:lnTo>
                <a:lnTo>
                  <a:pt x="0" y="0"/>
                </a:lnTo>
                <a:lnTo>
                  <a:pt x="40" y="0"/>
                </a:lnTo>
                <a:lnTo>
                  <a:pt x="40" y="40"/>
                </a:lnTo>
                <a:close/>
                <a:moveTo>
                  <a:pt x="40" y="90"/>
                </a:moveTo>
                <a:lnTo>
                  <a:pt x="0" y="90"/>
                </a:lnTo>
                <a:lnTo>
                  <a:pt x="0" y="50"/>
                </a:lnTo>
                <a:lnTo>
                  <a:pt x="40" y="50"/>
                </a:lnTo>
                <a:lnTo>
                  <a:pt x="40" y="90"/>
                </a:lnTo>
                <a:close/>
                <a:moveTo>
                  <a:pt x="33" y="33"/>
                </a:moveTo>
                <a:lnTo>
                  <a:pt x="33" y="10"/>
                </a:lnTo>
                <a:lnTo>
                  <a:pt x="9" y="10"/>
                </a:lnTo>
                <a:lnTo>
                  <a:pt x="9" y="33"/>
                </a:lnTo>
                <a:lnTo>
                  <a:pt x="33" y="33"/>
                </a:lnTo>
                <a:close/>
                <a:moveTo>
                  <a:pt x="33" y="83"/>
                </a:moveTo>
                <a:lnTo>
                  <a:pt x="33" y="57"/>
                </a:lnTo>
                <a:lnTo>
                  <a:pt x="9" y="57"/>
                </a:lnTo>
                <a:lnTo>
                  <a:pt x="9" y="83"/>
                </a:lnTo>
                <a:lnTo>
                  <a:pt x="33" y="83"/>
                </a:lnTo>
                <a:close/>
                <a:moveTo>
                  <a:pt x="26" y="26"/>
                </a:moveTo>
                <a:lnTo>
                  <a:pt x="16" y="26"/>
                </a:lnTo>
                <a:lnTo>
                  <a:pt x="16" y="17"/>
                </a:lnTo>
                <a:lnTo>
                  <a:pt x="26" y="17"/>
                </a:lnTo>
                <a:lnTo>
                  <a:pt x="26" y="26"/>
                </a:lnTo>
                <a:close/>
                <a:moveTo>
                  <a:pt x="26" y="74"/>
                </a:moveTo>
                <a:lnTo>
                  <a:pt x="16" y="74"/>
                </a:lnTo>
                <a:lnTo>
                  <a:pt x="16" y="67"/>
                </a:lnTo>
                <a:lnTo>
                  <a:pt x="26" y="67"/>
                </a:lnTo>
                <a:lnTo>
                  <a:pt x="26" y="74"/>
                </a:lnTo>
                <a:close/>
                <a:moveTo>
                  <a:pt x="90" y="40"/>
                </a:moveTo>
                <a:lnTo>
                  <a:pt x="49" y="40"/>
                </a:lnTo>
                <a:lnTo>
                  <a:pt x="49" y="0"/>
                </a:lnTo>
                <a:lnTo>
                  <a:pt x="90" y="0"/>
                </a:lnTo>
                <a:lnTo>
                  <a:pt x="90" y="40"/>
                </a:lnTo>
                <a:close/>
                <a:moveTo>
                  <a:pt x="90" y="74"/>
                </a:moveTo>
                <a:lnTo>
                  <a:pt x="66" y="74"/>
                </a:lnTo>
                <a:lnTo>
                  <a:pt x="66" y="67"/>
                </a:lnTo>
                <a:lnTo>
                  <a:pt x="57" y="67"/>
                </a:lnTo>
                <a:lnTo>
                  <a:pt x="57" y="90"/>
                </a:lnTo>
                <a:lnTo>
                  <a:pt x="49" y="90"/>
                </a:lnTo>
                <a:lnTo>
                  <a:pt x="49" y="50"/>
                </a:lnTo>
                <a:lnTo>
                  <a:pt x="73" y="50"/>
                </a:lnTo>
                <a:lnTo>
                  <a:pt x="73" y="57"/>
                </a:lnTo>
                <a:lnTo>
                  <a:pt x="83" y="57"/>
                </a:lnTo>
                <a:lnTo>
                  <a:pt x="83" y="50"/>
                </a:lnTo>
                <a:lnTo>
                  <a:pt x="90" y="50"/>
                </a:lnTo>
                <a:lnTo>
                  <a:pt x="90" y="74"/>
                </a:lnTo>
                <a:close/>
                <a:moveTo>
                  <a:pt x="83" y="33"/>
                </a:moveTo>
                <a:lnTo>
                  <a:pt x="83" y="10"/>
                </a:lnTo>
                <a:lnTo>
                  <a:pt x="57" y="10"/>
                </a:lnTo>
                <a:lnTo>
                  <a:pt x="57" y="33"/>
                </a:lnTo>
                <a:lnTo>
                  <a:pt x="83" y="33"/>
                </a:lnTo>
                <a:close/>
                <a:moveTo>
                  <a:pt x="73" y="26"/>
                </a:moveTo>
                <a:lnTo>
                  <a:pt x="66" y="26"/>
                </a:lnTo>
                <a:lnTo>
                  <a:pt x="66" y="17"/>
                </a:lnTo>
                <a:lnTo>
                  <a:pt x="73" y="17"/>
                </a:lnTo>
                <a:lnTo>
                  <a:pt x="73" y="26"/>
                </a:lnTo>
                <a:close/>
                <a:moveTo>
                  <a:pt x="73" y="90"/>
                </a:moveTo>
                <a:lnTo>
                  <a:pt x="66" y="90"/>
                </a:lnTo>
                <a:lnTo>
                  <a:pt x="66" y="83"/>
                </a:lnTo>
                <a:lnTo>
                  <a:pt x="73" y="83"/>
                </a:lnTo>
                <a:lnTo>
                  <a:pt x="73" y="90"/>
                </a:lnTo>
                <a:close/>
                <a:moveTo>
                  <a:pt x="90" y="90"/>
                </a:moveTo>
                <a:lnTo>
                  <a:pt x="83" y="90"/>
                </a:lnTo>
                <a:lnTo>
                  <a:pt x="83" y="83"/>
                </a:lnTo>
                <a:lnTo>
                  <a:pt x="90" y="83"/>
                </a:lnTo>
                <a:lnTo>
                  <a:pt x="90" y="90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30" name="Freeform 460"/>
          <p:cNvSpPr>
            <a:spLocks noEditPoints="1"/>
          </p:cNvSpPr>
          <p:nvPr/>
        </p:nvSpPr>
        <p:spPr bwMode="auto">
          <a:xfrm>
            <a:off x="6762297" y="3230152"/>
            <a:ext cx="438299" cy="357381"/>
          </a:xfrm>
          <a:custGeom>
            <a:avLst/>
            <a:gdLst>
              <a:gd name="T0" fmla="*/ 37 w 55"/>
              <a:gd name="T1" fmla="*/ 13 h 45"/>
              <a:gd name="T2" fmla="*/ 21 w 55"/>
              <a:gd name="T3" fmla="*/ 29 h 45"/>
              <a:gd name="T4" fmla="*/ 21 w 55"/>
              <a:gd name="T5" fmla="*/ 33 h 45"/>
              <a:gd name="T6" fmla="*/ 20 w 55"/>
              <a:gd name="T7" fmla="*/ 33 h 45"/>
              <a:gd name="T8" fmla="*/ 13 w 55"/>
              <a:gd name="T9" fmla="*/ 32 h 45"/>
              <a:gd name="T10" fmla="*/ 6 w 55"/>
              <a:gd name="T11" fmla="*/ 35 h 45"/>
              <a:gd name="T12" fmla="*/ 8 w 55"/>
              <a:gd name="T13" fmla="*/ 30 h 45"/>
              <a:gd name="T14" fmla="*/ 0 w 55"/>
              <a:gd name="T15" fmla="*/ 16 h 45"/>
              <a:gd name="T16" fmla="*/ 20 w 55"/>
              <a:gd name="T17" fmla="*/ 0 h 45"/>
              <a:gd name="T18" fmla="*/ 39 w 55"/>
              <a:gd name="T19" fmla="*/ 14 h 45"/>
              <a:gd name="T20" fmla="*/ 37 w 55"/>
              <a:gd name="T21" fmla="*/ 13 h 45"/>
              <a:gd name="T22" fmla="*/ 13 w 55"/>
              <a:gd name="T23" fmla="*/ 8 h 45"/>
              <a:gd name="T24" fmla="*/ 10 w 55"/>
              <a:gd name="T25" fmla="*/ 11 h 45"/>
              <a:gd name="T26" fmla="*/ 13 w 55"/>
              <a:gd name="T27" fmla="*/ 13 h 45"/>
              <a:gd name="T28" fmla="*/ 16 w 55"/>
              <a:gd name="T29" fmla="*/ 11 h 45"/>
              <a:gd name="T30" fmla="*/ 13 w 55"/>
              <a:gd name="T31" fmla="*/ 8 h 45"/>
              <a:gd name="T32" fmla="*/ 48 w 55"/>
              <a:gd name="T33" fmla="*/ 40 h 45"/>
              <a:gd name="T34" fmla="*/ 50 w 55"/>
              <a:gd name="T35" fmla="*/ 45 h 45"/>
              <a:gd name="T36" fmla="*/ 44 w 55"/>
              <a:gd name="T37" fmla="*/ 42 h 45"/>
              <a:gd name="T38" fmla="*/ 38 w 55"/>
              <a:gd name="T39" fmla="*/ 43 h 45"/>
              <a:gd name="T40" fmla="*/ 22 w 55"/>
              <a:gd name="T41" fmla="*/ 29 h 45"/>
              <a:gd name="T42" fmla="*/ 38 w 55"/>
              <a:gd name="T43" fmla="*/ 14 h 45"/>
              <a:gd name="T44" fmla="*/ 55 w 55"/>
              <a:gd name="T45" fmla="*/ 29 h 45"/>
              <a:gd name="T46" fmla="*/ 48 w 55"/>
              <a:gd name="T47" fmla="*/ 40 h 45"/>
              <a:gd name="T48" fmla="*/ 27 w 55"/>
              <a:gd name="T49" fmla="*/ 8 h 45"/>
              <a:gd name="T50" fmla="*/ 24 w 55"/>
              <a:gd name="T51" fmla="*/ 11 h 45"/>
              <a:gd name="T52" fmla="*/ 27 w 55"/>
              <a:gd name="T53" fmla="*/ 13 h 45"/>
              <a:gd name="T54" fmla="*/ 29 w 55"/>
              <a:gd name="T55" fmla="*/ 11 h 45"/>
              <a:gd name="T56" fmla="*/ 27 w 55"/>
              <a:gd name="T57" fmla="*/ 8 h 45"/>
              <a:gd name="T58" fmla="*/ 33 w 55"/>
              <a:gd name="T59" fmla="*/ 22 h 45"/>
              <a:gd name="T60" fmla="*/ 31 w 55"/>
              <a:gd name="T61" fmla="*/ 24 h 45"/>
              <a:gd name="T62" fmla="*/ 33 w 55"/>
              <a:gd name="T63" fmla="*/ 26 h 45"/>
              <a:gd name="T64" fmla="*/ 36 w 55"/>
              <a:gd name="T65" fmla="*/ 24 h 45"/>
              <a:gd name="T66" fmla="*/ 33 w 55"/>
              <a:gd name="T67" fmla="*/ 22 h 45"/>
              <a:gd name="T68" fmla="*/ 44 w 55"/>
              <a:gd name="T69" fmla="*/ 22 h 45"/>
              <a:gd name="T70" fmla="*/ 42 w 55"/>
              <a:gd name="T71" fmla="*/ 24 h 45"/>
              <a:gd name="T72" fmla="*/ 44 w 55"/>
              <a:gd name="T73" fmla="*/ 26 h 45"/>
              <a:gd name="T74" fmla="*/ 46 w 55"/>
              <a:gd name="T75" fmla="*/ 24 h 45"/>
              <a:gd name="T76" fmla="*/ 44 w 55"/>
              <a:gd name="T77" fmla="*/ 2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" h="45">
                <a:moveTo>
                  <a:pt x="37" y="13"/>
                </a:moveTo>
                <a:cubicBezTo>
                  <a:pt x="28" y="13"/>
                  <a:pt x="21" y="20"/>
                  <a:pt x="21" y="29"/>
                </a:cubicBezTo>
                <a:cubicBezTo>
                  <a:pt x="21" y="30"/>
                  <a:pt x="21" y="32"/>
                  <a:pt x="21" y="33"/>
                </a:cubicBezTo>
                <a:cubicBezTo>
                  <a:pt x="21" y="33"/>
                  <a:pt x="20" y="33"/>
                  <a:pt x="20" y="33"/>
                </a:cubicBezTo>
                <a:cubicBezTo>
                  <a:pt x="17" y="33"/>
                  <a:pt x="15" y="32"/>
                  <a:pt x="13" y="32"/>
                </a:cubicBezTo>
                <a:cubicBezTo>
                  <a:pt x="6" y="35"/>
                  <a:pt x="6" y="35"/>
                  <a:pt x="6" y="35"/>
                </a:cubicBezTo>
                <a:cubicBezTo>
                  <a:pt x="8" y="30"/>
                  <a:pt x="8" y="30"/>
                  <a:pt x="8" y="30"/>
                </a:cubicBezTo>
                <a:cubicBezTo>
                  <a:pt x="3" y="26"/>
                  <a:pt x="0" y="22"/>
                  <a:pt x="0" y="16"/>
                </a:cubicBezTo>
                <a:cubicBezTo>
                  <a:pt x="0" y="7"/>
                  <a:pt x="9" y="0"/>
                  <a:pt x="20" y="0"/>
                </a:cubicBezTo>
                <a:cubicBezTo>
                  <a:pt x="29" y="0"/>
                  <a:pt x="37" y="6"/>
                  <a:pt x="39" y="14"/>
                </a:cubicBezTo>
                <a:cubicBezTo>
                  <a:pt x="39" y="13"/>
                  <a:pt x="38" y="13"/>
                  <a:pt x="37" y="13"/>
                </a:cubicBezTo>
                <a:close/>
                <a:moveTo>
                  <a:pt x="13" y="8"/>
                </a:moveTo>
                <a:cubicBezTo>
                  <a:pt x="12" y="8"/>
                  <a:pt x="10" y="9"/>
                  <a:pt x="10" y="11"/>
                </a:cubicBezTo>
                <a:cubicBezTo>
                  <a:pt x="10" y="12"/>
                  <a:pt x="12" y="13"/>
                  <a:pt x="13" y="13"/>
                </a:cubicBezTo>
                <a:cubicBezTo>
                  <a:pt x="15" y="13"/>
                  <a:pt x="16" y="12"/>
                  <a:pt x="16" y="11"/>
                </a:cubicBezTo>
                <a:cubicBezTo>
                  <a:pt x="16" y="9"/>
                  <a:pt x="15" y="8"/>
                  <a:pt x="13" y="8"/>
                </a:cubicBezTo>
                <a:close/>
                <a:moveTo>
                  <a:pt x="48" y="40"/>
                </a:moveTo>
                <a:cubicBezTo>
                  <a:pt x="50" y="45"/>
                  <a:pt x="50" y="45"/>
                  <a:pt x="50" y="45"/>
                </a:cubicBezTo>
                <a:cubicBezTo>
                  <a:pt x="44" y="42"/>
                  <a:pt x="44" y="42"/>
                  <a:pt x="44" y="42"/>
                </a:cubicBezTo>
                <a:cubicBezTo>
                  <a:pt x="42" y="42"/>
                  <a:pt x="40" y="43"/>
                  <a:pt x="38" y="43"/>
                </a:cubicBezTo>
                <a:cubicBezTo>
                  <a:pt x="29" y="43"/>
                  <a:pt x="22" y="36"/>
                  <a:pt x="22" y="29"/>
                </a:cubicBezTo>
                <a:cubicBezTo>
                  <a:pt x="22" y="21"/>
                  <a:pt x="29" y="14"/>
                  <a:pt x="38" y="14"/>
                </a:cubicBezTo>
                <a:cubicBezTo>
                  <a:pt x="47" y="14"/>
                  <a:pt x="55" y="21"/>
                  <a:pt x="55" y="29"/>
                </a:cubicBezTo>
                <a:cubicBezTo>
                  <a:pt x="55" y="33"/>
                  <a:pt x="52" y="37"/>
                  <a:pt x="48" y="40"/>
                </a:cubicBezTo>
                <a:close/>
                <a:moveTo>
                  <a:pt x="27" y="8"/>
                </a:moveTo>
                <a:cubicBezTo>
                  <a:pt x="25" y="8"/>
                  <a:pt x="24" y="9"/>
                  <a:pt x="24" y="11"/>
                </a:cubicBezTo>
                <a:cubicBezTo>
                  <a:pt x="24" y="12"/>
                  <a:pt x="25" y="13"/>
                  <a:pt x="27" y="13"/>
                </a:cubicBezTo>
                <a:cubicBezTo>
                  <a:pt x="28" y="13"/>
                  <a:pt x="29" y="12"/>
                  <a:pt x="29" y="11"/>
                </a:cubicBezTo>
                <a:cubicBezTo>
                  <a:pt x="29" y="9"/>
                  <a:pt x="28" y="8"/>
                  <a:pt x="27" y="8"/>
                </a:cubicBezTo>
                <a:close/>
                <a:moveTo>
                  <a:pt x="33" y="22"/>
                </a:moveTo>
                <a:cubicBezTo>
                  <a:pt x="32" y="22"/>
                  <a:pt x="31" y="23"/>
                  <a:pt x="31" y="24"/>
                </a:cubicBezTo>
                <a:cubicBezTo>
                  <a:pt x="31" y="25"/>
                  <a:pt x="32" y="26"/>
                  <a:pt x="33" y="26"/>
                </a:cubicBezTo>
                <a:cubicBezTo>
                  <a:pt x="35" y="26"/>
                  <a:pt x="36" y="25"/>
                  <a:pt x="36" y="24"/>
                </a:cubicBezTo>
                <a:cubicBezTo>
                  <a:pt x="36" y="23"/>
                  <a:pt x="35" y="22"/>
                  <a:pt x="33" y="22"/>
                </a:cubicBezTo>
                <a:close/>
                <a:moveTo>
                  <a:pt x="44" y="22"/>
                </a:moveTo>
                <a:cubicBezTo>
                  <a:pt x="43" y="22"/>
                  <a:pt x="42" y="23"/>
                  <a:pt x="42" y="24"/>
                </a:cubicBezTo>
                <a:cubicBezTo>
                  <a:pt x="42" y="25"/>
                  <a:pt x="43" y="26"/>
                  <a:pt x="44" y="26"/>
                </a:cubicBezTo>
                <a:cubicBezTo>
                  <a:pt x="45" y="26"/>
                  <a:pt x="46" y="25"/>
                  <a:pt x="46" y="24"/>
                </a:cubicBezTo>
                <a:cubicBezTo>
                  <a:pt x="46" y="23"/>
                  <a:pt x="45" y="22"/>
                  <a:pt x="44" y="2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31" name="Freeform 459"/>
          <p:cNvSpPr>
            <a:spLocks noEditPoints="1"/>
          </p:cNvSpPr>
          <p:nvPr/>
        </p:nvSpPr>
        <p:spPr bwMode="auto">
          <a:xfrm>
            <a:off x="7710657" y="4117756"/>
            <a:ext cx="420039" cy="345695"/>
          </a:xfrm>
          <a:custGeom>
            <a:avLst/>
            <a:gdLst>
              <a:gd name="T0" fmla="*/ 20 w 48"/>
              <a:gd name="T1" fmla="*/ 39 h 39"/>
              <a:gd name="T2" fmla="*/ 0 w 48"/>
              <a:gd name="T3" fmla="*/ 26 h 39"/>
              <a:gd name="T4" fmla="*/ 7 w 48"/>
              <a:gd name="T5" fmla="*/ 13 h 39"/>
              <a:gd name="T6" fmla="*/ 22 w 48"/>
              <a:gd name="T7" fmla="*/ 7 h 39"/>
              <a:gd name="T8" fmla="*/ 23 w 48"/>
              <a:gd name="T9" fmla="*/ 12 h 39"/>
              <a:gd name="T10" fmla="*/ 24 w 48"/>
              <a:gd name="T11" fmla="*/ 13 h 39"/>
              <a:gd name="T12" fmla="*/ 35 w 48"/>
              <a:gd name="T13" fmla="*/ 13 h 39"/>
              <a:gd name="T14" fmla="*/ 35 w 48"/>
              <a:gd name="T15" fmla="*/ 18 h 39"/>
              <a:gd name="T16" fmla="*/ 36 w 48"/>
              <a:gd name="T17" fmla="*/ 19 h 39"/>
              <a:gd name="T18" fmla="*/ 41 w 48"/>
              <a:gd name="T19" fmla="*/ 25 h 39"/>
              <a:gd name="T20" fmla="*/ 20 w 48"/>
              <a:gd name="T21" fmla="*/ 39 h 39"/>
              <a:gd name="T22" fmla="*/ 18 w 48"/>
              <a:gd name="T23" fmla="*/ 17 h 39"/>
              <a:gd name="T24" fmla="*/ 4 w 48"/>
              <a:gd name="T25" fmla="*/ 28 h 39"/>
              <a:gd name="T26" fmla="*/ 20 w 48"/>
              <a:gd name="T27" fmla="*/ 36 h 39"/>
              <a:gd name="T28" fmla="*/ 33 w 48"/>
              <a:gd name="T29" fmla="*/ 25 h 39"/>
              <a:gd name="T30" fmla="*/ 18 w 48"/>
              <a:gd name="T31" fmla="*/ 17 h 39"/>
              <a:gd name="T32" fmla="*/ 15 w 48"/>
              <a:gd name="T33" fmla="*/ 34 h 39"/>
              <a:gd name="T34" fmla="*/ 11 w 48"/>
              <a:gd name="T35" fmla="*/ 26 h 39"/>
              <a:gd name="T36" fmla="*/ 20 w 48"/>
              <a:gd name="T37" fmla="*/ 21 h 39"/>
              <a:gd name="T38" fmla="*/ 25 w 48"/>
              <a:gd name="T39" fmla="*/ 30 h 39"/>
              <a:gd name="T40" fmla="*/ 15 w 48"/>
              <a:gd name="T41" fmla="*/ 34 h 39"/>
              <a:gd name="T42" fmla="*/ 17 w 48"/>
              <a:gd name="T43" fmla="*/ 27 h 39"/>
              <a:gd name="T44" fmla="*/ 13 w 48"/>
              <a:gd name="T45" fmla="*/ 28 h 39"/>
              <a:gd name="T46" fmla="*/ 14 w 48"/>
              <a:gd name="T47" fmla="*/ 31 h 39"/>
              <a:gd name="T48" fmla="*/ 18 w 48"/>
              <a:gd name="T49" fmla="*/ 30 h 39"/>
              <a:gd name="T50" fmla="*/ 17 w 48"/>
              <a:gd name="T51" fmla="*/ 27 h 39"/>
              <a:gd name="T52" fmla="*/ 20 w 48"/>
              <a:gd name="T53" fmla="*/ 26 h 39"/>
              <a:gd name="T54" fmla="*/ 18 w 48"/>
              <a:gd name="T55" fmla="*/ 26 h 39"/>
              <a:gd name="T56" fmla="*/ 19 w 48"/>
              <a:gd name="T57" fmla="*/ 27 h 39"/>
              <a:gd name="T58" fmla="*/ 20 w 48"/>
              <a:gd name="T59" fmla="*/ 27 h 39"/>
              <a:gd name="T60" fmla="*/ 20 w 48"/>
              <a:gd name="T61" fmla="*/ 26 h 39"/>
              <a:gd name="T62" fmla="*/ 47 w 48"/>
              <a:gd name="T63" fmla="*/ 17 h 39"/>
              <a:gd name="T64" fmla="*/ 45 w 48"/>
              <a:gd name="T65" fmla="*/ 18 h 39"/>
              <a:gd name="T66" fmla="*/ 43 w 48"/>
              <a:gd name="T67" fmla="*/ 16 h 39"/>
              <a:gd name="T68" fmla="*/ 42 w 48"/>
              <a:gd name="T69" fmla="*/ 7 h 39"/>
              <a:gd name="T70" fmla="*/ 33 w 48"/>
              <a:gd name="T71" fmla="*/ 4 h 39"/>
              <a:gd name="T72" fmla="*/ 31 w 48"/>
              <a:gd name="T73" fmla="*/ 3 h 39"/>
              <a:gd name="T74" fmla="*/ 32 w 48"/>
              <a:gd name="T75" fmla="*/ 0 h 39"/>
              <a:gd name="T76" fmla="*/ 44 w 48"/>
              <a:gd name="T77" fmla="*/ 4 h 39"/>
              <a:gd name="T78" fmla="*/ 47 w 48"/>
              <a:gd name="T79" fmla="*/ 17 h 39"/>
              <a:gd name="T80" fmla="*/ 41 w 48"/>
              <a:gd name="T81" fmla="*/ 15 h 39"/>
              <a:gd name="T82" fmla="*/ 39 w 48"/>
              <a:gd name="T83" fmla="*/ 16 h 39"/>
              <a:gd name="T84" fmla="*/ 38 w 48"/>
              <a:gd name="T85" fmla="*/ 14 h 39"/>
              <a:gd name="T86" fmla="*/ 37 w 48"/>
              <a:gd name="T87" fmla="*/ 11 h 39"/>
              <a:gd name="T88" fmla="*/ 34 w 48"/>
              <a:gd name="T89" fmla="*/ 10 h 39"/>
              <a:gd name="T90" fmla="*/ 32 w 48"/>
              <a:gd name="T91" fmla="*/ 9 h 39"/>
              <a:gd name="T92" fmla="*/ 34 w 48"/>
              <a:gd name="T93" fmla="*/ 7 h 39"/>
              <a:gd name="T94" fmla="*/ 39 w 48"/>
              <a:gd name="T95" fmla="*/ 9 h 39"/>
              <a:gd name="T96" fmla="*/ 41 w 48"/>
              <a:gd name="T97" fmla="*/ 1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8" h="39">
                <a:moveTo>
                  <a:pt x="20" y="39"/>
                </a:moveTo>
                <a:cubicBezTo>
                  <a:pt x="10" y="39"/>
                  <a:pt x="0" y="34"/>
                  <a:pt x="0" y="26"/>
                </a:cubicBezTo>
                <a:cubicBezTo>
                  <a:pt x="0" y="22"/>
                  <a:pt x="2" y="17"/>
                  <a:pt x="7" y="13"/>
                </a:cubicBezTo>
                <a:cubicBezTo>
                  <a:pt x="13" y="7"/>
                  <a:pt x="20" y="4"/>
                  <a:pt x="22" y="7"/>
                </a:cubicBezTo>
                <a:cubicBezTo>
                  <a:pt x="24" y="8"/>
                  <a:pt x="24" y="10"/>
                  <a:pt x="23" y="12"/>
                </a:cubicBezTo>
                <a:cubicBezTo>
                  <a:pt x="23" y="14"/>
                  <a:pt x="24" y="13"/>
                  <a:pt x="24" y="13"/>
                </a:cubicBezTo>
                <a:cubicBezTo>
                  <a:pt x="29" y="11"/>
                  <a:pt x="33" y="11"/>
                  <a:pt x="35" y="13"/>
                </a:cubicBezTo>
                <a:cubicBezTo>
                  <a:pt x="36" y="14"/>
                  <a:pt x="36" y="16"/>
                  <a:pt x="35" y="18"/>
                </a:cubicBezTo>
                <a:cubicBezTo>
                  <a:pt x="34" y="19"/>
                  <a:pt x="35" y="19"/>
                  <a:pt x="36" y="19"/>
                </a:cubicBezTo>
                <a:cubicBezTo>
                  <a:pt x="38" y="20"/>
                  <a:pt x="41" y="22"/>
                  <a:pt x="41" y="25"/>
                </a:cubicBezTo>
                <a:cubicBezTo>
                  <a:pt x="41" y="32"/>
                  <a:pt x="33" y="39"/>
                  <a:pt x="20" y="39"/>
                </a:cubicBezTo>
                <a:close/>
                <a:moveTo>
                  <a:pt x="18" y="17"/>
                </a:moveTo>
                <a:cubicBezTo>
                  <a:pt x="10" y="18"/>
                  <a:pt x="4" y="23"/>
                  <a:pt x="4" y="28"/>
                </a:cubicBezTo>
                <a:cubicBezTo>
                  <a:pt x="5" y="33"/>
                  <a:pt x="12" y="37"/>
                  <a:pt x="20" y="36"/>
                </a:cubicBezTo>
                <a:cubicBezTo>
                  <a:pt x="28" y="35"/>
                  <a:pt x="34" y="31"/>
                  <a:pt x="33" y="25"/>
                </a:cubicBezTo>
                <a:cubicBezTo>
                  <a:pt x="33" y="20"/>
                  <a:pt x="26" y="17"/>
                  <a:pt x="18" y="17"/>
                </a:cubicBezTo>
                <a:close/>
                <a:moveTo>
                  <a:pt x="15" y="34"/>
                </a:moveTo>
                <a:cubicBezTo>
                  <a:pt x="11" y="33"/>
                  <a:pt x="9" y="29"/>
                  <a:pt x="11" y="26"/>
                </a:cubicBezTo>
                <a:cubicBezTo>
                  <a:pt x="12" y="22"/>
                  <a:pt x="17" y="20"/>
                  <a:pt x="20" y="21"/>
                </a:cubicBezTo>
                <a:cubicBezTo>
                  <a:pt x="24" y="22"/>
                  <a:pt x="26" y="26"/>
                  <a:pt x="25" y="30"/>
                </a:cubicBezTo>
                <a:cubicBezTo>
                  <a:pt x="23" y="33"/>
                  <a:pt x="19" y="35"/>
                  <a:pt x="15" y="34"/>
                </a:cubicBezTo>
                <a:close/>
                <a:moveTo>
                  <a:pt x="17" y="27"/>
                </a:moveTo>
                <a:cubicBezTo>
                  <a:pt x="16" y="26"/>
                  <a:pt x="14" y="27"/>
                  <a:pt x="13" y="28"/>
                </a:cubicBezTo>
                <a:cubicBezTo>
                  <a:pt x="12" y="29"/>
                  <a:pt x="13" y="31"/>
                  <a:pt x="14" y="31"/>
                </a:cubicBezTo>
                <a:cubicBezTo>
                  <a:pt x="15" y="32"/>
                  <a:pt x="17" y="31"/>
                  <a:pt x="18" y="30"/>
                </a:cubicBezTo>
                <a:cubicBezTo>
                  <a:pt x="18" y="29"/>
                  <a:pt x="18" y="27"/>
                  <a:pt x="17" y="27"/>
                </a:cubicBezTo>
                <a:close/>
                <a:moveTo>
                  <a:pt x="20" y="26"/>
                </a:moveTo>
                <a:cubicBezTo>
                  <a:pt x="19" y="25"/>
                  <a:pt x="19" y="26"/>
                  <a:pt x="18" y="26"/>
                </a:cubicBezTo>
                <a:cubicBezTo>
                  <a:pt x="18" y="27"/>
                  <a:pt x="18" y="27"/>
                  <a:pt x="19" y="27"/>
                </a:cubicBezTo>
                <a:cubicBezTo>
                  <a:pt x="19" y="28"/>
                  <a:pt x="20" y="27"/>
                  <a:pt x="20" y="27"/>
                </a:cubicBezTo>
                <a:cubicBezTo>
                  <a:pt x="20" y="26"/>
                  <a:pt x="20" y="26"/>
                  <a:pt x="20" y="26"/>
                </a:cubicBezTo>
                <a:close/>
                <a:moveTo>
                  <a:pt x="47" y="17"/>
                </a:moveTo>
                <a:cubicBezTo>
                  <a:pt x="47" y="18"/>
                  <a:pt x="46" y="18"/>
                  <a:pt x="45" y="18"/>
                </a:cubicBezTo>
                <a:cubicBezTo>
                  <a:pt x="44" y="18"/>
                  <a:pt x="43" y="17"/>
                  <a:pt x="43" y="16"/>
                </a:cubicBezTo>
                <a:cubicBezTo>
                  <a:pt x="44" y="13"/>
                  <a:pt x="44" y="9"/>
                  <a:pt x="42" y="7"/>
                </a:cubicBezTo>
                <a:cubicBezTo>
                  <a:pt x="39" y="4"/>
                  <a:pt x="36" y="3"/>
                  <a:pt x="33" y="4"/>
                </a:cubicBezTo>
                <a:cubicBezTo>
                  <a:pt x="32" y="4"/>
                  <a:pt x="31" y="4"/>
                  <a:pt x="31" y="3"/>
                </a:cubicBezTo>
                <a:cubicBezTo>
                  <a:pt x="31" y="2"/>
                  <a:pt x="31" y="1"/>
                  <a:pt x="32" y="0"/>
                </a:cubicBezTo>
                <a:cubicBezTo>
                  <a:pt x="36" y="0"/>
                  <a:pt x="41" y="1"/>
                  <a:pt x="44" y="4"/>
                </a:cubicBezTo>
                <a:cubicBezTo>
                  <a:pt x="47" y="8"/>
                  <a:pt x="48" y="13"/>
                  <a:pt x="47" y="17"/>
                </a:cubicBezTo>
                <a:close/>
                <a:moveTo>
                  <a:pt x="41" y="15"/>
                </a:moveTo>
                <a:cubicBezTo>
                  <a:pt x="40" y="16"/>
                  <a:pt x="40" y="16"/>
                  <a:pt x="39" y="16"/>
                </a:cubicBezTo>
                <a:cubicBezTo>
                  <a:pt x="38" y="16"/>
                  <a:pt x="37" y="15"/>
                  <a:pt x="38" y="14"/>
                </a:cubicBezTo>
                <a:cubicBezTo>
                  <a:pt x="38" y="13"/>
                  <a:pt x="38" y="12"/>
                  <a:pt x="37" y="11"/>
                </a:cubicBezTo>
                <a:cubicBezTo>
                  <a:pt x="36" y="10"/>
                  <a:pt x="35" y="10"/>
                  <a:pt x="34" y="10"/>
                </a:cubicBezTo>
                <a:cubicBezTo>
                  <a:pt x="33" y="10"/>
                  <a:pt x="32" y="10"/>
                  <a:pt x="32" y="9"/>
                </a:cubicBezTo>
                <a:cubicBezTo>
                  <a:pt x="32" y="8"/>
                  <a:pt x="33" y="7"/>
                  <a:pt x="34" y="7"/>
                </a:cubicBezTo>
                <a:cubicBezTo>
                  <a:pt x="36" y="6"/>
                  <a:pt x="38" y="7"/>
                  <a:pt x="39" y="9"/>
                </a:cubicBezTo>
                <a:cubicBezTo>
                  <a:pt x="41" y="10"/>
                  <a:pt x="41" y="13"/>
                  <a:pt x="41" y="15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32" name="Freeform 453"/>
          <p:cNvSpPr>
            <a:spLocks noEditPoints="1"/>
          </p:cNvSpPr>
          <p:nvPr/>
        </p:nvSpPr>
        <p:spPr bwMode="auto">
          <a:xfrm>
            <a:off x="3469105" y="5399516"/>
            <a:ext cx="333203" cy="308290"/>
          </a:xfrm>
          <a:custGeom>
            <a:avLst/>
            <a:gdLst>
              <a:gd name="T0" fmla="*/ 45 w 45"/>
              <a:gd name="T1" fmla="*/ 13 h 42"/>
              <a:gd name="T2" fmla="*/ 30 w 45"/>
              <a:gd name="T3" fmla="*/ 24 h 42"/>
              <a:gd name="T4" fmla="*/ 28 w 45"/>
              <a:gd name="T5" fmla="*/ 27 h 42"/>
              <a:gd name="T6" fmla="*/ 26 w 45"/>
              <a:gd name="T7" fmla="*/ 31 h 42"/>
              <a:gd name="T8" fmla="*/ 29 w 45"/>
              <a:gd name="T9" fmla="*/ 35 h 42"/>
              <a:gd name="T10" fmla="*/ 35 w 45"/>
              <a:gd name="T11" fmla="*/ 39 h 42"/>
              <a:gd name="T12" fmla="*/ 35 w 45"/>
              <a:gd name="T13" fmla="*/ 41 h 42"/>
              <a:gd name="T14" fmla="*/ 34 w 45"/>
              <a:gd name="T15" fmla="*/ 42 h 42"/>
              <a:gd name="T16" fmla="*/ 11 w 45"/>
              <a:gd name="T17" fmla="*/ 42 h 42"/>
              <a:gd name="T18" fmla="*/ 11 w 45"/>
              <a:gd name="T19" fmla="*/ 41 h 42"/>
              <a:gd name="T20" fmla="*/ 11 w 45"/>
              <a:gd name="T21" fmla="*/ 39 h 42"/>
              <a:gd name="T22" fmla="*/ 16 w 45"/>
              <a:gd name="T23" fmla="*/ 35 h 42"/>
              <a:gd name="T24" fmla="*/ 19 w 45"/>
              <a:gd name="T25" fmla="*/ 31 h 42"/>
              <a:gd name="T26" fmla="*/ 17 w 45"/>
              <a:gd name="T27" fmla="*/ 27 h 42"/>
              <a:gd name="T28" fmla="*/ 15 w 45"/>
              <a:gd name="T29" fmla="*/ 24 h 42"/>
              <a:gd name="T30" fmla="*/ 0 w 45"/>
              <a:gd name="T31" fmla="*/ 13 h 42"/>
              <a:gd name="T32" fmla="*/ 0 w 45"/>
              <a:gd name="T33" fmla="*/ 10 h 42"/>
              <a:gd name="T34" fmla="*/ 3 w 45"/>
              <a:gd name="T35" fmla="*/ 7 h 42"/>
              <a:gd name="T36" fmla="*/ 11 w 45"/>
              <a:gd name="T37" fmla="*/ 7 h 42"/>
              <a:gd name="T38" fmla="*/ 11 w 45"/>
              <a:gd name="T39" fmla="*/ 5 h 42"/>
              <a:gd name="T40" fmla="*/ 15 w 45"/>
              <a:gd name="T41" fmla="*/ 0 h 42"/>
              <a:gd name="T42" fmla="*/ 30 w 45"/>
              <a:gd name="T43" fmla="*/ 0 h 42"/>
              <a:gd name="T44" fmla="*/ 35 w 45"/>
              <a:gd name="T45" fmla="*/ 5 h 42"/>
              <a:gd name="T46" fmla="*/ 35 w 45"/>
              <a:gd name="T47" fmla="*/ 7 h 42"/>
              <a:gd name="T48" fmla="*/ 42 w 45"/>
              <a:gd name="T49" fmla="*/ 7 h 42"/>
              <a:gd name="T50" fmla="*/ 45 w 45"/>
              <a:gd name="T51" fmla="*/ 10 h 42"/>
              <a:gd name="T52" fmla="*/ 45 w 45"/>
              <a:gd name="T53" fmla="*/ 13 h 42"/>
              <a:gd name="T54" fmla="*/ 11 w 45"/>
              <a:gd name="T55" fmla="*/ 11 h 42"/>
              <a:gd name="T56" fmla="*/ 4 w 45"/>
              <a:gd name="T57" fmla="*/ 11 h 42"/>
              <a:gd name="T58" fmla="*/ 4 w 45"/>
              <a:gd name="T59" fmla="*/ 13 h 42"/>
              <a:gd name="T60" fmla="*/ 13 w 45"/>
              <a:gd name="T61" fmla="*/ 21 h 42"/>
              <a:gd name="T62" fmla="*/ 11 w 45"/>
              <a:gd name="T63" fmla="*/ 11 h 42"/>
              <a:gd name="T64" fmla="*/ 41 w 45"/>
              <a:gd name="T65" fmla="*/ 11 h 42"/>
              <a:gd name="T66" fmla="*/ 35 w 45"/>
              <a:gd name="T67" fmla="*/ 11 h 42"/>
              <a:gd name="T68" fmla="*/ 33 w 45"/>
              <a:gd name="T69" fmla="*/ 21 h 42"/>
              <a:gd name="T70" fmla="*/ 41 w 45"/>
              <a:gd name="T71" fmla="*/ 13 h 42"/>
              <a:gd name="T72" fmla="*/ 41 w 45"/>
              <a:gd name="T73" fmla="*/ 1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5" h="42">
                <a:moveTo>
                  <a:pt x="45" y="13"/>
                </a:moveTo>
                <a:cubicBezTo>
                  <a:pt x="45" y="18"/>
                  <a:pt x="39" y="24"/>
                  <a:pt x="30" y="24"/>
                </a:cubicBezTo>
                <a:cubicBezTo>
                  <a:pt x="29" y="26"/>
                  <a:pt x="28" y="27"/>
                  <a:pt x="28" y="27"/>
                </a:cubicBezTo>
                <a:cubicBezTo>
                  <a:pt x="26" y="28"/>
                  <a:pt x="26" y="30"/>
                  <a:pt x="26" y="31"/>
                </a:cubicBezTo>
                <a:cubicBezTo>
                  <a:pt x="26" y="33"/>
                  <a:pt x="27" y="35"/>
                  <a:pt x="29" y="35"/>
                </a:cubicBezTo>
                <a:cubicBezTo>
                  <a:pt x="32" y="35"/>
                  <a:pt x="35" y="36"/>
                  <a:pt x="35" y="39"/>
                </a:cubicBezTo>
                <a:cubicBezTo>
                  <a:pt x="35" y="41"/>
                  <a:pt x="35" y="41"/>
                  <a:pt x="35" y="41"/>
                </a:cubicBezTo>
                <a:cubicBezTo>
                  <a:pt x="35" y="41"/>
                  <a:pt x="34" y="42"/>
                  <a:pt x="34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1"/>
                  <a:pt x="11" y="41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6"/>
                  <a:pt x="13" y="35"/>
                  <a:pt x="16" y="35"/>
                </a:cubicBezTo>
                <a:cubicBezTo>
                  <a:pt x="18" y="35"/>
                  <a:pt x="19" y="33"/>
                  <a:pt x="19" y="31"/>
                </a:cubicBezTo>
                <a:cubicBezTo>
                  <a:pt x="19" y="30"/>
                  <a:pt x="19" y="28"/>
                  <a:pt x="17" y="27"/>
                </a:cubicBezTo>
                <a:cubicBezTo>
                  <a:pt x="17" y="27"/>
                  <a:pt x="16" y="26"/>
                  <a:pt x="15" y="24"/>
                </a:cubicBezTo>
                <a:cubicBezTo>
                  <a:pt x="6" y="24"/>
                  <a:pt x="0" y="18"/>
                  <a:pt x="0" y="1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8"/>
                  <a:pt x="1" y="7"/>
                  <a:pt x="3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2"/>
                  <a:pt x="12" y="0"/>
                  <a:pt x="15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0"/>
                  <a:pt x="35" y="2"/>
                  <a:pt x="35" y="5"/>
                </a:cubicBezTo>
                <a:cubicBezTo>
                  <a:pt x="35" y="7"/>
                  <a:pt x="35" y="7"/>
                  <a:pt x="35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4" y="7"/>
                  <a:pt x="45" y="8"/>
                  <a:pt x="45" y="10"/>
                </a:cubicBezTo>
                <a:lnTo>
                  <a:pt x="45" y="13"/>
                </a:lnTo>
                <a:close/>
                <a:moveTo>
                  <a:pt x="11" y="11"/>
                </a:moveTo>
                <a:cubicBezTo>
                  <a:pt x="4" y="11"/>
                  <a:pt x="4" y="11"/>
                  <a:pt x="4" y="11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6"/>
                  <a:pt x="7" y="20"/>
                  <a:pt x="13" y="21"/>
                </a:cubicBezTo>
                <a:cubicBezTo>
                  <a:pt x="11" y="18"/>
                  <a:pt x="11" y="15"/>
                  <a:pt x="11" y="11"/>
                </a:cubicBezTo>
                <a:close/>
                <a:moveTo>
                  <a:pt x="41" y="11"/>
                </a:moveTo>
                <a:cubicBezTo>
                  <a:pt x="35" y="11"/>
                  <a:pt x="35" y="11"/>
                  <a:pt x="35" y="11"/>
                </a:cubicBezTo>
                <a:cubicBezTo>
                  <a:pt x="35" y="15"/>
                  <a:pt x="34" y="18"/>
                  <a:pt x="33" y="21"/>
                </a:cubicBezTo>
                <a:cubicBezTo>
                  <a:pt x="38" y="20"/>
                  <a:pt x="41" y="16"/>
                  <a:pt x="41" y="13"/>
                </a:cubicBezTo>
                <a:lnTo>
                  <a:pt x="41" y="1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33" name="橢圓 5"/>
          <p:cNvSpPr/>
          <p:nvPr/>
        </p:nvSpPr>
        <p:spPr>
          <a:xfrm>
            <a:off x="5509908" y="2385013"/>
            <a:ext cx="827193" cy="825350"/>
          </a:xfrm>
          <a:prstGeom prst="ellipse">
            <a:avLst/>
          </a:prstGeom>
          <a:solidFill>
            <a:srgbClr val="C00000"/>
          </a:solidFill>
          <a:ln w="120650" cap="flat" cmpd="sng" algn="ctr">
            <a:gradFill flip="none" rotWithShape="1">
              <a:gsLst>
                <a:gs pos="0">
                  <a:sysClr val="window" lastClr="FFFFFF">
                    <a:lumMod val="78000"/>
                  </a:sysClr>
                </a:gs>
                <a:gs pos="100000">
                  <a:sysClr val="window" lastClr="FFFFFF">
                    <a:lumMod val="98000"/>
                  </a:sysClr>
                </a:gs>
              </a:gsLst>
              <a:lin ang="5400000" scaled="1"/>
              <a:tileRect/>
            </a:gradFill>
            <a:prstDash val="solid"/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2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IN-BoldItalic" pitchFamily="50" charset="0"/>
              <a:ea typeface="新細明體"/>
              <a:cs typeface="+mn-cs"/>
            </a:endParaRPr>
          </a:p>
        </p:txBody>
      </p:sp>
      <p:sp>
        <p:nvSpPr>
          <p:cNvPr id="34" name="橢圓 3"/>
          <p:cNvSpPr/>
          <p:nvPr/>
        </p:nvSpPr>
        <p:spPr>
          <a:xfrm>
            <a:off x="4320877" y="2706307"/>
            <a:ext cx="825350" cy="827192"/>
          </a:xfrm>
          <a:prstGeom prst="ellipse">
            <a:avLst/>
          </a:prstGeom>
          <a:solidFill>
            <a:srgbClr val="C00000"/>
          </a:solidFill>
          <a:ln w="120650" cap="flat" cmpd="sng" algn="ctr">
            <a:gradFill flip="none" rotWithShape="1">
              <a:gsLst>
                <a:gs pos="0">
                  <a:sysClr val="window" lastClr="FFFFFF">
                    <a:lumMod val="78000"/>
                  </a:sysClr>
                </a:gs>
                <a:gs pos="100000">
                  <a:sysClr val="window" lastClr="FFFFFF">
                    <a:lumMod val="98000"/>
                  </a:sysClr>
                </a:gs>
              </a:gsLst>
              <a:lin ang="5400000" scaled="1"/>
              <a:tileRect/>
            </a:gradFill>
            <a:prstDash val="solid"/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2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IN-BoldItalic" pitchFamily="50" charset="0"/>
              <a:ea typeface="新細明體"/>
              <a:cs typeface="+mn-cs"/>
            </a:endParaRPr>
          </a:p>
        </p:txBody>
      </p:sp>
      <p:sp>
        <p:nvSpPr>
          <p:cNvPr id="35" name="橢圓 3"/>
          <p:cNvSpPr/>
          <p:nvPr/>
        </p:nvSpPr>
        <p:spPr>
          <a:xfrm>
            <a:off x="7743999" y="5154579"/>
            <a:ext cx="825350" cy="827192"/>
          </a:xfrm>
          <a:prstGeom prst="ellipse">
            <a:avLst/>
          </a:prstGeom>
          <a:solidFill>
            <a:srgbClr val="C00000"/>
          </a:solidFill>
          <a:ln w="120650" cap="flat" cmpd="sng" algn="ctr">
            <a:gradFill flip="none" rotWithShape="1">
              <a:gsLst>
                <a:gs pos="0">
                  <a:sysClr val="window" lastClr="FFFFFF">
                    <a:lumMod val="78000"/>
                  </a:sysClr>
                </a:gs>
                <a:gs pos="100000">
                  <a:sysClr val="window" lastClr="FFFFFF">
                    <a:lumMod val="98000"/>
                  </a:sysClr>
                </a:gs>
              </a:gsLst>
              <a:lin ang="5400000" scaled="1"/>
              <a:tileRect/>
            </a:gradFill>
            <a:prstDash val="solid"/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2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IN-BoldItalic" pitchFamily="50" charset="0"/>
              <a:ea typeface="新細明體"/>
              <a:cs typeface="+mn-cs"/>
            </a:endParaRPr>
          </a:p>
        </p:txBody>
      </p:sp>
      <p:sp>
        <p:nvSpPr>
          <p:cNvPr id="36" name="Freeform 314"/>
          <p:cNvSpPr>
            <a:spLocks noEditPoints="1"/>
          </p:cNvSpPr>
          <p:nvPr/>
        </p:nvSpPr>
        <p:spPr bwMode="auto">
          <a:xfrm>
            <a:off x="4531952" y="2918303"/>
            <a:ext cx="403200" cy="403200"/>
          </a:xfrm>
          <a:custGeom>
            <a:avLst/>
            <a:gdLst>
              <a:gd name="T0" fmla="*/ 33 w 41"/>
              <a:gd name="T1" fmla="*/ 18 h 41"/>
              <a:gd name="T2" fmla="*/ 11 w 41"/>
              <a:gd name="T3" fmla="*/ 41 h 41"/>
              <a:gd name="T4" fmla="*/ 0 w 41"/>
              <a:gd name="T5" fmla="*/ 41 h 41"/>
              <a:gd name="T6" fmla="*/ 0 w 41"/>
              <a:gd name="T7" fmla="*/ 29 h 41"/>
              <a:gd name="T8" fmla="*/ 22 w 41"/>
              <a:gd name="T9" fmla="*/ 7 h 41"/>
              <a:gd name="T10" fmla="*/ 33 w 41"/>
              <a:gd name="T11" fmla="*/ 18 h 41"/>
              <a:gd name="T12" fmla="*/ 12 w 41"/>
              <a:gd name="T13" fmla="*/ 35 h 41"/>
              <a:gd name="T14" fmla="*/ 6 w 41"/>
              <a:gd name="T15" fmla="*/ 28 h 41"/>
              <a:gd name="T16" fmla="*/ 3 w 41"/>
              <a:gd name="T17" fmla="*/ 31 h 41"/>
              <a:gd name="T18" fmla="*/ 3 w 41"/>
              <a:gd name="T19" fmla="*/ 34 h 41"/>
              <a:gd name="T20" fmla="*/ 7 w 41"/>
              <a:gd name="T21" fmla="*/ 34 h 41"/>
              <a:gd name="T22" fmla="*/ 7 w 41"/>
              <a:gd name="T23" fmla="*/ 37 h 41"/>
              <a:gd name="T24" fmla="*/ 10 w 41"/>
              <a:gd name="T25" fmla="*/ 37 h 41"/>
              <a:gd name="T26" fmla="*/ 12 w 41"/>
              <a:gd name="T27" fmla="*/ 35 h 41"/>
              <a:gd name="T28" fmla="*/ 23 w 41"/>
              <a:gd name="T29" fmla="*/ 12 h 41"/>
              <a:gd name="T30" fmla="*/ 23 w 41"/>
              <a:gd name="T31" fmla="*/ 12 h 41"/>
              <a:gd name="T32" fmla="*/ 8 w 41"/>
              <a:gd name="T33" fmla="*/ 26 h 41"/>
              <a:gd name="T34" fmla="*/ 8 w 41"/>
              <a:gd name="T35" fmla="*/ 27 h 41"/>
              <a:gd name="T36" fmla="*/ 9 w 41"/>
              <a:gd name="T37" fmla="*/ 28 h 41"/>
              <a:gd name="T38" fmla="*/ 9 w 41"/>
              <a:gd name="T39" fmla="*/ 27 h 41"/>
              <a:gd name="T40" fmla="*/ 24 w 41"/>
              <a:gd name="T41" fmla="*/ 13 h 41"/>
              <a:gd name="T42" fmla="*/ 24 w 41"/>
              <a:gd name="T43" fmla="*/ 12 h 41"/>
              <a:gd name="T44" fmla="*/ 23 w 41"/>
              <a:gd name="T45" fmla="*/ 12 h 41"/>
              <a:gd name="T46" fmla="*/ 40 w 41"/>
              <a:gd name="T47" fmla="*/ 12 h 41"/>
              <a:gd name="T48" fmla="*/ 35 w 41"/>
              <a:gd name="T49" fmla="*/ 17 h 41"/>
              <a:gd name="T50" fmla="*/ 24 w 41"/>
              <a:gd name="T51" fmla="*/ 5 h 41"/>
              <a:gd name="T52" fmla="*/ 29 w 41"/>
              <a:gd name="T53" fmla="*/ 1 h 41"/>
              <a:gd name="T54" fmla="*/ 31 w 41"/>
              <a:gd name="T55" fmla="*/ 0 h 41"/>
              <a:gd name="T56" fmla="*/ 33 w 41"/>
              <a:gd name="T57" fmla="*/ 1 h 41"/>
              <a:gd name="T58" fmla="*/ 40 w 41"/>
              <a:gd name="T59" fmla="*/ 7 h 41"/>
              <a:gd name="T60" fmla="*/ 41 w 41"/>
              <a:gd name="T61" fmla="*/ 10 h 41"/>
              <a:gd name="T62" fmla="*/ 40 w 41"/>
              <a:gd name="T63" fmla="*/ 1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1" h="41">
                <a:moveTo>
                  <a:pt x="33" y="18"/>
                </a:moveTo>
                <a:cubicBezTo>
                  <a:pt x="11" y="41"/>
                  <a:pt x="11" y="41"/>
                  <a:pt x="11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29"/>
                  <a:pt x="0" y="29"/>
                  <a:pt x="0" y="29"/>
                </a:cubicBezTo>
                <a:cubicBezTo>
                  <a:pt x="22" y="7"/>
                  <a:pt x="22" y="7"/>
                  <a:pt x="22" y="7"/>
                </a:cubicBezTo>
                <a:lnTo>
                  <a:pt x="33" y="18"/>
                </a:lnTo>
                <a:close/>
                <a:moveTo>
                  <a:pt x="12" y="35"/>
                </a:moveTo>
                <a:cubicBezTo>
                  <a:pt x="6" y="28"/>
                  <a:pt x="6" y="28"/>
                  <a:pt x="6" y="28"/>
                </a:cubicBezTo>
                <a:cubicBezTo>
                  <a:pt x="3" y="31"/>
                  <a:pt x="3" y="31"/>
                  <a:pt x="3" y="31"/>
                </a:cubicBezTo>
                <a:cubicBezTo>
                  <a:pt x="3" y="34"/>
                  <a:pt x="3" y="34"/>
                  <a:pt x="3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7"/>
                  <a:pt x="7" y="37"/>
                  <a:pt x="7" y="37"/>
                </a:cubicBezTo>
                <a:cubicBezTo>
                  <a:pt x="10" y="37"/>
                  <a:pt x="10" y="37"/>
                  <a:pt x="10" y="37"/>
                </a:cubicBezTo>
                <a:lnTo>
                  <a:pt x="12" y="35"/>
                </a:lnTo>
                <a:close/>
                <a:moveTo>
                  <a:pt x="23" y="12"/>
                </a:moveTo>
                <a:cubicBezTo>
                  <a:pt x="23" y="12"/>
                  <a:pt x="23" y="12"/>
                  <a:pt x="23" y="12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8"/>
                  <a:pt x="9" y="28"/>
                </a:cubicBezTo>
                <a:cubicBezTo>
                  <a:pt x="9" y="28"/>
                  <a:pt x="9" y="27"/>
                  <a:pt x="9" y="27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2"/>
                  <a:pt x="24" y="12"/>
                  <a:pt x="23" y="12"/>
                </a:cubicBezTo>
                <a:close/>
                <a:moveTo>
                  <a:pt x="40" y="12"/>
                </a:moveTo>
                <a:cubicBezTo>
                  <a:pt x="35" y="17"/>
                  <a:pt x="35" y="17"/>
                  <a:pt x="35" y="17"/>
                </a:cubicBezTo>
                <a:cubicBezTo>
                  <a:pt x="24" y="5"/>
                  <a:pt x="24" y="5"/>
                  <a:pt x="24" y="5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0"/>
                  <a:pt x="30" y="0"/>
                  <a:pt x="31" y="0"/>
                </a:cubicBezTo>
                <a:cubicBezTo>
                  <a:pt x="32" y="0"/>
                  <a:pt x="33" y="0"/>
                  <a:pt x="33" y="1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8"/>
                  <a:pt x="41" y="9"/>
                  <a:pt x="41" y="10"/>
                </a:cubicBezTo>
                <a:cubicBezTo>
                  <a:pt x="41" y="11"/>
                  <a:pt x="40" y="12"/>
                  <a:pt x="40" y="1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37" name="Freeform 454"/>
          <p:cNvSpPr>
            <a:spLocks noEditPoints="1"/>
          </p:cNvSpPr>
          <p:nvPr/>
        </p:nvSpPr>
        <p:spPr bwMode="auto">
          <a:xfrm flipH="1">
            <a:off x="5735131" y="2648347"/>
            <a:ext cx="376746" cy="298681"/>
          </a:xfrm>
          <a:custGeom>
            <a:avLst/>
            <a:gdLst>
              <a:gd name="T0" fmla="*/ 47 w 47"/>
              <a:gd name="T1" fmla="*/ 29 h 37"/>
              <a:gd name="T2" fmla="*/ 43 w 47"/>
              <a:gd name="T3" fmla="*/ 30 h 37"/>
              <a:gd name="T4" fmla="*/ 36 w 47"/>
              <a:gd name="T5" fmla="*/ 37 h 37"/>
              <a:gd name="T6" fmla="*/ 29 w 47"/>
              <a:gd name="T7" fmla="*/ 30 h 37"/>
              <a:gd name="T8" fmla="*/ 19 w 47"/>
              <a:gd name="T9" fmla="*/ 30 h 37"/>
              <a:gd name="T10" fmla="*/ 12 w 47"/>
              <a:gd name="T11" fmla="*/ 37 h 37"/>
              <a:gd name="T12" fmla="*/ 5 w 47"/>
              <a:gd name="T13" fmla="*/ 30 h 37"/>
              <a:gd name="T14" fmla="*/ 4 w 47"/>
              <a:gd name="T15" fmla="*/ 30 h 37"/>
              <a:gd name="T16" fmla="*/ 0 w 47"/>
              <a:gd name="T17" fmla="*/ 29 h 37"/>
              <a:gd name="T18" fmla="*/ 2 w 47"/>
              <a:gd name="T19" fmla="*/ 27 h 37"/>
              <a:gd name="T20" fmla="*/ 2 w 47"/>
              <a:gd name="T21" fmla="*/ 18 h 37"/>
              <a:gd name="T22" fmla="*/ 3 w 47"/>
              <a:gd name="T23" fmla="*/ 13 h 37"/>
              <a:gd name="T24" fmla="*/ 8 w 47"/>
              <a:gd name="T25" fmla="*/ 8 h 37"/>
              <a:gd name="T26" fmla="*/ 11 w 47"/>
              <a:gd name="T27" fmla="*/ 6 h 37"/>
              <a:gd name="T28" fmla="*/ 16 w 47"/>
              <a:gd name="T29" fmla="*/ 6 h 37"/>
              <a:gd name="T30" fmla="*/ 16 w 47"/>
              <a:gd name="T31" fmla="*/ 1 h 37"/>
              <a:gd name="T32" fmla="*/ 17 w 47"/>
              <a:gd name="T33" fmla="*/ 0 h 37"/>
              <a:gd name="T34" fmla="*/ 45 w 47"/>
              <a:gd name="T35" fmla="*/ 0 h 37"/>
              <a:gd name="T36" fmla="*/ 47 w 47"/>
              <a:gd name="T37" fmla="*/ 1 h 37"/>
              <a:gd name="T38" fmla="*/ 47 w 47"/>
              <a:gd name="T39" fmla="*/ 29 h 37"/>
              <a:gd name="T40" fmla="*/ 16 w 47"/>
              <a:gd name="T41" fmla="*/ 17 h 37"/>
              <a:gd name="T42" fmla="*/ 16 w 47"/>
              <a:gd name="T43" fmla="*/ 10 h 37"/>
              <a:gd name="T44" fmla="*/ 11 w 47"/>
              <a:gd name="T45" fmla="*/ 10 h 37"/>
              <a:gd name="T46" fmla="*/ 11 w 47"/>
              <a:gd name="T47" fmla="*/ 10 h 37"/>
              <a:gd name="T48" fmla="*/ 6 w 47"/>
              <a:gd name="T49" fmla="*/ 15 h 37"/>
              <a:gd name="T50" fmla="*/ 5 w 47"/>
              <a:gd name="T51" fmla="*/ 16 h 37"/>
              <a:gd name="T52" fmla="*/ 5 w 47"/>
              <a:gd name="T53" fmla="*/ 17 h 37"/>
              <a:gd name="T54" fmla="*/ 16 w 47"/>
              <a:gd name="T55" fmla="*/ 17 h 37"/>
              <a:gd name="T56" fmla="*/ 12 w 47"/>
              <a:gd name="T57" fmla="*/ 27 h 37"/>
              <a:gd name="T58" fmla="*/ 9 w 47"/>
              <a:gd name="T59" fmla="*/ 30 h 37"/>
              <a:gd name="T60" fmla="*/ 12 w 47"/>
              <a:gd name="T61" fmla="*/ 34 h 37"/>
              <a:gd name="T62" fmla="*/ 16 w 47"/>
              <a:gd name="T63" fmla="*/ 30 h 37"/>
              <a:gd name="T64" fmla="*/ 12 w 47"/>
              <a:gd name="T65" fmla="*/ 27 h 37"/>
              <a:gd name="T66" fmla="*/ 36 w 47"/>
              <a:gd name="T67" fmla="*/ 27 h 37"/>
              <a:gd name="T68" fmla="*/ 33 w 47"/>
              <a:gd name="T69" fmla="*/ 30 h 37"/>
              <a:gd name="T70" fmla="*/ 36 w 47"/>
              <a:gd name="T71" fmla="*/ 34 h 37"/>
              <a:gd name="T72" fmla="*/ 40 w 47"/>
              <a:gd name="T73" fmla="*/ 30 h 37"/>
              <a:gd name="T74" fmla="*/ 36 w 47"/>
              <a:gd name="T75" fmla="*/ 2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7" h="37">
                <a:moveTo>
                  <a:pt x="47" y="29"/>
                </a:moveTo>
                <a:cubicBezTo>
                  <a:pt x="47" y="31"/>
                  <a:pt x="44" y="30"/>
                  <a:pt x="43" y="30"/>
                </a:cubicBezTo>
                <a:cubicBezTo>
                  <a:pt x="43" y="34"/>
                  <a:pt x="40" y="37"/>
                  <a:pt x="36" y="37"/>
                </a:cubicBezTo>
                <a:cubicBezTo>
                  <a:pt x="32" y="37"/>
                  <a:pt x="29" y="34"/>
                  <a:pt x="2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4"/>
                  <a:pt x="16" y="37"/>
                  <a:pt x="12" y="37"/>
                </a:cubicBezTo>
                <a:cubicBezTo>
                  <a:pt x="8" y="37"/>
                  <a:pt x="5" y="34"/>
                  <a:pt x="5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2" y="30"/>
                  <a:pt x="0" y="31"/>
                  <a:pt x="0" y="29"/>
                </a:cubicBezTo>
                <a:cubicBezTo>
                  <a:pt x="0" y="28"/>
                  <a:pt x="1" y="27"/>
                  <a:pt x="2" y="27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16"/>
                  <a:pt x="2" y="14"/>
                  <a:pt x="3" y="13"/>
                </a:cubicBezTo>
                <a:cubicBezTo>
                  <a:pt x="8" y="8"/>
                  <a:pt x="8" y="8"/>
                  <a:pt x="8" y="8"/>
                </a:cubicBezTo>
                <a:cubicBezTo>
                  <a:pt x="9" y="7"/>
                  <a:pt x="10" y="6"/>
                  <a:pt x="11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0"/>
                  <a:pt x="16" y="0"/>
                  <a:pt x="1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6" y="0"/>
                  <a:pt x="47" y="0"/>
                  <a:pt x="47" y="1"/>
                </a:cubicBezTo>
                <a:lnTo>
                  <a:pt x="47" y="29"/>
                </a:lnTo>
                <a:close/>
                <a:moveTo>
                  <a:pt x="16" y="17"/>
                </a:moveTo>
                <a:cubicBezTo>
                  <a:pt x="16" y="10"/>
                  <a:pt x="16" y="10"/>
                  <a:pt x="16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5" y="16"/>
                  <a:pt x="5" y="16"/>
                </a:cubicBezTo>
                <a:cubicBezTo>
                  <a:pt x="5" y="17"/>
                  <a:pt x="5" y="17"/>
                  <a:pt x="5" y="17"/>
                </a:cubicBezTo>
                <a:lnTo>
                  <a:pt x="16" y="17"/>
                </a:lnTo>
                <a:close/>
                <a:moveTo>
                  <a:pt x="12" y="27"/>
                </a:moveTo>
                <a:cubicBezTo>
                  <a:pt x="10" y="27"/>
                  <a:pt x="9" y="28"/>
                  <a:pt x="9" y="30"/>
                </a:cubicBezTo>
                <a:cubicBezTo>
                  <a:pt x="9" y="32"/>
                  <a:pt x="10" y="34"/>
                  <a:pt x="12" y="34"/>
                </a:cubicBezTo>
                <a:cubicBezTo>
                  <a:pt x="14" y="34"/>
                  <a:pt x="16" y="32"/>
                  <a:pt x="16" y="30"/>
                </a:cubicBezTo>
                <a:cubicBezTo>
                  <a:pt x="16" y="28"/>
                  <a:pt x="14" y="27"/>
                  <a:pt x="12" y="27"/>
                </a:cubicBezTo>
                <a:close/>
                <a:moveTo>
                  <a:pt x="36" y="27"/>
                </a:moveTo>
                <a:cubicBezTo>
                  <a:pt x="34" y="27"/>
                  <a:pt x="33" y="28"/>
                  <a:pt x="33" y="30"/>
                </a:cubicBezTo>
                <a:cubicBezTo>
                  <a:pt x="33" y="32"/>
                  <a:pt x="34" y="34"/>
                  <a:pt x="36" y="34"/>
                </a:cubicBezTo>
                <a:cubicBezTo>
                  <a:pt x="38" y="34"/>
                  <a:pt x="40" y="32"/>
                  <a:pt x="40" y="30"/>
                </a:cubicBezTo>
                <a:cubicBezTo>
                  <a:pt x="40" y="28"/>
                  <a:pt x="38" y="27"/>
                  <a:pt x="36" y="2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38" name="Freeform 436"/>
          <p:cNvSpPr>
            <a:spLocks noEditPoints="1"/>
          </p:cNvSpPr>
          <p:nvPr/>
        </p:nvSpPr>
        <p:spPr bwMode="auto">
          <a:xfrm>
            <a:off x="8062030" y="5399516"/>
            <a:ext cx="252549" cy="369927"/>
          </a:xfrm>
          <a:custGeom>
            <a:avLst/>
            <a:gdLst>
              <a:gd name="T0" fmla="*/ 29 w 30"/>
              <a:gd name="T1" fmla="*/ 31 h 44"/>
              <a:gd name="T2" fmla="*/ 17 w 30"/>
              <a:gd name="T3" fmla="*/ 31 h 44"/>
              <a:gd name="T4" fmla="*/ 16 w 30"/>
              <a:gd name="T5" fmla="*/ 43 h 44"/>
              <a:gd name="T6" fmla="*/ 15 w 30"/>
              <a:gd name="T7" fmla="*/ 44 h 44"/>
              <a:gd name="T8" fmla="*/ 15 w 30"/>
              <a:gd name="T9" fmla="*/ 44 h 44"/>
              <a:gd name="T10" fmla="*/ 14 w 30"/>
              <a:gd name="T11" fmla="*/ 44 h 44"/>
              <a:gd name="T12" fmla="*/ 12 w 30"/>
              <a:gd name="T13" fmla="*/ 31 h 44"/>
              <a:gd name="T14" fmla="*/ 1 w 30"/>
              <a:gd name="T15" fmla="*/ 31 h 44"/>
              <a:gd name="T16" fmla="*/ 0 w 30"/>
              <a:gd name="T17" fmla="*/ 29 h 44"/>
              <a:gd name="T18" fmla="*/ 6 w 30"/>
              <a:gd name="T19" fmla="*/ 20 h 44"/>
              <a:gd name="T20" fmla="*/ 6 w 30"/>
              <a:gd name="T21" fmla="*/ 7 h 44"/>
              <a:gd name="T22" fmla="*/ 3 w 30"/>
              <a:gd name="T23" fmla="*/ 3 h 44"/>
              <a:gd name="T24" fmla="*/ 6 w 30"/>
              <a:gd name="T25" fmla="*/ 0 h 44"/>
              <a:gd name="T26" fmla="*/ 24 w 30"/>
              <a:gd name="T27" fmla="*/ 0 h 44"/>
              <a:gd name="T28" fmla="*/ 27 w 30"/>
              <a:gd name="T29" fmla="*/ 3 h 44"/>
              <a:gd name="T30" fmla="*/ 24 w 30"/>
              <a:gd name="T31" fmla="*/ 7 h 44"/>
              <a:gd name="T32" fmla="*/ 24 w 30"/>
              <a:gd name="T33" fmla="*/ 20 h 44"/>
              <a:gd name="T34" fmla="*/ 30 w 30"/>
              <a:gd name="T35" fmla="*/ 29 h 44"/>
              <a:gd name="T36" fmla="*/ 29 w 30"/>
              <a:gd name="T37" fmla="*/ 31 h 44"/>
              <a:gd name="T38" fmla="*/ 12 w 30"/>
              <a:gd name="T39" fmla="*/ 7 h 44"/>
              <a:gd name="T40" fmla="*/ 12 w 30"/>
              <a:gd name="T41" fmla="*/ 7 h 44"/>
              <a:gd name="T42" fmla="*/ 11 w 30"/>
              <a:gd name="T43" fmla="*/ 7 h 44"/>
              <a:gd name="T44" fmla="*/ 11 w 30"/>
              <a:gd name="T45" fmla="*/ 19 h 44"/>
              <a:gd name="T46" fmla="*/ 12 w 30"/>
              <a:gd name="T47" fmla="*/ 20 h 44"/>
              <a:gd name="T48" fmla="*/ 12 w 30"/>
              <a:gd name="T49" fmla="*/ 19 h 44"/>
              <a:gd name="T50" fmla="*/ 12 w 30"/>
              <a:gd name="T51" fmla="*/ 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0" h="44">
                <a:moveTo>
                  <a:pt x="29" y="31"/>
                </a:moveTo>
                <a:cubicBezTo>
                  <a:pt x="17" y="31"/>
                  <a:pt x="17" y="31"/>
                  <a:pt x="17" y="31"/>
                </a:cubicBezTo>
                <a:cubicBezTo>
                  <a:pt x="16" y="43"/>
                  <a:pt x="16" y="43"/>
                  <a:pt x="16" y="43"/>
                </a:cubicBezTo>
                <a:cubicBezTo>
                  <a:pt x="16" y="44"/>
                  <a:pt x="15" y="44"/>
                  <a:pt x="15" y="44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2" y="31"/>
                  <a:pt x="12" y="31"/>
                  <a:pt x="12" y="31"/>
                </a:cubicBezTo>
                <a:cubicBezTo>
                  <a:pt x="1" y="31"/>
                  <a:pt x="1" y="31"/>
                  <a:pt x="1" y="31"/>
                </a:cubicBezTo>
                <a:cubicBezTo>
                  <a:pt x="0" y="31"/>
                  <a:pt x="0" y="30"/>
                  <a:pt x="0" y="29"/>
                </a:cubicBezTo>
                <a:cubicBezTo>
                  <a:pt x="0" y="24"/>
                  <a:pt x="3" y="20"/>
                  <a:pt x="6" y="20"/>
                </a:cubicBezTo>
                <a:cubicBezTo>
                  <a:pt x="6" y="7"/>
                  <a:pt x="6" y="7"/>
                  <a:pt x="6" y="7"/>
                </a:cubicBezTo>
                <a:cubicBezTo>
                  <a:pt x="5" y="7"/>
                  <a:pt x="3" y="5"/>
                  <a:pt x="3" y="3"/>
                </a:cubicBezTo>
                <a:cubicBezTo>
                  <a:pt x="3" y="1"/>
                  <a:pt x="5" y="0"/>
                  <a:pt x="6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5" y="0"/>
                  <a:pt x="27" y="1"/>
                  <a:pt x="27" y="3"/>
                </a:cubicBezTo>
                <a:cubicBezTo>
                  <a:pt x="27" y="5"/>
                  <a:pt x="25" y="7"/>
                  <a:pt x="24" y="7"/>
                </a:cubicBezTo>
                <a:cubicBezTo>
                  <a:pt x="24" y="20"/>
                  <a:pt x="24" y="20"/>
                  <a:pt x="24" y="20"/>
                </a:cubicBezTo>
                <a:cubicBezTo>
                  <a:pt x="27" y="20"/>
                  <a:pt x="30" y="24"/>
                  <a:pt x="30" y="29"/>
                </a:cubicBezTo>
                <a:cubicBezTo>
                  <a:pt x="30" y="30"/>
                  <a:pt x="30" y="31"/>
                  <a:pt x="29" y="31"/>
                </a:cubicBezTo>
                <a:close/>
                <a:moveTo>
                  <a:pt x="12" y="7"/>
                </a:moveTo>
                <a:cubicBezTo>
                  <a:pt x="12" y="7"/>
                  <a:pt x="12" y="7"/>
                  <a:pt x="12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20"/>
                  <a:pt x="11" y="20"/>
                  <a:pt x="12" y="20"/>
                </a:cubicBezTo>
                <a:cubicBezTo>
                  <a:pt x="12" y="20"/>
                  <a:pt x="12" y="20"/>
                  <a:pt x="12" y="19"/>
                </a:cubicBezTo>
                <a:lnTo>
                  <a:pt x="12" y="7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080517" y="5090216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prstClr val="black">
                  <a:lumMod val="50000"/>
                  <a:lumOff val="50000"/>
                </a:prst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0" name="矩形 39"/>
          <p:cNvSpPr/>
          <p:nvPr/>
        </p:nvSpPr>
        <p:spPr>
          <a:xfrm>
            <a:off x="1260728" y="3642411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prstClr val="black">
                  <a:lumMod val="50000"/>
                  <a:lumOff val="50000"/>
                </a:prst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1" name="矩形 40"/>
          <p:cNvSpPr/>
          <p:nvPr/>
        </p:nvSpPr>
        <p:spPr>
          <a:xfrm>
            <a:off x="2124824" y="2497928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prstClr val="black">
                  <a:lumMod val="50000"/>
                  <a:lumOff val="50000"/>
                </a:prst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2" name="矩形 41"/>
          <p:cNvSpPr/>
          <p:nvPr/>
        </p:nvSpPr>
        <p:spPr>
          <a:xfrm>
            <a:off x="5005144" y="1338155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prstClr val="black">
                  <a:lumMod val="50000"/>
                  <a:lumOff val="50000"/>
                </a:prst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3" name="矩形 42"/>
          <p:cNvSpPr/>
          <p:nvPr/>
        </p:nvSpPr>
        <p:spPr>
          <a:xfrm>
            <a:off x="7489229" y="2785960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prstClr val="black">
                  <a:lumMod val="50000"/>
                  <a:lumOff val="50000"/>
                </a:prst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4" name="矩形 43"/>
          <p:cNvSpPr/>
          <p:nvPr/>
        </p:nvSpPr>
        <p:spPr>
          <a:xfrm>
            <a:off x="8389520" y="3794072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prstClr val="black">
                  <a:lumMod val="50000"/>
                  <a:lumOff val="50000"/>
                </a:prst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5" name="矩形 44"/>
          <p:cNvSpPr/>
          <p:nvPr/>
        </p:nvSpPr>
        <p:spPr>
          <a:xfrm>
            <a:off x="8605544" y="5090216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prstClr val="black">
                  <a:lumMod val="50000"/>
                  <a:lumOff val="50000"/>
                </a:prst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</p:spTree>
    <p:extLst>
      <p:ext uri="{BB962C8B-B14F-4D97-AF65-F5344CB8AC3E}">
        <p14:creationId xmlns:p14="http://schemas.microsoft.com/office/powerpoint/2010/main" val="87166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000"/>
                            </p:stCondLst>
                            <p:childTnLst>
                              <p:par>
                                <p:cTn id="8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000"/>
                            </p:stCondLst>
                            <p:childTnLst>
                              <p:par>
                                <p:cTn id="9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直角三角形 27"/>
          <p:cNvSpPr/>
          <p:nvPr/>
        </p:nvSpPr>
        <p:spPr>
          <a:xfrm rot="13500000">
            <a:off x="6175375" y="4506765"/>
            <a:ext cx="331788" cy="331788"/>
          </a:xfrm>
          <a:prstGeom prst="rtTriangle">
            <a:avLst/>
          </a:prstGeom>
          <a:gradFill flip="none" rotWithShape="1">
            <a:gsLst>
              <a:gs pos="100000">
                <a:sysClr val="window" lastClr="FFFFFF">
                  <a:lumMod val="84000"/>
                </a:sysClr>
              </a:gs>
              <a:gs pos="0">
                <a:sysClr val="window" lastClr="FFFFFF">
                  <a:lumMod val="91000"/>
                </a:sysClr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9" name="直角三角形 28"/>
          <p:cNvSpPr/>
          <p:nvPr/>
        </p:nvSpPr>
        <p:spPr>
          <a:xfrm rot="2719133">
            <a:off x="4975226" y="3700316"/>
            <a:ext cx="301625" cy="301625"/>
          </a:xfrm>
          <a:prstGeom prst="rtTriangle">
            <a:avLst/>
          </a:prstGeom>
          <a:gradFill flip="none" rotWithShape="1">
            <a:gsLst>
              <a:gs pos="100000">
                <a:sysClr val="window" lastClr="FFFFFF">
                  <a:lumMod val="84000"/>
                </a:sysClr>
              </a:gs>
              <a:gs pos="0">
                <a:sysClr val="window" lastClr="FFFFFF">
                  <a:lumMod val="91000"/>
                </a:sysClr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0" name="直角三角形 29"/>
          <p:cNvSpPr/>
          <p:nvPr/>
        </p:nvSpPr>
        <p:spPr>
          <a:xfrm rot="2719133">
            <a:off x="4976020" y="5342585"/>
            <a:ext cx="300037" cy="301625"/>
          </a:xfrm>
          <a:prstGeom prst="rtTriangle">
            <a:avLst/>
          </a:prstGeom>
          <a:gradFill flip="none" rotWithShape="1">
            <a:gsLst>
              <a:gs pos="100000">
                <a:sysClr val="window" lastClr="FFFFFF">
                  <a:lumMod val="84000"/>
                </a:sysClr>
              </a:gs>
              <a:gs pos="0">
                <a:sysClr val="window" lastClr="FFFFFF">
                  <a:lumMod val="91000"/>
                </a:sysClr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1" name="直角三角形 30"/>
          <p:cNvSpPr/>
          <p:nvPr/>
        </p:nvSpPr>
        <p:spPr>
          <a:xfrm rot="13500000">
            <a:off x="6174582" y="6149034"/>
            <a:ext cx="333375" cy="331788"/>
          </a:xfrm>
          <a:prstGeom prst="rtTriangle">
            <a:avLst/>
          </a:prstGeom>
          <a:gradFill flip="none" rotWithShape="1">
            <a:gsLst>
              <a:gs pos="100000">
                <a:sysClr val="window" lastClr="FFFFFF">
                  <a:lumMod val="84000"/>
                </a:sysClr>
              </a:gs>
              <a:gs pos="0">
                <a:sysClr val="window" lastClr="FFFFFF">
                  <a:lumMod val="91000"/>
                </a:sysClr>
              </a:gs>
            </a:gsLst>
            <a:lin ang="2700000" scaled="1"/>
            <a:tileRect/>
          </a:gradFill>
          <a:ln w="25400" cap="flat" cmpd="sng" algn="ctr">
            <a:noFill/>
            <a:prstDash val="solid"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453856" y="4365479"/>
            <a:ext cx="611188" cy="612775"/>
          </a:xfrm>
          <a:prstGeom prst="ellipse">
            <a:avLst/>
          </a:prstGeom>
          <a:solidFill>
            <a:srgbClr val="C00000"/>
          </a:solidFill>
          <a:ln w="120650" cap="flat" cmpd="sng" algn="ctr">
            <a:gradFill flip="none" rotWithShape="1">
              <a:gsLst>
                <a:gs pos="0">
                  <a:sysClr val="window" lastClr="FFFFFF">
                    <a:lumMod val="78000"/>
                  </a:sysClr>
                </a:gs>
                <a:gs pos="100000">
                  <a:sysClr val="window" lastClr="FFFFFF">
                    <a:lumMod val="98000"/>
                  </a:sysClr>
                </a:gs>
              </a:gsLst>
              <a:lin ang="5400000" scaled="1"/>
              <a:tileRect/>
            </a:gradFill>
            <a:prstDash val="solid"/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 MT Std" pitchFamily="34" charset="0"/>
                <a:ea typeface="宋体"/>
                <a:cs typeface="+mn-cs"/>
              </a:rPr>
              <a:t>3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 MT Std" pitchFamily="34" charset="0"/>
              <a:ea typeface="宋体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5453856" y="3544741"/>
            <a:ext cx="611188" cy="612775"/>
          </a:xfrm>
          <a:prstGeom prst="ellipse">
            <a:avLst/>
          </a:prstGeom>
          <a:solidFill>
            <a:srgbClr val="C00000"/>
          </a:solidFill>
          <a:ln w="120650" cap="flat" cmpd="sng" algn="ctr">
            <a:gradFill flip="none" rotWithShape="1">
              <a:gsLst>
                <a:gs pos="0">
                  <a:sysClr val="window" lastClr="FFFFFF">
                    <a:lumMod val="78000"/>
                  </a:sysClr>
                </a:gs>
                <a:gs pos="100000">
                  <a:sysClr val="window" lastClr="FFFFFF">
                    <a:lumMod val="98000"/>
                  </a:sysClr>
                </a:gs>
              </a:gsLst>
              <a:lin ang="5400000" scaled="1"/>
              <a:tileRect/>
            </a:gradFill>
            <a:prstDash val="solid"/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 MT Std" pitchFamily="34" charset="0"/>
                <a:ea typeface="宋体"/>
                <a:cs typeface="+mn-cs"/>
              </a:rPr>
              <a:t>4</a:t>
            </a: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 MT Std" pitchFamily="34" charset="0"/>
              <a:ea typeface="宋体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453856" y="5187804"/>
            <a:ext cx="611188" cy="611187"/>
          </a:xfrm>
          <a:prstGeom prst="ellipse">
            <a:avLst/>
          </a:prstGeom>
          <a:solidFill>
            <a:srgbClr val="C00000"/>
          </a:solidFill>
          <a:ln w="120650" cap="flat" cmpd="sng" algn="ctr">
            <a:gradFill flip="none" rotWithShape="1">
              <a:gsLst>
                <a:gs pos="0">
                  <a:sysClr val="window" lastClr="FFFFFF">
                    <a:lumMod val="78000"/>
                  </a:sysClr>
                </a:gs>
                <a:gs pos="100000">
                  <a:sysClr val="window" lastClr="FFFFFF">
                    <a:lumMod val="98000"/>
                  </a:sysClr>
                </a:gs>
              </a:gsLst>
              <a:lin ang="5400000" scaled="1"/>
              <a:tileRect/>
            </a:gradFill>
            <a:prstDash val="solid"/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 MT Std" pitchFamily="34" charset="0"/>
                <a:ea typeface="宋体"/>
                <a:cs typeface="+mn-cs"/>
              </a:rPr>
              <a:t>2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 MT Std" pitchFamily="34" charset="0"/>
              <a:ea typeface="宋体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5453856" y="6008541"/>
            <a:ext cx="611188" cy="612775"/>
          </a:xfrm>
          <a:prstGeom prst="ellipse">
            <a:avLst/>
          </a:prstGeom>
          <a:solidFill>
            <a:srgbClr val="C00000"/>
          </a:solidFill>
          <a:ln w="120650" cap="flat" cmpd="sng" algn="ctr">
            <a:gradFill flip="none" rotWithShape="1">
              <a:gsLst>
                <a:gs pos="0">
                  <a:sysClr val="window" lastClr="FFFFFF">
                    <a:lumMod val="78000"/>
                  </a:sysClr>
                </a:gs>
                <a:gs pos="100000">
                  <a:sysClr val="window" lastClr="FFFFFF">
                    <a:lumMod val="98000"/>
                  </a:sysClr>
                </a:gs>
              </a:gsLst>
              <a:lin ang="5400000" scaled="1"/>
              <a:tileRect/>
            </a:gradFill>
            <a:prstDash val="solid"/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Impact MT Std" pitchFamily="34" charset="0"/>
                <a:ea typeface="宋体"/>
                <a:cs typeface="+mn-cs"/>
              </a:rPr>
              <a:t>1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Impact MT Std" pitchFamily="34" charset="0"/>
              <a:ea typeface="宋体"/>
              <a:cs typeface="+mn-cs"/>
            </a:endParaRPr>
          </a:p>
        </p:txBody>
      </p:sp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5373487" y="2160141"/>
            <a:ext cx="706572" cy="1123882"/>
            <a:chOff x="2813" y="511"/>
            <a:chExt cx="916" cy="1457"/>
          </a:xfrm>
          <a:solidFill>
            <a:srgbClr val="C00000"/>
          </a:solidFill>
        </p:grpSpPr>
        <p:sp>
          <p:nvSpPr>
            <p:cNvPr id="37" name="Freeform 5"/>
            <p:cNvSpPr>
              <a:spLocks noEditPoints="1"/>
            </p:cNvSpPr>
            <p:nvPr/>
          </p:nvSpPr>
          <p:spPr bwMode="auto">
            <a:xfrm>
              <a:off x="2813" y="1159"/>
              <a:ext cx="248" cy="546"/>
            </a:xfrm>
            <a:custGeom>
              <a:avLst/>
              <a:gdLst>
                <a:gd name="T0" fmla="*/ 0 w 104"/>
                <a:gd name="T1" fmla="*/ 108 h 230"/>
                <a:gd name="T2" fmla="*/ 21 w 104"/>
                <a:gd name="T3" fmla="*/ 230 h 230"/>
                <a:gd name="T4" fmla="*/ 78 w 104"/>
                <a:gd name="T5" fmla="*/ 144 h 230"/>
                <a:gd name="T6" fmla="*/ 104 w 104"/>
                <a:gd name="T7" fmla="*/ 144 h 230"/>
                <a:gd name="T8" fmla="*/ 59 w 104"/>
                <a:gd name="T9" fmla="*/ 0 h 230"/>
                <a:gd name="T10" fmla="*/ 0 w 104"/>
                <a:gd name="T11" fmla="*/ 108 h 230"/>
                <a:gd name="T12" fmla="*/ 0 w 104"/>
                <a:gd name="T13" fmla="*/ 108 h 230"/>
                <a:gd name="T14" fmla="*/ 0 w 104"/>
                <a:gd name="T15" fmla="*/ 108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230">
                  <a:moveTo>
                    <a:pt x="0" y="108"/>
                  </a:moveTo>
                  <a:cubicBezTo>
                    <a:pt x="21" y="230"/>
                    <a:pt x="21" y="230"/>
                    <a:pt x="21" y="230"/>
                  </a:cubicBezTo>
                  <a:cubicBezTo>
                    <a:pt x="78" y="144"/>
                    <a:pt x="78" y="144"/>
                    <a:pt x="78" y="144"/>
                  </a:cubicBezTo>
                  <a:cubicBezTo>
                    <a:pt x="104" y="144"/>
                    <a:pt x="104" y="144"/>
                    <a:pt x="104" y="144"/>
                  </a:cubicBezTo>
                  <a:cubicBezTo>
                    <a:pt x="84" y="86"/>
                    <a:pt x="70" y="38"/>
                    <a:pt x="59" y="0"/>
                  </a:cubicBezTo>
                  <a:lnTo>
                    <a:pt x="0" y="108"/>
                  </a:lnTo>
                  <a:close/>
                  <a:moveTo>
                    <a:pt x="0" y="108"/>
                  </a:moveTo>
                  <a:cubicBezTo>
                    <a:pt x="0" y="108"/>
                    <a:pt x="0" y="108"/>
                    <a:pt x="0" y="10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8" name="Freeform 6"/>
            <p:cNvSpPr>
              <a:spLocks noEditPoints="1"/>
            </p:cNvSpPr>
            <p:nvPr/>
          </p:nvSpPr>
          <p:spPr bwMode="auto">
            <a:xfrm>
              <a:off x="3482" y="1159"/>
              <a:ext cx="247" cy="546"/>
            </a:xfrm>
            <a:custGeom>
              <a:avLst/>
              <a:gdLst>
                <a:gd name="T0" fmla="*/ 45 w 104"/>
                <a:gd name="T1" fmla="*/ 0 h 230"/>
                <a:gd name="T2" fmla="*/ 0 w 104"/>
                <a:gd name="T3" fmla="*/ 144 h 230"/>
                <a:gd name="T4" fmla="*/ 26 w 104"/>
                <a:gd name="T5" fmla="*/ 144 h 230"/>
                <a:gd name="T6" fmla="*/ 84 w 104"/>
                <a:gd name="T7" fmla="*/ 230 h 230"/>
                <a:gd name="T8" fmla="*/ 104 w 104"/>
                <a:gd name="T9" fmla="*/ 108 h 230"/>
                <a:gd name="T10" fmla="*/ 45 w 104"/>
                <a:gd name="T11" fmla="*/ 0 h 230"/>
                <a:gd name="T12" fmla="*/ 45 w 104"/>
                <a:gd name="T13" fmla="*/ 0 h 230"/>
                <a:gd name="T14" fmla="*/ 45 w 104"/>
                <a:gd name="T15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230">
                  <a:moveTo>
                    <a:pt x="45" y="0"/>
                  </a:moveTo>
                  <a:cubicBezTo>
                    <a:pt x="35" y="38"/>
                    <a:pt x="20" y="86"/>
                    <a:pt x="0" y="144"/>
                  </a:cubicBezTo>
                  <a:cubicBezTo>
                    <a:pt x="26" y="144"/>
                    <a:pt x="26" y="144"/>
                    <a:pt x="26" y="144"/>
                  </a:cubicBezTo>
                  <a:cubicBezTo>
                    <a:pt x="84" y="230"/>
                    <a:pt x="84" y="230"/>
                    <a:pt x="84" y="230"/>
                  </a:cubicBezTo>
                  <a:cubicBezTo>
                    <a:pt x="104" y="108"/>
                    <a:pt x="104" y="108"/>
                    <a:pt x="104" y="108"/>
                  </a:cubicBezTo>
                  <a:lnTo>
                    <a:pt x="45" y="0"/>
                  </a:ln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39" name="Freeform 7"/>
            <p:cNvSpPr>
              <a:spLocks noEditPoints="1"/>
            </p:cNvSpPr>
            <p:nvPr/>
          </p:nvSpPr>
          <p:spPr bwMode="auto">
            <a:xfrm>
              <a:off x="3172" y="1669"/>
              <a:ext cx="198" cy="299"/>
            </a:xfrm>
            <a:custGeom>
              <a:avLst/>
              <a:gdLst>
                <a:gd name="T0" fmla="*/ 42 w 83"/>
                <a:gd name="T1" fmla="*/ 0 h 126"/>
                <a:gd name="T2" fmla="*/ 0 w 83"/>
                <a:gd name="T3" fmla="*/ 41 h 126"/>
                <a:gd name="T4" fmla="*/ 42 w 83"/>
                <a:gd name="T5" fmla="*/ 126 h 126"/>
                <a:gd name="T6" fmla="*/ 83 w 83"/>
                <a:gd name="T7" fmla="*/ 41 h 126"/>
                <a:gd name="T8" fmla="*/ 42 w 83"/>
                <a:gd name="T9" fmla="*/ 0 h 126"/>
                <a:gd name="T10" fmla="*/ 42 w 83"/>
                <a:gd name="T11" fmla="*/ 0 h 126"/>
                <a:gd name="T12" fmla="*/ 42 w 83"/>
                <a:gd name="T13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26">
                  <a:moveTo>
                    <a:pt x="42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4"/>
                    <a:pt x="42" y="126"/>
                    <a:pt x="42" y="126"/>
                  </a:cubicBezTo>
                  <a:cubicBezTo>
                    <a:pt x="42" y="126"/>
                    <a:pt x="83" y="64"/>
                    <a:pt x="83" y="41"/>
                  </a:cubicBezTo>
                  <a:cubicBezTo>
                    <a:pt x="83" y="18"/>
                    <a:pt x="65" y="0"/>
                    <a:pt x="42" y="0"/>
                  </a:cubicBezTo>
                  <a:close/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0" name="Freeform 8"/>
            <p:cNvSpPr>
              <a:spLocks noEditPoints="1"/>
            </p:cNvSpPr>
            <p:nvPr/>
          </p:nvSpPr>
          <p:spPr bwMode="auto">
            <a:xfrm>
              <a:off x="2968" y="872"/>
              <a:ext cx="609" cy="759"/>
            </a:xfrm>
            <a:custGeom>
              <a:avLst/>
              <a:gdLst>
                <a:gd name="T0" fmla="*/ 128 w 256"/>
                <a:gd name="T1" fmla="*/ 0 h 320"/>
                <a:gd name="T2" fmla="*/ 58 w 256"/>
                <a:gd name="T3" fmla="*/ 14 h 320"/>
                <a:gd name="T4" fmla="*/ 94 w 256"/>
                <a:gd name="T5" fmla="*/ 282 h 320"/>
                <a:gd name="T6" fmla="*/ 28 w 256"/>
                <a:gd name="T7" fmla="*/ 29 h 320"/>
                <a:gd name="T8" fmla="*/ 0 w 256"/>
                <a:gd name="T9" fmla="*/ 50 h 320"/>
                <a:gd name="T10" fmla="*/ 81 w 256"/>
                <a:gd name="T11" fmla="*/ 320 h 320"/>
                <a:gd name="T12" fmla="*/ 175 w 256"/>
                <a:gd name="T13" fmla="*/ 320 h 320"/>
                <a:gd name="T14" fmla="*/ 256 w 256"/>
                <a:gd name="T15" fmla="*/ 50 h 320"/>
                <a:gd name="T16" fmla="*/ 128 w 256"/>
                <a:gd name="T17" fmla="*/ 0 h 320"/>
                <a:gd name="T18" fmla="*/ 128 w 256"/>
                <a:gd name="T19" fmla="*/ 0 h 320"/>
                <a:gd name="T20" fmla="*/ 128 w 256"/>
                <a:gd name="T21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6" h="320">
                  <a:moveTo>
                    <a:pt x="128" y="0"/>
                  </a:moveTo>
                  <a:cubicBezTo>
                    <a:pt x="103" y="0"/>
                    <a:pt x="80" y="5"/>
                    <a:pt x="58" y="14"/>
                  </a:cubicBezTo>
                  <a:cubicBezTo>
                    <a:pt x="58" y="102"/>
                    <a:pt x="82" y="207"/>
                    <a:pt x="94" y="282"/>
                  </a:cubicBezTo>
                  <a:cubicBezTo>
                    <a:pt x="79" y="235"/>
                    <a:pt x="30" y="125"/>
                    <a:pt x="28" y="29"/>
                  </a:cubicBezTo>
                  <a:cubicBezTo>
                    <a:pt x="18" y="35"/>
                    <a:pt x="9" y="42"/>
                    <a:pt x="0" y="50"/>
                  </a:cubicBezTo>
                  <a:cubicBezTo>
                    <a:pt x="7" y="104"/>
                    <a:pt x="48" y="225"/>
                    <a:pt x="81" y="320"/>
                  </a:cubicBezTo>
                  <a:cubicBezTo>
                    <a:pt x="175" y="320"/>
                    <a:pt x="175" y="320"/>
                    <a:pt x="175" y="320"/>
                  </a:cubicBezTo>
                  <a:cubicBezTo>
                    <a:pt x="208" y="225"/>
                    <a:pt x="248" y="104"/>
                    <a:pt x="256" y="50"/>
                  </a:cubicBezTo>
                  <a:cubicBezTo>
                    <a:pt x="222" y="19"/>
                    <a:pt x="177" y="0"/>
                    <a:pt x="128" y="0"/>
                  </a:cubicBezTo>
                  <a:close/>
                  <a:moveTo>
                    <a:pt x="128" y="0"/>
                  </a:moveTo>
                  <a:cubicBezTo>
                    <a:pt x="128" y="0"/>
                    <a:pt x="128" y="0"/>
                    <a:pt x="1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1" name="Freeform 9"/>
            <p:cNvSpPr>
              <a:spLocks noEditPoints="1"/>
            </p:cNvSpPr>
            <p:nvPr/>
          </p:nvSpPr>
          <p:spPr bwMode="auto">
            <a:xfrm>
              <a:off x="2968" y="511"/>
              <a:ext cx="609" cy="391"/>
            </a:xfrm>
            <a:custGeom>
              <a:avLst/>
              <a:gdLst>
                <a:gd name="T0" fmla="*/ 86 w 256"/>
                <a:gd name="T1" fmla="*/ 42 h 165"/>
                <a:gd name="T2" fmla="*/ 59 w 256"/>
                <a:gd name="T3" fmla="*/ 135 h 165"/>
                <a:gd name="T4" fmla="*/ 128 w 256"/>
                <a:gd name="T5" fmla="*/ 124 h 165"/>
                <a:gd name="T6" fmla="*/ 256 w 256"/>
                <a:gd name="T7" fmla="*/ 165 h 165"/>
                <a:gd name="T8" fmla="*/ 128 w 256"/>
                <a:gd name="T9" fmla="*/ 0 h 165"/>
                <a:gd name="T10" fmla="*/ 0 w 256"/>
                <a:gd name="T11" fmla="*/ 165 h 165"/>
                <a:gd name="T12" fmla="*/ 30 w 256"/>
                <a:gd name="T13" fmla="*/ 147 h 165"/>
                <a:gd name="T14" fmla="*/ 86 w 256"/>
                <a:gd name="T15" fmla="*/ 42 h 165"/>
                <a:gd name="T16" fmla="*/ 86 w 256"/>
                <a:gd name="T17" fmla="*/ 42 h 165"/>
                <a:gd name="T18" fmla="*/ 86 w 256"/>
                <a:gd name="T19" fmla="*/ 4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165">
                  <a:moveTo>
                    <a:pt x="86" y="42"/>
                  </a:moveTo>
                  <a:cubicBezTo>
                    <a:pt x="70" y="67"/>
                    <a:pt x="62" y="99"/>
                    <a:pt x="59" y="135"/>
                  </a:cubicBezTo>
                  <a:cubicBezTo>
                    <a:pt x="81" y="128"/>
                    <a:pt x="104" y="124"/>
                    <a:pt x="128" y="124"/>
                  </a:cubicBezTo>
                  <a:cubicBezTo>
                    <a:pt x="176" y="124"/>
                    <a:pt x="220" y="139"/>
                    <a:pt x="256" y="165"/>
                  </a:cubicBezTo>
                  <a:cubicBezTo>
                    <a:pt x="245" y="29"/>
                    <a:pt x="128" y="0"/>
                    <a:pt x="128" y="0"/>
                  </a:cubicBezTo>
                  <a:cubicBezTo>
                    <a:pt x="128" y="0"/>
                    <a:pt x="11" y="29"/>
                    <a:pt x="0" y="165"/>
                  </a:cubicBezTo>
                  <a:cubicBezTo>
                    <a:pt x="9" y="158"/>
                    <a:pt x="19" y="152"/>
                    <a:pt x="30" y="147"/>
                  </a:cubicBezTo>
                  <a:cubicBezTo>
                    <a:pt x="34" y="105"/>
                    <a:pt x="50" y="67"/>
                    <a:pt x="86" y="42"/>
                  </a:cubicBezTo>
                  <a:close/>
                  <a:moveTo>
                    <a:pt x="86" y="42"/>
                  </a:moveTo>
                  <a:cubicBezTo>
                    <a:pt x="86" y="42"/>
                    <a:pt x="86" y="42"/>
                    <a:pt x="86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625133" y="5774199"/>
            <a:ext cx="2450418" cy="994454"/>
            <a:chOff x="8779234" y="1963160"/>
            <a:chExt cx="2450418" cy="994454"/>
          </a:xfrm>
        </p:grpSpPr>
        <p:sp>
          <p:nvSpPr>
            <p:cNvPr id="43" name="矩形 42"/>
            <p:cNvSpPr/>
            <p:nvPr/>
          </p:nvSpPr>
          <p:spPr>
            <a:xfrm>
              <a:off x="9225798" y="196316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44" name="矩形 43"/>
            <p:cNvSpPr/>
            <p:nvPr/>
          </p:nvSpPr>
          <p:spPr>
            <a:xfrm>
              <a:off x="8779234" y="2332443"/>
              <a:ext cx="2450418" cy="62517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520677" y="4824437"/>
            <a:ext cx="2450418" cy="994454"/>
            <a:chOff x="8779234" y="1963160"/>
            <a:chExt cx="2450418" cy="994454"/>
          </a:xfrm>
        </p:grpSpPr>
        <p:sp>
          <p:nvSpPr>
            <p:cNvPr id="46" name="矩形 45"/>
            <p:cNvSpPr/>
            <p:nvPr/>
          </p:nvSpPr>
          <p:spPr>
            <a:xfrm>
              <a:off x="9225798" y="196316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47" name="矩形 46"/>
            <p:cNvSpPr/>
            <p:nvPr/>
          </p:nvSpPr>
          <p:spPr>
            <a:xfrm>
              <a:off x="8779234" y="2332443"/>
              <a:ext cx="2450418" cy="62517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625133" y="4104357"/>
            <a:ext cx="2450418" cy="994454"/>
            <a:chOff x="8779234" y="1963160"/>
            <a:chExt cx="2450418" cy="994454"/>
          </a:xfrm>
        </p:grpSpPr>
        <p:sp>
          <p:nvSpPr>
            <p:cNvPr id="49" name="矩形 48"/>
            <p:cNvSpPr/>
            <p:nvPr/>
          </p:nvSpPr>
          <p:spPr>
            <a:xfrm>
              <a:off x="9225798" y="196316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50" name="矩形 49"/>
            <p:cNvSpPr/>
            <p:nvPr/>
          </p:nvSpPr>
          <p:spPr>
            <a:xfrm>
              <a:off x="8779234" y="2332443"/>
              <a:ext cx="2450418" cy="62517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520677" y="3312269"/>
            <a:ext cx="2450418" cy="994454"/>
            <a:chOff x="8779234" y="1963160"/>
            <a:chExt cx="2450418" cy="994454"/>
          </a:xfrm>
        </p:grpSpPr>
        <p:sp>
          <p:nvSpPr>
            <p:cNvPr id="52" name="矩形 51"/>
            <p:cNvSpPr/>
            <p:nvPr/>
          </p:nvSpPr>
          <p:spPr>
            <a:xfrm>
              <a:off x="9225798" y="196316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53" name="矩形 52"/>
            <p:cNvSpPr/>
            <p:nvPr/>
          </p:nvSpPr>
          <p:spPr>
            <a:xfrm>
              <a:off x="8779234" y="2332443"/>
              <a:ext cx="2450418" cy="62517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77930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1584573" y="3289942"/>
            <a:ext cx="2034550" cy="1816080"/>
            <a:chOff x="3342359" y="1161598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45" name="任意多边形 44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6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ysClr val="window" lastClr="FFFFFF">
                    <a:lumMod val="84000"/>
                  </a:sysClr>
                </a:gs>
                <a:gs pos="0">
                  <a:sysClr val="window" lastClr="FFFFFF">
                    <a:lumMod val="91000"/>
                  </a:sys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240757" y="4203718"/>
            <a:ext cx="1969029" cy="1757595"/>
            <a:chOff x="3342359" y="1161598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48" name="任意多边形 47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9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ysClr val="window" lastClr="FFFFFF">
                    <a:lumMod val="84000"/>
                  </a:sysClr>
                </a:gs>
                <a:gs pos="0">
                  <a:sysClr val="window" lastClr="FFFFFF">
                    <a:lumMod val="91000"/>
                  </a:sys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824933" y="3302859"/>
            <a:ext cx="2020080" cy="1803164"/>
            <a:chOff x="3342359" y="1161598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51" name="任意多边形 50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52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ysClr val="window" lastClr="FFFFFF">
                    <a:lumMod val="84000"/>
                  </a:sysClr>
                </a:gs>
                <a:gs pos="0">
                  <a:sysClr val="window" lastClr="FFFFFF">
                    <a:lumMod val="91000"/>
                  </a:sys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469108" y="4216636"/>
            <a:ext cx="1956225" cy="1744677"/>
            <a:chOff x="3337529" y="1161598"/>
            <a:chExt cx="2138277" cy="190704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54" name="任意多边形 53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E87071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55" name="Freeform 5"/>
            <p:cNvSpPr/>
            <p:nvPr/>
          </p:nvSpPr>
          <p:spPr bwMode="auto">
            <a:xfrm rot="10800000">
              <a:off x="3337529" y="1173504"/>
              <a:ext cx="2138277" cy="189513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56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ysClr val="window" lastClr="FFFFFF">
                    <a:lumMod val="84000"/>
                  </a:sysClr>
                </a:gs>
                <a:gs pos="0">
                  <a:sysClr val="window" lastClr="FFFFFF">
                    <a:lumMod val="91000"/>
                  </a:sys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8040479" y="3348428"/>
            <a:ext cx="1969030" cy="1757596"/>
            <a:chOff x="3342359" y="1161599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58" name="任意多边形 57"/>
            <p:cNvSpPr/>
            <p:nvPr/>
          </p:nvSpPr>
          <p:spPr bwMode="auto">
            <a:xfrm rot="10800000">
              <a:off x="3342359" y="1161599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59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ysClr val="window" lastClr="FFFFFF">
                    <a:lumMod val="84000"/>
                  </a:sysClr>
                </a:gs>
                <a:gs pos="0">
                  <a:sysClr val="window" lastClr="FFFFFF">
                    <a:lumMod val="91000"/>
                  </a:sys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60" name="Freeform 1560"/>
          <p:cNvSpPr>
            <a:spLocks noEditPoints="1"/>
          </p:cNvSpPr>
          <p:nvPr/>
        </p:nvSpPr>
        <p:spPr bwMode="auto">
          <a:xfrm>
            <a:off x="2270928" y="3888333"/>
            <a:ext cx="735019" cy="654789"/>
          </a:xfrm>
          <a:custGeom>
            <a:avLst/>
            <a:gdLst>
              <a:gd name="T0" fmla="*/ 85 w 176"/>
              <a:gd name="T1" fmla="*/ 125 h 157"/>
              <a:gd name="T2" fmla="*/ 91 w 176"/>
              <a:gd name="T3" fmla="*/ 125 h 157"/>
              <a:gd name="T4" fmla="*/ 89 w 176"/>
              <a:gd name="T5" fmla="*/ 108 h 157"/>
              <a:gd name="T6" fmla="*/ 73 w 176"/>
              <a:gd name="T7" fmla="*/ 85 h 157"/>
              <a:gd name="T8" fmla="*/ 76 w 176"/>
              <a:gd name="T9" fmla="*/ 90 h 157"/>
              <a:gd name="T10" fmla="*/ 73 w 176"/>
              <a:gd name="T11" fmla="*/ 85 h 157"/>
              <a:gd name="T12" fmla="*/ 85 w 176"/>
              <a:gd name="T13" fmla="*/ 76 h 157"/>
              <a:gd name="T14" fmla="*/ 89 w 176"/>
              <a:gd name="T15" fmla="*/ 95 h 157"/>
              <a:gd name="T16" fmla="*/ 91 w 176"/>
              <a:gd name="T17" fmla="*/ 77 h 157"/>
              <a:gd name="T18" fmla="*/ 129 w 176"/>
              <a:gd name="T19" fmla="*/ 55 h 157"/>
              <a:gd name="T20" fmla="*/ 104 w 176"/>
              <a:gd name="T21" fmla="*/ 32 h 157"/>
              <a:gd name="T22" fmla="*/ 103 w 176"/>
              <a:gd name="T23" fmla="*/ 28 h 157"/>
              <a:gd name="T24" fmla="*/ 112 w 176"/>
              <a:gd name="T25" fmla="*/ 6 h 157"/>
              <a:gd name="T26" fmla="*/ 60 w 176"/>
              <a:gd name="T27" fmla="*/ 6 h 157"/>
              <a:gd name="T28" fmla="*/ 70 w 176"/>
              <a:gd name="T29" fmla="*/ 30 h 157"/>
              <a:gd name="T30" fmla="*/ 73 w 176"/>
              <a:gd name="T31" fmla="*/ 33 h 157"/>
              <a:gd name="T32" fmla="*/ 57 w 176"/>
              <a:gd name="T33" fmla="*/ 156 h 157"/>
              <a:gd name="T34" fmla="*/ 118 w 176"/>
              <a:gd name="T35" fmla="*/ 156 h 157"/>
              <a:gd name="T36" fmla="*/ 114 w 176"/>
              <a:gd name="T37" fmla="*/ 114 h 157"/>
              <a:gd name="T38" fmla="*/ 101 w 176"/>
              <a:gd name="T39" fmla="*/ 129 h 157"/>
              <a:gd name="T40" fmla="*/ 98 w 176"/>
              <a:gd name="T41" fmla="*/ 136 h 157"/>
              <a:gd name="T42" fmla="*/ 91 w 176"/>
              <a:gd name="T43" fmla="*/ 136 h 157"/>
              <a:gd name="T44" fmla="*/ 89 w 176"/>
              <a:gd name="T45" fmla="*/ 132 h 157"/>
              <a:gd name="T46" fmla="*/ 86 w 176"/>
              <a:gd name="T47" fmla="*/ 136 h 157"/>
              <a:gd name="T48" fmla="*/ 78 w 176"/>
              <a:gd name="T49" fmla="*/ 136 h 157"/>
              <a:gd name="T50" fmla="*/ 71 w 176"/>
              <a:gd name="T51" fmla="*/ 127 h 157"/>
              <a:gd name="T52" fmla="*/ 67 w 176"/>
              <a:gd name="T53" fmla="*/ 108 h 157"/>
              <a:gd name="T54" fmla="*/ 77 w 176"/>
              <a:gd name="T55" fmla="*/ 122 h 157"/>
              <a:gd name="T56" fmla="*/ 72 w 176"/>
              <a:gd name="T57" fmla="*/ 102 h 157"/>
              <a:gd name="T58" fmla="*/ 63 w 176"/>
              <a:gd name="T59" fmla="*/ 87 h 157"/>
              <a:gd name="T60" fmla="*/ 71 w 176"/>
              <a:gd name="T61" fmla="*/ 73 h 157"/>
              <a:gd name="T62" fmla="*/ 77 w 176"/>
              <a:gd name="T63" fmla="*/ 63 h 157"/>
              <a:gd name="T64" fmla="*/ 85 w 176"/>
              <a:gd name="T65" fmla="*/ 63 h 157"/>
              <a:gd name="T66" fmla="*/ 87 w 176"/>
              <a:gd name="T67" fmla="*/ 68 h 157"/>
              <a:gd name="T68" fmla="*/ 91 w 176"/>
              <a:gd name="T69" fmla="*/ 63 h 157"/>
              <a:gd name="T70" fmla="*/ 99 w 176"/>
              <a:gd name="T71" fmla="*/ 63 h 157"/>
              <a:gd name="T72" fmla="*/ 100 w 176"/>
              <a:gd name="T73" fmla="*/ 71 h 157"/>
              <a:gd name="T74" fmla="*/ 112 w 176"/>
              <a:gd name="T75" fmla="*/ 87 h 157"/>
              <a:gd name="T76" fmla="*/ 103 w 176"/>
              <a:gd name="T77" fmla="*/ 86 h 157"/>
              <a:gd name="T78" fmla="*/ 100 w 176"/>
              <a:gd name="T79" fmla="*/ 98 h 157"/>
              <a:gd name="T80" fmla="*/ 112 w 176"/>
              <a:gd name="T81" fmla="*/ 106 h 157"/>
              <a:gd name="T82" fmla="*/ 101 w 176"/>
              <a:gd name="T83" fmla="*/ 111 h 157"/>
              <a:gd name="T84" fmla="*/ 99 w 176"/>
              <a:gd name="T85" fmla="*/ 123 h 157"/>
              <a:gd name="T86" fmla="*/ 104 w 176"/>
              <a:gd name="T87" fmla="*/ 116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157">
                <a:moveTo>
                  <a:pt x="85" y="106"/>
                </a:moveTo>
                <a:cubicBezTo>
                  <a:pt x="85" y="125"/>
                  <a:pt x="85" y="125"/>
                  <a:pt x="85" y="125"/>
                </a:cubicBezTo>
                <a:cubicBezTo>
                  <a:pt x="87" y="125"/>
                  <a:pt x="88" y="125"/>
                  <a:pt x="89" y="125"/>
                </a:cubicBezTo>
                <a:cubicBezTo>
                  <a:pt x="90" y="125"/>
                  <a:pt x="90" y="125"/>
                  <a:pt x="91" y="125"/>
                </a:cubicBezTo>
                <a:cubicBezTo>
                  <a:pt x="91" y="108"/>
                  <a:pt x="91" y="108"/>
                  <a:pt x="91" y="108"/>
                </a:cubicBezTo>
                <a:cubicBezTo>
                  <a:pt x="90" y="108"/>
                  <a:pt x="90" y="108"/>
                  <a:pt x="89" y="108"/>
                </a:cubicBezTo>
                <a:cubicBezTo>
                  <a:pt x="88" y="107"/>
                  <a:pt x="86" y="107"/>
                  <a:pt x="85" y="106"/>
                </a:cubicBezTo>
                <a:close/>
                <a:moveTo>
                  <a:pt x="73" y="85"/>
                </a:moveTo>
                <a:cubicBezTo>
                  <a:pt x="73" y="86"/>
                  <a:pt x="73" y="88"/>
                  <a:pt x="74" y="89"/>
                </a:cubicBezTo>
                <a:cubicBezTo>
                  <a:pt x="75" y="89"/>
                  <a:pt x="75" y="90"/>
                  <a:pt x="76" y="90"/>
                </a:cubicBezTo>
                <a:cubicBezTo>
                  <a:pt x="76" y="79"/>
                  <a:pt x="76" y="79"/>
                  <a:pt x="76" y="79"/>
                </a:cubicBezTo>
                <a:cubicBezTo>
                  <a:pt x="74" y="81"/>
                  <a:pt x="73" y="83"/>
                  <a:pt x="73" y="85"/>
                </a:cubicBezTo>
                <a:close/>
                <a:moveTo>
                  <a:pt x="88" y="76"/>
                </a:moveTo>
                <a:cubicBezTo>
                  <a:pt x="87" y="76"/>
                  <a:pt x="86" y="76"/>
                  <a:pt x="85" y="76"/>
                </a:cubicBezTo>
                <a:cubicBezTo>
                  <a:pt x="85" y="94"/>
                  <a:pt x="85" y="94"/>
                  <a:pt x="85" y="94"/>
                </a:cubicBezTo>
                <a:cubicBezTo>
                  <a:pt x="86" y="94"/>
                  <a:pt x="87" y="94"/>
                  <a:pt x="89" y="95"/>
                </a:cubicBezTo>
                <a:cubicBezTo>
                  <a:pt x="90" y="95"/>
                  <a:pt x="90" y="95"/>
                  <a:pt x="91" y="95"/>
                </a:cubicBezTo>
                <a:cubicBezTo>
                  <a:pt x="91" y="77"/>
                  <a:pt x="91" y="77"/>
                  <a:pt x="91" y="77"/>
                </a:cubicBezTo>
                <a:cubicBezTo>
                  <a:pt x="90" y="76"/>
                  <a:pt x="89" y="76"/>
                  <a:pt x="88" y="76"/>
                </a:cubicBezTo>
                <a:close/>
                <a:moveTo>
                  <a:pt x="129" y="55"/>
                </a:moveTo>
                <a:cubicBezTo>
                  <a:pt x="122" y="48"/>
                  <a:pt x="105" y="38"/>
                  <a:pt x="104" y="33"/>
                </a:cubicBezTo>
                <a:cubicBezTo>
                  <a:pt x="104" y="33"/>
                  <a:pt x="104" y="32"/>
                  <a:pt x="104" y="32"/>
                </a:cubicBezTo>
                <a:cubicBezTo>
                  <a:pt x="105" y="32"/>
                  <a:pt x="106" y="31"/>
                  <a:pt x="106" y="30"/>
                </a:cubicBezTo>
                <a:cubicBezTo>
                  <a:pt x="106" y="29"/>
                  <a:pt x="105" y="28"/>
                  <a:pt x="103" y="28"/>
                </a:cubicBezTo>
                <a:cubicBezTo>
                  <a:pt x="103" y="28"/>
                  <a:pt x="103" y="28"/>
                  <a:pt x="103" y="28"/>
                </a:cubicBezTo>
                <a:cubicBezTo>
                  <a:pt x="103" y="23"/>
                  <a:pt x="108" y="21"/>
                  <a:pt x="112" y="6"/>
                </a:cubicBezTo>
                <a:cubicBezTo>
                  <a:pt x="95" y="1"/>
                  <a:pt x="95" y="5"/>
                  <a:pt x="82" y="11"/>
                </a:cubicBezTo>
                <a:cubicBezTo>
                  <a:pt x="72" y="13"/>
                  <a:pt x="73" y="0"/>
                  <a:pt x="60" y="6"/>
                </a:cubicBezTo>
                <a:cubicBezTo>
                  <a:pt x="67" y="19"/>
                  <a:pt x="72" y="23"/>
                  <a:pt x="73" y="28"/>
                </a:cubicBezTo>
                <a:cubicBezTo>
                  <a:pt x="71" y="28"/>
                  <a:pt x="70" y="29"/>
                  <a:pt x="70" y="30"/>
                </a:cubicBezTo>
                <a:cubicBezTo>
                  <a:pt x="70" y="31"/>
                  <a:pt x="71" y="32"/>
                  <a:pt x="73" y="32"/>
                </a:cubicBezTo>
                <a:cubicBezTo>
                  <a:pt x="73" y="32"/>
                  <a:pt x="73" y="32"/>
                  <a:pt x="73" y="33"/>
                </a:cubicBezTo>
                <a:cubicBezTo>
                  <a:pt x="71" y="38"/>
                  <a:pt x="54" y="48"/>
                  <a:pt x="47" y="55"/>
                </a:cubicBezTo>
                <a:cubicBezTo>
                  <a:pt x="31" y="70"/>
                  <a:pt x="0" y="154"/>
                  <a:pt x="57" y="156"/>
                </a:cubicBezTo>
                <a:cubicBezTo>
                  <a:pt x="84" y="157"/>
                  <a:pt x="88" y="157"/>
                  <a:pt x="88" y="157"/>
                </a:cubicBezTo>
                <a:cubicBezTo>
                  <a:pt x="88" y="157"/>
                  <a:pt x="91" y="157"/>
                  <a:pt x="118" y="156"/>
                </a:cubicBezTo>
                <a:cubicBezTo>
                  <a:pt x="176" y="154"/>
                  <a:pt x="144" y="70"/>
                  <a:pt x="129" y="55"/>
                </a:cubicBezTo>
                <a:close/>
                <a:moveTo>
                  <a:pt x="114" y="114"/>
                </a:moveTo>
                <a:cubicBezTo>
                  <a:pt x="113" y="117"/>
                  <a:pt x="112" y="120"/>
                  <a:pt x="110" y="123"/>
                </a:cubicBezTo>
                <a:cubicBezTo>
                  <a:pt x="108" y="126"/>
                  <a:pt x="105" y="128"/>
                  <a:pt x="101" y="129"/>
                </a:cubicBezTo>
                <a:cubicBezTo>
                  <a:pt x="100" y="130"/>
                  <a:pt x="99" y="130"/>
                  <a:pt x="99" y="130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98" y="138"/>
                  <a:pt x="96" y="139"/>
                  <a:pt x="94" y="139"/>
                </a:cubicBezTo>
                <a:cubicBezTo>
                  <a:pt x="92" y="139"/>
                  <a:pt x="91" y="138"/>
                  <a:pt x="91" y="136"/>
                </a:cubicBezTo>
                <a:cubicBezTo>
                  <a:pt x="91" y="132"/>
                  <a:pt x="91" y="132"/>
                  <a:pt x="91" y="132"/>
                </a:cubicBezTo>
                <a:cubicBezTo>
                  <a:pt x="90" y="132"/>
                  <a:pt x="89" y="132"/>
                  <a:pt x="89" y="132"/>
                </a:cubicBezTo>
                <a:cubicBezTo>
                  <a:pt x="88" y="132"/>
                  <a:pt x="87" y="132"/>
                  <a:pt x="86" y="132"/>
                </a:cubicBezTo>
                <a:cubicBezTo>
                  <a:pt x="86" y="136"/>
                  <a:pt x="86" y="136"/>
                  <a:pt x="86" y="136"/>
                </a:cubicBezTo>
                <a:cubicBezTo>
                  <a:pt x="86" y="138"/>
                  <a:pt x="84" y="139"/>
                  <a:pt x="82" y="139"/>
                </a:cubicBezTo>
                <a:cubicBezTo>
                  <a:pt x="80" y="139"/>
                  <a:pt x="78" y="138"/>
                  <a:pt x="78" y="136"/>
                </a:cubicBezTo>
                <a:cubicBezTo>
                  <a:pt x="78" y="130"/>
                  <a:pt x="78" y="130"/>
                  <a:pt x="78" y="130"/>
                </a:cubicBezTo>
                <a:cubicBezTo>
                  <a:pt x="75" y="129"/>
                  <a:pt x="73" y="128"/>
                  <a:pt x="71" y="127"/>
                </a:cubicBezTo>
                <a:cubicBezTo>
                  <a:pt x="67" y="124"/>
                  <a:pt x="64" y="119"/>
                  <a:pt x="63" y="113"/>
                </a:cubicBezTo>
                <a:cubicBezTo>
                  <a:pt x="62" y="110"/>
                  <a:pt x="64" y="108"/>
                  <a:pt x="67" y="108"/>
                </a:cubicBezTo>
                <a:cubicBezTo>
                  <a:pt x="69" y="109"/>
                  <a:pt x="72" y="111"/>
                  <a:pt x="72" y="114"/>
                </a:cubicBezTo>
                <a:cubicBezTo>
                  <a:pt x="73" y="117"/>
                  <a:pt x="75" y="120"/>
                  <a:pt x="77" y="122"/>
                </a:cubicBezTo>
                <a:cubicBezTo>
                  <a:pt x="76" y="103"/>
                  <a:pt x="76" y="103"/>
                  <a:pt x="76" y="103"/>
                </a:cubicBezTo>
                <a:cubicBezTo>
                  <a:pt x="74" y="103"/>
                  <a:pt x="73" y="102"/>
                  <a:pt x="72" y="102"/>
                </a:cubicBezTo>
                <a:cubicBezTo>
                  <a:pt x="69" y="100"/>
                  <a:pt x="67" y="98"/>
                  <a:pt x="65" y="95"/>
                </a:cubicBezTo>
                <a:cubicBezTo>
                  <a:pt x="64" y="93"/>
                  <a:pt x="63" y="90"/>
                  <a:pt x="63" y="87"/>
                </a:cubicBezTo>
                <a:cubicBezTo>
                  <a:pt x="64" y="84"/>
                  <a:pt x="64" y="81"/>
                  <a:pt x="66" y="79"/>
                </a:cubicBezTo>
                <a:cubicBezTo>
                  <a:pt x="67" y="77"/>
                  <a:pt x="69" y="75"/>
                  <a:pt x="71" y="73"/>
                </a:cubicBezTo>
                <a:cubicBezTo>
                  <a:pt x="72" y="72"/>
                  <a:pt x="74" y="71"/>
                  <a:pt x="77" y="70"/>
                </a:cubicBezTo>
                <a:cubicBezTo>
                  <a:pt x="77" y="63"/>
                  <a:pt x="77" y="63"/>
                  <a:pt x="77" y="63"/>
                </a:cubicBezTo>
                <a:cubicBezTo>
                  <a:pt x="78" y="62"/>
                  <a:pt x="79" y="60"/>
                  <a:pt x="82" y="60"/>
                </a:cubicBezTo>
                <a:cubicBezTo>
                  <a:pt x="84" y="60"/>
                  <a:pt x="85" y="61"/>
                  <a:pt x="85" y="63"/>
                </a:cubicBezTo>
                <a:cubicBezTo>
                  <a:pt x="85" y="68"/>
                  <a:pt x="85" y="68"/>
                  <a:pt x="85" y="68"/>
                </a:cubicBezTo>
                <a:cubicBezTo>
                  <a:pt x="86" y="68"/>
                  <a:pt x="86" y="68"/>
                  <a:pt x="87" y="68"/>
                </a:cubicBezTo>
                <a:cubicBezTo>
                  <a:pt x="88" y="68"/>
                  <a:pt x="90" y="68"/>
                  <a:pt x="91" y="69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61"/>
                  <a:pt x="92" y="60"/>
                  <a:pt x="95" y="60"/>
                </a:cubicBezTo>
                <a:cubicBezTo>
                  <a:pt x="97" y="60"/>
                  <a:pt x="99" y="62"/>
                  <a:pt x="99" y="63"/>
                </a:cubicBezTo>
                <a:cubicBezTo>
                  <a:pt x="99" y="70"/>
                  <a:pt x="99" y="70"/>
                  <a:pt x="99" y="70"/>
                </a:cubicBezTo>
                <a:cubicBezTo>
                  <a:pt x="100" y="70"/>
                  <a:pt x="100" y="70"/>
                  <a:pt x="100" y="71"/>
                </a:cubicBezTo>
                <a:cubicBezTo>
                  <a:pt x="104" y="72"/>
                  <a:pt x="106" y="74"/>
                  <a:pt x="108" y="76"/>
                </a:cubicBezTo>
                <a:cubicBezTo>
                  <a:pt x="110" y="79"/>
                  <a:pt x="112" y="83"/>
                  <a:pt x="112" y="87"/>
                </a:cubicBezTo>
                <a:cubicBezTo>
                  <a:pt x="113" y="90"/>
                  <a:pt x="111" y="92"/>
                  <a:pt x="108" y="92"/>
                </a:cubicBezTo>
                <a:cubicBezTo>
                  <a:pt x="105" y="92"/>
                  <a:pt x="103" y="89"/>
                  <a:pt x="103" y="86"/>
                </a:cubicBezTo>
                <a:cubicBezTo>
                  <a:pt x="102" y="84"/>
                  <a:pt x="101" y="83"/>
                  <a:pt x="100" y="81"/>
                </a:cubicBezTo>
                <a:cubicBezTo>
                  <a:pt x="100" y="98"/>
                  <a:pt x="100" y="98"/>
                  <a:pt x="100" y="98"/>
                </a:cubicBezTo>
                <a:cubicBezTo>
                  <a:pt x="103" y="99"/>
                  <a:pt x="105" y="100"/>
                  <a:pt x="106" y="100"/>
                </a:cubicBezTo>
                <a:cubicBezTo>
                  <a:pt x="109" y="101"/>
                  <a:pt x="111" y="103"/>
                  <a:pt x="112" y="106"/>
                </a:cubicBezTo>
                <a:cubicBezTo>
                  <a:pt x="113" y="108"/>
                  <a:pt x="114" y="111"/>
                  <a:pt x="114" y="114"/>
                </a:cubicBezTo>
                <a:close/>
                <a:moveTo>
                  <a:pt x="101" y="111"/>
                </a:moveTo>
                <a:cubicBezTo>
                  <a:pt x="101" y="111"/>
                  <a:pt x="100" y="111"/>
                  <a:pt x="100" y="111"/>
                </a:cubicBezTo>
                <a:cubicBezTo>
                  <a:pt x="99" y="123"/>
                  <a:pt x="99" y="123"/>
                  <a:pt x="99" y="123"/>
                </a:cubicBezTo>
                <a:cubicBezTo>
                  <a:pt x="99" y="123"/>
                  <a:pt x="99" y="123"/>
                  <a:pt x="100" y="122"/>
                </a:cubicBezTo>
                <a:cubicBezTo>
                  <a:pt x="102" y="121"/>
                  <a:pt x="103" y="118"/>
                  <a:pt x="104" y="116"/>
                </a:cubicBezTo>
                <a:cubicBezTo>
                  <a:pt x="104" y="114"/>
                  <a:pt x="103" y="112"/>
                  <a:pt x="101" y="11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3930092" y="4824437"/>
            <a:ext cx="558203" cy="550083"/>
            <a:chOff x="3451225" y="3006725"/>
            <a:chExt cx="436563" cy="430213"/>
          </a:xfrm>
          <a:solidFill>
            <a:srgbClr val="C00000"/>
          </a:solidFill>
        </p:grpSpPr>
        <p:sp>
          <p:nvSpPr>
            <p:cNvPr id="62" name="Freeform 828"/>
            <p:cNvSpPr>
              <a:spLocks noEditPoints="1"/>
            </p:cNvSpPr>
            <p:nvPr/>
          </p:nvSpPr>
          <p:spPr bwMode="auto">
            <a:xfrm>
              <a:off x="3451225" y="3006725"/>
              <a:ext cx="376238" cy="430213"/>
            </a:xfrm>
            <a:custGeom>
              <a:avLst/>
              <a:gdLst>
                <a:gd name="T0" fmla="*/ 0 w 147"/>
                <a:gd name="T1" fmla="*/ 10 h 168"/>
                <a:gd name="T2" fmla="*/ 0 w 147"/>
                <a:gd name="T3" fmla="*/ 158 h 168"/>
                <a:gd name="T4" fmla="*/ 10 w 147"/>
                <a:gd name="T5" fmla="*/ 168 h 168"/>
                <a:gd name="T6" fmla="*/ 22 w 147"/>
                <a:gd name="T7" fmla="*/ 168 h 168"/>
                <a:gd name="T8" fmla="*/ 22 w 147"/>
                <a:gd name="T9" fmla="*/ 0 h 168"/>
                <a:gd name="T10" fmla="*/ 10 w 147"/>
                <a:gd name="T11" fmla="*/ 0 h 168"/>
                <a:gd name="T12" fmla="*/ 0 w 147"/>
                <a:gd name="T13" fmla="*/ 10 h 168"/>
                <a:gd name="T14" fmla="*/ 34 w 147"/>
                <a:gd name="T15" fmla="*/ 0 h 168"/>
                <a:gd name="T16" fmla="*/ 34 w 147"/>
                <a:gd name="T17" fmla="*/ 168 h 168"/>
                <a:gd name="T18" fmla="*/ 147 w 147"/>
                <a:gd name="T19" fmla="*/ 168 h 168"/>
                <a:gd name="T20" fmla="*/ 147 w 147"/>
                <a:gd name="T21" fmla="*/ 0 h 168"/>
                <a:gd name="T22" fmla="*/ 34 w 147"/>
                <a:gd name="T23" fmla="*/ 0 h 168"/>
                <a:gd name="T24" fmla="*/ 134 w 147"/>
                <a:gd name="T25" fmla="*/ 124 h 168"/>
                <a:gd name="T26" fmla="*/ 47 w 147"/>
                <a:gd name="T27" fmla="*/ 124 h 168"/>
                <a:gd name="T28" fmla="*/ 47 w 147"/>
                <a:gd name="T29" fmla="*/ 111 h 168"/>
                <a:gd name="T30" fmla="*/ 58 w 147"/>
                <a:gd name="T31" fmla="*/ 104 h 168"/>
                <a:gd name="T32" fmla="*/ 71 w 147"/>
                <a:gd name="T33" fmla="*/ 99 h 168"/>
                <a:gd name="T34" fmla="*/ 75 w 147"/>
                <a:gd name="T35" fmla="*/ 98 h 168"/>
                <a:gd name="T36" fmla="*/ 79 w 147"/>
                <a:gd name="T37" fmla="*/ 92 h 168"/>
                <a:gd name="T38" fmla="*/ 80 w 147"/>
                <a:gd name="T39" fmla="*/ 91 h 168"/>
                <a:gd name="T40" fmla="*/ 78 w 147"/>
                <a:gd name="T41" fmla="*/ 87 h 168"/>
                <a:gd name="T42" fmla="*/ 77 w 147"/>
                <a:gd name="T43" fmla="*/ 80 h 168"/>
                <a:gd name="T44" fmla="*/ 76 w 147"/>
                <a:gd name="T45" fmla="*/ 80 h 168"/>
                <a:gd name="T46" fmla="*/ 73 w 147"/>
                <a:gd name="T47" fmla="*/ 70 h 168"/>
                <a:gd name="T48" fmla="*/ 74 w 147"/>
                <a:gd name="T49" fmla="*/ 66 h 168"/>
                <a:gd name="T50" fmla="*/ 81 w 147"/>
                <a:gd name="T51" fmla="*/ 46 h 168"/>
                <a:gd name="T52" fmla="*/ 99 w 147"/>
                <a:gd name="T53" fmla="*/ 46 h 168"/>
                <a:gd name="T54" fmla="*/ 101 w 147"/>
                <a:gd name="T55" fmla="*/ 48 h 168"/>
                <a:gd name="T56" fmla="*/ 104 w 147"/>
                <a:gd name="T57" fmla="*/ 48 h 168"/>
                <a:gd name="T58" fmla="*/ 106 w 147"/>
                <a:gd name="T59" fmla="*/ 52 h 168"/>
                <a:gd name="T60" fmla="*/ 107 w 147"/>
                <a:gd name="T61" fmla="*/ 58 h 168"/>
                <a:gd name="T62" fmla="*/ 106 w 147"/>
                <a:gd name="T63" fmla="*/ 66 h 168"/>
                <a:gd name="T64" fmla="*/ 107 w 147"/>
                <a:gd name="T65" fmla="*/ 69 h 168"/>
                <a:gd name="T66" fmla="*/ 107 w 147"/>
                <a:gd name="T67" fmla="*/ 75 h 168"/>
                <a:gd name="T68" fmla="*/ 106 w 147"/>
                <a:gd name="T69" fmla="*/ 79 h 168"/>
                <a:gd name="T70" fmla="*/ 103 w 147"/>
                <a:gd name="T71" fmla="*/ 81 h 168"/>
                <a:gd name="T72" fmla="*/ 103 w 147"/>
                <a:gd name="T73" fmla="*/ 86 h 168"/>
                <a:gd name="T74" fmla="*/ 100 w 147"/>
                <a:gd name="T75" fmla="*/ 91 h 168"/>
                <a:gd name="T76" fmla="*/ 103 w 147"/>
                <a:gd name="T77" fmla="*/ 92 h 168"/>
                <a:gd name="T78" fmla="*/ 106 w 147"/>
                <a:gd name="T79" fmla="*/ 98 h 168"/>
                <a:gd name="T80" fmla="*/ 110 w 147"/>
                <a:gd name="T81" fmla="*/ 99 h 168"/>
                <a:gd name="T82" fmla="*/ 124 w 147"/>
                <a:gd name="T83" fmla="*/ 104 h 168"/>
                <a:gd name="T84" fmla="*/ 134 w 147"/>
                <a:gd name="T85" fmla="*/ 111 h 168"/>
                <a:gd name="T86" fmla="*/ 134 w 147"/>
                <a:gd name="T87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7" h="168">
                  <a:moveTo>
                    <a:pt x="0" y="10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64"/>
                    <a:pt x="4" y="168"/>
                    <a:pt x="10" y="168"/>
                  </a:cubicBezTo>
                  <a:cubicBezTo>
                    <a:pt x="22" y="168"/>
                    <a:pt x="22" y="168"/>
                    <a:pt x="22" y="16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lose/>
                  <a:moveTo>
                    <a:pt x="34" y="0"/>
                  </a:moveTo>
                  <a:cubicBezTo>
                    <a:pt x="34" y="168"/>
                    <a:pt x="34" y="168"/>
                    <a:pt x="34" y="168"/>
                  </a:cubicBezTo>
                  <a:cubicBezTo>
                    <a:pt x="147" y="168"/>
                    <a:pt x="147" y="168"/>
                    <a:pt x="147" y="168"/>
                  </a:cubicBezTo>
                  <a:cubicBezTo>
                    <a:pt x="147" y="0"/>
                    <a:pt x="147" y="0"/>
                    <a:pt x="147" y="0"/>
                  </a:cubicBezTo>
                  <a:lnTo>
                    <a:pt x="34" y="0"/>
                  </a:lnTo>
                  <a:close/>
                  <a:moveTo>
                    <a:pt x="134" y="124"/>
                  </a:moveTo>
                  <a:cubicBezTo>
                    <a:pt x="47" y="124"/>
                    <a:pt x="47" y="124"/>
                    <a:pt x="47" y="124"/>
                  </a:cubicBezTo>
                  <a:cubicBezTo>
                    <a:pt x="47" y="120"/>
                    <a:pt x="47" y="114"/>
                    <a:pt x="47" y="111"/>
                  </a:cubicBezTo>
                  <a:cubicBezTo>
                    <a:pt x="49" y="107"/>
                    <a:pt x="54" y="106"/>
                    <a:pt x="58" y="104"/>
                  </a:cubicBezTo>
                  <a:cubicBezTo>
                    <a:pt x="62" y="103"/>
                    <a:pt x="67" y="100"/>
                    <a:pt x="71" y="99"/>
                  </a:cubicBezTo>
                  <a:cubicBezTo>
                    <a:pt x="72" y="98"/>
                    <a:pt x="74" y="98"/>
                    <a:pt x="75" y="98"/>
                  </a:cubicBezTo>
                  <a:cubicBezTo>
                    <a:pt x="76" y="97"/>
                    <a:pt x="78" y="93"/>
                    <a:pt x="79" y="92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89"/>
                    <a:pt x="79" y="89"/>
                    <a:pt x="78" y="87"/>
                  </a:cubicBezTo>
                  <a:cubicBezTo>
                    <a:pt x="78" y="85"/>
                    <a:pt x="78" y="82"/>
                    <a:pt x="77" y="80"/>
                  </a:cubicBezTo>
                  <a:cubicBezTo>
                    <a:pt x="77" y="80"/>
                    <a:pt x="76" y="80"/>
                    <a:pt x="76" y="80"/>
                  </a:cubicBezTo>
                  <a:cubicBezTo>
                    <a:pt x="73" y="78"/>
                    <a:pt x="73" y="72"/>
                    <a:pt x="73" y="70"/>
                  </a:cubicBezTo>
                  <a:cubicBezTo>
                    <a:pt x="73" y="69"/>
                    <a:pt x="74" y="68"/>
                    <a:pt x="74" y="66"/>
                  </a:cubicBezTo>
                  <a:cubicBezTo>
                    <a:pt x="71" y="54"/>
                    <a:pt x="75" y="48"/>
                    <a:pt x="81" y="46"/>
                  </a:cubicBezTo>
                  <a:cubicBezTo>
                    <a:pt x="85" y="45"/>
                    <a:pt x="92" y="42"/>
                    <a:pt x="99" y="46"/>
                  </a:cubicBezTo>
                  <a:cubicBezTo>
                    <a:pt x="101" y="48"/>
                    <a:pt x="101" y="48"/>
                    <a:pt x="101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5" y="49"/>
                    <a:pt x="106" y="52"/>
                    <a:pt x="106" y="52"/>
                  </a:cubicBezTo>
                  <a:cubicBezTo>
                    <a:pt x="107" y="54"/>
                    <a:pt x="107" y="55"/>
                    <a:pt x="107" y="58"/>
                  </a:cubicBezTo>
                  <a:cubicBezTo>
                    <a:pt x="107" y="59"/>
                    <a:pt x="106" y="64"/>
                    <a:pt x="106" y="66"/>
                  </a:cubicBezTo>
                  <a:cubicBezTo>
                    <a:pt x="106" y="67"/>
                    <a:pt x="107" y="67"/>
                    <a:pt x="107" y="69"/>
                  </a:cubicBezTo>
                  <a:cubicBezTo>
                    <a:pt x="108" y="71"/>
                    <a:pt x="108" y="73"/>
                    <a:pt x="107" y="75"/>
                  </a:cubicBezTo>
                  <a:cubicBezTo>
                    <a:pt x="107" y="76"/>
                    <a:pt x="107" y="78"/>
                    <a:pt x="106" y="79"/>
                  </a:cubicBezTo>
                  <a:cubicBezTo>
                    <a:pt x="105" y="80"/>
                    <a:pt x="104" y="80"/>
                    <a:pt x="103" y="81"/>
                  </a:cubicBezTo>
                  <a:cubicBezTo>
                    <a:pt x="103" y="82"/>
                    <a:pt x="103" y="85"/>
                    <a:pt x="103" y="86"/>
                  </a:cubicBezTo>
                  <a:cubicBezTo>
                    <a:pt x="102" y="88"/>
                    <a:pt x="100" y="89"/>
                    <a:pt x="100" y="91"/>
                  </a:cubicBezTo>
                  <a:cubicBezTo>
                    <a:pt x="101" y="91"/>
                    <a:pt x="102" y="91"/>
                    <a:pt x="103" y="92"/>
                  </a:cubicBezTo>
                  <a:cubicBezTo>
                    <a:pt x="103" y="93"/>
                    <a:pt x="105" y="97"/>
                    <a:pt x="106" y="98"/>
                  </a:cubicBezTo>
                  <a:cubicBezTo>
                    <a:pt x="108" y="98"/>
                    <a:pt x="109" y="98"/>
                    <a:pt x="110" y="99"/>
                  </a:cubicBezTo>
                  <a:cubicBezTo>
                    <a:pt x="114" y="100"/>
                    <a:pt x="119" y="103"/>
                    <a:pt x="124" y="104"/>
                  </a:cubicBezTo>
                  <a:cubicBezTo>
                    <a:pt x="128" y="106"/>
                    <a:pt x="132" y="107"/>
                    <a:pt x="134" y="111"/>
                  </a:cubicBezTo>
                  <a:cubicBezTo>
                    <a:pt x="134" y="114"/>
                    <a:pt x="134" y="120"/>
                    <a:pt x="134" y="1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63" name="Rectangle 829"/>
            <p:cNvSpPr>
              <a:spLocks noChangeArrowheads="1"/>
            </p:cNvSpPr>
            <p:nvPr/>
          </p:nvSpPr>
          <p:spPr bwMode="auto">
            <a:xfrm>
              <a:off x="3848100" y="3006725"/>
              <a:ext cx="3968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64" name="Rectangle 830"/>
            <p:cNvSpPr>
              <a:spLocks noChangeArrowheads="1"/>
            </p:cNvSpPr>
            <p:nvPr/>
          </p:nvSpPr>
          <p:spPr bwMode="auto">
            <a:xfrm>
              <a:off x="3848100" y="3128963"/>
              <a:ext cx="39688" cy="1000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65" name="Rectangle 831"/>
            <p:cNvSpPr>
              <a:spLocks noChangeArrowheads="1"/>
            </p:cNvSpPr>
            <p:nvPr/>
          </p:nvSpPr>
          <p:spPr bwMode="auto">
            <a:xfrm>
              <a:off x="3848100" y="3254375"/>
              <a:ext cx="39688" cy="1000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616993" y="3960341"/>
            <a:ext cx="485312" cy="632640"/>
            <a:chOff x="10058400" y="1028700"/>
            <a:chExt cx="266700" cy="347663"/>
          </a:xfrm>
          <a:solidFill>
            <a:srgbClr val="C00000"/>
          </a:solidFill>
        </p:grpSpPr>
        <p:sp>
          <p:nvSpPr>
            <p:cNvPr id="67" name="Freeform 1558"/>
            <p:cNvSpPr>
              <a:spLocks noEditPoints="1"/>
            </p:cNvSpPr>
            <p:nvPr/>
          </p:nvSpPr>
          <p:spPr bwMode="auto">
            <a:xfrm>
              <a:off x="10058400" y="1028700"/>
              <a:ext cx="266700" cy="347663"/>
            </a:xfrm>
            <a:custGeom>
              <a:avLst/>
              <a:gdLst>
                <a:gd name="T0" fmla="*/ 6 w 104"/>
                <a:gd name="T1" fmla="*/ 0 h 136"/>
                <a:gd name="T2" fmla="*/ 0 w 104"/>
                <a:gd name="T3" fmla="*/ 130 h 136"/>
                <a:gd name="T4" fmla="*/ 98 w 104"/>
                <a:gd name="T5" fmla="*/ 136 h 136"/>
                <a:gd name="T6" fmla="*/ 104 w 104"/>
                <a:gd name="T7" fmla="*/ 6 h 136"/>
                <a:gd name="T8" fmla="*/ 35 w 104"/>
                <a:gd name="T9" fmla="*/ 112 h 136"/>
                <a:gd name="T10" fmla="*/ 21 w 104"/>
                <a:gd name="T11" fmla="*/ 115 h 136"/>
                <a:gd name="T12" fmla="*/ 18 w 104"/>
                <a:gd name="T13" fmla="*/ 105 h 136"/>
                <a:gd name="T14" fmla="*/ 32 w 104"/>
                <a:gd name="T15" fmla="*/ 102 h 136"/>
                <a:gd name="T16" fmla="*/ 35 w 104"/>
                <a:gd name="T17" fmla="*/ 112 h 136"/>
                <a:gd name="T18" fmla="*/ 32 w 104"/>
                <a:gd name="T19" fmla="*/ 95 h 136"/>
                <a:gd name="T20" fmla="*/ 18 w 104"/>
                <a:gd name="T21" fmla="*/ 92 h 136"/>
                <a:gd name="T22" fmla="*/ 21 w 104"/>
                <a:gd name="T23" fmla="*/ 82 h 136"/>
                <a:gd name="T24" fmla="*/ 35 w 104"/>
                <a:gd name="T25" fmla="*/ 85 h 136"/>
                <a:gd name="T26" fmla="*/ 35 w 104"/>
                <a:gd name="T27" fmla="*/ 72 h 136"/>
                <a:gd name="T28" fmla="*/ 21 w 104"/>
                <a:gd name="T29" fmla="*/ 74 h 136"/>
                <a:gd name="T30" fmla="*/ 18 w 104"/>
                <a:gd name="T31" fmla="*/ 64 h 136"/>
                <a:gd name="T32" fmla="*/ 32 w 104"/>
                <a:gd name="T33" fmla="*/ 61 h 136"/>
                <a:gd name="T34" fmla="*/ 35 w 104"/>
                <a:gd name="T35" fmla="*/ 72 h 136"/>
                <a:gd name="T36" fmla="*/ 58 w 104"/>
                <a:gd name="T37" fmla="*/ 115 h 136"/>
                <a:gd name="T38" fmla="*/ 43 w 104"/>
                <a:gd name="T39" fmla="*/ 112 h 136"/>
                <a:gd name="T40" fmla="*/ 47 w 104"/>
                <a:gd name="T41" fmla="*/ 102 h 136"/>
                <a:gd name="T42" fmla="*/ 61 w 104"/>
                <a:gd name="T43" fmla="*/ 105 h 136"/>
                <a:gd name="T44" fmla="*/ 61 w 104"/>
                <a:gd name="T45" fmla="*/ 92 h 136"/>
                <a:gd name="T46" fmla="*/ 47 w 104"/>
                <a:gd name="T47" fmla="*/ 95 h 136"/>
                <a:gd name="T48" fmla="*/ 43 w 104"/>
                <a:gd name="T49" fmla="*/ 85 h 136"/>
                <a:gd name="T50" fmla="*/ 58 w 104"/>
                <a:gd name="T51" fmla="*/ 82 h 136"/>
                <a:gd name="T52" fmla="*/ 61 w 104"/>
                <a:gd name="T53" fmla="*/ 92 h 136"/>
                <a:gd name="T54" fmla="*/ 58 w 104"/>
                <a:gd name="T55" fmla="*/ 74 h 136"/>
                <a:gd name="T56" fmla="*/ 43 w 104"/>
                <a:gd name="T57" fmla="*/ 72 h 136"/>
                <a:gd name="T58" fmla="*/ 47 w 104"/>
                <a:gd name="T59" fmla="*/ 61 h 136"/>
                <a:gd name="T60" fmla="*/ 61 w 104"/>
                <a:gd name="T61" fmla="*/ 64 h 136"/>
                <a:gd name="T62" fmla="*/ 86 w 104"/>
                <a:gd name="T63" fmla="*/ 112 h 136"/>
                <a:gd name="T64" fmla="*/ 72 w 104"/>
                <a:gd name="T65" fmla="*/ 115 h 136"/>
                <a:gd name="T66" fmla="*/ 69 w 104"/>
                <a:gd name="T67" fmla="*/ 104 h 136"/>
                <a:gd name="T68" fmla="*/ 83 w 104"/>
                <a:gd name="T69" fmla="*/ 102 h 136"/>
                <a:gd name="T70" fmla="*/ 86 w 104"/>
                <a:gd name="T71" fmla="*/ 112 h 136"/>
                <a:gd name="T72" fmla="*/ 83 w 104"/>
                <a:gd name="T73" fmla="*/ 95 h 136"/>
                <a:gd name="T74" fmla="*/ 69 w 104"/>
                <a:gd name="T75" fmla="*/ 92 h 136"/>
                <a:gd name="T76" fmla="*/ 72 w 104"/>
                <a:gd name="T77" fmla="*/ 82 h 136"/>
                <a:gd name="T78" fmla="*/ 86 w 104"/>
                <a:gd name="T79" fmla="*/ 84 h 136"/>
                <a:gd name="T80" fmla="*/ 86 w 104"/>
                <a:gd name="T81" fmla="*/ 72 h 136"/>
                <a:gd name="T82" fmla="*/ 72 w 104"/>
                <a:gd name="T83" fmla="*/ 74 h 136"/>
                <a:gd name="T84" fmla="*/ 69 w 104"/>
                <a:gd name="T85" fmla="*/ 64 h 136"/>
                <a:gd name="T86" fmla="*/ 83 w 104"/>
                <a:gd name="T87" fmla="*/ 61 h 136"/>
                <a:gd name="T88" fmla="*/ 86 w 104"/>
                <a:gd name="T89" fmla="*/ 72 h 136"/>
                <a:gd name="T90" fmla="*/ 71 w 104"/>
                <a:gd name="T91" fmla="*/ 48 h 136"/>
                <a:gd name="T92" fmla="*/ 71 w 104"/>
                <a:gd name="T93" fmla="*/ 39 h 136"/>
                <a:gd name="T94" fmla="*/ 90 w 104"/>
                <a:gd name="T95" fmla="*/ 43 h 136"/>
                <a:gd name="T96" fmla="*/ 94 w 104"/>
                <a:gd name="T97" fmla="*/ 27 h 136"/>
                <a:gd name="T98" fmla="*/ 14 w 104"/>
                <a:gd name="T99" fmla="*/ 32 h 136"/>
                <a:gd name="T100" fmla="*/ 10 w 104"/>
                <a:gd name="T101" fmla="*/ 16 h 136"/>
                <a:gd name="T102" fmla="*/ 90 w 104"/>
                <a:gd name="T103" fmla="*/ 12 h 136"/>
                <a:gd name="T104" fmla="*/ 94 w 104"/>
                <a:gd name="T105" fmla="*/ 2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4" h="136">
                  <a:moveTo>
                    <a:pt x="9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3"/>
                    <a:pt x="3" y="136"/>
                    <a:pt x="6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101" y="136"/>
                    <a:pt x="104" y="133"/>
                    <a:pt x="104" y="130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3"/>
                    <a:pt x="101" y="0"/>
                    <a:pt x="98" y="0"/>
                  </a:cubicBezTo>
                  <a:close/>
                  <a:moveTo>
                    <a:pt x="35" y="112"/>
                  </a:moveTo>
                  <a:cubicBezTo>
                    <a:pt x="35" y="114"/>
                    <a:pt x="34" y="115"/>
                    <a:pt x="32" y="115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19" y="115"/>
                    <a:pt x="18" y="114"/>
                    <a:pt x="18" y="112"/>
                  </a:cubicBezTo>
                  <a:cubicBezTo>
                    <a:pt x="18" y="105"/>
                    <a:pt x="18" y="105"/>
                    <a:pt x="18" y="105"/>
                  </a:cubicBezTo>
                  <a:cubicBezTo>
                    <a:pt x="18" y="103"/>
                    <a:pt x="19" y="102"/>
                    <a:pt x="21" y="102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4" y="102"/>
                    <a:pt x="35" y="103"/>
                    <a:pt x="35" y="105"/>
                  </a:cubicBezTo>
                  <a:lnTo>
                    <a:pt x="35" y="112"/>
                  </a:lnTo>
                  <a:close/>
                  <a:moveTo>
                    <a:pt x="35" y="92"/>
                  </a:moveTo>
                  <a:cubicBezTo>
                    <a:pt x="35" y="94"/>
                    <a:pt x="34" y="95"/>
                    <a:pt x="32" y="95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19" y="95"/>
                    <a:pt x="18" y="94"/>
                    <a:pt x="18" y="92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18" y="83"/>
                    <a:pt x="19" y="82"/>
                    <a:pt x="21" y="82"/>
                  </a:cubicBezTo>
                  <a:cubicBezTo>
                    <a:pt x="32" y="82"/>
                    <a:pt x="32" y="82"/>
                    <a:pt x="32" y="82"/>
                  </a:cubicBezTo>
                  <a:cubicBezTo>
                    <a:pt x="34" y="82"/>
                    <a:pt x="35" y="83"/>
                    <a:pt x="35" y="85"/>
                  </a:cubicBezTo>
                  <a:lnTo>
                    <a:pt x="35" y="92"/>
                  </a:lnTo>
                  <a:close/>
                  <a:moveTo>
                    <a:pt x="35" y="72"/>
                  </a:moveTo>
                  <a:cubicBezTo>
                    <a:pt x="35" y="73"/>
                    <a:pt x="34" y="74"/>
                    <a:pt x="32" y="74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19" y="74"/>
                    <a:pt x="18" y="73"/>
                    <a:pt x="18" y="72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62"/>
                    <a:pt x="19" y="61"/>
                    <a:pt x="21" y="61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4" y="61"/>
                    <a:pt x="35" y="62"/>
                    <a:pt x="35" y="64"/>
                  </a:cubicBezTo>
                  <a:lnTo>
                    <a:pt x="35" y="72"/>
                  </a:lnTo>
                  <a:close/>
                  <a:moveTo>
                    <a:pt x="61" y="112"/>
                  </a:moveTo>
                  <a:cubicBezTo>
                    <a:pt x="61" y="114"/>
                    <a:pt x="59" y="115"/>
                    <a:pt x="58" y="115"/>
                  </a:cubicBezTo>
                  <a:cubicBezTo>
                    <a:pt x="47" y="115"/>
                    <a:pt x="47" y="115"/>
                    <a:pt x="47" y="115"/>
                  </a:cubicBezTo>
                  <a:cubicBezTo>
                    <a:pt x="45" y="115"/>
                    <a:pt x="43" y="114"/>
                    <a:pt x="43" y="112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43" y="103"/>
                    <a:pt x="45" y="102"/>
                    <a:pt x="47" y="102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59" y="102"/>
                    <a:pt x="61" y="103"/>
                    <a:pt x="61" y="105"/>
                  </a:cubicBezTo>
                  <a:lnTo>
                    <a:pt x="61" y="112"/>
                  </a:lnTo>
                  <a:close/>
                  <a:moveTo>
                    <a:pt x="61" y="92"/>
                  </a:moveTo>
                  <a:cubicBezTo>
                    <a:pt x="61" y="94"/>
                    <a:pt x="59" y="95"/>
                    <a:pt x="58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5" y="95"/>
                    <a:pt x="43" y="94"/>
                    <a:pt x="43" y="92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3"/>
                    <a:pt x="45" y="82"/>
                    <a:pt x="47" y="82"/>
                  </a:cubicBezTo>
                  <a:cubicBezTo>
                    <a:pt x="58" y="82"/>
                    <a:pt x="58" y="82"/>
                    <a:pt x="58" y="82"/>
                  </a:cubicBezTo>
                  <a:cubicBezTo>
                    <a:pt x="59" y="82"/>
                    <a:pt x="61" y="83"/>
                    <a:pt x="61" y="85"/>
                  </a:cubicBezTo>
                  <a:lnTo>
                    <a:pt x="61" y="92"/>
                  </a:lnTo>
                  <a:close/>
                  <a:moveTo>
                    <a:pt x="61" y="72"/>
                  </a:moveTo>
                  <a:cubicBezTo>
                    <a:pt x="61" y="73"/>
                    <a:pt x="59" y="74"/>
                    <a:pt x="58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5" y="74"/>
                    <a:pt x="43" y="73"/>
                    <a:pt x="43" y="72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3" y="62"/>
                    <a:pt x="45" y="61"/>
                    <a:pt x="47" y="61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59" y="61"/>
                    <a:pt x="61" y="62"/>
                    <a:pt x="61" y="64"/>
                  </a:cubicBezTo>
                  <a:lnTo>
                    <a:pt x="61" y="72"/>
                  </a:lnTo>
                  <a:close/>
                  <a:moveTo>
                    <a:pt x="86" y="112"/>
                  </a:moveTo>
                  <a:cubicBezTo>
                    <a:pt x="86" y="114"/>
                    <a:pt x="85" y="115"/>
                    <a:pt x="83" y="115"/>
                  </a:cubicBezTo>
                  <a:cubicBezTo>
                    <a:pt x="72" y="115"/>
                    <a:pt x="72" y="115"/>
                    <a:pt x="72" y="115"/>
                  </a:cubicBezTo>
                  <a:cubicBezTo>
                    <a:pt x="70" y="115"/>
                    <a:pt x="69" y="114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3"/>
                    <a:pt x="70" y="102"/>
                    <a:pt x="72" y="102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85" y="102"/>
                    <a:pt x="86" y="103"/>
                    <a:pt x="86" y="104"/>
                  </a:cubicBezTo>
                  <a:lnTo>
                    <a:pt x="86" y="112"/>
                  </a:lnTo>
                  <a:close/>
                  <a:moveTo>
                    <a:pt x="86" y="92"/>
                  </a:moveTo>
                  <a:cubicBezTo>
                    <a:pt x="86" y="94"/>
                    <a:pt x="85" y="95"/>
                    <a:pt x="83" y="95"/>
                  </a:cubicBezTo>
                  <a:cubicBezTo>
                    <a:pt x="72" y="95"/>
                    <a:pt x="72" y="95"/>
                    <a:pt x="72" y="95"/>
                  </a:cubicBezTo>
                  <a:cubicBezTo>
                    <a:pt x="70" y="95"/>
                    <a:pt x="69" y="94"/>
                    <a:pt x="69" y="92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69" y="83"/>
                    <a:pt x="70" y="82"/>
                    <a:pt x="72" y="82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5" y="82"/>
                    <a:pt x="86" y="83"/>
                    <a:pt x="86" y="84"/>
                  </a:cubicBezTo>
                  <a:lnTo>
                    <a:pt x="86" y="92"/>
                  </a:lnTo>
                  <a:close/>
                  <a:moveTo>
                    <a:pt x="86" y="72"/>
                  </a:moveTo>
                  <a:cubicBezTo>
                    <a:pt x="86" y="73"/>
                    <a:pt x="85" y="74"/>
                    <a:pt x="83" y="74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70" y="74"/>
                    <a:pt x="69" y="73"/>
                    <a:pt x="69" y="7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2"/>
                    <a:pt x="70" y="61"/>
                    <a:pt x="72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5" y="61"/>
                    <a:pt x="86" y="62"/>
                    <a:pt x="86" y="64"/>
                  </a:cubicBezTo>
                  <a:lnTo>
                    <a:pt x="86" y="72"/>
                  </a:lnTo>
                  <a:close/>
                  <a:moveTo>
                    <a:pt x="87" y="48"/>
                  </a:moveTo>
                  <a:cubicBezTo>
                    <a:pt x="71" y="48"/>
                    <a:pt x="71" y="48"/>
                    <a:pt x="71" y="48"/>
                  </a:cubicBezTo>
                  <a:cubicBezTo>
                    <a:pt x="70" y="48"/>
                    <a:pt x="68" y="46"/>
                    <a:pt x="68" y="43"/>
                  </a:cubicBezTo>
                  <a:cubicBezTo>
                    <a:pt x="68" y="41"/>
                    <a:pt x="70" y="39"/>
                    <a:pt x="71" y="39"/>
                  </a:cubicBezTo>
                  <a:cubicBezTo>
                    <a:pt x="87" y="39"/>
                    <a:pt x="87" y="39"/>
                    <a:pt x="87" y="39"/>
                  </a:cubicBezTo>
                  <a:cubicBezTo>
                    <a:pt x="89" y="39"/>
                    <a:pt x="90" y="41"/>
                    <a:pt x="90" y="43"/>
                  </a:cubicBezTo>
                  <a:cubicBezTo>
                    <a:pt x="90" y="46"/>
                    <a:pt x="89" y="48"/>
                    <a:pt x="87" y="48"/>
                  </a:cubicBezTo>
                  <a:close/>
                  <a:moveTo>
                    <a:pt x="94" y="27"/>
                  </a:moveTo>
                  <a:cubicBezTo>
                    <a:pt x="94" y="30"/>
                    <a:pt x="92" y="32"/>
                    <a:pt x="90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2" y="32"/>
                    <a:pt x="10" y="30"/>
                    <a:pt x="10" y="2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4"/>
                    <a:pt x="12" y="12"/>
                    <a:pt x="14" y="12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2" y="12"/>
                    <a:pt x="94" y="14"/>
                    <a:pt x="94" y="16"/>
                  </a:cubicBezTo>
                  <a:lnTo>
                    <a:pt x="94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68" name="Freeform 1559"/>
            <p:cNvSpPr/>
            <p:nvPr/>
          </p:nvSpPr>
          <p:spPr bwMode="auto">
            <a:xfrm>
              <a:off x="10272713" y="1063625"/>
              <a:ext cx="12700" cy="41275"/>
            </a:xfrm>
            <a:custGeom>
              <a:avLst/>
              <a:gdLst>
                <a:gd name="T0" fmla="*/ 5 w 5"/>
                <a:gd name="T1" fmla="*/ 14 h 16"/>
                <a:gd name="T2" fmla="*/ 2 w 5"/>
                <a:gd name="T3" fmla="*/ 16 h 16"/>
                <a:gd name="T4" fmla="*/ 2 w 5"/>
                <a:gd name="T5" fmla="*/ 16 h 16"/>
                <a:gd name="T6" fmla="*/ 0 w 5"/>
                <a:gd name="T7" fmla="*/ 14 h 16"/>
                <a:gd name="T8" fmla="*/ 0 w 5"/>
                <a:gd name="T9" fmla="*/ 2 h 16"/>
                <a:gd name="T10" fmla="*/ 2 w 5"/>
                <a:gd name="T11" fmla="*/ 0 h 16"/>
                <a:gd name="T12" fmla="*/ 2 w 5"/>
                <a:gd name="T13" fmla="*/ 0 h 16"/>
                <a:gd name="T14" fmla="*/ 5 w 5"/>
                <a:gd name="T15" fmla="*/ 2 h 16"/>
                <a:gd name="T16" fmla="*/ 5 w 5"/>
                <a:gd name="T17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16">
                  <a:moveTo>
                    <a:pt x="5" y="14"/>
                  </a:moveTo>
                  <a:cubicBezTo>
                    <a:pt x="5" y="15"/>
                    <a:pt x="4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lnTo>
                    <a:pt x="5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69" name="Freeform 803"/>
          <p:cNvSpPr/>
          <p:nvPr/>
        </p:nvSpPr>
        <p:spPr bwMode="auto">
          <a:xfrm>
            <a:off x="7172927" y="4824437"/>
            <a:ext cx="554944" cy="527296"/>
          </a:xfrm>
          <a:custGeom>
            <a:avLst/>
            <a:gdLst>
              <a:gd name="T0" fmla="*/ 174 w 174"/>
              <a:gd name="T1" fmla="*/ 139 h 166"/>
              <a:gd name="T2" fmla="*/ 153 w 174"/>
              <a:gd name="T3" fmla="*/ 126 h 166"/>
              <a:gd name="T4" fmla="*/ 126 w 174"/>
              <a:gd name="T5" fmla="*/ 115 h 166"/>
              <a:gd name="T6" fmla="*/ 118 w 174"/>
              <a:gd name="T7" fmla="*/ 112 h 166"/>
              <a:gd name="T8" fmla="*/ 111 w 174"/>
              <a:gd name="T9" fmla="*/ 100 h 166"/>
              <a:gd name="T10" fmla="*/ 106 w 174"/>
              <a:gd name="T11" fmla="*/ 100 h 166"/>
              <a:gd name="T12" fmla="*/ 111 w 174"/>
              <a:gd name="T13" fmla="*/ 90 h 166"/>
              <a:gd name="T14" fmla="*/ 113 w 174"/>
              <a:gd name="T15" fmla="*/ 79 h 166"/>
              <a:gd name="T16" fmla="*/ 118 w 174"/>
              <a:gd name="T17" fmla="*/ 74 h 166"/>
              <a:gd name="T18" fmla="*/ 121 w 174"/>
              <a:gd name="T19" fmla="*/ 67 h 166"/>
              <a:gd name="T20" fmla="*/ 120 w 174"/>
              <a:gd name="T21" fmla="*/ 54 h 166"/>
              <a:gd name="T22" fmla="*/ 118 w 174"/>
              <a:gd name="T23" fmla="*/ 49 h 166"/>
              <a:gd name="T24" fmla="*/ 119 w 174"/>
              <a:gd name="T25" fmla="*/ 32 h 166"/>
              <a:gd name="T26" fmla="*/ 118 w 174"/>
              <a:gd name="T27" fmla="*/ 20 h 166"/>
              <a:gd name="T28" fmla="*/ 113 w 174"/>
              <a:gd name="T29" fmla="*/ 13 h 166"/>
              <a:gd name="T30" fmla="*/ 108 w 174"/>
              <a:gd name="T31" fmla="*/ 12 h 166"/>
              <a:gd name="T32" fmla="*/ 104 w 174"/>
              <a:gd name="T33" fmla="*/ 9 h 166"/>
              <a:gd name="T34" fmla="*/ 67 w 174"/>
              <a:gd name="T35" fmla="*/ 9 h 166"/>
              <a:gd name="T36" fmla="*/ 54 w 174"/>
              <a:gd name="T37" fmla="*/ 48 h 166"/>
              <a:gd name="T38" fmla="*/ 52 w 174"/>
              <a:gd name="T39" fmla="*/ 57 h 166"/>
              <a:gd name="T40" fmla="*/ 57 w 174"/>
              <a:gd name="T41" fmla="*/ 76 h 166"/>
              <a:gd name="T42" fmla="*/ 60 w 174"/>
              <a:gd name="T43" fmla="*/ 77 h 166"/>
              <a:gd name="T44" fmla="*/ 62 w 174"/>
              <a:gd name="T45" fmla="*/ 91 h 166"/>
              <a:gd name="T46" fmla="*/ 67 w 174"/>
              <a:gd name="T47" fmla="*/ 99 h 166"/>
              <a:gd name="T48" fmla="*/ 63 w 174"/>
              <a:gd name="T49" fmla="*/ 100 h 166"/>
              <a:gd name="T50" fmla="*/ 56 w 174"/>
              <a:gd name="T51" fmla="*/ 112 h 166"/>
              <a:gd name="T52" fmla="*/ 48 w 174"/>
              <a:gd name="T53" fmla="*/ 115 h 166"/>
              <a:gd name="T54" fmla="*/ 21 w 174"/>
              <a:gd name="T55" fmla="*/ 126 h 166"/>
              <a:gd name="T56" fmla="*/ 0 w 174"/>
              <a:gd name="T57" fmla="*/ 139 h 166"/>
              <a:gd name="T58" fmla="*/ 0 w 174"/>
              <a:gd name="T59" fmla="*/ 166 h 166"/>
              <a:gd name="T60" fmla="*/ 76 w 174"/>
              <a:gd name="T61" fmla="*/ 166 h 166"/>
              <a:gd name="T62" fmla="*/ 82 w 174"/>
              <a:gd name="T63" fmla="*/ 127 h 166"/>
              <a:gd name="T64" fmla="*/ 77 w 174"/>
              <a:gd name="T65" fmla="*/ 117 h 166"/>
              <a:gd name="T66" fmla="*/ 88 w 174"/>
              <a:gd name="T67" fmla="*/ 112 h 166"/>
              <a:gd name="T68" fmla="*/ 97 w 174"/>
              <a:gd name="T69" fmla="*/ 117 h 166"/>
              <a:gd name="T70" fmla="*/ 92 w 174"/>
              <a:gd name="T71" fmla="*/ 128 h 166"/>
              <a:gd name="T72" fmla="*/ 101 w 174"/>
              <a:gd name="T73" fmla="*/ 166 h 166"/>
              <a:gd name="T74" fmla="*/ 174 w 174"/>
              <a:gd name="T75" fmla="*/ 166 h 166"/>
              <a:gd name="T76" fmla="*/ 174 w 174"/>
              <a:gd name="T77" fmla="*/ 139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4" h="166">
                <a:moveTo>
                  <a:pt x="174" y="139"/>
                </a:moveTo>
                <a:cubicBezTo>
                  <a:pt x="171" y="131"/>
                  <a:pt x="161" y="129"/>
                  <a:pt x="153" y="126"/>
                </a:cubicBezTo>
                <a:cubicBezTo>
                  <a:pt x="144" y="122"/>
                  <a:pt x="135" y="118"/>
                  <a:pt x="126" y="115"/>
                </a:cubicBezTo>
                <a:cubicBezTo>
                  <a:pt x="123" y="114"/>
                  <a:pt x="121" y="113"/>
                  <a:pt x="118" y="112"/>
                </a:cubicBezTo>
                <a:cubicBezTo>
                  <a:pt x="115" y="110"/>
                  <a:pt x="113" y="104"/>
                  <a:pt x="111" y="100"/>
                </a:cubicBezTo>
                <a:cubicBezTo>
                  <a:pt x="109" y="100"/>
                  <a:pt x="108" y="100"/>
                  <a:pt x="106" y="100"/>
                </a:cubicBezTo>
                <a:cubicBezTo>
                  <a:pt x="106" y="94"/>
                  <a:pt x="110" y="94"/>
                  <a:pt x="111" y="90"/>
                </a:cubicBezTo>
                <a:cubicBezTo>
                  <a:pt x="112" y="86"/>
                  <a:pt x="111" y="82"/>
                  <a:pt x="113" y="79"/>
                </a:cubicBezTo>
                <a:cubicBezTo>
                  <a:pt x="114" y="76"/>
                  <a:pt x="117" y="76"/>
                  <a:pt x="118" y="74"/>
                </a:cubicBezTo>
                <a:cubicBezTo>
                  <a:pt x="120" y="73"/>
                  <a:pt x="120" y="69"/>
                  <a:pt x="121" y="67"/>
                </a:cubicBezTo>
                <a:cubicBezTo>
                  <a:pt x="122" y="63"/>
                  <a:pt x="122" y="58"/>
                  <a:pt x="120" y="54"/>
                </a:cubicBezTo>
                <a:cubicBezTo>
                  <a:pt x="119" y="52"/>
                  <a:pt x="119" y="51"/>
                  <a:pt x="118" y="49"/>
                </a:cubicBezTo>
                <a:cubicBezTo>
                  <a:pt x="118" y="45"/>
                  <a:pt x="119" y="35"/>
                  <a:pt x="119" y="32"/>
                </a:cubicBezTo>
                <a:cubicBezTo>
                  <a:pt x="119" y="26"/>
                  <a:pt x="119" y="26"/>
                  <a:pt x="118" y="20"/>
                </a:cubicBezTo>
                <a:cubicBezTo>
                  <a:pt x="118" y="20"/>
                  <a:pt x="116" y="14"/>
                  <a:pt x="113" y="13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4" y="9"/>
                  <a:pt x="104" y="9"/>
                  <a:pt x="104" y="9"/>
                </a:cubicBezTo>
                <a:cubicBezTo>
                  <a:pt x="90" y="0"/>
                  <a:pt x="75" y="6"/>
                  <a:pt x="67" y="9"/>
                </a:cubicBezTo>
                <a:cubicBezTo>
                  <a:pt x="56" y="13"/>
                  <a:pt x="49" y="24"/>
                  <a:pt x="54" y="48"/>
                </a:cubicBezTo>
                <a:cubicBezTo>
                  <a:pt x="55" y="52"/>
                  <a:pt x="51" y="54"/>
                  <a:pt x="52" y="57"/>
                </a:cubicBezTo>
                <a:cubicBezTo>
                  <a:pt x="52" y="61"/>
                  <a:pt x="52" y="73"/>
                  <a:pt x="57" y="76"/>
                </a:cubicBezTo>
                <a:cubicBezTo>
                  <a:pt x="57" y="76"/>
                  <a:pt x="61" y="77"/>
                  <a:pt x="60" y="77"/>
                </a:cubicBezTo>
                <a:cubicBezTo>
                  <a:pt x="61" y="82"/>
                  <a:pt x="61" y="87"/>
                  <a:pt x="62" y="91"/>
                </a:cubicBezTo>
                <a:cubicBezTo>
                  <a:pt x="63" y="94"/>
                  <a:pt x="66" y="95"/>
                  <a:pt x="67" y="99"/>
                </a:cubicBezTo>
                <a:cubicBezTo>
                  <a:pt x="63" y="100"/>
                  <a:pt x="63" y="100"/>
                  <a:pt x="63" y="100"/>
                </a:cubicBezTo>
                <a:cubicBezTo>
                  <a:pt x="61" y="104"/>
                  <a:pt x="59" y="110"/>
                  <a:pt x="56" y="112"/>
                </a:cubicBezTo>
                <a:cubicBezTo>
                  <a:pt x="53" y="113"/>
                  <a:pt x="51" y="114"/>
                  <a:pt x="48" y="115"/>
                </a:cubicBezTo>
                <a:cubicBezTo>
                  <a:pt x="39" y="118"/>
                  <a:pt x="30" y="122"/>
                  <a:pt x="21" y="126"/>
                </a:cubicBezTo>
                <a:cubicBezTo>
                  <a:pt x="13" y="129"/>
                  <a:pt x="3" y="131"/>
                  <a:pt x="0" y="139"/>
                </a:cubicBezTo>
                <a:cubicBezTo>
                  <a:pt x="0" y="145"/>
                  <a:pt x="0" y="158"/>
                  <a:pt x="0" y="166"/>
                </a:cubicBezTo>
                <a:cubicBezTo>
                  <a:pt x="76" y="166"/>
                  <a:pt x="76" y="166"/>
                  <a:pt x="76" y="166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77" y="117"/>
                  <a:pt x="77" y="117"/>
                  <a:pt x="77" y="117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101" y="166"/>
                  <a:pt x="101" y="166"/>
                  <a:pt x="101" y="166"/>
                </a:cubicBezTo>
                <a:cubicBezTo>
                  <a:pt x="174" y="166"/>
                  <a:pt x="174" y="166"/>
                  <a:pt x="174" y="166"/>
                </a:cubicBezTo>
                <a:cubicBezTo>
                  <a:pt x="174" y="158"/>
                  <a:pt x="174" y="145"/>
                  <a:pt x="174" y="13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0" name="Freeform 939"/>
          <p:cNvSpPr>
            <a:spLocks noEditPoints="1"/>
          </p:cNvSpPr>
          <p:nvPr/>
        </p:nvSpPr>
        <p:spPr bwMode="auto">
          <a:xfrm>
            <a:off x="8858846" y="3904369"/>
            <a:ext cx="431806" cy="560028"/>
          </a:xfrm>
          <a:custGeom>
            <a:avLst/>
            <a:gdLst>
              <a:gd name="T0" fmla="*/ 62 w 142"/>
              <a:gd name="T1" fmla="*/ 126 h 184"/>
              <a:gd name="T2" fmla="*/ 142 w 142"/>
              <a:gd name="T3" fmla="*/ 78 h 184"/>
              <a:gd name="T4" fmla="*/ 62 w 142"/>
              <a:gd name="T5" fmla="*/ 126 h 184"/>
              <a:gd name="T6" fmla="*/ 68 w 142"/>
              <a:gd name="T7" fmla="*/ 167 h 184"/>
              <a:gd name="T8" fmla="*/ 65 w 142"/>
              <a:gd name="T9" fmla="*/ 81 h 184"/>
              <a:gd name="T10" fmla="*/ 56 w 142"/>
              <a:gd name="T11" fmla="*/ 0 h 184"/>
              <a:gd name="T12" fmla="*/ 58 w 142"/>
              <a:gd name="T13" fmla="*/ 75 h 184"/>
              <a:gd name="T14" fmla="*/ 0 w 142"/>
              <a:gd name="T15" fmla="*/ 12 h 184"/>
              <a:gd name="T16" fmla="*/ 50 w 142"/>
              <a:gd name="T17" fmla="*/ 87 h 184"/>
              <a:gd name="T18" fmla="*/ 44 w 142"/>
              <a:gd name="T19" fmla="*/ 167 h 184"/>
              <a:gd name="T20" fmla="*/ 15 w 142"/>
              <a:gd name="T21" fmla="*/ 184 h 184"/>
              <a:gd name="T22" fmla="*/ 99 w 142"/>
              <a:gd name="T23" fmla="*/ 184 h 184"/>
              <a:gd name="T24" fmla="*/ 68 w 142"/>
              <a:gd name="T25" fmla="*/ 167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2" h="184">
                <a:moveTo>
                  <a:pt x="62" y="126"/>
                </a:moveTo>
                <a:cubicBezTo>
                  <a:pt x="62" y="126"/>
                  <a:pt x="104" y="159"/>
                  <a:pt x="142" y="78"/>
                </a:cubicBezTo>
                <a:cubicBezTo>
                  <a:pt x="142" y="78"/>
                  <a:pt x="63" y="63"/>
                  <a:pt x="62" y="126"/>
                </a:cubicBezTo>
                <a:close/>
                <a:moveTo>
                  <a:pt x="68" y="167"/>
                </a:moveTo>
                <a:cubicBezTo>
                  <a:pt x="56" y="150"/>
                  <a:pt x="45" y="121"/>
                  <a:pt x="65" y="81"/>
                </a:cubicBezTo>
                <a:cubicBezTo>
                  <a:pt x="101" y="12"/>
                  <a:pt x="56" y="0"/>
                  <a:pt x="56" y="0"/>
                </a:cubicBezTo>
                <a:cubicBezTo>
                  <a:pt x="56" y="0"/>
                  <a:pt x="94" y="17"/>
                  <a:pt x="58" y="75"/>
                </a:cubicBezTo>
                <a:cubicBezTo>
                  <a:pt x="69" y="26"/>
                  <a:pt x="0" y="12"/>
                  <a:pt x="0" y="12"/>
                </a:cubicBezTo>
                <a:cubicBezTo>
                  <a:pt x="2" y="86"/>
                  <a:pt x="38" y="88"/>
                  <a:pt x="50" y="87"/>
                </a:cubicBezTo>
                <a:cubicBezTo>
                  <a:pt x="28" y="122"/>
                  <a:pt x="34" y="150"/>
                  <a:pt x="44" y="167"/>
                </a:cubicBezTo>
                <a:cubicBezTo>
                  <a:pt x="28" y="170"/>
                  <a:pt x="16" y="176"/>
                  <a:pt x="15" y="184"/>
                </a:cubicBezTo>
                <a:cubicBezTo>
                  <a:pt x="99" y="184"/>
                  <a:pt x="99" y="184"/>
                  <a:pt x="99" y="184"/>
                </a:cubicBezTo>
                <a:cubicBezTo>
                  <a:pt x="98" y="176"/>
                  <a:pt x="85" y="169"/>
                  <a:pt x="68" y="167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1440557" y="2173799"/>
            <a:ext cx="2450418" cy="994454"/>
            <a:chOff x="8779234" y="1963160"/>
            <a:chExt cx="2450418" cy="994454"/>
          </a:xfrm>
        </p:grpSpPr>
        <p:sp>
          <p:nvSpPr>
            <p:cNvPr id="72" name="矩形 71"/>
            <p:cNvSpPr/>
            <p:nvPr/>
          </p:nvSpPr>
          <p:spPr>
            <a:xfrm>
              <a:off x="9225798" y="196316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73" name="矩形 72"/>
            <p:cNvSpPr/>
            <p:nvPr/>
          </p:nvSpPr>
          <p:spPr>
            <a:xfrm>
              <a:off x="8779234" y="2332443"/>
              <a:ext cx="2450418" cy="62517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3024733" y="6134239"/>
            <a:ext cx="2450418" cy="994454"/>
            <a:chOff x="8779234" y="1963160"/>
            <a:chExt cx="2450418" cy="994454"/>
          </a:xfrm>
        </p:grpSpPr>
        <p:sp>
          <p:nvSpPr>
            <p:cNvPr id="75" name="矩形 74"/>
            <p:cNvSpPr/>
            <p:nvPr/>
          </p:nvSpPr>
          <p:spPr>
            <a:xfrm>
              <a:off x="9225798" y="196316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76" name="矩形 75"/>
            <p:cNvSpPr/>
            <p:nvPr/>
          </p:nvSpPr>
          <p:spPr>
            <a:xfrm>
              <a:off x="8779234" y="2332443"/>
              <a:ext cx="2450418" cy="62517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4606763" y="2160141"/>
            <a:ext cx="2450418" cy="994454"/>
            <a:chOff x="8779234" y="1963160"/>
            <a:chExt cx="2450418" cy="994454"/>
          </a:xfrm>
        </p:grpSpPr>
        <p:sp>
          <p:nvSpPr>
            <p:cNvPr id="78" name="矩形 77"/>
            <p:cNvSpPr/>
            <p:nvPr/>
          </p:nvSpPr>
          <p:spPr>
            <a:xfrm>
              <a:off x="9225798" y="196316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79" name="矩形 78"/>
            <p:cNvSpPr/>
            <p:nvPr/>
          </p:nvSpPr>
          <p:spPr>
            <a:xfrm>
              <a:off x="8779234" y="2332443"/>
              <a:ext cx="2450418" cy="62517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6190939" y="6120581"/>
            <a:ext cx="2450418" cy="994454"/>
            <a:chOff x="8779234" y="1963160"/>
            <a:chExt cx="2450418" cy="994454"/>
          </a:xfrm>
        </p:grpSpPr>
        <p:sp>
          <p:nvSpPr>
            <p:cNvPr id="81" name="矩形 80"/>
            <p:cNvSpPr/>
            <p:nvPr/>
          </p:nvSpPr>
          <p:spPr>
            <a:xfrm>
              <a:off x="9225798" y="196316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82" name="矩形 81"/>
            <p:cNvSpPr/>
            <p:nvPr/>
          </p:nvSpPr>
          <p:spPr>
            <a:xfrm>
              <a:off x="8779234" y="2332443"/>
              <a:ext cx="2450418" cy="62517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7703107" y="2160141"/>
            <a:ext cx="2450418" cy="994454"/>
            <a:chOff x="8779234" y="1963160"/>
            <a:chExt cx="2450418" cy="994454"/>
          </a:xfrm>
        </p:grpSpPr>
        <p:sp>
          <p:nvSpPr>
            <p:cNvPr id="84" name="矩形 83"/>
            <p:cNvSpPr/>
            <p:nvPr/>
          </p:nvSpPr>
          <p:spPr>
            <a:xfrm>
              <a:off x="9225798" y="1963160"/>
              <a:ext cx="156879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85" name="矩形 84"/>
            <p:cNvSpPr/>
            <p:nvPr/>
          </p:nvSpPr>
          <p:spPr>
            <a:xfrm>
              <a:off x="8779234" y="2332443"/>
              <a:ext cx="2450418" cy="62517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0120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9" grpId="0" animBg="1"/>
      <p:bldP spid="7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504453" y="5192161"/>
            <a:ext cx="10500458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1071845" y="2835416"/>
            <a:ext cx="1743861" cy="2380860"/>
            <a:chOff x="1349097" y="1624204"/>
            <a:chExt cx="1743861" cy="2380860"/>
          </a:xfrm>
          <a:solidFill>
            <a:srgbClr val="C00000"/>
          </a:solidFill>
        </p:grpSpPr>
        <p:cxnSp>
          <p:nvCxnSpPr>
            <p:cNvPr id="4" name="Straight Connector 131"/>
            <p:cNvCxnSpPr/>
            <p:nvPr/>
          </p:nvCxnSpPr>
          <p:spPr>
            <a:xfrm flipV="1">
              <a:off x="2213859" y="3357805"/>
              <a:ext cx="0" cy="647259"/>
            </a:xfrm>
            <a:prstGeom prst="line">
              <a:avLst/>
            </a:prstGeom>
            <a:grpFill/>
            <a:ln w="53975" cap="rnd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Block Arc 132"/>
            <p:cNvSpPr/>
            <p:nvPr/>
          </p:nvSpPr>
          <p:spPr>
            <a:xfrm rot="7681004">
              <a:off x="1349097" y="1624204"/>
              <a:ext cx="1743861" cy="1743861"/>
            </a:xfrm>
            <a:prstGeom prst="blockArc">
              <a:avLst>
                <a:gd name="adj1" fmla="val 17549597"/>
                <a:gd name="adj2" fmla="val 21297612"/>
                <a:gd name="adj3" fmla="val 407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997174" y="2304157"/>
            <a:ext cx="1743861" cy="2912119"/>
            <a:chOff x="3274426" y="1092945"/>
            <a:chExt cx="1743861" cy="2912119"/>
          </a:xfrm>
          <a:solidFill>
            <a:srgbClr val="C00000"/>
          </a:solidFill>
        </p:grpSpPr>
        <p:cxnSp>
          <p:nvCxnSpPr>
            <p:cNvPr id="7" name="Straight Connector 136"/>
            <p:cNvCxnSpPr/>
            <p:nvPr/>
          </p:nvCxnSpPr>
          <p:spPr>
            <a:xfrm flipV="1">
              <a:off x="4139188" y="2787665"/>
              <a:ext cx="0" cy="1217399"/>
            </a:xfrm>
            <a:prstGeom prst="line">
              <a:avLst/>
            </a:prstGeom>
            <a:grpFill/>
            <a:ln w="53975" cap="rnd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Block Arc 137"/>
            <p:cNvSpPr/>
            <p:nvPr/>
          </p:nvSpPr>
          <p:spPr>
            <a:xfrm rot="7681004">
              <a:off x="3274426" y="1092945"/>
              <a:ext cx="1743861" cy="1743861"/>
            </a:xfrm>
            <a:prstGeom prst="blockArc">
              <a:avLst>
                <a:gd name="adj1" fmla="val 17549597"/>
                <a:gd name="adj2" fmla="val 21297612"/>
                <a:gd name="adj3" fmla="val 407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984910" y="2835416"/>
            <a:ext cx="1743861" cy="2380860"/>
            <a:chOff x="5262162" y="1624204"/>
            <a:chExt cx="1743861" cy="2380860"/>
          </a:xfrm>
          <a:solidFill>
            <a:srgbClr val="C00000"/>
          </a:solidFill>
        </p:grpSpPr>
        <p:cxnSp>
          <p:nvCxnSpPr>
            <p:cNvPr id="10" name="Straight Connector 140"/>
            <p:cNvCxnSpPr/>
            <p:nvPr/>
          </p:nvCxnSpPr>
          <p:spPr>
            <a:xfrm flipV="1">
              <a:off x="6126924" y="3357805"/>
              <a:ext cx="0" cy="647259"/>
            </a:xfrm>
            <a:prstGeom prst="line">
              <a:avLst/>
            </a:prstGeom>
            <a:grpFill/>
            <a:ln w="53975" cap="rnd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Block Arc 141"/>
            <p:cNvSpPr/>
            <p:nvPr/>
          </p:nvSpPr>
          <p:spPr>
            <a:xfrm rot="7681004">
              <a:off x="5262162" y="1624204"/>
              <a:ext cx="1743861" cy="1743861"/>
            </a:xfrm>
            <a:prstGeom prst="blockArc">
              <a:avLst>
                <a:gd name="adj1" fmla="val 17549597"/>
                <a:gd name="adj2" fmla="val 21297612"/>
                <a:gd name="adj3" fmla="val 407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906488" y="2304157"/>
            <a:ext cx="1743861" cy="2912119"/>
            <a:chOff x="7183740" y="1092945"/>
            <a:chExt cx="1743861" cy="2912119"/>
          </a:xfrm>
          <a:solidFill>
            <a:srgbClr val="C00000"/>
          </a:solidFill>
        </p:grpSpPr>
        <p:cxnSp>
          <p:nvCxnSpPr>
            <p:cNvPr id="13" name="Straight Connector 144"/>
            <p:cNvCxnSpPr/>
            <p:nvPr/>
          </p:nvCxnSpPr>
          <p:spPr>
            <a:xfrm flipV="1">
              <a:off x="8048502" y="2787664"/>
              <a:ext cx="0" cy="1217400"/>
            </a:xfrm>
            <a:prstGeom prst="line">
              <a:avLst/>
            </a:prstGeom>
            <a:grpFill/>
            <a:ln w="53975" cap="rnd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Block Arc 145"/>
            <p:cNvSpPr/>
            <p:nvPr/>
          </p:nvSpPr>
          <p:spPr>
            <a:xfrm rot="7681004">
              <a:off x="7183740" y="1092945"/>
              <a:ext cx="1743861" cy="1743861"/>
            </a:xfrm>
            <a:prstGeom prst="blockArc">
              <a:avLst>
                <a:gd name="adj1" fmla="val 17549597"/>
                <a:gd name="adj2" fmla="val 21297612"/>
                <a:gd name="adj3" fmla="val 407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824314" y="2835416"/>
            <a:ext cx="1743861" cy="2381059"/>
            <a:chOff x="9101566" y="1624204"/>
            <a:chExt cx="1743861" cy="2381059"/>
          </a:xfrm>
          <a:solidFill>
            <a:srgbClr val="C00000"/>
          </a:solidFill>
        </p:grpSpPr>
        <p:cxnSp>
          <p:nvCxnSpPr>
            <p:cNvPr id="16" name="Straight Connector 148"/>
            <p:cNvCxnSpPr/>
            <p:nvPr/>
          </p:nvCxnSpPr>
          <p:spPr>
            <a:xfrm flipV="1">
              <a:off x="9966328" y="3357805"/>
              <a:ext cx="0" cy="647458"/>
            </a:xfrm>
            <a:prstGeom prst="line">
              <a:avLst/>
            </a:prstGeom>
            <a:grpFill/>
            <a:ln w="53975" cap="rnd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Block Arc 149"/>
            <p:cNvSpPr/>
            <p:nvPr/>
          </p:nvSpPr>
          <p:spPr>
            <a:xfrm rot="7681004">
              <a:off x="9101566" y="1624204"/>
              <a:ext cx="1743861" cy="1743861"/>
            </a:xfrm>
            <a:prstGeom prst="blockArc">
              <a:avLst>
                <a:gd name="adj1" fmla="val 17549597"/>
                <a:gd name="adj2" fmla="val 21297612"/>
                <a:gd name="adj3" fmla="val 407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110134" y="2963874"/>
            <a:ext cx="1417099" cy="1417099"/>
            <a:chOff x="5436462" y="1752662"/>
            <a:chExt cx="1417099" cy="1417099"/>
          </a:xfrm>
        </p:grpSpPr>
        <p:sp>
          <p:nvSpPr>
            <p:cNvPr id="19" name="Oval 139"/>
            <p:cNvSpPr/>
            <p:nvPr/>
          </p:nvSpPr>
          <p:spPr>
            <a:xfrm>
              <a:off x="5436462" y="1752662"/>
              <a:ext cx="1417099" cy="14170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solidFill>
                  <a:srgbClr val="405665"/>
                </a:solidFill>
                <a:latin typeface="DIN-BoldItalic" pitchFamily="50" charset="0"/>
              </a:endParaRPr>
            </a:p>
          </p:txBody>
        </p:sp>
        <p:sp>
          <p:nvSpPr>
            <p:cNvPr id="20" name="Oval 130"/>
            <p:cNvSpPr/>
            <p:nvPr/>
          </p:nvSpPr>
          <p:spPr>
            <a:xfrm>
              <a:off x="5556286" y="1897385"/>
              <a:ext cx="1141194" cy="1141194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1" name="Freeform 146"/>
            <p:cNvSpPr>
              <a:spLocks noEditPoints="1"/>
            </p:cNvSpPr>
            <p:nvPr/>
          </p:nvSpPr>
          <p:spPr bwMode="auto">
            <a:xfrm>
              <a:off x="5871032" y="2229813"/>
              <a:ext cx="509588" cy="509588"/>
            </a:xfrm>
            <a:custGeom>
              <a:avLst/>
              <a:gdLst>
                <a:gd name="T0" fmla="*/ 0 w 144"/>
                <a:gd name="T1" fmla="*/ 12 h 144"/>
                <a:gd name="T2" fmla="*/ 0 w 144"/>
                <a:gd name="T3" fmla="*/ 132 h 144"/>
                <a:gd name="T4" fmla="*/ 12 w 144"/>
                <a:gd name="T5" fmla="*/ 144 h 144"/>
                <a:gd name="T6" fmla="*/ 132 w 144"/>
                <a:gd name="T7" fmla="*/ 144 h 144"/>
                <a:gd name="T8" fmla="*/ 144 w 144"/>
                <a:gd name="T9" fmla="*/ 132 h 144"/>
                <a:gd name="T10" fmla="*/ 144 w 144"/>
                <a:gd name="T11" fmla="*/ 12 h 144"/>
                <a:gd name="T12" fmla="*/ 132 w 144"/>
                <a:gd name="T13" fmla="*/ 0 h 144"/>
                <a:gd name="T14" fmla="*/ 12 w 144"/>
                <a:gd name="T15" fmla="*/ 0 h 144"/>
                <a:gd name="T16" fmla="*/ 0 w 144"/>
                <a:gd name="T17" fmla="*/ 12 h 144"/>
                <a:gd name="T18" fmla="*/ 96 w 144"/>
                <a:gd name="T19" fmla="*/ 60 h 144"/>
                <a:gd name="T20" fmla="*/ 108 w 144"/>
                <a:gd name="T21" fmla="*/ 60 h 144"/>
                <a:gd name="T22" fmla="*/ 108 w 144"/>
                <a:gd name="T23" fmla="*/ 24 h 144"/>
                <a:gd name="T24" fmla="*/ 120 w 144"/>
                <a:gd name="T25" fmla="*/ 24 h 144"/>
                <a:gd name="T26" fmla="*/ 120 w 144"/>
                <a:gd name="T27" fmla="*/ 60 h 144"/>
                <a:gd name="T28" fmla="*/ 132 w 144"/>
                <a:gd name="T29" fmla="*/ 60 h 144"/>
                <a:gd name="T30" fmla="*/ 132 w 144"/>
                <a:gd name="T31" fmla="*/ 78 h 144"/>
                <a:gd name="T32" fmla="*/ 120 w 144"/>
                <a:gd name="T33" fmla="*/ 78 h 144"/>
                <a:gd name="T34" fmla="*/ 120 w 144"/>
                <a:gd name="T35" fmla="*/ 120 h 144"/>
                <a:gd name="T36" fmla="*/ 108 w 144"/>
                <a:gd name="T37" fmla="*/ 120 h 144"/>
                <a:gd name="T38" fmla="*/ 108 w 144"/>
                <a:gd name="T39" fmla="*/ 78 h 144"/>
                <a:gd name="T40" fmla="*/ 96 w 144"/>
                <a:gd name="T41" fmla="*/ 78 h 144"/>
                <a:gd name="T42" fmla="*/ 96 w 144"/>
                <a:gd name="T43" fmla="*/ 60 h 144"/>
                <a:gd name="T44" fmla="*/ 54 w 144"/>
                <a:gd name="T45" fmla="*/ 78 h 144"/>
                <a:gd name="T46" fmla="*/ 66 w 144"/>
                <a:gd name="T47" fmla="*/ 78 h 144"/>
                <a:gd name="T48" fmla="*/ 66 w 144"/>
                <a:gd name="T49" fmla="*/ 24 h 144"/>
                <a:gd name="T50" fmla="*/ 78 w 144"/>
                <a:gd name="T51" fmla="*/ 24 h 144"/>
                <a:gd name="T52" fmla="*/ 78 w 144"/>
                <a:gd name="T53" fmla="*/ 78 h 144"/>
                <a:gd name="T54" fmla="*/ 90 w 144"/>
                <a:gd name="T55" fmla="*/ 78 h 144"/>
                <a:gd name="T56" fmla="*/ 90 w 144"/>
                <a:gd name="T57" fmla="*/ 96 h 144"/>
                <a:gd name="T58" fmla="*/ 78 w 144"/>
                <a:gd name="T59" fmla="*/ 96 h 144"/>
                <a:gd name="T60" fmla="*/ 78 w 144"/>
                <a:gd name="T61" fmla="*/ 120 h 144"/>
                <a:gd name="T62" fmla="*/ 66 w 144"/>
                <a:gd name="T63" fmla="*/ 120 h 144"/>
                <a:gd name="T64" fmla="*/ 66 w 144"/>
                <a:gd name="T65" fmla="*/ 96 h 144"/>
                <a:gd name="T66" fmla="*/ 54 w 144"/>
                <a:gd name="T67" fmla="*/ 96 h 144"/>
                <a:gd name="T68" fmla="*/ 54 w 144"/>
                <a:gd name="T69" fmla="*/ 78 h 144"/>
                <a:gd name="T70" fmla="*/ 12 w 144"/>
                <a:gd name="T71" fmla="*/ 48 h 144"/>
                <a:gd name="T72" fmla="*/ 24 w 144"/>
                <a:gd name="T73" fmla="*/ 48 h 144"/>
                <a:gd name="T74" fmla="*/ 24 w 144"/>
                <a:gd name="T75" fmla="*/ 24 h 144"/>
                <a:gd name="T76" fmla="*/ 36 w 144"/>
                <a:gd name="T77" fmla="*/ 24 h 144"/>
                <a:gd name="T78" fmla="*/ 36 w 144"/>
                <a:gd name="T79" fmla="*/ 48 h 144"/>
                <a:gd name="T80" fmla="*/ 48 w 144"/>
                <a:gd name="T81" fmla="*/ 48 h 144"/>
                <a:gd name="T82" fmla="*/ 48 w 144"/>
                <a:gd name="T83" fmla="*/ 66 h 144"/>
                <a:gd name="T84" fmla="*/ 36 w 144"/>
                <a:gd name="T85" fmla="*/ 66 h 144"/>
                <a:gd name="T86" fmla="*/ 36 w 144"/>
                <a:gd name="T87" fmla="*/ 120 h 144"/>
                <a:gd name="T88" fmla="*/ 24 w 144"/>
                <a:gd name="T89" fmla="*/ 120 h 144"/>
                <a:gd name="T90" fmla="*/ 24 w 144"/>
                <a:gd name="T91" fmla="*/ 66 h 144"/>
                <a:gd name="T92" fmla="*/ 12 w 144"/>
                <a:gd name="T93" fmla="*/ 66 h 144"/>
                <a:gd name="T94" fmla="*/ 12 w 144"/>
                <a:gd name="T95" fmla="*/ 4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4" h="144">
                  <a:moveTo>
                    <a:pt x="0" y="1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139"/>
                    <a:pt x="5" y="144"/>
                    <a:pt x="12" y="144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9" y="144"/>
                    <a:pt x="144" y="139"/>
                    <a:pt x="144" y="132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4" y="5"/>
                    <a:pt x="139" y="0"/>
                    <a:pt x="13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moveTo>
                    <a:pt x="96" y="60"/>
                  </a:moveTo>
                  <a:cubicBezTo>
                    <a:pt x="108" y="60"/>
                    <a:pt x="108" y="60"/>
                    <a:pt x="108" y="60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20" y="60"/>
                    <a:pt x="120" y="60"/>
                    <a:pt x="120" y="60"/>
                  </a:cubicBezTo>
                  <a:cubicBezTo>
                    <a:pt x="132" y="60"/>
                    <a:pt x="132" y="60"/>
                    <a:pt x="132" y="60"/>
                  </a:cubicBezTo>
                  <a:cubicBezTo>
                    <a:pt x="132" y="78"/>
                    <a:pt x="132" y="78"/>
                    <a:pt x="132" y="78"/>
                  </a:cubicBezTo>
                  <a:cubicBezTo>
                    <a:pt x="120" y="78"/>
                    <a:pt x="120" y="78"/>
                    <a:pt x="120" y="78"/>
                  </a:cubicBezTo>
                  <a:cubicBezTo>
                    <a:pt x="120" y="120"/>
                    <a:pt x="120" y="120"/>
                    <a:pt x="120" y="120"/>
                  </a:cubicBezTo>
                  <a:cubicBezTo>
                    <a:pt x="108" y="120"/>
                    <a:pt x="108" y="120"/>
                    <a:pt x="108" y="120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6" y="60"/>
                    <a:pt x="96" y="60"/>
                    <a:pt x="96" y="60"/>
                  </a:cubicBezTo>
                  <a:moveTo>
                    <a:pt x="54" y="78"/>
                  </a:moveTo>
                  <a:cubicBezTo>
                    <a:pt x="66" y="78"/>
                    <a:pt x="66" y="78"/>
                    <a:pt x="66" y="78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78"/>
                    <a:pt x="78" y="78"/>
                    <a:pt x="78" y="78"/>
                  </a:cubicBezTo>
                  <a:cubicBezTo>
                    <a:pt x="90" y="78"/>
                    <a:pt x="90" y="78"/>
                    <a:pt x="90" y="78"/>
                  </a:cubicBezTo>
                  <a:cubicBezTo>
                    <a:pt x="90" y="96"/>
                    <a:pt x="90" y="96"/>
                    <a:pt x="90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78"/>
                    <a:pt x="54" y="78"/>
                    <a:pt x="54" y="78"/>
                  </a:cubicBezTo>
                  <a:moveTo>
                    <a:pt x="12" y="48"/>
                  </a:moveTo>
                  <a:cubicBezTo>
                    <a:pt x="24" y="48"/>
                    <a:pt x="24" y="48"/>
                    <a:pt x="24" y="48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12" y="48"/>
                    <a:pt x="12" y="48"/>
                    <a:pt x="12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998614" y="2963874"/>
            <a:ext cx="1417099" cy="1417099"/>
            <a:chOff x="9275866" y="1752662"/>
            <a:chExt cx="1417099" cy="1417099"/>
          </a:xfrm>
        </p:grpSpPr>
        <p:sp>
          <p:nvSpPr>
            <p:cNvPr id="23" name="Oval 147"/>
            <p:cNvSpPr/>
            <p:nvPr/>
          </p:nvSpPr>
          <p:spPr>
            <a:xfrm>
              <a:off x="9275866" y="1752662"/>
              <a:ext cx="1417099" cy="14170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solidFill>
                  <a:srgbClr val="405665"/>
                </a:solidFill>
                <a:latin typeface="DIN-BoldItalic" pitchFamily="50" charset="0"/>
              </a:endParaRPr>
            </a:p>
          </p:txBody>
        </p:sp>
        <p:sp>
          <p:nvSpPr>
            <p:cNvPr id="24" name="Oval 130"/>
            <p:cNvSpPr/>
            <p:nvPr/>
          </p:nvSpPr>
          <p:spPr>
            <a:xfrm>
              <a:off x="9399347" y="1913671"/>
              <a:ext cx="1141194" cy="1141194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5" name="Freeform 70"/>
            <p:cNvSpPr/>
            <p:nvPr/>
          </p:nvSpPr>
          <p:spPr bwMode="auto">
            <a:xfrm>
              <a:off x="9684962" y="2206091"/>
              <a:ext cx="552450" cy="523875"/>
            </a:xfrm>
            <a:custGeom>
              <a:avLst/>
              <a:gdLst>
                <a:gd name="T0" fmla="*/ 174 w 348"/>
                <a:gd name="T1" fmla="*/ 0 h 330"/>
                <a:gd name="T2" fmla="*/ 216 w 348"/>
                <a:gd name="T3" fmla="*/ 123 h 330"/>
                <a:gd name="T4" fmla="*/ 348 w 348"/>
                <a:gd name="T5" fmla="*/ 125 h 330"/>
                <a:gd name="T6" fmla="*/ 243 w 348"/>
                <a:gd name="T7" fmla="*/ 205 h 330"/>
                <a:gd name="T8" fmla="*/ 281 w 348"/>
                <a:gd name="T9" fmla="*/ 330 h 330"/>
                <a:gd name="T10" fmla="*/ 174 w 348"/>
                <a:gd name="T11" fmla="*/ 257 h 330"/>
                <a:gd name="T12" fmla="*/ 67 w 348"/>
                <a:gd name="T13" fmla="*/ 330 h 330"/>
                <a:gd name="T14" fmla="*/ 105 w 348"/>
                <a:gd name="T15" fmla="*/ 205 h 330"/>
                <a:gd name="T16" fmla="*/ 0 w 348"/>
                <a:gd name="T17" fmla="*/ 125 h 330"/>
                <a:gd name="T18" fmla="*/ 132 w 348"/>
                <a:gd name="T19" fmla="*/ 123 h 330"/>
                <a:gd name="T20" fmla="*/ 174 w 348"/>
                <a:gd name="T21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8" h="330">
                  <a:moveTo>
                    <a:pt x="174" y="0"/>
                  </a:moveTo>
                  <a:lnTo>
                    <a:pt x="216" y="123"/>
                  </a:lnTo>
                  <a:lnTo>
                    <a:pt x="348" y="125"/>
                  </a:lnTo>
                  <a:lnTo>
                    <a:pt x="243" y="205"/>
                  </a:lnTo>
                  <a:lnTo>
                    <a:pt x="281" y="330"/>
                  </a:lnTo>
                  <a:lnTo>
                    <a:pt x="174" y="257"/>
                  </a:lnTo>
                  <a:lnTo>
                    <a:pt x="67" y="330"/>
                  </a:lnTo>
                  <a:lnTo>
                    <a:pt x="105" y="205"/>
                  </a:lnTo>
                  <a:lnTo>
                    <a:pt x="0" y="125"/>
                  </a:lnTo>
                  <a:lnTo>
                    <a:pt x="132" y="123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246145" y="2963874"/>
            <a:ext cx="1417099" cy="1417099"/>
            <a:chOff x="1523397" y="1752662"/>
            <a:chExt cx="1417099" cy="1417099"/>
          </a:xfrm>
        </p:grpSpPr>
        <p:sp>
          <p:nvSpPr>
            <p:cNvPr id="27" name="Oval 130"/>
            <p:cNvSpPr/>
            <p:nvPr/>
          </p:nvSpPr>
          <p:spPr>
            <a:xfrm>
              <a:off x="1523397" y="1752662"/>
              <a:ext cx="1417099" cy="14170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solidFill>
                  <a:srgbClr val="405665"/>
                </a:solidFill>
                <a:latin typeface="DIN-BoldItalic" pitchFamily="50" charset="0"/>
              </a:endParaRPr>
            </a:p>
          </p:txBody>
        </p:sp>
        <p:sp>
          <p:nvSpPr>
            <p:cNvPr id="28" name="Oval 130"/>
            <p:cNvSpPr/>
            <p:nvPr/>
          </p:nvSpPr>
          <p:spPr>
            <a:xfrm>
              <a:off x="1641387" y="1888315"/>
              <a:ext cx="1141194" cy="1141194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1920265" y="2179908"/>
              <a:ext cx="608013" cy="609600"/>
              <a:chOff x="6277256" y="1639420"/>
              <a:chExt cx="608013" cy="609600"/>
            </a:xfrm>
            <a:solidFill>
              <a:schemeClr val="bg1"/>
            </a:solidFill>
          </p:grpSpPr>
          <p:sp>
            <p:nvSpPr>
              <p:cNvPr id="30" name="Freeform 42"/>
              <p:cNvSpPr>
                <a:spLocks noEditPoints="1"/>
              </p:cNvSpPr>
              <p:nvPr/>
            </p:nvSpPr>
            <p:spPr bwMode="auto">
              <a:xfrm>
                <a:off x="6277256" y="1639420"/>
                <a:ext cx="608013" cy="609600"/>
              </a:xfrm>
              <a:custGeom>
                <a:avLst/>
                <a:gdLst>
                  <a:gd name="T0" fmla="*/ 86 w 172"/>
                  <a:gd name="T1" fmla="*/ 21 h 172"/>
                  <a:gd name="T2" fmla="*/ 151 w 172"/>
                  <a:gd name="T3" fmla="*/ 86 h 172"/>
                  <a:gd name="T4" fmla="*/ 86 w 172"/>
                  <a:gd name="T5" fmla="*/ 151 h 172"/>
                  <a:gd name="T6" fmla="*/ 21 w 172"/>
                  <a:gd name="T7" fmla="*/ 86 h 172"/>
                  <a:gd name="T8" fmla="*/ 86 w 172"/>
                  <a:gd name="T9" fmla="*/ 21 h 172"/>
                  <a:gd name="T10" fmla="*/ 86 w 172"/>
                  <a:gd name="T11" fmla="*/ 0 h 172"/>
                  <a:gd name="T12" fmla="*/ 0 w 172"/>
                  <a:gd name="T13" fmla="*/ 86 h 172"/>
                  <a:gd name="T14" fmla="*/ 86 w 172"/>
                  <a:gd name="T15" fmla="*/ 172 h 172"/>
                  <a:gd name="T16" fmla="*/ 172 w 172"/>
                  <a:gd name="T17" fmla="*/ 86 h 172"/>
                  <a:gd name="T18" fmla="*/ 86 w 172"/>
                  <a:gd name="T19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172">
                    <a:moveTo>
                      <a:pt x="86" y="21"/>
                    </a:moveTo>
                    <a:cubicBezTo>
                      <a:pt x="122" y="21"/>
                      <a:pt x="151" y="50"/>
                      <a:pt x="151" y="86"/>
                    </a:cubicBezTo>
                    <a:cubicBezTo>
                      <a:pt x="151" y="122"/>
                      <a:pt x="122" y="151"/>
                      <a:pt x="86" y="151"/>
                    </a:cubicBezTo>
                    <a:cubicBezTo>
                      <a:pt x="50" y="151"/>
                      <a:pt x="21" y="122"/>
                      <a:pt x="21" y="86"/>
                    </a:cubicBezTo>
                    <a:cubicBezTo>
                      <a:pt x="21" y="50"/>
                      <a:pt x="50" y="21"/>
                      <a:pt x="86" y="21"/>
                    </a:cubicBezTo>
                    <a:moveTo>
                      <a:pt x="86" y="0"/>
                    </a:moveTo>
                    <a:cubicBezTo>
                      <a:pt x="38" y="0"/>
                      <a:pt x="0" y="38"/>
                      <a:pt x="0" y="86"/>
                    </a:cubicBezTo>
                    <a:cubicBezTo>
                      <a:pt x="0" y="134"/>
                      <a:pt x="38" y="172"/>
                      <a:pt x="86" y="172"/>
                    </a:cubicBezTo>
                    <a:cubicBezTo>
                      <a:pt x="134" y="172"/>
                      <a:pt x="172" y="134"/>
                      <a:pt x="172" y="86"/>
                    </a:cubicBezTo>
                    <a:cubicBezTo>
                      <a:pt x="172" y="38"/>
                      <a:pt x="134" y="0"/>
                      <a:pt x="8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43"/>
              <p:cNvSpPr/>
              <p:nvPr/>
            </p:nvSpPr>
            <p:spPr bwMode="auto">
              <a:xfrm>
                <a:off x="6542369" y="1753720"/>
                <a:ext cx="155575" cy="303213"/>
              </a:xfrm>
              <a:custGeom>
                <a:avLst/>
                <a:gdLst>
                  <a:gd name="T0" fmla="*/ 33 w 44"/>
                  <a:gd name="T1" fmla="*/ 86 h 86"/>
                  <a:gd name="T2" fmla="*/ 25 w 44"/>
                  <a:gd name="T3" fmla="*/ 83 h 86"/>
                  <a:gd name="T4" fmla="*/ 3 w 44"/>
                  <a:gd name="T5" fmla="*/ 62 h 86"/>
                  <a:gd name="T6" fmla="*/ 0 w 44"/>
                  <a:gd name="T7" fmla="*/ 54 h 86"/>
                  <a:gd name="T8" fmla="*/ 0 w 44"/>
                  <a:gd name="T9" fmla="*/ 54 h 86"/>
                  <a:gd name="T10" fmla="*/ 0 w 44"/>
                  <a:gd name="T11" fmla="*/ 54 h 86"/>
                  <a:gd name="T12" fmla="*/ 0 w 44"/>
                  <a:gd name="T13" fmla="*/ 11 h 86"/>
                  <a:gd name="T14" fmla="*/ 11 w 44"/>
                  <a:gd name="T15" fmla="*/ 0 h 86"/>
                  <a:gd name="T16" fmla="*/ 22 w 44"/>
                  <a:gd name="T17" fmla="*/ 11 h 86"/>
                  <a:gd name="T18" fmla="*/ 22 w 44"/>
                  <a:gd name="T19" fmla="*/ 50 h 86"/>
                  <a:gd name="T20" fmla="*/ 40 w 44"/>
                  <a:gd name="T21" fmla="*/ 68 h 86"/>
                  <a:gd name="T22" fmla="*/ 40 w 44"/>
                  <a:gd name="T23" fmla="*/ 83 h 86"/>
                  <a:gd name="T24" fmla="*/ 33 w 44"/>
                  <a:gd name="T2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86">
                    <a:moveTo>
                      <a:pt x="33" y="86"/>
                    </a:moveTo>
                    <a:cubicBezTo>
                      <a:pt x="30" y="86"/>
                      <a:pt x="27" y="85"/>
                      <a:pt x="25" y="83"/>
                    </a:cubicBezTo>
                    <a:cubicBezTo>
                      <a:pt x="3" y="62"/>
                      <a:pt x="3" y="62"/>
                      <a:pt x="3" y="62"/>
                    </a:cubicBezTo>
                    <a:cubicBezTo>
                      <a:pt x="1" y="60"/>
                      <a:pt x="0" y="57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50"/>
                      <a:pt x="22" y="50"/>
                      <a:pt x="22" y="50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4" y="72"/>
                      <a:pt x="44" y="79"/>
                      <a:pt x="40" y="83"/>
                    </a:cubicBezTo>
                    <a:cubicBezTo>
                      <a:pt x="38" y="85"/>
                      <a:pt x="35" y="86"/>
                      <a:pt x="33" y="8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7080788" y="2419013"/>
            <a:ext cx="1417099" cy="1417099"/>
            <a:chOff x="7358040" y="1207801"/>
            <a:chExt cx="1417099" cy="1417099"/>
          </a:xfrm>
        </p:grpSpPr>
        <p:sp>
          <p:nvSpPr>
            <p:cNvPr id="33" name="Oval 143"/>
            <p:cNvSpPr/>
            <p:nvPr/>
          </p:nvSpPr>
          <p:spPr>
            <a:xfrm>
              <a:off x="7358040" y="1207801"/>
              <a:ext cx="1417099" cy="14170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solidFill>
                  <a:srgbClr val="405665"/>
                </a:solidFill>
                <a:latin typeface="DIN-BoldItalic" pitchFamily="50" charset="0"/>
              </a:endParaRPr>
            </a:p>
          </p:txBody>
        </p:sp>
        <p:sp>
          <p:nvSpPr>
            <p:cNvPr id="34" name="Oval 130"/>
            <p:cNvSpPr/>
            <p:nvPr/>
          </p:nvSpPr>
          <p:spPr>
            <a:xfrm>
              <a:off x="7485073" y="1362220"/>
              <a:ext cx="1141194" cy="1141194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35" name="Freeform 188"/>
            <p:cNvSpPr/>
            <p:nvPr/>
          </p:nvSpPr>
          <p:spPr bwMode="auto">
            <a:xfrm>
              <a:off x="7770975" y="1631943"/>
              <a:ext cx="582613" cy="552450"/>
            </a:xfrm>
            <a:custGeom>
              <a:avLst/>
              <a:gdLst>
                <a:gd name="T0" fmla="*/ 164 w 165"/>
                <a:gd name="T1" fmla="*/ 131 h 156"/>
                <a:gd name="T2" fmla="*/ 145 w 165"/>
                <a:gd name="T3" fmla="*/ 119 h 156"/>
                <a:gd name="T4" fmla="*/ 119 w 165"/>
                <a:gd name="T5" fmla="*/ 108 h 156"/>
                <a:gd name="T6" fmla="*/ 112 w 165"/>
                <a:gd name="T7" fmla="*/ 106 h 156"/>
                <a:gd name="T8" fmla="*/ 105 w 165"/>
                <a:gd name="T9" fmla="*/ 94 h 156"/>
                <a:gd name="T10" fmla="*/ 101 w 165"/>
                <a:gd name="T11" fmla="*/ 94 h 156"/>
                <a:gd name="T12" fmla="*/ 105 w 165"/>
                <a:gd name="T13" fmla="*/ 85 h 156"/>
                <a:gd name="T14" fmla="*/ 107 w 165"/>
                <a:gd name="T15" fmla="*/ 74 h 156"/>
                <a:gd name="T16" fmla="*/ 112 w 165"/>
                <a:gd name="T17" fmla="*/ 70 h 156"/>
                <a:gd name="T18" fmla="*/ 114 w 165"/>
                <a:gd name="T19" fmla="*/ 63 h 156"/>
                <a:gd name="T20" fmla="*/ 114 w 165"/>
                <a:gd name="T21" fmla="*/ 51 h 156"/>
                <a:gd name="T22" fmla="*/ 112 w 165"/>
                <a:gd name="T23" fmla="*/ 46 h 156"/>
                <a:gd name="T24" fmla="*/ 113 w 165"/>
                <a:gd name="T25" fmla="*/ 30 h 156"/>
                <a:gd name="T26" fmla="*/ 111 w 165"/>
                <a:gd name="T27" fmla="*/ 19 h 156"/>
                <a:gd name="T28" fmla="*/ 107 w 165"/>
                <a:gd name="T29" fmla="*/ 12 h 156"/>
                <a:gd name="T30" fmla="*/ 102 w 165"/>
                <a:gd name="T31" fmla="*/ 11 h 156"/>
                <a:gd name="T32" fmla="*/ 99 w 165"/>
                <a:gd name="T33" fmla="*/ 8 h 156"/>
                <a:gd name="T34" fmla="*/ 64 w 165"/>
                <a:gd name="T35" fmla="*/ 9 h 156"/>
                <a:gd name="T36" fmla="*/ 51 w 165"/>
                <a:gd name="T37" fmla="*/ 46 h 156"/>
                <a:gd name="T38" fmla="*/ 49 w 165"/>
                <a:gd name="T39" fmla="*/ 53 h 156"/>
                <a:gd name="T40" fmla="*/ 54 w 165"/>
                <a:gd name="T41" fmla="*/ 72 h 156"/>
                <a:gd name="T42" fmla="*/ 58 w 165"/>
                <a:gd name="T43" fmla="*/ 73 h 156"/>
                <a:gd name="T44" fmla="*/ 59 w 165"/>
                <a:gd name="T45" fmla="*/ 86 h 156"/>
                <a:gd name="T46" fmla="*/ 63 w 165"/>
                <a:gd name="T47" fmla="*/ 94 h 156"/>
                <a:gd name="T48" fmla="*/ 60 w 165"/>
                <a:gd name="T49" fmla="*/ 94 h 156"/>
                <a:gd name="T50" fmla="*/ 53 w 165"/>
                <a:gd name="T51" fmla="*/ 106 h 156"/>
                <a:gd name="T52" fmla="*/ 46 w 165"/>
                <a:gd name="T53" fmla="*/ 108 h 156"/>
                <a:gd name="T54" fmla="*/ 20 w 165"/>
                <a:gd name="T55" fmla="*/ 119 h 156"/>
                <a:gd name="T56" fmla="*/ 1 w 165"/>
                <a:gd name="T57" fmla="*/ 131 h 156"/>
                <a:gd name="T58" fmla="*/ 0 w 165"/>
                <a:gd name="T59" fmla="*/ 156 h 156"/>
                <a:gd name="T60" fmla="*/ 72 w 165"/>
                <a:gd name="T61" fmla="*/ 156 h 156"/>
                <a:gd name="T62" fmla="*/ 78 w 165"/>
                <a:gd name="T63" fmla="*/ 120 h 156"/>
                <a:gd name="T64" fmla="*/ 73 w 165"/>
                <a:gd name="T65" fmla="*/ 111 h 156"/>
                <a:gd name="T66" fmla="*/ 83 w 165"/>
                <a:gd name="T67" fmla="*/ 106 h 156"/>
                <a:gd name="T68" fmla="*/ 92 w 165"/>
                <a:gd name="T69" fmla="*/ 111 h 156"/>
                <a:gd name="T70" fmla="*/ 87 w 165"/>
                <a:gd name="T71" fmla="*/ 120 h 156"/>
                <a:gd name="T72" fmla="*/ 96 w 165"/>
                <a:gd name="T73" fmla="*/ 156 h 156"/>
                <a:gd name="T74" fmla="*/ 164 w 165"/>
                <a:gd name="T75" fmla="*/ 156 h 156"/>
                <a:gd name="T76" fmla="*/ 164 w 165"/>
                <a:gd name="T77" fmla="*/ 13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156">
                  <a:moveTo>
                    <a:pt x="164" y="131"/>
                  </a:moveTo>
                  <a:cubicBezTo>
                    <a:pt x="161" y="123"/>
                    <a:pt x="152" y="122"/>
                    <a:pt x="145" y="119"/>
                  </a:cubicBezTo>
                  <a:cubicBezTo>
                    <a:pt x="137" y="115"/>
                    <a:pt x="127" y="111"/>
                    <a:pt x="119" y="108"/>
                  </a:cubicBezTo>
                  <a:cubicBezTo>
                    <a:pt x="117" y="107"/>
                    <a:pt x="114" y="107"/>
                    <a:pt x="112" y="106"/>
                  </a:cubicBezTo>
                  <a:cubicBezTo>
                    <a:pt x="109" y="104"/>
                    <a:pt x="107" y="98"/>
                    <a:pt x="105" y="94"/>
                  </a:cubicBezTo>
                  <a:cubicBezTo>
                    <a:pt x="104" y="94"/>
                    <a:pt x="102" y="94"/>
                    <a:pt x="101" y="94"/>
                  </a:cubicBezTo>
                  <a:cubicBezTo>
                    <a:pt x="101" y="89"/>
                    <a:pt x="104" y="89"/>
                    <a:pt x="105" y="85"/>
                  </a:cubicBezTo>
                  <a:cubicBezTo>
                    <a:pt x="106" y="81"/>
                    <a:pt x="105" y="77"/>
                    <a:pt x="107" y="74"/>
                  </a:cubicBezTo>
                  <a:cubicBezTo>
                    <a:pt x="108" y="72"/>
                    <a:pt x="111" y="72"/>
                    <a:pt x="112" y="70"/>
                  </a:cubicBezTo>
                  <a:cubicBezTo>
                    <a:pt x="113" y="68"/>
                    <a:pt x="114" y="65"/>
                    <a:pt x="114" y="63"/>
                  </a:cubicBezTo>
                  <a:cubicBezTo>
                    <a:pt x="115" y="60"/>
                    <a:pt x="116" y="55"/>
                    <a:pt x="114" y="51"/>
                  </a:cubicBezTo>
                  <a:cubicBezTo>
                    <a:pt x="113" y="49"/>
                    <a:pt x="112" y="49"/>
                    <a:pt x="112" y="46"/>
                  </a:cubicBezTo>
                  <a:cubicBezTo>
                    <a:pt x="111" y="43"/>
                    <a:pt x="113" y="33"/>
                    <a:pt x="113" y="30"/>
                  </a:cubicBezTo>
                  <a:cubicBezTo>
                    <a:pt x="113" y="25"/>
                    <a:pt x="113" y="24"/>
                    <a:pt x="111" y="19"/>
                  </a:cubicBezTo>
                  <a:cubicBezTo>
                    <a:pt x="111" y="19"/>
                    <a:pt x="110" y="14"/>
                    <a:pt x="107" y="12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86" y="0"/>
                    <a:pt x="71" y="6"/>
                    <a:pt x="64" y="9"/>
                  </a:cubicBezTo>
                  <a:cubicBezTo>
                    <a:pt x="53" y="12"/>
                    <a:pt x="46" y="23"/>
                    <a:pt x="51" y="46"/>
                  </a:cubicBezTo>
                  <a:cubicBezTo>
                    <a:pt x="52" y="49"/>
                    <a:pt x="49" y="51"/>
                    <a:pt x="49" y="53"/>
                  </a:cubicBezTo>
                  <a:cubicBezTo>
                    <a:pt x="50" y="58"/>
                    <a:pt x="50" y="69"/>
                    <a:pt x="54" y="72"/>
                  </a:cubicBezTo>
                  <a:cubicBezTo>
                    <a:pt x="54" y="72"/>
                    <a:pt x="58" y="73"/>
                    <a:pt x="58" y="73"/>
                  </a:cubicBezTo>
                  <a:cubicBezTo>
                    <a:pt x="58" y="77"/>
                    <a:pt x="58" y="82"/>
                    <a:pt x="59" y="86"/>
                  </a:cubicBezTo>
                  <a:cubicBezTo>
                    <a:pt x="60" y="89"/>
                    <a:pt x="63" y="89"/>
                    <a:pt x="63" y="94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58" y="98"/>
                    <a:pt x="56" y="104"/>
                    <a:pt x="53" y="106"/>
                  </a:cubicBezTo>
                  <a:cubicBezTo>
                    <a:pt x="51" y="107"/>
                    <a:pt x="48" y="107"/>
                    <a:pt x="46" y="108"/>
                  </a:cubicBezTo>
                  <a:cubicBezTo>
                    <a:pt x="38" y="111"/>
                    <a:pt x="28" y="115"/>
                    <a:pt x="20" y="119"/>
                  </a:cubicBezTo>
                  <a:cubicBezTo>
                    <a:pt x="13" y="122"/>
                    <a:pt x="4" y="123"/>
                    <a:pt x="1" y="131"/>
                  </a:cubicBezTo>
                  <a:cubicBezTo>
                    <a:pt x="1" y="136"/>
                    <a:pt x="0" y="149"/>
                    <a:pt x="0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164" y="156"/>
                    <a:pt x="164" y="156"/>
                    <a:pt x="164" y="156"/>
                  </a:cubicBezTo>
                  <a:cubicBezTo>
                    <a:pt x="165" y="149"/>
                    <a:pt x="164" y="136"/>
                    <a:pt x="164" y="1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171474" y="2419013"/>
            <a:ext cx="1417099" cy="1417099"/>
            <a:chOff x="3448726" y="1207801"/>
            <a:chExt cx="1417099" cy="1417099"/>
          </a:xfrm>
        </p:grpSpPr>
        <p:sp>
          <p:nvSpPr>
            <p:cNvPr id="37" name="Oval 135"/>
            <p:cNvSpPr/>
            <p:nvPr/>
          </p:nvSpPr>
          <p:spPr>
            <a:xfrm>
              <a:off x="3448726" y="1207801"/>
              <a:ext cx="1417099" cy="14170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solidFill>
                  <a:srgbClr val="405665"/>
                </a:solidFill>
                <a:latin typeface="DIN-BoldItalic" pitchFamily="50" charset="0"/>
              </a:endParaRPr>
            </a:p>
          </p:txBody>
        </p:sp>
        <p:sp>
          <p:nvSpPr>
            <p:cNvPr id="38" name="Oval 130"/>
            <p:cNvSpPr/>
            <p:nvPr/>
          </p:nvSpPr>
          <p:spPr>
            <a:xfrm>
              <a:off x="3566716" y="1343074"/>
              <a:ext cx="1141194" cy="1141194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39" name="Freeform 187"/>
            <p:cNvSpPr/>
            <p:nvPr/>
          </p:nvSpPr>
          <p:spPr bwMode="auto">
            <a:xfrm>
              <a:off x="3878506" y="1759979"/>
              <a:ext cx="550863" cy="382588"/>
            </a:xfrm>
            <a:custGeom>
              <a:avLst/>
              <a:gdLst>
                <a:gd name="T0" fmla="*/ 120 w 156"/>
                <a:gd name="T1" fmla="*/ 0 h 108"/>
                <a:gd name="T2" fmla="*/ 101 w 156"/>
                <a:gd name="T3" fmla="*/ 0 h 108"/>
                <a:gd name="T4" fmla="*/ 78 w 156"/>
                <a:gd name="T5" fmla="*/ 18 h 108"/>
                <a:gd name="T6" fmla="*/ 55 w 156"/>
                <a:gd name="T7" fmla="*/ 0 h 108"/>
                <a:gd name="T8" fmla="*/ 36 w 156"/>
                <a:gd name="T9" fmla="*/ 0 h 108"/>
                <a:gd name="T10" fmla="*/ 36 w 156"/>
                <a:gd name="T11" fmla="*/ 0 h 108"/>
                <a:gd name="T12" fmla="*/ 36 w 156"/>
                <a:gd name="T13" fmla="*/ 0 h 108"/>
                <a:gd name="T14" fmla="*/ 36 w 156"/>
                <a:gd name="T15" fmla="*/ 0 h 108"/>
                <a:gd name="T16" fmla="*/ 0 w 156"/>
                <a:gd name="T17" fmla="*/ 18 h 108"/>
                <a:gd name="T18" fmla="*/ 12 w 156"/>
                <a:gd name="T19" fmla="*/ 48 h 108"/>
                <a:gd name="T20" fmla="*/ 36 w 156"/>
                <a:gd name="T21" fmla="*/ 36 h 108"/>
                <a:gd name="T22" fmla="*/ 36 w 156"/>
                <a:gd name="T23" fmla="*/ 108 h 108"/>
                <a:gd name="T24" fmla="*/ 120 w 156"/>
                <a:gd name="T25" fmla="*/ 108 h 108"/>
                <a:gd name="T26" fmla="*/ 120 w 156"/>
                <a:gd name="T27" fmla="*/ 36 h 108"/>
                <a:gd name="T28" fmla="*/ 144 w 156"/>
                <a:gd name="T29" fmla="*/ 48 h 108"/>
                <a:gd name="T30" fmla="*/ 156 w 156"/>
                <a:gd name="T31" fmla="*/ 18 h 108"/>
                <a:gd name="T32" fmla="*/ 120 w 156"/>
                <a:gd name="T3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6" h="108">
                  <a:moveTo>
                    <a:pt x="120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98" y="10"/>
                    <a:pt x="89" y="18"/>
                    <a:pt x="78" y="18"/>
                  </a:cubicBezTo>
                  <a:cubicBezTo>
                    <a:pt x="67" y="18"/>
                    <a:pt x="58" y="10"/>
                    <a:pt x="55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120" y="108"/>
                    <a:pt x="120" y="108"/>
                    <a:pt x="120" y="108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44" y="48"/>
                    <a:pt x="144" y="48"/>
                    <a:pt x="144" y="48"/>
                  </a:cubicBezTo>
                  <a:cubicBezTo>
                    <a:pt x="156" y="18"/>
                    <a:pt x="156" y="18"/>
                    <a:pt x="156" y="18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0" name="椭圆 39"/>
          <p:cNvSpPr/>
          <p:nvPr/>
        </p:nvSpPr>
        <p:spPr>
          <a:xfrm>
            <a:off x="1834793" y="5072260"/>
            <a:ext cx="239801" cy="239801"/>
          </a:xfrm>
          <a:prstGeom prst="ellipse">
            <a:avLst/>
          </a:prstGeom>
          <a:solidFill>
            <a:srgbClr val="F8F8F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3760122" y="5081977"/>
            <a:ext cx="239801" cy="239801"/>
          </a:xfrm>
          <a:prstGeom prst="ellipse">
            <a:avLst/>
          </a:prstGeom>
          <a:solidFill>
            <a:srgbClr val="F8F8F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5747858" y="5081977"/>
            <a:ext cx="239801" cy="239801"/>
          </a:xfrm>
          <a:prstGeom prst="ellipse">
            <a:avLst/>
          </a:prstGeom>
          <a:solidFill>
            <a:srgbClr val="F8F8F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7668766" y="5081977"/>
            <a:ext cx="239801" cy="239801"/>
          </a:xfrm>
          <a:prstGeom prst="ellipse">
            <a:avLst/>
          </a:prstGeom>
          <a:solidFill>
            <a:srgbClr val="F8F8F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9564751" y="5081977"/>
            <a:ext cx="239801" cy="239801"/>
          </a:xfrm>
          <a:prstGeom prst="ellipse">
            <a:avLst/>
          </a:prstGeom>
          <a:solidFill>
            <a:srgbClr val="F8F8F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1067807" y="5472509"/>
            <a:ext cx="1656477" cy="884885"/>
            <a:chOff x="2496894" y="3984275"/>
            <a:chExt cx="1656477" cy="884885"/>
          </a:xfrm>
        </p:grpSpPr>
        <p:grpSp>
          <p:nvGrpSpPr>
            <p:cNvPr id="46" name="组合 45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51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2699205" y="3984275"/>
              <a:ext cx="1333743" cy="884885"/>
              <a:chOff x="4271689" y="1207551"/>
              <a:chExt cx="1333743" cy="884885"/>
            </a:xfrm>
          </p:grpSpPr>
          <p:sp>
            <p:nvSpPr>
              <p:cNvPr id="49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文本框 31"/>
              <p:cNvSpPr txBox="1"/>
              <p:nvPr/>
            </p:nvSpPr>
            <p:spPr>
              <a:xfrm>
                <a:off x="4271689" y="1504967"/>
                <a:ext cx="1333743" cy="5874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48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012023" y="5472509"/>
            <a:ext cx="1656477" cy="906814"/>
            <a:chOff x="2496894" y="3984275"/>
            <a:chExt cx="1656477" cy="906814"/>
          </a:xfrm>
        </p:grpSpPr>
        <p:grpSp>
          <p:nvGrpSpPr>
            <p:cNvPr id="54" name="组合 53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59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>
              <a:off x="2699205" y="3984275"/>
              <a:ext cx="1333743" cy="906814"/>
              <a:chOff x="4271689" y="1207551"/>
              <a:chExt cx="1333743" cy="906814"/>
            </a:xfrm>
          </p:grpSpPr>
          <p:sp>
            <p:nvSpPr>
              <p:cNvPr id="57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文本框 31"/>
              <p:cNvSpPr txBox="1"/>
              <p:nvPr/>
            </p:nvSpPr>
            <p:spPr>
              <a:xfrm>
                <a:off x="4271689" y="1504967"/>
                <a:ext cx="1333743" cy="6093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56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027954" y="5472509"/>
            <a:ext cx="1656477" cy="906814"/>
            <a:chOff x="2496894" y="3984275"/>
            <a:chExt cx="1656477" cy="906814"/>
          </a:xfrm>
        </p:grpSpPr>
        <p:grpSp>
          <p:nvGrpSpPr>
            <p:cNvPr id="62" name="组合 61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67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8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3" name="组合 62"/>
            <p:cNvGrpSpPr/>
            <p:nvPr/>
          </p:nvGrpSpPr>
          <p:grpSpPr>
            <a:xfrm>
              <a:off x="2699205" y="3984275"/>
              <a:ext cx="1333743" cy="906814"/>
              <a:chOff x="4271689" y="1207551"/>
              <a:chExt cx="1333743" cy="906814"/>
            </a:xfrm>
          </p:grpSpPr>
          <p:sp>
            <p:nvSpPr>
              <p:cNvPr id="65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" name="文本框 31"/>
              <p:cNvSpPr txBox="1"/>
              <p:nvPr/>
            </p:nvSpPr>
            <p:spPr>
              <a:xfrm>
                <a:off x="4271689" y="1504967"/>
                <a:ext cx="1333743" cy="6093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64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972463" y="5472509"/>
            <a:ext cx="1656477" cy="906814"/>
            <a:chOff x="2496894" y="3984275"/>
            <a:chExt cx="1656477" cy="906814"/>
          </a:xfrm>
        </p:grpSpPr>
        <p:grpSp>
          <p:nvGrpSpPr>
            <p:cNvPr id="70" name="组合 69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75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76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71" name="组合 70"/>
            <p:cNvGrpSpPr/>
            <p:nvPr/>
          </p:nvGrpSpPr>
          <p:grpSpPr>
            <a:xfrm>
              <a:off x="2699205" y="3984275"/>
              <a:ext cx="1333743" cy="906814"/>
              <a:chOff x="4271689" y="1207551"/>
              <a:chExt cx="1333743" cy="906814"/>
            </a:xfrm>
          </p:grpSpPr>
          <p:sp>
            <p:nvSpPr>
              <p:cNvPr id="73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" name="文本框 31"/>
              <p:cNvSpPr txBox="1"/>
              <p:nvPr/>
            </p:nvSpPr>
            <p:spPr>
              <a:xfrm>
                <a:off x="4271689" y="1504967"/>
                <a:ext cx="1333743" cy="6093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72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8844378" y="5501799"/>
            <a:ext cx="1656477" cy="906814"/>
            <a:chOff x="2496894" y="3984275"/>
            <a:chExt cx="1656477" cy="906814"/>
          </a:xfrm>
        </p:grpSpPr>
        <p:grpSp>
          <p:nvGrpSpPr>
            <p:cNvPr id="78" name="组合 77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83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4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79" name="组合 78"/>
            <p:cNvGrpSpPr/>
            <p:nvPr/>
          </p:nvGrpSpPr>
          <p:grpSpPr>
            <a:xfrm>
              <a:off x="2699205" y="3984275"/>
              <a:ext cx="1333743" cy="906814"/>
              <a:chOff x="4271689" y="1207551"/>
              <a:chExt cx="1333743" cy="906814"/>
            </a:xfrm>
          </p:grpSpPr>
          <p:sp>
            <p:nvSpPr>
              <p:cNvPr id="81" name="文本框 30"/>
              <p:cNvSpPr txBox="1"/>
              <p:nvPr/>
            </p:nvSpPr>
            <p:spPr>
              <a:xfrm>
                <a:off x="4283968" y="1207551"/>
                <a:ext cx="12765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" name="文本框 31"/>
              <p:cNvSpPr txBox="1"/>
              <p:nvPr/>
            </p:nvSpPr>
            <p:spPr>
              <a:xfrm>
                <a:off x="4271689" y="1504967"/>
                <a:ext cx="1333743" cy="6093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点击添加内容点击添加内容</a:t>
                </a:r>
              </a:p>
            </p:txBody>
          </p:sp>
        </p:grpSp>
        <p:sp>
          <p:nvSpPr>
            <p:cNvPr id="80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686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00"/>
                            </p:stCondLst>
                            <p:childTnLst>
                              <p:par>
                                <p:cTn id="9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9000"/>
                            </p:stCondLst>
                            <p:childTnLst>
                              <p:par>
                                <p:cTn id="1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39"/>
          <p:cNvSpPr>
            <a:spLocks noEditPoints="1"/>
          </p:cNvSpPr>
          <p:nvPr/>
        </p:nvSpPr>
        <p:spPr bwMode="auto">
          <a:xfrm>
            <a:off x="5875914" y="2089529"/>
            <a:ext cx="2667000" cy="2667000"/>
          </a:xfrm>
          <a:custGeom>
            <a:avLst/>
            <a:gdLst>
              <a:gd name="T0" fmla="*/ 2116 w 2116"/>
              <a:gd name="T1" fmla="*/ 1052 h 2116"/>
              <a:gd name="T2" fmla="*/ 1925 w 2116"/>
              <a:gd name="T3" fmla="*/ 883 h 2116"/>
              <a:gd name="T4" fmla="*/ 2038 w 2116"/>
              <a:gd name="T5" fmla="*/ 652 h 2116"/>
              <a:gd name="T6" fmla="*/ 1795 w 2116"/>
              <a:gd name="T7" fmla="*/ 570 h 2116"/>
              <a:gd name="T8" fmla="*/ 1802 w 2116"/>
              <a:gd name="T9" fmla="*/ 305 h 2116"/>
              <a:gd name="T10" fmla="*/ 1548 w 2116"/>
              <a:gd name="T11" fmla="*/ 321 h 2116"/>
              <a:gd name="T12" fmla="*/ 1464 w 2116"/>
              <a:gd name="T13" fmla="*/ 80 h 2116"/>
              <a:gd name="T14" fmla="*/ 1234 w 2116"/>
              <a:gd name="T15" fmla="*/ 191 h 2116"/>
              <a:gd name="T16" fmla="*/ 1052 w 2116"/>
              <a:gd name="T17" fmla="*/ 0 h 2116"/>
              <a:gd name="T18" fmla="*/ 884 w 2116"/>
              <a:gd name="T19" fmla="*/ 191 h 2116"/>
              <a:gd name="T20" fmla="*/ 653 w 2116"/>
              <a:gd name="T21" fmla="*/ 78 h 2116"/>
              <a:gd name="T22" fmla="*/ 570 w 2116"/>
              <a:gd name="T23" fmla="*/ 321 h 2116"/>
              <a:gd name="T24" fmla="*/ 305 w 2116"/>
              <a:gd name="T25" fmla="*/ 314 h 2116"/>
              <a:gd name="T26" fmla="*/ 322 w 2116"/>
              <a:gd name="T27" fmla="*/ 568 h 2116"/>
              <a:gd name="T28" fmla="*/ 81 w 2116"/>
              <a:gd name="T29" fmla="*/ 652 h 2116"/>
              <a:gd name="T30" fmla="*/ 192 w 2116"/>
              <a:gd name="T31" fmla="*/ 882 h 2116"/>
              <a:gd name="T32" fmla="*/ 0 w 2116"/>
              <a:gd name="T33" fmla="*/ 1064 h 2116"/>
              <a:gd name="T34" fmla="*/ 191 w 2116"/>
              <a:gd name="T35" fmla="*/ 1233 h 2116"/>
              <a:gd name="T36" fmla="*/ 78 w 2116"/>
              <a:gd name="T37" fmla="*/ 1463 h 2116"/>
              <a:gd name="T38" fmla="*/ 321 w 2116"/>
              <a:gd name="T39" fmla="*/ 1546 h 2116"/>
              <a:gd name="T40" fmla="*/ 314 w 2116"/>
              <a:gd name="T41" fmla="*/ 1811 h 2116"/>
              <a:gd name="T42" fmla="*/ 569 w 2116"/>
              <a:gd name="T43" fmla="*/ 1794 h 2116"/>
              <a:gd name="T44" fmla="*/ 653 w 2116"/>
              <a:gd name="T45" fmla="*/ 2035 h 2116"/>
              <a:gd name="T46" fmla="*/ 882 w 2116"/>
              <a:gd name="T47" fmla="*/ 1925 h 2116"/>
              <a:gd name="T48" fmla="*/ 1064 w 2116"/>
              <a:gd name="T49" fmla="*/ 2116 h 2116"/>
              <a:gd name="T50" fmla="*/ 1233 w 2116"/>
              <a:gd name="T51" fmla="*/ 1925 h 2116"/>
              <a:gd name="T52" fmla="*/ 1464 w 2116"/>
              <a:gd name="T53" fmla="*/ 2038 h 2116"/>
              <a:gd name="T54" fmla="*/ 1546 w 2116"/>
              <a:gd name="T55" fmla="*/ 1795 h 2116"/>
              <a:gd name="T56" fmla="*/ 1811 w 2116"/>
              <a:gd name="T57" fmla="*/ 1802 h 2116"/>
              <a:gd name="T58" fmla="*/ 1795 w 2116"/>
              <a:gd name="T59" fmla="*/ 1547 h 2116"/>
              <a:gd name="T60" fmla="*/ 2036 w 2116"/>
              <a:gd name="T61" fmla="*/ 1463 h 2116"/>
              <a:gd name="T62" fmla="*/ 1925 w 2116"/>
              <a:gd name="T63" fmla="*/ 1234 h 2116"/>
              <a:gd name="T64" fmla="*/ 1358 w 2116"/>
              <a:gd name="T65" fmla="*/ 1669 h 2116"/>
              <a:gd name="T66" fmla="*/ 759 w 2116"/>
              <a:gd name="T67" fmla="*/ 447 h 2116"/>
              <a:gd name="T68" fmla="*/ 1358 w 2116"/>
              <a:gd name="T69" fmla="*/ 1669 h 2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16" h="2116">
                <a:moveTo>
                  <a:pt x="1941" y="1111"/>
                </a:moveTo>
                <a:cubicBezTo>
                  <a:pt x="2116" y="1052"/>
                  <a:pt x="2116" y="1052"/>
                  <a:pt x="2116" y="1052"/>
                </a:cubicBezTo>
                <a:cubicBezTo>
                  <a:pt x="2107" y="917"/>
                  <a:pt x="2107" y="917"/>
                  <a:pt x="2107" y="917"/>
                </a:cubicBezTo>
                <a:cubicBezTo>
                  <a:pt x="1925" y="883"/>
                  <a:pt x="1925" y="883"/>
                  <a:pt x="1925" y="883"/>
                </a:cubicBezTo>
                <a:cubicBezTo>
                  <a:pt x="1918" y="847"/>
                  <a:pt x="1908" y="810"/>
                  <a:pt x="1896" y="774"/>
                </a:cubicBezTo>
                <a:cubicBezTo>
                  <a:pt x="2038" y="652"/>
                  <a:pt x="2038" y="652"/>
                  <a:pt x="2038" y="652"/>
                </a:cubicBezTo>
                <a:cubicBezTo>
                  <a:pt x="1979" y="532"/>
                  <a:pt x="1979" y="532"/>
                  <a:pt x="1979" y="532"/>
                </a:cubicBezTo>
                <a:cubicBezTo>
                  <a:pt x="1795" y="570"/>
                  <a:pt x="1795" y="570"/>
                  <a:pt x="1795" y="570"/>
                </a:cubicBezTo>
                <a:cubicBezTo>
                  <a:pt x="1772" y="535"/>
                  <a:pt x="1747" y="502"/>
                  <a:pt x="1720" y="471"/>
                </a:cubicBezTo>
                <a:cubicBezTo>
                  <a:pt x="1802" y="305"/>
                  <a:pt x="1802" y="305"/>
                  <a:pt x="1802" y="305"/>
                </a:cubicBezTo>
                <a:cubicBezTo>
                  <a:pt x="1700" y="217"/>
                  <a:pt x="1700" y="217"/>
                  <a:pt x="1700" y="217"/>
                </a:cubicBezTo>
                <a:cubicBezTo>
                  <a:pt x="1548" y="321"/>
                  <a:pt x="1548" y="321"/>
                  <a:pt x="1548" y="321"/>
                </a:cubicBezTo>
                <a:cubicBezTo>
                  <a:pt x="1516" y="301"/>
                  <a:pt x="1483" y="282"/>
                  <a:pt x="1450" y="265"/>
                </a:cubicBezTo>
                <a:cubicBezTo>
                  <a:pt x="1464" y="80"/>
                  <a:pt x="1464" y="80"/>
                  <a:pt x="1464" y="80"/>
                </a:cubicBezTo>
                <a:cubicBezTo>
                  <a:pt x="1336" y="37"/>
                  <a:pt x="1336" y="37"/>
                  <a:pt x="1336" y="37"/>
                </a:cubicBezTo>
                <a:cubicBezTo>
                  <a:pt x="1234" y="191"/>
                  <a:pt x="1234" y="191"/>
                  <a:pt x="1234" y="191"/>
                </a:cubicBezTo>
                <a:cubicBezTo>
                  <a:pt x="1194" y="183"/>
                  <a:pt x="1152" y="178"/>
                  <a:pt x="1111" y="175"/>
                </a:cubicBezTo>
                <a:cubicBezTo>
                  <a:pt x="1052" y="0"/>
                  <a:pt x="1052" y="0"/>
                  <a:pt x="1052" y="0"/>
                </a:cubicBezTo>
                <a:cubicBezTo>
                  <a:pt x="918" y="9"/>
                  <a:pt x="918" y="9"/>
                  <a:pt x="918" y="9"/>
                </a:cubicBezTo>
                <a:cubicBezTo>
                  <a:pt x="884" y="191"/>
                  <a:pt x="884" y="191"/>
                  <a:pt x="884" y="191"/>
                </a:cubicBezTo>
                <a:cubicBezTo>
                  <a:pt x="847" y="198"/>
                  <a:pt x="810" y="208"/>
                  <a:pt x="774" y="220"/>
                </a:cubicBezTo>
                <a:cubicBezTo>
                  <a:pt x="653" y="78"/>
                  <a:pt x="653" y="78"/>
                  <a:pt x="653" y="78"/>
                </a:cubicBezTo>
                <a:cubicBezTo>
                  <a:pt x="532" y="137"/>
                  <a:pt x="532" y="137"/>
                  <a:pt x="532" y="137"/>
                </a:cubicBezTo>
                <a:cubicBezTo>
                  <a:pt x="570" y="321"/>
                  <a:pt x="570" y="321"/>
                  <a:pt x="570" y="321"/>
                </a:cubicBezTo>
                <a:cubicBezTo>
                  <a:pt x="535" y="344"/>
                  <a:pt x="502" y="369"/>
                  <a:pt x="471" y="396"/>
                </a:cubicBezTo>
                <a:cubicBezTo>
                  <a:pt x="305" y="314"/>
                  <a:pt x="305" y="314"/>
                  <a:pt x="305" y="314"/>
                </a:cubicBezTo>
                <a:cubicBezTo>
                  <a:pt x="217" y="416"/>
                  <a:pt x="217" y="416"/>
                  <a:pt x="217" y="416"/>
                </a:cubicBezTo>
                <a:cubicBezTo>
                  <a:pt x="322" y="568"/>
                  <a:pt x="322" y="568"/>
                  <a:pt x="322" y="568"/>
                </a:cubicBezTo>
                <a:cubicBezTo>
                  <a:pt x="301" y="600"/>
                  <a:pt x="282" y="633"/>
                  <a:pt x="265" y="666"/>
                </a:cubicBezTo>
                <a:cubicBezTo>
                  <a:pt x="81" y="652"/>
                  <a:pt x="81" y="652"/>
                  <a:pt x="81" y="652"/>
                </a:cubicBezTo>
                <a:cubicBezTo>
                  <a:pt x="37" y="780"/>
                  <a:pt x="37" y="780"/>
                  <a:pt x="37" y="780"/>
                </a:cubicBezTo>
                <a:cubicBezTo>
                  <a:pt x="192" y="882"/>
                  <a:pt x="192" y="882"/>
                  <a:pt x="192" y="882"/>
                </a:cubicBezTo>
                <a:cubicBezTo>
                  <a:pt x="183" y="923"/>
                  <a:pt x="178" y="964"/>
                  <a:pt x="175" y="1005"/>
                </a:cubicBezTo>
                <a:cubicBezTo>
                  <a:pt x="0" y="1064"/>
                  <a:pt x="0" y="1064"/>
                  <a:pt x="0" y="1064"/>
                </a:cubicBezTo>
                <a:cubicBezTo>
                  <a:pt x="9" y="1198"/>
                  <a:pt x="9" y="1198"/>
                  <a:pt x="9" y="1198"/>
                </a:cubicBezTo>
                <a:cubicBezTo>
                  <a:pt x="191" y="1233"/>
                  <a:pt x="191" y="1233"/>
                  <a:pt x="191" y="1233"/>
                </a:cubicBezTo>
                <a:cubicBezTo>
                  <a:pt x="199" y="1269"/>
                  <a:pt x="208" y="1306"/>
                  <a:pt x="221" y="1342"/>
                </a:cubicBezTo>
                <a:cubicBezTo>
                  <a:pt x="78" y="1463"/>
                  <a:pt x="78" y="1463"/>
                  <a:pt x="78" y="1463"/>
                </a:cubicBezTo>
                <a:cubicBezTo>
                  <a:pt x="138" y="1584"/>
                  <a:pt x="138" y="1584"/>
                  <a:pt x="138" y="1584"/>
                </a:cubicBezTo>
                <a:cubicBezTo>
                  <a:pt x="321" y="1546"/>
                  <a:pt x="321" y="1546"/>
                  <a:pt x="321" y="1546"/>
                </a:cubicBezTo>
                <a:cubicBezTo>
                  <a:pt x="344" y="1581"/>
                  <a:pt x="369" y="1614"/>
                  <a:pt x="397" y="1645"/>
                </a:cubicBezTo>
                <a:cubicBezTo>
                  <a:pt x="314" y="1811"/>
                  <a:pt x="314" y="1811"/>
                  <a:pt x="314" y="1811"/>
                </a:cubicBezTo>
                <a:cubicBezTo>
                  <a:pt x="416" y="1899"/>
                  <a:pt x="416" y="1899"/>
                  <a:pt x="416" y="1899"/>
                </a:cubicBezTo>
                <a:cubicBezTo>
                  <a:pt x="569" y="1794"/>
                  <a:pt x="569" y="1794"/>
                  <a:pt x="569" y="1794"/>
                </a:cubicBezTo>
                <a:cubicBezTo>
                  <a:pt x="600" y="1815"/>
                  <a:pt x="633" y="1834"/>
                  <a:pt x="667" y="1851"/>
                </a:cubicBezTo>
                <a:cubicBezTo>
                  <a:pt x="653" y="2035"/>
                  <a:pt x="653" y="2035"/>
                  <a:pt x="653" y="2035"/>
                </a:cubicBezTo>
                <a:cubicBezTo>
                  <a:pt x="780" y="2079"/>
                  <a:pt x="780" y="2079"/>
                  <a:pt x="780" y="2079"/>
                </a:cubicBezTo>
                <a:cubicBezTo>
                  <a:pt x="882" y="1925"/>
                  <a:pt x="882" y="1925"/>
                  <a:pt x="882" y="1925"/>
                </a:cubicBezTo>
                <a:cubicBezTo>
                  <a:pt x="923" y="1933"/>
                  <a:pt x="964" y="1938"/>
                  <a:pt x="1005" y="1941"/>
                </a:cubicBezTo>
                <a:cubicBezTo>
                  <a:pt x="1064" y="2116"/>
                  <a:pt x="1064" y="2116"/>
                  <a:pt x="1064" y="2116"/>
                </a:cubicBezTo>
                <a:cubicBezTo>
                  <a:pt x="1199" y="2107"/>
                  <a:pt x="1199" y="2107"/>
                  <a:pt x="1199" y="2107"/>
                </a:cubicBezTo>
                <a:cubicBezTo>
                  <a:pt x="1233" y="1925"/>
                  <a:pt x="1233" y="1925"/>
                  <a:pt x="1233" y="1925"/>
                </a:cubicBezTo>
                <a:cubicBezTo>
                  <a:pt x="1269" y="1918"/>
                  <a:pt x="1306" y="1908"/>
                  <a:pt x="1342" y="1896"/>
                </a:cubicBezTo>
                <a:cubicBezTo>
                  <a:pt x="1464" y="2038"/>
                  <a:pt x="1464" y="2038"/>
                  <a:pt x="1464" y="2038"/>
                </a:cubicBezTo>
                <a:cubicBezTo>
                  <a:pt x="1584" y="1979"/>
                  <a:pt x="1584" y="1979"/>
                  <a:pt x="1584" y="1979"/>
                </a:cubicBezTo>
                <a:cubicBezTo>
                  <a:pt x="1546" y="1795"/>
                  <a:pt x="1546" y="1795"/>
                  <a:pt x="1546" y="1795"/>
                </a:cubicBezTo>
                <a:cubicBezTo>
                  <a:pt x="1581" y="1772"/>
                  <a:pt x="1614" y="1747"/>
                  <a:pt x="1645" y="1719"/>
                </a:cubicBezTo>
                <a:cubicBezTo>
                  <a:pt x="1811" y="1802"/>
                  <a:pt x="1811" y="1802"/>
                  <a:pt x="1811" y="1802"/>
                </a:cubicBezTo>
                <a:cubicBezTo>
                  <a:pt x="1899" y="1700"/>
                  <a:pt x="1899" y="1700"/>
                  <a:pt x="1899" y="1700"/>
                </a:cubicBezTo>
                <a:cubicBezTo>
                  <a:pt x="1795" y="1547"/>
                  <a:pt x="1795" y="1547"/>
                  <a:pt x="1795" y="1547"/>
                </a:cubicBezTo>
                <a:cubicBezTo>
                  <a:pt x="1816" y="1516"/>
                  <a:pt x="1834" y="1483"/>
                  <a:pt x="1851" y="1450"/>
                </a:cubicBezTo>
                <a:cubicBezTo>
                  <a:pt x="2036" y="1463"/>
                  <a:pt x="2036" y="1463"/>
                  <a:pt x="2036" y="1463"/>
                </a:cubicBezTo>
                <a:cubicBezTo>
                  <a:pt x="2079" y="1336"/>
                  <a:pt x="2079" y="1336"/>
                  <a:pt x="2079" y="1336"/>
                </a:cubicBezTo>
                <a:cubicBezTo>
                  <a:pt x="1925" y="1234"/>
                  <a:pt x="1925" y="1234"/>
                  <a:pt x="1925" y="1234"/>
                </a:cubicBezTo>
                <a:cubicBezTo>
                  <a:pt x="1933" y="1193"/>
                  <a:pt x="1938" y="1152"/>
                  <a:pt x="1941" y="1111"/>
                </a:cubicBezTo>
                <a:close/>
                <a:moveTo>
                  <a:pt x="1358" y="1669"/>
                </a:moveTo>
                <a:cubicBezTo>
                  <a:pt x="1020" y="1834"/>
                  <a:pt x="613" y="1695"/>
                  <a:pt x="447" y="1357"/>
                </a:cubicBezTo>
                <a:cubicBezTo>
                  <a:pt x="282" y="1020"/>
                  <a:pt x="421" y="613"/>
                  <a:pt x="759" y="447"/>
                </a:cubicBezTo>
                <a:cubicBezTo>
                  <a:pt x="1096" y="282"/>
                  <a:pt x="1504" y="421"/>
                  <a:pt x="1669" y="759"/>
                </a:cubicBezTo>
                <a:cubicBezTo>
                  <a:pt x="1834" y="1096"/>
                  <a:pt x="1695" y="1503"/>
                  <a:pt x="1358" y="1669"/>
                </a:cubicBez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 smtClean="0">
              <a:ln>
                <a:noFill/>
              </a:ln>
              <a:solidFill>
                <a:srgbClr val="405665"/>
              </a:solidFill>
              <a:effectLst/>
              <a:uLnTx/>
              <a:uFillTx/>
              <a:latin typeface="DIN-BoldItalic" pitchFamily="50" charset="0"/>
              <a:ea typeface="+mn-ea"/>
              <a:cs typeface="+mn-cs"/>
            </a:endParaRPr>
          </a:p>
        </p:txBody>
      </p:sp>
      <p:sp>
        <p:nvSpPr>
          <p:cNvPr id="29" name="Freeform 240"/>
          <p:cNvSpPr>
            <a:spLocks noEditPoints="1"/>
          </p:cNvSpPr>
          <p:nvPr/>
        </p:nvSpPr>
        <p:spPr bwMode="auto">
          <a:xfrm>
            <a:off x="4890076" y="4333460"/>
            <a:ext cx="2319338" cy="2319337"/>
          </a:xfrm>
          <a:custGeom>
            <a:avLst/>
            <a:gdLst>
              <a:gd name="T0" fmla="*/ 1840 w 1840"/>
              <a:gd name="T1" fmla="*/ 964 h 1840"/>
              <a:gd name="T2" fmla="*/ 1682 w 1840"/>
              <a:gd name="T3" fmla="*/ 808 h 1840"/>
              <a:gd name="T4" fmla="*/ 1791 w 1840"/>
              <a:gd name="T5" fmla="*/ 614 h 1840"/>
              <a:gd name="T6" fmla="*/ 1578 w 1840"/>
              <a:gd name="T7" fmla="*/ 521 h 1840"/>
              <a:gd name="T8" fmla="*/ 1602 w 1840"/>
              <a:gd name="T9" fmla="*/ 301 h 1840"/>
              <a:gd name="T10" fmla="*/ 1379 w 1840"/>
              <a:gd name="T11" fmla="*/ 303 h 1840"/>
              <a:gd name="T12" fmla="*/ 1318 w 1840"/>
              <a:gd name="T13" fmla="*/ 90 h 1840"/>
              <a:gd name="T14" fmla="*/ 1103 w 1840"/>
              <a:gd name="T15" fmla="*/ 173 h 1840"/>
              <a:gd name="T16" fmla="*/ 964 w 1840"/>
              <a:gd name="T17" fmla="*/ 0 h 1840"/>
              <a:gd name="T18" fmla="*/ 808 w 1840"/>
              <a:gd name="T19" fmla="*/ 159 h 1840"/>
              <a:gd name="T20" fmla="*/ 613 w 1840"/>
              <a:gd name="T21" fmla="*/ 49 h 1840"/>
              <a:gd name="T22" fmla="*/ 521 w 1840"/>
              <a:gd name="T23" fmla="*/ 262 h 1840"/>
              <a:gd name="T24" fmla="*/ 301 w 1840"/>
              <a:gd name="T25" fmla="*/ 239 h 1840"/>
              <a:gd name="T26" fmla="*/ 303 w 1840"/>
              <a:gd name="T27" fmla="*/ 461 h 1840"/>
              <a:gd name="T28" fmla="*/ 89 w 1840"/>
              <a:gd name="T29" fmla="*/ 522 h 1840"/>
              <a:gd name="T30" fmla="*/ 173 w 1840"/>
              <a:gd name="T31" fmla="*/ 737 h 1840"/>
              <a:gd name="T32" fmla="*/ 0 w 1840"/>
              <a:gd name="T33" fmla="*/ 877 h 1840"/>
              <a:gd name="T34" fmla="*/ 159 w 1840"/>
              <a:gd name="T35" fmla="*/ 1032 h 1840"/>
              <a:gd name="T36" fmla="*/ 49 w 1840"/>
              <a:gd name="T37" fmla="*/ 1227 h 1840"/>
              <a:gd name="T38" fmla="*/ 262 w 1840"/>
              <a:gd name="T39" fmla="*/ 1320 h 1840"/>
              <a:gd name="T40" fmla="*/ 239 w 1840"/>
              <a:gd name="T41" fmla="*/ 1540 h 1840"/>
              <a:gd name="T42" fmla="*/ 461 w 1840"/>
              <a:gd name="T43" fmla="*/ 1538 h 1840"/>
              <a:gd name="T44" fmla="*/ 522 w 1840"/>
              <a:gd name="T45" fmla="*/ 1751 h 1840"/>
              <a:gd name="T46" fmla="*/ 737 w 1840"/>
              <a:gd name="T47" fmla="*/ 1668 h 1840"/>
              <a:gd name="T48" fmla="*/ 876 w 1840"/>
              <a:gd name="T49" fmla="*/ 1840 h 1840"/>
              <a:gd name="T50" fmla="*/ 1032 w 1840"/>
              <a:gd name="T51" fmla="*/ 1682 h 1840"/>
              <a:gd name="T52" fmla="*/ 1227 w 1840"/>
              <a:gd name="T53" fmla="*/ 1791 h 1840"/>
              <a:gd name="T54" fmla="*/ 1319 w 1840"/>
              <a:gd name="T55" fmla="*/ 1579 h 1840"/>
              <a:gd name="T56" fmla="*/ 1540 w 1840"/>
              <a:gd name="T57" fmla="*/ 1602 h 1840"/>
              <a:gd name="T58" fmla="*/ 1538 w 1840"/>
              <a:gd name="T59" fmla="*/ 1380 h 1840"/>
              <a:gd name="T60" fmla="*/ 1751 w 1840"/>
              <a:gd name="T61" fmla="*/ 1318 h 1840"/>
              <a:gd name="T62" fmla="*/ 1668 w 1840"/>
              <a:gd name="T63" fmla="*/ 1104 h 1840"/>
              <a:gd name="T64" fmla="*/ 1081 w 1840"/>
              <a:gd name="T65" fmla="*/ 1490 h 1840"/>
              <a:gd name="T66" fmla="*/ 759 w 1840"/>
              <a:gd name="T67" fmla="*/ 351 h 1840"/>
              <a:gd name="T68" fmla="*/ 1081 w 1840"/>
              <a:gd name="T69" fmla="*/ 1490 h 1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0" h="1840">
                <a:moveTo>
                  <a:pt x="1827" y="1080"/>
                </a:moveTo>
                <a:cubicBezTo>
                  <a:pt x="1840" y="964"/>
                  <a:pt x="1840" y="964"/>
                  <a:pt x="1840" y="964"/>
                </a:cubicBezTo>
                <a:cubicBezTo>
                  <a:pt x="1690" y="906"/>
                  <a:pt x="1690" y="906"/>
                  <a:pt x="1690" y="906"/>
                </a:cubicBezTo>
                <a:cubicBezTo>
                  <a:pt x="1689" y="874"/>
                  <a:pt x="1687" y="841"/>
                  <a:pt x="1682" y="808"/>
                </a:cubicBezTo>
                <a:cubicBezTo>
                  <a:pt x="1823" y="726"/>
                  <a:pt x="1823" y="726"/>
                  <a:pt x="1823" y="726"/>
                </a:cubicBezTo>
                <a:cubicBezTo>
                  <a:pt x="1791" y="614"/>
                  <a:pt x="1791" y="614"/>
                  <a:pt x="1791" y="614"/>
                </a:cubicBezTo>
                <a:cubicBezTo>
                  <a:pt x="1628" y="618"/>
                  <a:pt x="1628" y="618"/>
                  <a:pt x="1628" y="618"/>
                </a:cubicBezTo>
                <a:cubicBezTo>
                  <a:pt x="1614" y="584"/>
                  <a:pt x="1597" y="552"/>
                  <a:pt x="1578" y="521"/>
                </a:cubicBezTo>
                <a:cubicBezTo>
                  <a:pt x="1675" y="392"/>
                  <a:pt x="1675" y="392"/>
                  <a:pt x="1675" y="392"/>
                </a:cubicBezTo>
                <a:cubicBezTo>
                  <a:pt x="1602" y="301"/>
                  <a:pt x="1602" y="301"/>
                  <a:pt x="1602" y="301"/>
                </a:cubicBezTo>
                <a:cubicBezTo>
                  <a:pt x="1455" y="366"/>
                  <a:pt x="1455" y="366"/>
                  <a:pt x="1455" y="366"/>
                </a:cubicBezTo>
                <a:cubicBezTo>
                  <a:pt x="1431" y="344"/>
                  <a:pt x="1406" y="322"/>
                  <a:pt x="1379" y="303"/>
                </a:cubicBezTo>
                <a:cubicBezTo>
                  <a:pt x="1420" y="147"/>
                  <a:pt x="1420" y="147"/>
                  <a:pt x="1420" y="147"/>
                </a:cubicBezTo>
                <a:cubicBezTo>
                  <a:pt x="1318" y="90"/>
                  <a:pt x="1318" y="90"/>
                  <a:pt x="1318" y="90"/>
                </a:cubicBezTo>
                <a:cubicBezTo>
                  <a:pt x="1206" y="206"/>
                  <a:pt x="1206" y="206"/>
                  <a:pt x="1206" y="206"/>
                </a:cubicBezTo>
                <a:cubicBezTo>
                  <a:pt x="1173" y="193"/>
                  <a:pt x="1139" y="181"/>
                  <a:pt x="1103" y="173"/>
                </a:cubicBezTo>
                <a:cubicBezTo>
                  <a:pt x="1080" y="13"/>
                  <a:pt x="1080" y="13"/>
                  <a:pt x="1080" y="13"/>
                </a:cubicBezTo>
                <a:cubicBezTo>
                  <a:pt x="964" y="0"/>
                  <a:pt x="964" y="0"/>
                  <a:pt x="964" y="0"/>
                </a:cubicBezTo>
                <a:cubicBezTo>
                  <a:pt x="906" y="151"/>
                  <a:pt x="906" y="151"/>
                  <a:pt x="906" y="151"/>
                </a:cubicBezTo>
                <a:cubicBezTo>
                  <a:pt x="874" y="151"/>
                  <a:pt x="841" y="154"/>
                  <a:pt x="808" y="159"/>
                </a:cubicBezTo>
                <a:cubicBezTo>
                  <a:pt x="726" y="17"/>
                  <a:pt x="726" y="17"/>
                  <a:pt x="726" y="17"/>
                </a:cubicBezTo>
                <a:cubicBezTo>
                  <a:pt x="613" y="49"/>
                  <a:pt x="613" y="49"/>
                  <a:pt x="613" y="49"/>
                </a:cubicBezTo>
                <a:cubicBezTo>
                  <a:pt x="617" y="213"/>
                  <a:pt x="617" y="213"/>
                  <a:pt x="617" y="213"/>
                </a:cubicBezTo>
                <a:cubicBezTo>
                  <a:pt x="584" y="227"/>
                  <a:pt x="552" y="244"/>
                  <a:pt x="521" y="262"/>
                </a:cubicBezTo>
                <a:cubicBezTo>
                  <a:pt x="392" y="166"/>
                  <a:pt x="392" y="166"/>
                  <a:pt x="392" y="166"/>
                </a:cubicBezTo>
                <a:cubicBezTo>
                  <a:pt x="301" y="239"/>
                  <a:pt x="301" y="239"/>
                  <a:pt x="301" y="239"/>
                </a:cubicBezTo>
                <a:cubicBezTo>
                  <a:pt x="366" y="386"/>
                  <a:pt x="366" y="386"/>
                  <a:pt x="366" y="386"/>
                </a:cubicBezTo>
                <a:cubicBezTo>
                  <a:pt x="343" y="410"/>
                  <a:pt x="322" y="435"/>
                  <a:pt x="303" y="461"/>
                </a:cubicBezTo>
                <a:cubicBezTo>
                  <a:pt x="147" y="420"/>
                  <a:pt x="147" y="420"/>
                  <a:pt x="147" y="420"/>
                </a:cubicBezTo>
                <a:cubicBezTo>
                  <a:pt x="89" y="522"/>
                  <a:pt x="89" y="522"/>
                  <a:pt x="89" y="522"/>
                </a:cubicBezTo>
                <a:cubicBezTo>
                  <a:pt x="206" y="634"/>
                  <a:pt x="206" y="634"/>
                  <a:pt x="206" y="634"/>
                </a:cubicBezTo>
                <a:cubicBezTo>
                  <a:pt x="192" y="668"/>
                  <a:pt x="181" y="702"/>
                  <a:pt x="173" y="737"/>
                </a:cubicBezTo>
                <a:cubicBezTo>
                  <a:pt x="13" y="760"/>
                  <a:pt x="13" y="760"/>
                  <a:pt x="13" y="760"/>
                </a:cubicBezTo>
                <a:cubicBezTo>
                  <a:pt x="0" y="877"/>
                  <a:pt x="0" y="877"/>
                  <a:pt x="0" y="877"/>
                </a:cubicBezTo>
                <a:cubicBezTo>
                  <a:pt x="151" y="934"/>
                  <a:pt x="151" y="934"/>
                  <a:pt x="151" y="934"/>
                </a:cubicBezTo>
                <a:cubicBezTo>
                  <a:pt x="151" y="967"/>
                  <a:pt x="154" y="1000"/>
                  <a:pt x="159" y="1032"/>
                </a:cubicBezTo>
                <a:cubicBezTo>
                  <a:pt x="17" y="1115"/>
                  <a:pt x="17" y="1115"/>
                  <a:pt x="17" y="1115"/>
                </a:cubicBezTo>
                <a:cubicBezTo>
                  <a:pt x="49" y="1227"/>
                  <a:pt x="49" y="1227"/>
                  <a:pt x="49" y="1227"/>
                </a:cubicBezTo>
                <a:cubicBezTo>
                  <a:pt x="212" y="1223"/>
                  <a:pt x="212" y="1223"/>
                  <a:pt x="212" y="1223"/>
                </a:cubicBezTo>
                <a:cubicBezTo>
                  <a:pt x="227" y="1257"/>
                  <a:pt x="243" y="1289"/>
                  <a:pt x="262" y="1320"/>
                </a:cubicBezTo>
                <a:cubicBezTo>
                  <a:pt x="166" y="1449"/>
                  <a:pt x="166" y="1449"/>
                  <a:pt x="166" y="1449"/>
                </a:cubicBezTo>
                <a:cubicBezTo>
                  <a:pt x="239" y="1540"/>
                  <a:pt x="239" y="1540"/>
                  <a:pt x="239" y="1540"/>
                </a:cubicBezTo>
                <a:cubicBezTo>
                  <a:pt x="386" y="1474"/>
                  <a:pt x="386" y="1474"/>
                  <a:pt x="386" y="1474"/>
                </a:cubicBezTo>
                <a:cubicBezTo>
                  <a:pt x="410" y="1497"/>
                  <a:pt x="435" y="1518"/>
                  <a:pt x="461" y="1538"/>
                </a:cubicBezTo>
                <a:cubicBezTo>
                  <a:pt x="420" y="1694"/>
                  <a:pt x="420" y="1694"/>
                  <a:pt x="420" y="1694"/>
                </a:cubicBezTo>
                <a:cubicBezTo>
                  <a:pt x="522" y="1751"/>
                  <a:pt x="522" y="1751"/>
                  <a:pt x="522" y="1751"/>
                </a:cubicBezTo>
                <a:cubicBezTo>
                  <a:pt x="634" y="1635"/>
                  <a:pt x="634" y="1635"/>
                  <a:pt x="634" y="1635"/>
                </a:cubicBezTo>
                <a:cubicBezTo>
                  <a:pt x="667" y="1648"/>
                  <a:pt x="702" y="1659"/>
                  <a:pt x="737" y="1668"/>
                </a:cubicBezTo>
                <a:cubicBezTo>
                  <a:pt x="760" y="1827"/>
                  <a:pt x="760" y="1827"/>
                  <a:pt x="760" y="1827"/>
                </a:cubicBezTo>
                <a:cubicBezTo>
                  <a:pt x="876" y="1840"/>
                  <a:pt x="876" y="1840"/>
                  <a:pt x="876" y="1840"/>
                </a:cubicBezTo>
                <a:cubicBezTo>
                  <a:pt x="934" y="1690"/>
                  <a:pt x="934" y="1690"/>
                  <a:pt x="934" y="1690"/>
                </a:cubicBezTo>
                <a:cubicBezTo>
                  <a:pt x="967" y="1689"/>
                  <a:pt x="1000" y="1687"/>
                  <a:pt x="1032" y="1682"/>
                </a:cubicBezTo>
                <a:cubicBezTo>
                  <a:pt x="1114" y="1823"/>
                  <a:pt x="1114" y="1823"/>
                  <a:pt x="1114" y="1823"/>
                </a:cubicBezTo>
                <a:cubicBezTo>
                  <a:pt x="1227" y="1791"/>
                  <a:pt x="1227" y="1791"/>
                  <a:pt x="1227" y="1791"/>
                </a:cubicBezTo>
                <a:cubicBezTo>
                  <a:pt x="1223" y="1628"/>
                  <a:pt x="1223" y="1628"/>
                  <a:pt x="1223" y="1628"/>
                </a:cubicBezTo>
                <a:cubicBezTo>
                  <a:pt x="1256" y="1614"/>
                  <a:pt x="1289" y="1597"/>
                  <a:pt x="1319" y="1579"/>
                </a:cubicBezTo>
                <a:cubicBezTo>
                  <a:pt x="1448" y="1675"/>
                  <a:pt x="1448" y="1675"/>
                  <a:pt x="1448" y="1675"/>
                </a:cubicBezTo>
                <a:cubicBezTo>
                  <a:pt x="1540" y="1602"/>
                  <a:pt x="1540" y="1602"/>
                  <a:pt x="1540" y="1602"/>
                </a:cubicBezTo>
                <a:cubicBezTo>
                  <a:pt x="1474" y="1455"/>
                  <a:pt x="1474" y="1455"/>
                  <a:pt x="1474" y="1455"/>
                </a:cubicBezTo>
                <a:cubicBezTo>
                  <a:pt x="1497" y="1431"/>
                  <a:pt x="1518" y="1406"/>
                  <a:pt x="1538" y="1380"/>
                </a:cubicBezTo>
                <a:cubicBezTo>
                  <a:pt x="1694" y="1420"/>
                  <a:pt x="1694" y="1420"/>
                  <a:pt x="1694" y="1420"/>
                </a:cubicBezTo>
                <a:cubicBezTo>
                  <a:pt x="1751" y="1318"/>
                  <a:pt x="1751" y="1318"/>
                  <a:pt x="1751" y="1318"/>
                </a:cubicBezTo>
                <a:cubicBezTo>
                  <a:pt x="1635" y="1207"/>
                  <a:pt x="1635" y="1207"/>
                  <a:pt x="1635" y="1207"/>
                </a:cubicBezTo>
                <a:cubicBezTo>
                  <a:pt x="1648" y="1173"/>
                  <a:pt x="1659" y="1139"/>
                  <a:pt x="1668" y="1104"/>
                </a:cubicBezTo>
                <a:lnTo>
                  <a:pt x="1827" y="1080"/>
                </a:lnTo>
                <a:close/>
                <a:moveTo>
                  <a:pt x="1081" y="1490"/>
                </a:moveTo>
                <a:cubicBezTo>
                  <a:pt x="766" y="1579"/>
                  <a:pt x="439" y="1396"/>
                  <a:pt x="350" y="1081"/>
                </a:cubicBezTo>
                <a:cubicBezTo>
                  <a:pt x="262" y="767"/>
                  <a:pt x="445" y="439"/>
                  <a:pt x="759" y="351"/>
                </a:cubicBezTo>
                <a:cubicBezTo>
                  <a:pt x="1074" y="262"/>
                  <a:pt x="1401" y="445"/>
                  <a:pt x="1490" y="760"/>
                </a:cubicBezTo>
                <a:cubicBezTo>
                  <a:pt x="1579" y="1074"/>
                  <a:pt x="1396" y="1401"/>
                  <a:pt x="1081" y="1490"/>
                </a:cubicBez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 smtClean="0">
              <a:ln>
                <a:noFill/>
              </a:ln>
              <a:solidFill>
                <a:srgbClr val="405665"/>
              </a:solidFill>
              <a:effectLst/>
              <a:uLnTx/>
              <a:uFillTx/>
              <a:latin typeface="DIN-BoldItalic" pitchFamily="50" charset="0"/>
              <a:ea typeface="+mn-ea"/>
              <a:cs typeface="+mn-cs"/>
            </a:endParaRPr>
          </a:p>
        </p:txBody>
      </p:sp>
      <p:sp>
        <p:nvSpPr>
          <p:cNvPr id="30" name="Freeform 241"/>
          <p:cNvSpPr>
            <a:spLocks noEditPoints="1"/>
          </p:cNvSpPr>
          <p:nvPr/>
        </p:nvSpPr>
        <p:spPr bwMode="auto">
          <a:xfrm>
            <a:off x="3425433" y="3843625"/>
            <a:ext cx="1682750" cy="1682750"/>
          </a:xfrm>
          <a:custGeom>
            <a:avLst/>
            <a:gdLst>
              <a:gd name="T0" fmla="*/ 1335 w 1335"/>
              <a:gd name="T1" fmla="*/ 699 h 1335"/>
              <a:gd name="T2" fmla="*/ 1220 w 1335"/>
              <a:gd name="T3" fmla="*/ 586 h 1335"/>
              <a:gd name="T4" fmla="*/ 1300 w 1335"/>
              <a:gd name="T5" fmla="*/ 445 h 1335"/>
              <a:gd name="T6" fmla="*/ 1145 w 1335"/>
              <a:gd name="T7" fmla="*/ 378 h 1335"/>
              <a:gd name="T8" fmla="*/ 1162 w 1335"/>
              <a:gd name="T9" fmla="*/ 218 h 1335"/>
              <a:gd name="T10" fmla="*/ 1001 w 1335"/>
              <a:gd name="T11" fmla="*/ 219 h 1335"/>
              <a:gd name="T12" fmla="*/ 956 w 1335"/>
              <a:gd name="T13" fmla="*/ 65 h 1335"/>
              <a:gd name="T14" fmla="*/ 801 w 1335"/>
              <a:gd name="T15" fmla="*/ 125 h 1335"/>
              <a:gd name="T16" fmla="*/ 699 w 1335"/>
              <a:gd name="T17" fmla="*/ 0 h 1335"/>
              <a:gd name="T18" fmla="*/ 586 w 1335"/>
              <a:gd name="T19" fmla="*/ 115 h 1335"/>
              <a:gd name="T20" fmla="*/ 445 w 1335"/>
              <a:gd name="T21" fmla="*/ 35 h 1335"/>
              <a:gd name="T22" fmla="*/ 378 w 1335"/>
              <a:gd name="T23" fmla="*/ 190 h 1335"/>
              <a:gd name="T24" fmla="*/ 218 w 1335"/>
              <a:gd name="T25" fmla="*/ 173 h 1335"/>
              <a:gd name="T26" fmla="*/ 220 w 1335"/>
              <a:gd name="T27" fmla="*/ 334 h 1335"/>
              <a:gd name="T28" fmla="*/ 65 w 1335"/>
              <a:gd name="T29" fmla="*/ 379 h 1335"/>
              <a:gd name="T30" fmla="*/ 125 w 1335"/>
              <a:gd name="T31" fmla="*/ 535 h 1335"/>
              <a:gd name="T32" fmla="*/ 0 w 1335"/>
              <a:gd name="T33" fmla="*/ 636 h 1335"/>
              <a:gd name="T34" fmla="*/ 115 w 1335"/>
              <a:gd name="T35" fmla="*/ 749 h 1335"/>
              <a:gd name="T36" fmla="*/ 35 w 1335"/>
              <a:gd name="T37" fmla="*/ 890 h 1335"/>
              <a:gd name="T38" fmla="*/ 190 w 1335"/>
              <a:gd name="T39" fmla="*/ 957 h 1335"/>
              <a:gd name="T40" fmla="*/ 173 w 1335"/>
              <a:gd name="T41" fmla="*/ 1117 h 1335"/>
              <a:gd name="T42" fmla="*/ 334 w 1335"/>
              <a:gd name="T43" fmla="*/ 1116 h 1335"/>
              <a:gd name="T44" fmla="*/ 379 w 1335"/>
              <a:gd name="T45" fmla="*/ 1270 h 1335"/>
              <a:gd name="T46" fmla="*/ 535 w 1335"/>
              <a:gd name="T47" fmla="*/ 1210 h 1335"/>
              <a:gd name="T48" fmla="*/ 636 w 1335"/>
              <a:gd name="T49" fmla="*/ 1335 h 1335"/>
              <a:gd name="T50" fmla="*/ 749 w 1335"/>
              <a:gd name="T51" fmla="*/ 1220 h 1335"/>
              <a:gd name="T52" fmla="*/ 890 w 1335"/>
              <a:gd name="T53" fmla="*/ 1299 h 1335"/>
              <a:gd name="T54" fmla="*/ 957 w 1335"/>
              <a:gd name="T55" fmla="*/ 1145 h 1335"/>
              <a:gd name="T56" fmla="*/ 1117 w 1335"/>
              <a:gd name="T57" fmla="*/ 1162 h 1335"/>
              <a:gd name="T58" fmla="*/ 1116 w 1335"/>
              <a:gd name="T59" fmla="*/ 1001 h 1335"/>
              <a:gd name="T60" fmla="*/ 1271 w 1335"/>
              <a:gd name="T61" fmla="*/ 956 h 1335"/>
              <a:gd name="T62" fmla="*/ 1210 w 1335"/>
              <a:gd name="T63" fmla="*/ 801 h 1335"/>
              <a:gd name="T64" fmla="*/ 776 w 1335"/>
              <a:gd name="T65" fmla="*/ 1050 h 1335"/>
              <a:gd name="T66" fmla="*/ 560 w 1335"/>
              <a:gd name="T67" fmla="*/ 286 h 1335"/>
              <a:gd name="T68" fmla="*/ 776 w 1335"/>
              <a:gd name="T69" fmla="*/ 1050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5" h="1335">
                <a:moveTo>
                  <a:pt x="1326" y="784"/>
                </a:moveTo>
                <a:cubicBezTo>
                  <a:pt x="1335" y="699"/>
                  <a:pt x="1335" y="699"/>
                  <a:pt x="1335" y="699"/>
                </a:cubicBezTo>
                <a:cubicBezTo>
                  <a:pt x="1226" y="658"/>
                  <a:pt x="1226" y="658"/>
                  <a:pt x="1226" y="658"/>
                </a:cubicBezTo>
                <a:cubicBezTo>
                  <a:pt x="1226" y="634"/>
                  <a:pt x="1224" y="610"/>
                  <a:pt x="1220" y="586"/>
                </a:cubicBezTo>
                <a:cubicBezTo>
                  <a:pt x="1323" y="527"/>
                  <a:pt x="1323" y="527"/>
                  <a:pt x="1323" y="527"/>
                </a:cubicBezTo>
                <a:cubicBezTo>
                  <a:pt x="1300" y="445"/>
                  <a:pt x="1300" y="445"/>
                  <a:pt x="1300" y="445"/>
                </a:cubicBezTo>
                <a:cubicBezTo>
                  <a:pt x="1181" y="448"/>
                  <a:pt x="1181" y="448"/>
                  <a:pt x="1181" y="448"/>
                </a:cubicBezTo>
                <a:cubicBezTo>
                  <a:pt x="1171" y="424"/>
                  <a:pt x="1159" y="400"/>
                  <a:pt x="1145" y="378"/>
                </a:cubicBezTo>
                <a:cubicBezTo>
                  <a:pt x="1215" y="284"/>
                  <a:pt x="1215" y="284"/>
                  <a:pt x="1215" y="284"/>
                </a:cubicBezTo>
                <a:cubicBezTo>
                  <a:pt x="1162" y="218"/>
                  <a:pt x="1162" y="218"/>
                  <a:pt x="1162" y="218"/>
                </a:cubicBezTo>
                <a:cubicBezTo>
                  <a:pt x="1055" y="266"/>
                  <a:pt x="1055" y="266"/>
                  <a:pt x="1055" y="266"/>
                </a:cubicBezTo>
                <a:cubicBezTo>
                  <a:pt x="1038" y="249"/>
                  <a:pt x="1020" y="234"/>
                  <a:pt x="1001" y="219"/>
                </a:cubicBezTo>
                <a:cubicBezTo>
                  <a:pt x="1031" y="106"/>
                  <a:pt x="1031" y="106"/>
                  <a:pt x="1031" y="106"/>
                </a:cubicBezTo>
                <a:cubicBezTo>
                  <a:pt x="956" y="65"/>
                  <a:pt x="956" y="65"/>
                  <a:pt x="956" y="65"/>
                </a:cubicBezTo>
                <a:cubicBezTo>
                  <a:pt x="875" y="149"/>
                  <a:pt x="875" y="149"/>
                  <a:pt x="875" y="149"/>
                </a:cubicBezTo>
                <a:cubicBezTo>
                  <a:pt x="851" y="139"/>
                  <a:pt x="826" y="131"/>
                  <a:pt x="801" y="125"/>
                </a:cubicBezTo>
                <a:cubicBezTo>
                  <a:pt x="784" y="9"/>
                  <a:pt x="784" y="9"/>
                  <a:pt x="784" y="9"/>
                </a:cubicBezTo>
                <a:cubicBezTo>
                  <a:pt x="699" y="0"/>
                  <a:pt x="699" y="0"/>
                  <a:pt x="699" y="0"/>
                </a:cubicBezTo>
                <a:cubicBezTo>
                  <a:pt x="658" y="109"/>
                  <a:pt x="658" y="109"/>
                  <a:pt x="658" y="109"/>
                </a:cubicBezTo>
                <a:cubicBezTo>
                  <a:pt x="634" y="109"/>
                  <a:pt x="610" y="111"/>
                  <a:pt x="586" y="115"/>
                </a:cubicBezTo>
                <a:cubicBezTo>
                  <a:pt x="527" y="12"/>
                  <a:pt x="527" y="12"/>
                  <a:pt x="527" y="12"/>
                </a:cubicBezTo>
                <a:cubicBezTo>
                  <a:pt x="445" y="35"/>
                  <a:pt x="445" y="35"/>
                  <a:pt x="445" y="35"/>
                </a:cubicBezTo>
                <a:cubicBezTo>
                  <a:pt x="448" y="154"/>
                  <a:pt x="448" y="154"/>
                  <a:pt x="448" y="154"/>
                </a:cubicBezTo>
                <a:cubicBezTo>
                  <a:pt x="424" y="164"/>
                  <a:pt x="400" y="176"/>
                  <a:pt x="378" y="190"/>
                </a:cubicBezTo>
                <a:cubicBezTo>
                  <a:pt x="284" y="120"/>
                  <a:pt x="284" y="120"/>
                  <a:pt x="284" y="120"/>
                </a:cubicBezTo>
                <a:cubicBezTo>
                  <a:pt x="218" y="173"/>
                  <a:pt x="218" y="173"/>
                  <a:pt x="218" y="173"/>
                </a:cubicBezTo>
                <a:cubicBezTo>
                  <a:pt x="266" y="280"/>
                  <a:pt x="266" y="280"/>
                  <a:pt x="266" y="280"/>
                </a:cubicBezTo>
                <a:cubicBezTo>
                  <a:pt x="249" y="297"/>
                  <a:pt x="234" y="315"/>
                  <a:pt x="220" y="334"/>
                </a:cubicBezTo>
                <a:cubicBezTo>
                  <a:pt x="106" y="305"/>
                  <a:pt x="106" y="305"/>
                  <a:pt x="106" y="305"/>
                </a:cubicBezTo>
                <a:cubicBezTo>
                  <a:pt x="65" y="379"/>
                  <a:pt x="65" y="379"/>
                  <a:pt x="65" y="379"/>
                </a:cubicBezTo>
                <a:cubicBezTo>
                  <a:pt x="149" y="460"/>
                  <a:pt x="149" y="460"/>
                  <a:pt x="149" y="460"/>
                </a:cubicBezTo>
                <a:cubicBezTo>
                  <a:pt x="139" y="484"/>
                  <a:pt x="131" y="509"/>
                  <a:pt x="125" y="535"/>
                </a:cubicBezTo>
                <a:cubicBezTo>
                  <a:pt x="9" y="551"/>
                  <a:pt x="9" y="551"/>
                  <a:pt x="9" y="551"/>
                </a:cubicBezTo>
                <a:cubicBezTo>
                  <a:pt x="0" y="636"/>
                  <a:pt x="0" y="636"/>
                  <a:pt x="0" y="636"/>
                </a:cubicBezTo>
                <a:cubicBezTo>
                  <a:pt x="109" y="678"/>
                  <a:pt x="109" y="678"/>
                  <a:pt x="109" y="678"/>
                </a:cubicBezTo>
                <a:cubicBezTo>
                  <a:pt x="110" y="701"/>
                  <a:pt x="111" y="725"/>
                  <a:pt x="115" y="749"/>
                </a:cubicBezTo>
                <a:cubicBezTo>
                  <a:pt x="12" y="809"/>
                  <a:pt x="12" y="809"/>
                  <a:pt x="12" y="809"/>
                </a:cubicBezTo>
                <a:cubicBezTo>
                  <a:pt x="35" y="890"/>
                  <a:pt x="35" y="890"/>
                  <a:pt x="35" y="890"/>
                </a:cubicBezTo>
                <a:cubicBezTo>
                  <a:pt x="154" y="887"/>
                  <a:pt x="154" y="887"/>
                  <a:pt x="154" y="887"/>
                </a:cubicBezTo>
                <a:cubicBezTo>
                  <a:pt x="164" y="912"/>
                  <a:pt x="177" y="935"/>
                  <a:pt x="190" y="957"/>
                </a:cubicBezTo>
                <a:cubicBezTo>
                  <a:pt x="120" y="1051"/>
                  <a:pt x="120" y="1051"/>
                  <a:pt x="120" y="1051"/>
                </a:cubicBezTo>
                <a:cubicBezTo>
                  <a:pt x="173" y="1117"/>
                  <a:pt x="173" y="1117"/>
                  <a:pt x="173" y="1117"/>
                </a:cubicBezTo>
                <a:cubicBezTo>
                  <a:pt x="280" y="1070"/>
                  <a:pt x="280" y="1070"/>
                  <a:pt x="280" y="1070"/>
                </a:cubicBezTo>
                <a:cubicBezTo>
                  <a:pt x="297" y="1086"/>
                  <a:pt x="315" y="1102"/>
                  <a:pt x="334" y="1116"/>
                </a:cubicBezTo>
                <a:cubicBezTo>
                  <a:pt x="305" y="1229"/>
                  <a:pt x="305" y="1229"/>
                  <a:pt x="305" y="1229"/>
                </a:cubicBezTo>
                <a:cubicBezTo>
                  <a:pt x="379" y="1270"/>
                  <a:pt x="379" y="1270"/>
                  <a:pt x="379" y="1270"/>
                </a:cubicBezTo>
                <a:cubicBezTo>
                  <a:pt x="460" y="1186"/>
                  <a:pt x="460" y="1186"/>
                  <a:pt x="460" y="1186"/>
                </a:cubicBezTo>
                <a:cubicBezTo>
                  <a:pt x="484" y="1196"/>
                  <a:pt x="509" y="1204"/>
                  <a:pt x="535" y="1210"/>
                </a:cubicBezTo>
                <a:cubicBezTo>
                  <a:pt x="551" y="1326"/>
                  <a:pt x="551" y="1326"/>
                  <a:pt x="551" y="1326"/>
                </a:cubicBezTo>
                <a:cubicBezTo>
                  <a:pt x="636" y="1335"/>
                  <a:pt x="636" y="1335"/>
                  <a:pt x="636" y="1335"/>
                </a:cubicBezTo>
                <a:cubicBezTo>
                  <a:pt x="678" y="1226"/>
                  <a:pt x="678" y="1226"/>
                  <a:pt x="678" y="1226"/>
                </a:cubicBezTo>
                <a:cubicBezTo>
                  <a:pt x="701" y="1226"/>
                  <a:pt x="725" y="1224"/>
                  <a:pt x="749" y="1220"/>
                </a:cubicBezTo>
                <a:cubicBezTo>
                  <a:pt x="808" y="1323"/>
                  <a:pt x="808" y="1323"/>
                  <a:pt x="808" y="1323"/>
                </a:cubicBezTo>
                <a:cubicBezTo>
                  <a:pt x="890" y="1299"/>
                  <a:pt x="890" y="1299"/>
                  <a:pt x="890" y="1299"/>
                </a:cubicBezTo>
                <a:cubicBezTo>
                  <a:pt x="887" y="1181"/>
                  <a:pt x="887" y="1181"/>
                  <a:pt x="887" y="1181"/>
                </a:cubicBezTo>
                <a:cubicBezTo>
                  <a:pt x="912" y="1171"/>
                  <a:pt x="935" y="1159"/>
                  <a:pt x="957" y="1145"/>
                </a:cubicBezTo>
                <a:cubicBezTo>
                  <a:pt x="1051" y="1215"/>
                  <a:pt x="1051" y="1215"/>
                  <a:pt x="1051" y="1215"/>
                </a:cubicBezTo>
                <a:cubicBezTo>
                  <a:pt x="1117" y="1162"/>
                  <a:pt x="1117" y="1162"/>
                  <a:pt x="1117" y="1162"/>
                </a:cubicBezTo>
                <a:cubicBezTo>
                  <a:pt x="1070" y="1055"/>
                  <a:pt x="1070" y="1055"/>
                  <a:pt x="1070" y="1055"/>
                </a:cubicBezTo>
                <a:cubicBezTo>
                  <a:pt x="1086" y="1038"/>
                  <a:pt x="1102" y="1020"/>
                  <a:pt x="1116" y="1001"/>
                </a:cubicBezTo>
                <a:cubicBezTo>
                  <a:pt x="1229" y="1031"/>
                  <a:pt x="1229" y="1031"/>
                  <a:pt x="1229" y="1031"/>
                </a:cubicBezTo>
                <a:cubicBezTo>
                  <a:pt x="1271" y="956"/>
                  <a:pt x="1271" y="956"/>
                  <a:pt x="1271" y="956"/>
                </a:cubicBezTo>
                <a:cubicBezTo>
                  <a:pt x="1186" y="875"/>
                  <a:pt x="1186" y="875"/>
                  <a:pt x="1186" y="875"/>
                </a:cubicBezTo>
                <a:cubicBezTo>
                  <a:pt x="1196" y="851"/>
                  <a:pt x="1204" y="826"/>
                  <a:pt x="1210" y="801"/>
                </a:cubicBezTo>
                <a:lnTo>
                  <a:pt x="1326" y="784"/>
                </a:lnTo>
                <a:close/>
                <a:moveTo>
                  <a:pt x="776" y="1050"/>
                </a:moveTo>
                <a:cubicBezTo>
                  <a:pt x="565" y="1109"/>
                  <a:pt x="345" y="986"/>
                  <a:pt x="286" y="775"/>
                </a:cubicBezTo>
                <a:cubicBezTo>
                  <a:pt x="226" y="564"/>
                  <a:pt x="349" y="345"/>
                  <a:pt x="560" y="286"/>
                </a:cubicBezTo>
                <a:cubicBezTo>
                  <a:pt x="771" y="226"/>
                  <a:pt x="990" y="349"/>
                  <a:pt x="1050" y="560"/>
                </a:cubicBezTo>
                <a:cubicBezTo>
                  <a:pt x="1109" y="771"/>
                  <a:pt x="987" y="990"/>
                  <a:pt x="776" y="1050"/>
                </a:cubicBez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 smtClean="0">
              <a:ln>
                <a:noFill/>
              </a:ln>
              <a:solidFill>
                <a:srgbClr val="405665"/>
              </a:solidFill>
              <a:effectLst/>
              <a:uLnTx/>
              <a:uFillTx/>
              <a:latin typeface="DIN-BoldItalic" pitchFamily="50" charset="0"/>
              <a:ea typeface="+mn-ea"/>
              <a:cs typeface="+mn-cs"/>
            </a:endParaRPr>
          </a:p>
        </p:txBody>
      </p:sp>
      <p:sp>
        <p:nvSpPr>
          <p:cNvPr id="31" name="Freeform 241"/>
          <p:cNvSpPr>
            <a:spLocks noEditPoints="1"/>
          </p:cNvSpPr>
          <p:nvPr/>
        </p:nvSpPr>
        <p:spPr bwMode="auto">
          <a:xfrm>
            <a:off x="2788845" y="5226530"/>
            <a:ext cx="1310892" cy="1310892"/>
          </a:xfrm>
          <a:custGeom>
            <a:avLst/>
            <a:gdLst>
              <a:gd name="T0" fmla="*/ 1335 w 1335"/>
              <a:gd name="T1" fmla="*/ 699 h 1335"/>
              <a:gd name="T2" fmla="*/ 1220 w 1335"/>
              <a:gd name="T3" fmla="*/ 586 h 1335"/>
              <a:gd name="T4" fmla="*/ 1300 w 1335"/>
              <a:gd name="T5" fmla="*/ 445 h 1335"/>
              <a:gd name="T6" fmla="*/ 1145 w 1335"/>
              <a:gd name="T7" fmla="*/ 378 h 1335"/>
              <a:gd name="T8" fmla="*/ 1162 w 1335"/>
              <a:gd name="T9" fmla="*/ 218 h 1335"/>
              <a:gd name="T10" fmla="*/ 1001 w 1335"/>
              <a:gd name="T11" fmla="*/ 219 h 1335"/>
              <a:gd name="T12" fmla="*/ 956 w 1335"/>
              <a:gd name="T13" fmla="*/ 65 h 1335"/>
              <a:gd name="T14" fmla="*/ 801 w 1335"/>
              <a:gd name="T15" fmla="*/ 125 h 1335"/>
              <a:gd name="T16" fmla="*/ 699 w 1335"/>
              <a:gd name="T17" fmla="*/ 0 h 1335"/>
              <a:gd name="T18" fmla="*/ 586 w 1335"/>
              <a:gd name="T19" fmla="*/ 115 h 1335"/>
              <a:gd name="T20" fmla="*/ 445 w 1335"/>
              <a:gd name="T21" fmla="*/ 35 h 1335"/>
              <a:gd name="T22" fmla="*/ 378 w 1335"/>
              <a:gd name="T23" fmla="*/ 190 h 1335"/>
              <a:gd name="T24" fmla="*/ 218 w 1335"/>
              <a:gd name="T25" fmla="*/ 173 h 1335"/>
              <a:gd name="T26" fmla="*/ 220 w 1335"/>
              <a:gd name="T27" fmla="*/ 334 h 1335"/>
              <a:gd name="T28" fmla="*/ 65 w 1335"/>
              <a:gd name="T29" fmla="*/ 379 h 1335"/>
              <a:gd name="T30" fmla="*/ 125 w 1335"/>
              <a:gd name="T31" fmla="*/ 535 h 1335"/>
              <a:gd name="T32" fmla="*/ 0 w 1335"/>
              <a:gd name="T33" fmla="*/ 636 h 1335"/>
              <a:gd name="T34" fmla="*/ 115 w 1335"/>
              <a:gd name="T35" fmla="*/ 749 h 1335"/>
              <a:gd name="T36" fmla="*/ 35 w 1335"/>
              <a:gd name="T37" fmla="*/ 890 h 1335"/>
              <a:gd name="T38" fmla="*/ 190 w 1335"/>
              <a:gd name="T39" fmla="*/ 957 h 1335"/>
              <a:gd name="T40" fmla="*/ 173 w 1335"/>
              <a:gd name="T41" fmla="*/ 1117 h 1335"/>
              <a:gd name="T42" fmla="*/ 334 w 1335"/>
              <a:gd name="T43" fmla="*/ 1116 h 1335"/>
              <a:gd name="T44" fmla="*/ 379 w 1335"/>
              <a:gd name="T45" fmla="*/ 1270 h 1335"/>
              <a:gd name="T46" fmla="*/ 535 w 1335"/>
              <a:gd name="T47" fmla="*/ 1210 h 1335"/>
              <a:gd name="T48" fmla="*/ 636 w 1335"/>
              <a:gd name="T49" fmla="*/ 1335 h 1335"/>
              <a:gd name="T50" fmla="*/ 749 w 1335"/>
              <a:gd name="T51" fmla="*/ 1220 h 1335"/>
              <a:gd name="T52" fmla="*/ 890 w 1335"/>
              <a:gd name="T53" fmla="*/ 1299 h 1335"/>
              <a:gd name="T54" fmla="*/ 957 w 1335"/>
              <a:gd name="T55" fmla="*/ 1145 h 1335"/>
              <a:gd name="T56" fmla="*/ 1117 w 1335"/>
              <a:gd name="T57" fmla="*/ 1162 h 1335"/>
              <a:gd name="T58" fmla="*/ 1116 w 1335"/>
              <a:gd name="T59" fmla="*/ 1001 h 1335"/>
              <a:gd name="T60" fmla="*/ 1271 w 1335"/>
              <a:gd name="T61" fmla="*/ 956 h 1335"/>
              <a:gd name="T62" fmla="*/ 1210 w 1335"/>
              <a:gd name="T63" fmla="*/ 801 h 1335"/>
              <a:gd name="T64" fmla="*/ 776 w 1335"/>
              <a:gd name="T65" fmla="*/ 1050 h 1335"/>
              <a:gd name="T66" fmla="*/ 560 w 1335"/>
              <a:gd name="T67" fmla="*/ 286 h 1335"/>
              <a:gd name="T68" fmla="*/ 776 w 1335"/>
              <a:gd name="T69" fmla="*/ 1050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5" h="1335">
                <a:moveTo>
                  <a:pt x="1326" y="784"/>
                </a:moveTo>
                <a:cubicBezTo>
                  <a:pt x="1335" y="699"/>
                  <a:pt x="1335" y="699"/>
                  <a:pt x="1335" y="699"/>
                </a:cubicBezTo>
                <a:cubicBezTo>
                  <a:pt x="1226" y="658"/>
                  <a:pt x="1226" y="658"/>
                  <a:pt x="1226" y="658"/>
                </a:cubicBezTo>
                <a:cubicBezTo>
                  <a:pt x="1226" y="634"/>
                  <a:pt x="1224" y="610"/>
                  <a:pt x="1220" y="586"/>
                </a:cubicBezTo>
                <a:cubicBezTo>
                  <a:pt x="1323" y="527"/>
                  <a:pt x="1323" y="527"/>
                  <a:pt x="1323" y="527"/>
                </a:cubicBezTo>
                <a:cubicBezTo>
                  <a:pt x="1300" y="445"/>
                  <a:pt x="1300" y="445"/>
                  <a:pt x="1300" y="445"/>
                </a:cubicBezTo>
                <a:cubicBezTo>
                  <a:pt x="1181" y="448"/>
                  <a:pt x="1181" y="448"/>
                  <a:pt x="1181" y="448"/>
                </a:cubicBezTo>
                <a:cubicBezTo>
                  <a:pt x="1171" y="424"/>
                  <a:pt x="1159" y="400"/>
                  <a:pt x="1145" y="378"/>
                </a:cubicBezTo>
                <a:cubicBezTo>
                  <a:pt x="1215" y="284"/>
                  <a:pt x="1215" y="284"/>
                  <a:pt x="1215" y="284"/>
                </a:cubicBezTo>
                <a:cubicBezTo>
                  <a:pt x="1162" y="218"/>
                  <a:pt x="1162" y="218"/>
                  <a:pt x="1162" y="218"/>
                </a:cubicBezTo>
                <a:cubicBezTo>
                  <a:pt x="1055" y="266"/>
                  <a:pt x="1055" y="266"/>
                  <a:pt x="1055" y="266"/>
                </a:cubicBezTo>
                <a:cubicBezTo>
                  <a:pt x="1038" y="249"/>
                  <a:pt x="1020" y="234"/>
                  <a:pt x="1001" y="219"/>
                </a:cubicBezTo>
                <a:cubicBezTo>
                  <a:pt x="1031" y="106"/>
                  <a:pt x="1031" y="106"/>
                  <a:pt x="1031" y="106"/>
                </a:cubicBezTo>
                <a:cubicBezTo>
                  <a:pt x="956" y="65"/>
                  <a:pt x="956" y="65"/>
                  <a:pt x="956" y="65"/>
                </a:cubicBezTo>
                <a:cubicBezTo>
                  <a:pt x="875" y="149"/>
                  <a:pt x="875" y="149"/>
                  <a:pt x="875" y="149"/>
                </a:cubicBezTo>
                <a:cubicBezTo>
                  <a:pt x="851" y="139"/>
                  <a:pt x="826" y="131"/>
                  <a:pt x="801" y="125"/>
                </a:cubicBezTo>
                <a:cubicBezTo>
                  <a:pt x="784" y="9"/>
                  <a:pt x="784" y="9"/>
                  <a:pt x="784" y="9"/>
                </a:cubicBezTo>
                <a:cubicBezTo>
                  <a:pt x="699" y="0"/>
                  <a:pt x="699" y="0"/>
                  <a:pt x="699" y="0"/>
                </a:cubicBezTo>
                <a:cubicBezTo>
                  <a:pt x="658" y="109"/>
                  <a:pt x="658" y="109"/>
                  <a:pt x="658" y="109"/>
                </a:cubicBezTo>
                <a:cubicBezTo>
                  <a:pt x="634" y="109"/>
                  <a:pt x="610" y="111"/>
                  <a:pt x="586" y="115"/>
                </a:cubicBezTo>
                <a:cubicBezTo>
                  <a:pt x="527" y="12"/>
                  <a:pt x="527" y="12"/>
                  <a:pt x="527" y="12"/>
                </a:cubicBezTo>
                <a:cubicBezTo>
                  <a:pt x="445" y="35"/>
                  <a:pt x="445" y="35"/>
                  <a:pt x="445" y="35"/>
                </a:cubicBezTo>
                <a:cubicBezTo>
                  <a:pt x="448" y="154"/>
                  <a:pt x="448" y="154"/>
                  <a:pt x="448" y="154"/>
                </a:cubicBezTo>
                <a:cubicBezTo>
                  <a:pt x="424" y="164"/>
                  <a:pt x="400" y="176"/>
                  <a:pt x="378" y="190"/>
                </a:cubicBezTo>
                <a:cubicBezTo>
                  <a:pt x="284" y="120"/>
                  <a:pt x="284" y="120"/>
                  <a:pt x="284" y="120"/>
                </a:cubicBezTo>
                <a:cubicBezTo>
                  <a:pt x="218" y="173"/>
                  <a:pt x="218" y="173"/>
                  <a:pt x="218" y="173"/>
                </a:cubicBezTo>
                <a:cubicBezTo>
                  <a:pt x="266" y="280"/>
                  <a:pt x="266" y="280"/>
                  <a:pt x="266" y="280"/>
                </a:cubicBezTo>
                <a:cubicBezTo>
                  <a:pt x="249" y="297"/>
                  <a:pt x="234" y="315"/>
                  <a:pt x="220" y="334"/>
                </a:cubicBezTo>
                <a:cubicBezTo>
                  <a:pt x="106" y="305"/>
                  <a:pt x="106" y="305"/>
                  <a:pt x="106" y="305"/>
                </a:cubicBezTo>
                <a:cubicBezTo>
                  <a:pt x="65" y="379"/>
                  <a:pt x="65" y="379"/>
                  <a:pt x="65" y="379"/>
                </a:cubicBezTo>
                <a:cubicBezTo>
                  <a:pt x="149" y="460"/>
                  <a:pt x="149" y="460"/>
                  <a:pt x="149" y="460"/>
                </a:cubicBezTo>
                <a:cubicBezTo>
                  <a:pt x="139" y="484"/>
                  <a:pt x="131" y="509"/>
                  <a:pt x="125" y="535"/>
                </a:cubicBezTo>
                <a:cubicBezTo>
                  <a:pt x="9" y="551"/>
                  <a:pt x="9" y="551"/>
                  <a:pt x="9" y="551"/>
                </a:cubicBezTo>
                <a:cubicBezTo>
                  <a:pt x="0" y="636"/>
                  <a:pt x="0" y="636"/>
                  <a:pt x="0" y="636"/>
                </a:cubicBezTo>
                <a:cubicBezTo>
                  <a:pt x="109" y="678"/>
                  <a:pt x="109" y="678"/>
                  <a:pt x="109" y="678"/>
                </a:cubicBezTo>
                <a:cubicBezTo>
                  <a:pt x="110" y="701"/>
                  <a:pt x="111" y="725"/>
                  <a:pt x="115" y="749"/>
                </a:cubicBezTo>
                <a:cubicBezTo>
                  <a:pt x="12" y="809"/>
                  <a:pt x="12" y="809"/>
                  <a:pt x="12" y="809"/>
                </a:cubicBezTo>
                <a:cubicBezTo>
                  <a:pt x="35" y="890"/>
                  <a:pt x="35" y="890"/>
                  <a:pt x="35" y="890"/>
                </a:cubicBezTo>
                <a:cubicBezTo>
                  <a:pt x="154" y="887"/>
                  <a:pt x="154" y="887"/>
                  <a:pt x="154" y="887"/>
                </a:cubicBezTo>
                <a:cubicBezTo>
                  <a:pt x="164" y="912"/>
                  <a:pt x="177" y="935"/>
                  <a:pt x="190" y="957"/>
                </a:cubicBezTo>
                <a:cubicBezTo>
                  <a:pt x="120" y="1051"/>
                  <a:pt x="120" y="1051"/>
                  <a:pt x="120" y="1051"/>
                </a:cubicBezTo>
                <a:cubicBezTo>
                  <a:pt x="173" y="1117"/>
                  <a:pt x="173" y="1117"/>
                  <a:pt x="173" y="1117"/>
                </a:cubicBezTo>
                <a:cubicBezTo>
                  <a:pt x="280" y="1070"/>
                  <a:pt x="280" y="1070"/>
                  <a:pt x="280" y="1070"/>
                </a:cubicBezTo>
                <a:cubicBezTo>
                  <a:pt x="297" y="1086"/>
                  <a:pt x="315" y="1102"/>
                  <a:pt x="334" y="1116"/>
                </a:cubicBezTo>
                <a:cubicBezTo>
                  <a:pt x="305" y="1229"/>
                  <a:pt x="305" y="1229"/>
                  <a:pt x="305" y="1229"/>
                </a:cubicBezTo>
                <a:cubicBezTo>
                  <a:pt x="379" y="1270"/>
                  <a:pt x="379" y="1270"/>
                  <a:pt x="379" y="1270"/>
                </a:cubicBezTo>
                <a:cubicBezTo>
                  <a:pt x="460" y="1186"/>
                  <a:pt x="460" y="1186"/>
                  <a:pt x="460" y="1186"/>
                </a:cubicBezTo>
                <a:cubicBezTo>
                  <a:pt x="484" y="1196"/>
                  <a:pt x="509" y="1204"/>
                  <a:pt x="535" y="1210"/>
                </a:cubicBezTo>
                <a:cubicBezTo>
                  <a:pt x="551" y="1326"/>
                  <a:pt x="551" y="1326"/>
                  <a:pt x="551" y="1326"/>
                </a:cubicBezTo>
                <a:cubicBezTo>
                  <a:pt x="636" y="1335"/>
                  <a:pt x="636" y="1335"/>
                  <a:pt x="636" y="1335"/>
                </a:cubicBezTo>
                <a:cubicBezTo>
                  <a:pt x="678" y="1226"/>
                  <a:pt x="678" y="1226"/>
                  <a:pt x="678" y="1226"/>
                </a:cubicBezTo>
                <a:cubicBezTo>
                  <a:pt x="701" y="1226"/>
                  <a:pt x="725" y="1224"/>
                  <a:pt x="749" y="1220"/>
                </a:cubicBezTo>
                <a:cubicBezTo>
                  <a:pt x="808" y="1323"/>
                  <a:pt x="808" y="1323"/>
                  <a:pt x="808" y="1323"/>
                </a:cubicBezTo>
                <a:cubicBezTo>
                  <a:pt x="890" y="1299"/>
                  <a:pt x="890" y="1299"/>
                  <a:pt x="890" y="1299"/>
                </a:cubicBezTo>
                <a:cubicBezTo>
                  <a:pt x="887" y="1181"/>
                  <a:pt x="887" y="1181"/>
                  <a:pt x="887" y="1181"/>
                </a:cubicBezTo>
                <a:cubicBezTo>
                  <a:pt x="912" y="1171"/>
                  <a:pt x="935" y="1159"/>
                  <a:pt x="957" y="1145"/>
                </a:cubicBezTo>
                <a:cubicBezTo>
                  <a:pt x="1051" y="1215"/>
                  <a:pt x="1051" y="1215"/>
                  <a:pt x="1051" y="1215"/>
                </a:cubicBezTo>
                <a:cubicBezTo>
                  <a:pt x="1117" y="1162"/>
                  <a:pt x="1117" y="1162"/>
                  <a:pt x="1117" y="1162"/>
                </a:cubicBezTo>
                <a:cubicBezTo>
                  <a:pt x="1070" y="1055"/>
                  <a:pt x="1070" y="1055"/>
                  <a:pt x="1070" y="1055"/>
                </a:cubicBezTo>
                <a:cubicBezTo>
                  <a:pt x="1086" y="1038"/>
                  <a:pt x="1102" y="1020"/>
                  <a:pt x="1116" y="1001"/>
                </a:cubicBezTo>
                <a:cubicBezTo>
                  <a:pt x="1229" y="1031"/>
                  <a:pt x="1229" y="1031"/>
                  <a:pt x="1229" y="1031"/>
                </a:cubicBezTo>
                <a:cubicBezTo>
                  <a:pt x="1271" y="956"/>
                  <a:pt x="1271" y="956"/>
                  <a:pt x="1271" y="956"/>
                </a:cubicBezTo>
                <a:cubicBezTo>
                  <a:pt x="1186" y="875"/>
                  <a:pt x="1186" y="875"/>
                  <a:pt x="1186" y="875"/>
                </a:cubicBezTo>
                <a:cubicBezTo>
                  <a:pt x="1196" y="851"/>
                  <a:pt x="1204" y="826"/>
                  <a:pt x="1210" y="801"/>
                </a:cubicBezTo>
                <a:lnTo>
                  <a:pt x="1326" y="784"/>
                </a:lnTo>
                <a:close/>
                <a:moveTo>
                  <a:pt x="776" y="1050"/>
                </a:moveTo>
                <a:cubicBezTo>
                  <a:pt x="565" y="1109"/>
                  <a:pt x="345" y="986"/>
                  <a:pt x="286" y="775"/>
                </a:cubicBezTo>
                <a:cubicBezTo>
                  <a:pt x="226" y="564"/>
                  <a:pt x="349" y="345"/>
                  <a:pt x="560" y="286"/>
                </a:cubicBezTo>
                <a:cubicBezTo>
                  <a:pt x="771" y="226"/>
                  <a:pt x="990" y="349"/>
                  <a:pt x="1050" y="560"/>
                </a:cubicBezTo>
                <a:cubicBezTo>
                  <a:pt x="1109" y="771"/>
                  <a:pt x="987" y="990"/>
                  <a:pt x="776" y="1050"/>
                </a:cubicBez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0" i="0" u="none" strike="noStrike" kern="0" cap="none" spc="0" normalizeH="0" baseline="0" noProof="0" smtClean="0">
              <a:ln>
                <a:noFill/>
              </a:ln>
              <a:solidFill>
                <a:srgbClr val="405665"/>
              </a:solidFill>
              <a:effectLst/>
              <a:uLnTx/>
              <a:uFillTx/>
              <a:latin typeface="DIN-BoldItalic" pitchFamily="50" charset="0"/>
              <a:ea typeface="+mn-ea"/>
              <a:cs typeface="+mn-cs"/>
            </a:endParaRPr>
          </a:p>
        </p:txBody>
      </p:sp>
      <p:grpSp>
        <p:nvGrpSpPr>
          <p:cNvPr id="32" name="Group 4"/>
          <p:cNvGrpSpPr/>
          <p:nvPr/>
        </p:nvGrpSpPr>
        <p:grpSpPr>
          <a:xfrm>
            <a:off x="3122903" y="3795907"/>
            <a:ext cx="1484236" cy="1461944"/>
            <a:chOff x="5808697" y="2954413"/>
            <a:chExt cx="1484236" cy="1461944"/>
          </a:xfrm>
          <a:solidFill>
            <a:srgbClr val="A6A6A6"/>
          </a:solidFill>
        </p:grpSpPr>
        <p:sp>
          <p:nvSpPr>
            <p:cNvPr id="33" name="Block Arc 1"/>
            <p:cNvSpPr/>
            <p:nvPr/>
          </p:nvSpPr>
          <p:spPr>
            <a:xfrm rot="19540670">
              <a:off x="5808697" y="2954413"/>
              <a:ext cx="1484236" cy="1461944"/>
            </a:xfrm>
            <a:prstGeom prst="blockArc">
              <a:avLst>
                <a:gd name="adj1" fmla="val 10800000"/>
                <a:gd name="adj2" fmla="val 17330593"/>
                <a:gd name="adj3" fmla="val 4033"/>
              </a:avLst>
            </a:prstGeom>
            <a:grpFill/>
            <a:ln>
              <a:solidFill>
                <a:srgbClr val="A6A6A6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4" name="Right Triangle 2"/>
            <p:cNvSpPr/>
            <p:nvPr/>
          </p:nvSpPr>
          <p:spPr>
            <a:xfrm rot="12600000">
              <a:off x="6265622" y="2956208"/>
              <a:ext cx="120650" cy="120650"/>
            </a:xfrm>
            <a:prstGeom prst="rtTriangle">
              <a:avLst/>
            </a:prstGeom>
            <a:grpFill/>
            <a:ln>
              <a:solidFill>
                <a:srgbClr val="A6A6A6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</p:grpSp>
      <p:grpSp>
        <p:nvGrpSpPr>
          <p:cNvPr id="35" name="Group 39"/>
          <p:cNvGrpSpPr/>
          <p:nvPr/>
        </p:nvGrpSpPr>
        <p:grpSpPr>
          <a:xfrm rot="5400000">
            <a:off x="6347682" y="1745275"/>
            <a:ext cx="2288006" cy="2253642"/>
            <a:chOff x="5808697" y="2954413"/>
            <a:chExt cx="1484236" cy="1461944"/>
          </a:xfrm>
          <a:solidFill>
            <a:srgbClr val="A6A6A6"/>
          </a:solidFill>
        </p:grpSpPr>
        <p:sp>
          <p:nvSpPr>
            <p:cNvPr id="36" name="Block Arc 40"/>
            <p:cNvSpPr/>
            <p:nvPr/>
          </p:nvSpPr>
          <p:spPr>
            <a:xfrm rot="19540670">
              <a:off x="5808697" y="2954413"/>
              <a:ext cx="1484236" cy="1461944"/>
            </a:xfrm>
            <a:prstGeom prst="blockArc">
              <a:avLst>
                <a:gd name="adj1" fmla="val 10800000"/>
                <a:gd name="adj2" fmla="val 17330593"/>
                <a:gd name="adj3" fmla="val 4033"/>
              </a:avLst>
            </a:prstGeom>
            <a:grpFill/>
            <a:ln>
              <a:solidFill>
                <a:srgbClr val="A6A6A6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7" name="Right Triangle 42"/>
            <p:cNvSpPr/>
            <p:nvPr/>
          </p:nvSpPr>
          <p:spPr>
            <a:xfrm rot="12600000">
              <a:off x="6265622" y="2956208"/>
              <a:ext cx="120650" cy="120650"/>
            </a:xfrm>
            <a:prstGeom prst="rtTriangle">
              <a:avLst/>
            </a:prstGeom>
            <a:grpFill/>
            <a:ln>
              <a:solidFill>
                <a:srgbClr val="A6A6A6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</p:grpSp>
      <p:sp>
        <p:nvSpPr>
          <p:cNvPr id="38" name="Freeform 225"/>
          <p:cNvSpPr>
            <a:spLocks noEditPoints="1"/>
          </p:cNvSpPr>
          <p:nvPr/>
        </p:nvSpPr>
        <p:spPr bwMode="auto">
          <a:xfrm>
            <a:off x="3226685" y="5681849"/>
            <a:ext cx="397111" cy="397111"/>
          </a:xfrm>
          <a:custGeom>
            <a:avLst/>
            <a:gdLst>
              <a:gd name="T0" fmla="*/ 128 w 256"/>
              <a:gd name="T1" fmla="*/ 256 h 256"/>
              <a:gd name="T2" fmla="*/ 0 w 256"/>
              <a:gd name="T3" fmla="*/ 128 h 256"/>
              <a:gd name="T4" fmla="*/ 128 w 256"/>
              <a:gd name="T5" fmla="*/ 0 h 256"/>
              <a:gd name="T6" fmla="*/ 256 w 256"/>
              <a:gd name="T7" fmla="*/ 128 h 256"/>
              <a:gd name="T8" fmla="*/ 128 w 256"/>
              <a:gd name="T9" fmla="*/ 256 h 256"/>
              <a:gd name="T10" fmla="*/ 128 w 256"/>
              <a:gd name="T11" fmla="*/ 24 h 256"/>
              <a:gd name="T12" fmla="*/ 24 w 256"/>
              <a:gd name="T13" fmla="*/ 128 h 256"/>
              <a:gd name="T14" fmla="*/ 51 w 256"/>
              <a:gd name="T15" fmla="*/ 198 h 256"/>
              <a:gd name="T16" fmla="*/ 80 w 256"/>
              <a:gd name="T17" fmla="*/ 188 h 256"/>
              <a:gd name="T18" fmla="*/ 105 w 256"/>
              <a:gd name="T19" fmla="*/ 177 h 256"/>
              <a:gd name="T20" fmla="*/ 105 w 256"/>
              <a:gd name="T21" fmla="*/ 158 h 256"/>
              <a:gd name="T22" fmla="*/ 95 w 256"/>
              <a:gd name="T23" fmla="*/ 134 h 256"/>
              <a:gd name="T24" fmla="*/ 89 w 256"/>
              <a:gd name="T25" fmla="*/ 124 h 256"/>
              <a:gd name="T26" fmla="*/ 92 w 256"/>
              <a:gd name="T27" fmla="*/ 108 h 256"/>
              <a:gd name="T28" fmla="*/ 90 w 256"/>
              <a:gd name="T29" fmla="*/ 87 h 256"/>
              <a:gd name="T30" fmla="*/ 128 w 256"/>
              <a:gd name="T31" fmla="*/ 56 h 256"/>
              <a:gd name="T32" fmla="*/ 166 w 256"/>
              <a:gd name="T33" fmla="*/ 87 h 256"/>
              <a:gd name="T34" fmla="*/ 164 w 256"/>
              <a:gd name="T35" fmla="*/ 108 h 256"/>
              <a:gd name="T36" fmla="*/ 167 w 256"/>
              <a:gd name="T37" fmla="*/ 124 h 256"/>
              <a:gd name="T38" fmla="*/ 161 w 256"/>
              <a:gd name="T39" fmla="*/ 134 h 256"/>
              <a:gd name="T40" fmla="*/ 151 w 256"/>
              <a:gd name="T41" fmla="*/ 158 h 256"/>
              <a:gd name="T42" fmla="*/ 151 w 256"/>
              <a:gd name="T43" fmla="*/ 177 h 256"/>
              <a:gd name="T44" fmla="*/ 176 w 256"/>
              <a:gd name="T45" fmla="*/ 188 h 256"/>
              <a:gd name="T46" fmla="*/ 205 w 256"/>
              <a:gd name="T47" fmla="*/ 198 h 256"/>
              <a:gd name="T48" fmla="*/ 232 w 256"/>
              <a:gd name="T49" fmla="*/ 128 h 256"/>
              <a:gd name="T50" fmla="*/ 128 w 256"/>
              <a:gd name="T51" fmla="*/ 24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55"/>
                  <a:pt x="34" y="179"/>
                  <a:pt x="51" y="198"/>
                </a:cubicBezTo>
                <a:cubicBezTo>
                  <a:pt x="66" y="190"/>
                  <a:pt x="61" y="196"/>
                  <a:pt x="80" y="188"/>
                </a:cubicBezTo>
                <a:cubicBezTo>
                  <a:pt x="100" y="180"/>
                  <a:pt x="105" y="177"/>
                  <a:pt x="105" y="177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05" y="158"/>
                  <a:pt x="98" y="152"/>
                  <a:pt x="95" y="134"/>
                </a:cubicBezTo>
                <a:cubicBezTo>
                  <a:pt x="91" y="136"/>
                  <a:pt x="89" y="129"/>
                  <a:pt x="89" y="124"/>
                </a:cubicBezTo>
                <a:cubicBezTo>
                  <a:pt x="89" y="120"/>
                  <a:pt x="86" y="107"/>
                  <a:pt x="92" y="108"/>
                </a:cubicBezTo>
                <a:cubicBezTo>
                  <a:pt x="91" y="99"/>
                  <a:pt x="90" y="92"/>
                  <a:pt x="90" y="87"/>
                </a:cubicBezTo>
                <a:cubicBezTo>
                  <a:pt x="92" y="73"/>
                  <a:pt x="106" y="57"/>
                  <a:pt x="128" y="56"/>
                </a:cubicBezTo>
                <a:cubicBezTo>
                  <a:pt x="154" y="57"/>
                  <a:pt x="164" y="73"/>
                  <a:pt x="166" y="87"/>
                </a:cubicBezTo>
                <a:cubicBezTo>
                  <a:pt x="166" y="92"/>
                  <a:pt x="165" y="99"/>
                  <a:pt x="164" y="108"/>
                </a:cubicBezTo>
                <a:cubicBezTo>
                  <a:pt x="170" y="107"/>
                  <a:pt x="167" y="120"/>
                  <a:pt x="167" y="124"/>
                </a:cubicBezTo>
                <a:cubicBezTo>
                  <a:pt x="167" y="129"/>
                  <a:pt x="165" y="136"/>
                  <a:pt x="161" y="134"/>
                </a:cubicBezTo>
                <a:cubicBezTo>
                  <a:pt x="158" y="152"/>
                  <a:pt x="151" y="158"/>
                  <a:pt x="151" y="158"/>
                </a:cubicBezTo>
                <a:cubicBezTo>
                  <a:pt x="151" y="177"/>
                  <a:pt x="151" y="177"/>
                  <a:pt x="151" y="177"/>
                </a:cubicBezTo>
                <a:cubicBezTo>
                  <a:pt x="151" y="177"/>
                  <a:pt x="156" y="180"/>
                  <a:pt x="176" y="188"/>
                </a:cubicBezTo>
                <a:cubicBezTo>
                  <a:pt x="195" y="196"/>
                  <a:pt x="190" y="190"/>
                  <a:pt x="205" y="198"/>
                </a:cubicBezTo>
                <a:cubicBezTo>
                  <a:pt x="222" y="179"/>
                  <a:pt x="232" y="155"/>
                  <a:pt x="232" y="128"/>
                </a:cubicBezTo>
                <a:cubicBezTo>
                  <a:pt x="232" y="71"/>
                  <a:pt x="185" y="24"/>
                  <a:pt x="128" y="24"/>
                </a:cubicBezTo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39" name="Freeform 223"/>
          <p:cNvSpPr>
            <a:spLocks noEditPoints="1"/>
          </p:cNvSpPr>
          <p:nvPr/>
        </p:nvSpPr>
        <p:spPr bwMode="auto">
          <a:xfrm>
            <a:off x="4047614" y="4495975"/>
            <a:ext cx="400287" cy="378050"/>
          </a:xfrm>
          <a:custGeom>
            <a:avLst/>
            <a:gdLst>
              <a:gd name="T0" fmla="*/ 246 w 256"/>
              <a:gd name="T1" fmla="*/ 76 h 244"/>
              <a:gd name="T2" fmla="*/ 180 w 256"/>
              <a:gd name="T3" fmla="*/ 10 h 244"/>
              <a:gd name="T4" fmla="*/ 209 w 256"/>
              <a:gd name="T5" fmla="*/ 0 h 244"/>
              <a:gd name="T6" fmla="*/ 256 w 256"/>
              <a:gd name="T7" fmla="*/ 47 h 244"/>
              <a:gd name="T8" fmla="*/ 246 w 256"/>
              <a:gd name="T9" fmla="*/ 76 h 244"/>
              <a:gd name="T10" fmla="*/ 244 w 256"/>
              <a:gd name="T11" fmla="*/ 128 h 244"/>
              <a:gd name="T12" fmla="*/ 212 w 256"/>
              <a:gd name="T13" fmla="*/ 208 h 244"/>
              <a:gd name="T14" fmla="*/ 229 w 256"/>
              <a:gd name="T15" fmla="*/ 224 h 244"/>
              <a:gd name="T16" fmla="*/ 232 w 256"/>
              <a:gd name="T17" fmla="*/ 232 h 244"/>
              <a:gd name="T18" fmla="*/ 220 w 256"/>
              <a:gd name="T19" fmla="*/ 244 h 244"/>
              <a:gd name="T20" fmla="*/ 212 w 256"/>
              <a:gd name="T21" fmla="*/ 241 h 244"/>
              <a:gd name="T22" fmla="*/ 194 w 256"/>
              <a:gd name="T23" fmla="*/ 223 h 244"/>
              <a:gd name="T24" fmla="*/ 128 w 256"/>
              <a:gd name="T25" fmla="*/ 244 h 244"/>
              <a:gd name="T26" fmla="*/ 62 w 256"/>
              <a:gd name="T27" fmla="*/ 223 h 244"/>
              <a:gd name="T28" fmla="*/ 44 w 256"/>
              <a:gd name="T29" fmla="*/ 240 h 244"/>
              <a:gd name="T30" fmla="*/ 36 w 256"/>
              <a:gd name="T31" fmla="*/ 244 h 244"/>
              <a:gd name="T32" fmla="*/ 24 w 256"/>
              <a:gd name="T33" fmla="*/ 232 h 244"/>
              <a:gd name="T34" fmla="*/ 28 w 256"/>
              <a:gd name="T35" fmla="*/ 224 h 244"/>
              <a:gd name="T36" fmla="*/ 44 w 256"/>
              <a:gd name="T37" fmla="*/ 207 h 244"/>
              <a:gd name="T38" fmla="*/ 12 w 256"/>
              <a:gd name="T39" fmla="*/ 128 h 244"/>
              <a:gd name="T40" fmla="*/ 128 w 256"/>
              <a:gd name="T41" fmla="*/ 12 h 244"/>
              <a:gd name="T42" fmla="*/ 244 w 256"/>
              <a:gd name="T43" fmla="*/ 128 h 244"/>
              <a:gd name="T44" fmla="*/ 128 w 256"/>
              <a:gd name="T45" fmla="*/ 36 h 244"/>
              <a:gd name="T46" fmla="*/ 36 w 256"/>
              <a:gd name="T47" fmla="*/ 128 h 244"/>
              <a:gd name="T48" fmla="*/ 128 w 256"/>
              <a:gd name="T49" fmla="*/ 220 h 244"/>
              <a:gd name="T50" fmla="*/ 220 w 256"/>
              <a:gd name="T51" fmla="*/ 128 h 244"/>
              <a:gd name="T52" fmla="*/ 128 w 256"/>
              <a:gd name="T53" fmla="*/ 36 h 244"/>
              <a:gd name="T54" fmla="*/ 176 w 256"/>
              <a:gd name="T55" fmla="*/ 140 h 244"/>
              <a:gd name="T56" fmla="*/ 128 w 256"/>
              <a:gd name="T57" fmla="*/ 140 h 244"/>
              <a:gd name="T58" fmla="*/ 116 w 256"/>
              <a:gd name="T59" fmla="*/ 128 h 244"/>
              <a:gd name="T60" fmla="*/ 116 w 256"/>
              <a:gd name="T61" fmla="*/ 64 h 244"/>
              <a:gd name="T62" fmla="*/ 128 w 256"/>
              <a:gd name="T63" fmla="*/ 52 h 244"/>
              <a:gd name="T64" fmla="*/ 140 w 256"/>
              <a:gd name="T65" fmla="*/ 64 h 244"/>
              <a:gd name="T66" fmla="*/ 140 w 256"/>
              <a:gd name="T67" fmla="*/ 116 h 244"/>
              <a:gd name="T68" fmla="*/ 176 w 256"/>
              <a:gd name="T69" fmla="*/ 116 h 244"/>
              <a:gd name="T70" fmla="*/ 188 w 256"/>
              <a:gd name="T71" fmla="*/ 128 h 244"/>
              <a:gd name="T72" fmla="*/ 176 w 256"/>
              <a:gd name="T73" fmla="*/ 140 h 244"/>
              <a:gd name="T74" fmla="*/ 10 w 256"/>
              <a:gd name="T75" fmla="*/ 78 h 244"/>
              <a:gd name="T76" fmla="*/ 0 w 256"/>
              <a:gd name="T77" fmla="*/ 48 h 244"/>
              <a:gd name="T78" fmla="*/ 48 w 256"/>
              <a:gd name="T79" fmla="*/ 0 h 244"/>
              <a:gd name="T80" fmla="*/ 78 w 256"/>
              <a:gd name="T81" fmla="*/ 10 h 244"/>
              <a:gd name="T82" fmla="*/ 10 w 256"/>
              <a:gd name="T83" fmla="*/ 7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56" h="244">
                <a:moveTo>
                  <a:pt x="246" y="76"/>
                </a:moveTo>
                <a:cubicBezTo>
                  <a:pt x="233" y="46"/>
                  <a:pt x="210" y="23"/>
                  <a:pt x="180" y="10"/>
                </a:cubicBezTo>
                <a:cubicBezTo>
                  <a:pt x="188" y="4"/>
                  <a:pt x="198" y="0"/>
                  <a:pt x="209" y="0"/>
                </a:cubicBezTo>
                <a:cubicBezTo>
                  <a:pt x="235" y="0"/>
                  <a:pt x="256" y="21"/>
                  <a:pt x="256" y="47"/>
                </a:cubicBezTo>
                <a:cubicBezTo>
                  <a:pt x="256" y="58"/>
                  <a:pt x="252" y="68"/>
                  <a:pt x="246" y="76"/>
                </a:cubicBezTo>
                <a:moveTo>
                  <a:pt x="244" y="128"/>
                </a:moveTo>
                <a:cubicBezTo>
                  <a:pt x="244" y="159"/>
                  <a:pt x="232" y="187"/>
                  <a:pt x="212" y="208"/>
                </a:cubicBezTo>
                <a:cubicBezTo>
                  <a:pt x="229" y="224"/>
                  <a:pt x="229" y="224"/>
                  <a:pt x="229" y="224"/>
                </a:cubicBezTo>
                <a:cubicBezTo>
                  <a:pt x="231" y="226"/>
                  <a:pt x="232" y="229"/>
                  <a:pt x="232" y="232"/>
                </a:cubicBezTo>
                <a:cubicBezTo>
                  <a:pt x="232" y="239"/>
                  <a:pt x="227" y="244"/>
                  <a:pt x="220" y="244"/>
                </a:cubicBezTo>
                <a:cubicBezTo>
                  <a:pt x="217" y="244"/>
                  <a:pt x="214" y="243"/>
                  <a:pt x="212" y="241"/>
                </a:cubicBezTo>
                <a:cubicBezTo>
                  <a:pt x="194" y="223"/>
                  <a:pt x="194" y="223"/>
                  <a:pt x="194" y="223"/>
                </a:cubicBezTo>
                <a:cubicBezTo>
                  <a:pt x="176" y="236"/>
                  <a:pt x="153" y="244"/>
                  <a:pt x="128" y="244"/>
                </a:cubicBezTo>
                <a:cubicBezTo>
                  <a:pt x="103" y="244"/>
                  <a:pt x="81" y="236"/>
                  <a:pt x="62" y="223"/>
                </a:cubicBezTo>
                <a:cubicBezTo>
                  <a:pt x="44" y="240"/>
                  <a:pt x="44" y="240"/>
                  <a:pt x="44" y="240"/>
                </a:cubicBezTo>
                <a:cubicBezTo>
                  <a:pt x="42" y="243"/>
                  <a:pt x="39" y="244"/>
                  <a:pt x="36" y="244"/>
                </a:cubicBezTo>
                <a:cubicBezTo>
                  <a:pt x="29" y="244"/>
                  <a:pt x="24" y="239"/>
                  <a:pt x="24" y="232"/>
                </a:cubicBezTo>
                <a:cubicBezTo>
                  <a:pt x="24" y="229"/>
                  <a:pt x="25" y="226"/>
                  <a:pt x="28" y="224"/>
                </a:cubicBezTo>
                <a:cubicBezTo>
                  <a:pt x="44" y="207"/>
                  <a:pt x="44" y="207"/>
                  <a:pt x="44" y="207"/>
                </a:cubicBezTo>
                <a:cubicBezTo>
                  <a:pt x="24" y="187"/>
                  <a:pt x="12" y="159"/>
                  <a:pt x="12" y="128"/>
                </a:cubicBezTo>
                <a:cubicBezTo>
                  <a:pt x="12" y="64"/>
                  <a:pt x="64" y="12"/>
                  <a:pt x="128" y="12"/>
                </a:cubicBezTo>
                <a:cubicBezTo>
                  <a:pt x="192" y="12"/>
                  <a:pt x="244" y="64"/>
                  <a:pt x="244" y="128"/>
                </a:cubicBezTo>
                <a:moveTo>
                  <a:pt x="128" y="36"/>
                </a:moveTo>
                <a:cubicBezTo>
                  <a:pt x="77" y="36"/>
                  <a:pt x="36" y="77"/>
                  <a:pt x="36" y="128"/>
                </a:cubicBezTo>
                <a:cubicBezTo>
                  <a:pt x="36" y="179"/>
                  <a:pt x="77" y="220"/>
                  <a:pt x="128" y="220"/>
                </a:cubicBezTo>
                <a:cubicBezTo>
                  <a:pt x="179" y="220"/>
                  <a:pt x="220" y="179"/>
                  <a:pt x="220" y="128"/>
                </a:cubicBezTo>
                <a:cubicBezTo>
                  <a:pt x="220" y="77"/>
                  <a:pt x="179" y="36"/>
                  <a:pt x="128" y="36"/>
                </a:cubicBezTo>
                <a:moveTo>
                  <a:pt x="176" y="140"/>
                </a:moveTo>
                <a:cubicBezTo>
                  <a:pt x="128" y="140"/>
                  <a:pt x="128" y="140"/>
                  <a:pt x="128" y="140"/>
                </a:cubicBezTo>
                <a:cubicBezTo>
                  <a:pt x="121" y="140"/>
                  <a:pt x="116" y="135"/>
                  <a:pt x="116" y="128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6" y="57"/>
                  <a:pt x="121" y="52"/>
                  <a:pt x="128" y="52"/>
                </a:cubicBezTo>
                <a:cubicBezTo>
                  <a:pt x="135" y="52"/>
                  <a:pt x="140" y="57"/>
                  <a:pt x="140" y="64"/>
                </a:cubicBezTo>
                <a:cubicBezTo>
                  <a:pt x="140" y="116"/>
                  <a:pt x="140" y="116"/>
                  <a:pt x="140" y="116"/>
                </a:cubicBezTo>
                <a:cubicBezTo>
                  <a:pt x="176" y="116"/>
                  <a:pt x="176" y="116"/>
                  <a:pt x="176" y="116"/>
                </a:cubicBezTo>
                <a:cubicBezTo>
                  <a:pt x="183" y="116"/>
                  <a:pt x="188" y="121"/>
                  <a:pt x="188" y="128"/>
                </a:cubicBezTo>
                <a:cubicBezTo>
                  <a:pt x="188" y="135"/>
                  <a:pt x="183" y="140"/>
                  <a:pt x="176" y="140"/>
                </a:cubicBezTo>
                <a:moveTo>
                  <a:pt x="10" y="78"/>
                </a:moveTo>
                <a:cubicBezTo>
                  <a:pt x="4" y="69"/>
                  <a:pt x="0" y="59"/>
                  <a:pt x="0" y="48"/>
                </a:cubicBezTo>
                <a:cubicBezTo>
                  <a:pt x="0" y="21"/>
                  <a:pt x="21" y="0"/>
                  <a:pt x="48" y="0"/>
                </a:cubicBezTo>
                <a:cubicBezTo>
                  <a:pt x="59" y="0"/>
                  <a:pt x="69" y="4"/>
                  <a:pt x="78" y="10"/>
                </a:cubicBezTo>
                <a:cubicBezTo>
                  <a:pt x="47" y="23"/>
                  <a:pt x="23" y="47"/>
                  <a:pt x="10" y="78"/>
                </a:cubicBezTo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0" name="Freeform 218"/>
          <p:cNvSpPr>
            <a:spLocks noEditPoints="1"/>
          </p:cNvSpPr>
          <p:nvPr/>
        </p:nvSpPr>
        <p:spPr bwMode="auto">
          <a:xfrm>
            <a:off x="5723485" y="5189109"/>
            <a:ext cx="636432" cy="636432"/>
          </a:xfrm>
          <a:custGeom>
            <a:avLst/>
            <a:gdLst>
              <a:gd name="T0" fmla="*/ 128 w 256"/>
              <a:gd name="T1" fmla="*/ 256 h 256"/>
              <a:gd name="T2" fmla="*/ 0 w 256"/>
              <a:gd name="T3" fmla="*/ 128 h 256"/>
              <a:gd name="T4" fmla="*/ 128 w 256"/>
              <a:gd name="T5" fmla="*/ 0 h 256"/>
              <a:gd name="T6" fmla="*/ 256 w 256"/>
              <a:gd name="T7" fmla="*/ 128 h 256"/>
              <a:gd name="T8" fmla="*/ 128 w 256"/>
              <a:gd name="T9" fmla="*/ 256 h 256"/>
              <a:gd name="T10" fmla="*/ 24 w 256"/>
              <a:gd name="T11" fmla="*/ 128 h 256"/>
              <a:gd name="T12" fmla="*/ 128 w 256"/>
              <a:gd name="T13" fmla="*/ 232 h 256"/>
              <a:gd name="T14" fmla="*/ 202 w 256"/>
              <a:gd name="T15" fmla="*/ 202 h 256"/>
              <a:gd name="T16" fmla="*/ 128 w 256"/>
              <a:gd name="T17" fmla="*/ 128 h 256"/>
              <a:gd name="T18" fmla="*/ 128 w 256"/>
              <a:gd name="T19" fmla="*/ 24 h 256"/>
              <a:gd name="T20" fmla="*/ 24 w 256"/>
              <a:gd name="T21" fmla="*/ 12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24" y="128"/>
                </a:moveTo>
                <a:cubicBezTo>
                  <a:pt x="24" y="185"/>
                  <a:pt x="71" y="232"/>
                  <a:pt x="128" y="232"/>
                </a:cubicBezTo>
                <a:cubicBezTo>
                  <a:pt x="157" y="232"/>
                  <a:pt x="183" y="220"/>
                  <a:pt x="202" y="202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71" y="24"/>
                  <a:pt x="24" y="71"/>
                  <a:pt x="24" y="128"/>
                </a:cubicBezTo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1" name="Freeform 258"/>
          <p:cNvSpPr>
            <a:spLocks noEditPoints="1"/>
          </p:cNvSpPr>
          <p:nvPr/>
        </p:nvSpPr>
        <p:spPr bwMode="auto">
          <a:xfrm>
            <a:off x="6806586" y="3020201"/>
            <a:ext cx="805656" cy="805656"/>
          </a:xfrm>
          <a:custGeom>
            <a:avLst/>
            <a:gdLst>
              <a:gd name="T0" fmla="*/ 229 w 256"/>
              <a:gd name="T1" fmla="*/ 140 h 256"/>
              <a:gd name="T2" fmla="*/ 59 w 256"/>
              <a:gd name="T3" fmla="*/ 53 h 256"/>
              <a:gd name="T4" fmla="*/ 84 w 256"/>
              <a:gd name="T5" fmla="*/ 39 h 256"/>
              <a:gd name="T6" fmla="*/ 86 w 256"/>
              <a:gd name="T7" fmla="*/ 43 h 256"/>
              <a:gd name="T8" fmla="*/ 85 w 256"/>
              <a:gd name="T9" fmla="*/ 47 h 256"/>
              <a:gd name="T10" fmla="*/ 88 w 256"/>
              <a:gd name="T11" fmla="*/ 51 h 256"/>
              <a:gd name="T12" fmla="*/ 77 w 256"/>
              <a:gd name="T13" fmla="*/ 59 h 256"/>
              <a:gd name="T14" fmla="*/ 73 w 256"/>
              <a:gd name="T15" fmla="*/ 67 h 256"/>
              <a:gd name="T16" fmla="*/ 69 w 256"/>
              <a:gd name="T17" fmla="*/ 74 h 256"/>
              <a:gd name="T18" fmla="*/ 61 w 256"/>
              <a:gd name="T19" fmla="*/ 71 h 256"/>
              <a:gd name="T20" fmla="*/ 58 w 256"/>
              <a:gd name="T21" fmla="*/ 67 h 256"/>
              <a:gd name="T22" fmla="*/ 58 w 256"/>
              <a:gd name="T23" fmla="*/ 60 h 256"/>
              <a:gd name="T24" fmla="*/ 58 w 256"/>
              <a:gd name="T25" fmla="*/ 56 h 256"/>
              <a:gd name="T26" fmla="*/ 47 w 256"/>
              <a:gd name="T27" fmla="*/ 66 h 256"/>
              <a:gd name="T28" fmla="*/ 40 w 256"/>
              <a:gd name="T29" fmla="*/ 74 h 256"/>
              <a:gd name="T30" fmla="*/ 53 w 256"/>
              <a:gd name="T31" fmla="*/ 94 h 256"/>
              <a:gd name="T32" fmla="*/ 48 w 256"/>
              <a:gd name="T33" fmla="*/ 103 h 256"/>
              <a:gd name="T34" fmla="*/ 42 w 256"/>
              <a:gd name="T35" fmla="*/ 103 h 256"/>
              <a:gd name="T36" fmla="*/ 34 w 256"/>
              <a:gd name="T37" fmla="*/ 113 h 256"/>
              <a:gd name="T38" fmla="*/ 32 w 256"/>
              <a:gd name="T39" fmla="*/ 113 h 256"/>
              <a:gd name="T40" fmla="*/ 32 w 256"/>
              <a:gd name="T41" fmla="*/ 116 h 256"/>
              <a:gd name="T42" fmla="*/ 29 w 256"/>
              <a:gd name="T43" fmla="*/ 134 h 256"/>
              <a:gd name="T44" fmla="*/ 44 w 256"/>
              <a:gd name="T45" fmla="*/ 154 h 256"/>
              <a:gd name="T46" fmla="*/ 69 w 256"/>
              <a:gd name="T47" fmla="*/ 187 h 256"/>
              <a:gd name="T48" fmla="*/ 222 w 256"/>
              <a:gd name="T49" fmla="*/ 132 h 256"/>
              <a:gd name="T50" fmla="*/ 204 w 256"/>
              <a:gd name="T51" fmla="*/ 140 h 256"/>
              <a:gd name="T52" fmla="*/ 168 w 256"/>
              <a:gd name="T53" fmla="*/ 115 h 256"/>
              <a:gd name="T54" fmla="*/ 166 w 256"/>
              <a:gd name="T55" fmla="*/ 135 h 256"/>
              <a:gd name="T56" fmla="*/ 143 w 256"/>
              <a:gd name="T57" fmla="*/ 104 h 256"/>
              <a:gd name="T58" fmla="*/ 156 w 256"/>
              <a:gd name="T59" fmla="*/ 93 h 256"/>
              <a:gd name="T60" fmla="*/ 143 w 256"/>
              <a:gd name="T61" fmla="*/ 101 h 256"/>
              <a:gd name="T62" fmla="*/ 139 w 256"/>
              <a:gd name="T63" fmla="*/ 105 h 256"/>
              <a:gd name="T64" fmla="*/ 129 w 256"/>
              <a:gd name="T65" fmla="*/ 98 h 256"/>
              <a:gd name="T66" fmla="*/ 111 w 256"/>
              <a:gd name="T67" fmla="*/ 105 h 256"/>
              <a:gd name="T68" fmla="*/ 110 w 256"/>
              <a:gd name="T69" fmla="*/ 91 h 256"/>
              <a:gd name="T70" fmla="*/ 120 w 256"/>
              <a:gd name="T71" fmla="*/ 81 h 256"/>
              <a:gd name="T72" fmla="*/ 132 w 256"/>
              <a:gd name="T73" fmla="*/ 79 h 256"/>
              <a:gd name="T74" fmla="*/ 141 w 256"/>
              <a:gd name="T75" fmla="*/ 70 h 256"/>
              <a:gd name="T76" fmla="*/ 134 w 256"/>
              <a:gd name="T77" fmla="*/ 71 h 256"/>
              <a:gd name="T78" fmla="*/ 124 w 256"/>
              <a:gd name="T79" fmla="*/ 72 h 256"/>
              <a:gd name="T80" fmla="*/ 119 w 256"/>
              <a:gd name="T81" fmla="*/ 67 h 256"/>
              <a:gd name="T82" fmla="*/ 136 w 256"/>
              <a:gd name="T83" fmla="*/ 53 h 256"/>
              <a:gd name="T84" fmla="*/ 161 w 256"/>
              <a:gd name="T85" fmla="*/ 59 h 256"/>
              <a:gd name="T86" fmla="*/ 181 w 256"/>
              <a:gd name="T87" fmla="*/ 41 h 256"/>
              <a:gd name="T88" fmla="*/ 173 w 256"/>
              <a:gd name="T89" fmla="*/ 91 h 256"/>
              <a:gd name="T90" fmla="*/ 175 w 256"/>
              <a:gd name="T91" fmla="*/ 100 h 256"/>
              <a:gd name="T92" fmla="*/ 138 w 256"/>
              <a:gd name="T93" fmla="*/ 28 h 256"/>
              <a:gd name="T94" fmla="*/ 133 w 256"/>
              <a:gd name="T95" fmla="*/ 30 h 256"/>
              <a:gd name="T96" fmla="*/ 106 w 256"/>
              <a:gd name="T97" fmla="*/ 76 h 256"/>
              <a:gd name="T98" fmla="*/ 100 w 256"/>
              <a:gd name="T99" fmla="*/ 84 h 256"/>
              <a:gd name="T100" fmla="*/ 121 w 256"/>
              <a:gd name="T101" fmla="*/ 106 h 256"/>
              <a:gd name="T102" fmla="*/ 159 w 256"/>
              <a:gd name="T103" fmla="*/ 133 h 256"/>
              <a:gd name="T104" fmla="*/ 156 w 256"/>
              <a:gd name="T105" fmla="*/ 171 h 256"/>
              <a:gd name="T106" fmla="*/ 127 w 256"/>
              <a:gd name="T107" fmla="*/ 166 h 256"/>
              <a:gd name="T108" fmla="*/ 100 w 256"/>
              <a:gd name="T109" fmla="*/ 143 h 256"/>
              <a:gd name="T110" fmla="*/ 84 w 256"/>
              <a:gd name="T111" fmla="*/ 62 h 256"/>
              <a:gd name="T112" fmla="*/ 165 w 256"/>
              <a:gd name="T113" fmla="*/ 169 h 256"/>
              <a:gd name="T114" fmla="*/ 140 w 256"/>
              <a:gd name="T115" fmla="*/ 107 h 256"/>
              <a:gd name="T116" fmla="*/ 123 w 256"/>
              <a:gd name="T117" fmla="*/ 99 h 256"/>
              <a:gd name="T118" fmla="*/ 85 w 256"/>
              <a:gd name="T119" fmla="*/ 48 h 256"/>
              <a:gd name="T120" fmla="*/ 57 w 256"/>
              <a:gd name="T121" fmla="*/ 96 h 256"/>
              <a:gd name="T122" fmla="*/ 41 w 256"/>
              <a:gd name="T123" fmla="*/ 137 h 256"/>
              <a:gd name="T124" fmla="*/ 206 w 256"/>
              <a:gd name="T125" fmla="*/ 14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200" y="53"/>
                </a:moveTo>
                <a:cubicBezTo>
                  <a:pt x="199" y="53"/>
                  <a:pt x="199" y="53"/>
                  <a:pt x="198" y="53"/>
                </a:cubicBezTo>
                <a:cubicBezTo>
                  <a:pt x="198" y="53"/>
                  <a:pt x="198" y="52"/>
                  <a:pt x="198" y="52"/>
                </a:cubicBezTo>
                <a:cubicBezTo>
                  <a:pt x="198" y="52"/>
                  <a:pt x="198" y="52"/>
                  <a:pt x="198" y="51"/>
                </a:cubicBezTo>
                <a:cubicBezTo>
                  <a:pt x="198" y="51"/>
                  <a:pt x="197" y="51"/>
                  <a:pt x="197" y="50"/>
                </a:cubicBezTo>
                <a:cubicBezTo>
                  <a:pt x="197" y="50"/>
                  <a:pt x="197" y="50"/>
                  <a:pt x="197" y="50"/>
                </a:cubicBezTo>
                <a:cubicBezTo>
                  <a:pt x="197" y="51"/>
                  <a:pt x="197" y="51"/>
                  <a:pt x="197" y="51"/>
                </a:cubicBezTo>
                <a:cubicBezTo>
                  <a:pt x="197" y="51"/>
                  <a:pt x="197" y="51"/>
                  <a:pt x="197" y="52"/>
                </a:cubicBezTo>
                <a:cubicBezTo>
                  <a:pt x="197" y="52"/>
                  <a:pt x="197" y="53"/>
                  <a:pt x="197" y="53"/>
                </a:cubicBezTo>
                <a:cubicBezTo>
                  <a:pt x="197" y="54"/>
                  <a:pt x="197" y="54"/>
                  <a:pt x="198" y="54"/>
                </a:cubicBezTo>
                <a:cubicBezTo>
                  <a:pt x="198" y="55"/>
                  <a:pt x="198" y="55"/>
                  <a:pt x="197" y="55"/>
                </a:cubicBezTo>
                <a:cubicBezTo>
                  <a:pt x="197" y="55"/>
                  <a:pt x="197" y="56"/>
                  <a:pt x="197" y="56"/>
                </a:cubicBezTo>
                <a:cubicBezTo>
                  <a:pt x="197" y="56"/>
                  <a:pt x="197" y="57"/>
                  <a:pt x="196" y="57"/>
                </a:cubicBezTo>
                <a:cubicBezTo>
                  <a:pt x="196" y="57"/>
                  <a:pt x="196" y="57"/>
                  <a:pt x="195" y="57"/>
                </a:cubicBezTo>
                <a:cubicBezTo>
                  <a:pt x="195" y="58"/>
                  <a:pt x="196" y="58"/>
                  <a:pt x="196" y="58"/>
                </a:cubicBezTo>
                <a:cubicBezTo>
                  <a:pt x="195" y="58"/>
                  <a:pt x="195" y="58"/>
                  <a:pt x="195" y="58"/>
                </a:cubicBezTo>
                <a:cubicBezTo>
                  <a:pt x="195" y="58"/>
                  <a:pt x="194" y="58"/>
                  <a:pt x="194" y="58"/>
                </a:cubicBezTo>
                <a:cubicBezTo>
                  <a:pt x="194" y="58"/>
                  <a:pt x="193" y="58"/>
                  <a:pt x="193" y="58"/>
                </a:cubicBezTo>
                <a:cubicBezTo>
                  <a:pt x="193" y="59"/>
                  <a:pt x="194" y="59"/>
                  <a:pt x="195" y="59"/>
                </a:cubicBezTo>
                <a:cubicBezTo>
                  <a:pt x="195" y="59"/>
                  <a:pt x="195" y="59"/>
                  <a:pt x="195" y="59"/>
                </a:cubicBezTo>
                <a:cubicBezTo>
                  <a:pt x="196" y="59"/>
                  <a:pt x="196" y="59"/>
                  <a:pt x="196" y="59"/>
                </a:cubicBezTo>
                <a:cubicBezTo>
                  <a:pt x="197" y="58"/>
                  <a:pt x="197" y="58"/>
                  <a:pt x="198" y="58"/>
                </a:cubicBezTo>
                <a:cubicBezTo>
                  <a:pt x="198" y="57"/>
                  <a:pt x="198" y="57"/>
                  <a:pt x="198" y="57"/>
                </a:cubicBezTo>
                <a:cubicBezTo>
                  <a:pt x="199" y="57"/>
                  <a:pt x="199" y="57"/>
                  <a:pt x="199" y="57"/>
                </a:cubicBezTo>
                <a:cubicBezTo>
                  <a:pt x="199" y="56"/>
                  <a:pt x="199" y="56"/>
                  <a:pt x="199" y="56"/>
                </a:cubicBezTo>
                <a:cubicBezTo>
                  <a:pt x="199" y="55"/>
                  <a:pt x="199" y="55"/>
                  <a:pt x="199" y="55"/>
                </a:cubicBezTo>
                <a:cubicBezTo>
                  <a:pt x="199" y="54"/>
                  <a:pt x="200" y="54"/>
                  <a:pt x="201" y="54"/>
                </a:cubicBezTo>
                <a:cubicBezTo>
                  <a:pt x="201" y="54"/>
                  <a:pt x="200" y="53"/>
                  <a:pt x="200" y="53"/>
                </a:cubicBezTo>
                <a:cubicBezTo>
                  <a:pt x="200" y="53"/>
                  <a:pt x="200" y="53"/>
                  <a:pt x="200" y="53"/>
                </a:cubicBezTo>
                <a:moveTo>
                  <a:pt x="203" y="56"/>
                </a:moveTo>
                <a:cubicBezTo>
                  <a:pt x="203" y="56"/>
                  <a:pt x="203" y="56"/>
                  <a:pt x="202" y="56"/>
                </a:cubicBezTo>
                <a:cubicBezTo>
                  <a:pt x="202" y="56"/>
                  <a:pt x="202" y="56"/>
                  <a:pt x="202" y="56"/>
                </a:cubicBezTo>
                <a:cubicBezTo>
                  <a:pt x="202" y="56"/>
                  <a:pt x="203" y="56"/>
                  <a:pt x="203" y="56"/>
                </a:cubicBezTo>
                <a:cubicBezTo>
                  <a:pt x="202" y="55"/>
                  <a:pt x="202" y="55"/>
                  <a:pt x="202" y="55"/>
                </a:cubicBezTo>
                <a:cubicBezTo>
                  <a:pt x="202" y="55"/>
                  <a:pt x="202" y="56"/>
                  <a:pt x="202" y="56"/>
                </a:cubicBezTo>
                <a:cubicBezTo>
                  <a:pt x="202" y="57"/>
                  <a:pt x="203" y="57"/>
                  <a:pt x="203" y="56"/>
                </a:cubicBezTo>
                <a:cubicBezTo>
                  <a:pt x="203" y="56"/>
                  <a:pt x="203" y="56"/>
                  <a:pt x="203" y="56"/>
                </a:cubicBezTo>
                <a:moveTo>
                  <a:pt x="231" y="143"/>
                </a:moveTo>
                <a:cubicBezTo>
                  <a:pt x="231" y="141"/>
                  <a:pt x="231" y="138"/>
                  <a:pt x="232" y="136"/>
                </a:cubicBezTo>
                <a:cubicBezTo>
                  <a:pt x="232" y="136"/>
                  <a:pt x="232" y="136"/>
                  <a:pt x="232" y="136"/>
                </a:cubicBezTo>
                <a:cubicBezTo>
                  <a:pt x="231" y="136"/>
                  <a:pt x="231" y="136"/>
                  <a:pt x="231" y="136"/>
                </a:cubicBezTo>
                <a:cubicBezTo>
                  <a:pt x="231" y="135"/>
                  <a:pt x="231" y="136"/>
                  <a:pt x="230" y="136"/>
                </a:cubicBezTo>
                <a:cubicBezTo>
                  <a:pt x="230" y="136"/>
                  <a:pt x="230" y="136"/>
                  <a:pt x="230" y="136"/>
                </a:cubicBezTo>
                <a:cubicBezTo>
                  <a:pt x="230" y="135"/>
                  <a:pt x="230" y="135"/>
                  <a:pt x="230" y="135"/>
                </a:cubicBezTo>
                <a:cubicBezTo>
                  <a:pt x="229" y="135"/>
                  <a:pt x="229" y="135"/>
                  <a:pt x="229" y="135"/>
                </a:cubicBezTo>
                <a:cubicBezTo>
                  <a:pt x="229" y="135"/>
                  <a:pt x="229" y="135"/>
                  <a:pt x="229" y="136"/>
                </a:cubicBezTo>
                <a:cubicBezTo>
                  <a:pt x="229" y="136"/>
                  <a:pt x="229" y="136"/>
                  <a:pt x="229" y="136"/>
                </a:cubicBezTo>
                <a:cubicBezTo>
                  <a:pt x="228" y="137"/>
                  <a:pt x="227" y="139"/>
                  <a:pt x="228" y="140"/>
                </a:cubicBezTo>
                <a:cubicBezTo>
                  <a:pt x="228" y="140"/>
                  <a:pt x="228" y="140"/>
                  <a:pt x="229" y="140"/>
                </a:cubicBezTo>
                <a:cubicBezTo>
                  <a:pt x="229" y="140"/>
                  <a:pt x="229" y="140"/>
                  <a:pt x="229" y="141"/>
                </a:cubicBezTo>
                <a:cubicBezTo>
                  <a:pt x="229" y="140"/>
                  <a:pt x="229" y="140"/>
                  <a:pt x="229" y="140"/>
                </a:cubicBezTo>
                <a:cubicBezTo>
                  <a:pt x="229" y="142"/>
                  <a:pt x="229" y="143"/>
                  <a:pt x="231" y="142"/>
                </a:cubicBezTo>
                <a:cubicBezTo>
                  <a:pt x="231" y="143"/>
                  <a:pt x="231" y="143"/>
                  <a:pt x="231" y="143"/>
                </a:cubicBezTo>
                <a:moveTo>
                  <a:pt x="28" y="153"/>
                </a:moveTo>
                <a:cubicBezTo>
                  <a:pt x="28" y="152"/>
                  <a:pt x="27" y="152"/>
                  <a:pt x="28" y="151"/>
                </a:cubicBezTo>
                <a:cubicBezTo>
                  <a:pt x="28" y="151"/>
                  <a:pt x="29" y="151"/>
                  <a:pt x="29" y="151"/>
                </a:cubicBezTo>
                <a:cubicBezTo>
                  <a:pt x="29" y="151"/>
                  <a:pt x="29" y="151"/>
                  <a:pt x="29" y="152"/>
                </a:cubicBezTo>
                <a:cubicBezTo>
                  <a:pt x="29" y="152"/>
                  <a:pt x="29" y="151"/>
                  <a:pt x="29" y="151"/>
                </a:cubicBezTo>
                <a:cubicBezTo>
                  <a:pt x="29" y="151"/>
                  <a:pt x="29" y="151"/>
                  <a:pt x="29" y="151"/>
                </a:cubicBezTo>
                <a:cubicBezTo>
                  <a:pt x="30" y="151"/>
                  <a:pt x="31" y="151"/>
                  <a:pt x="31" y="151"/>
                </a:cubicBezTo>
                <a:cubicBezTo>
                  <a:pt x="31" y="150"/>
                  <a:pt x="30" y="150"/>
                  <a:pt x="30" y="150"/>
                </a:cubicBezTo>
                <a:cubicBezTo>
                  <a:pt x="30" y="149"/>
                  <a:pt x="31" y="150"/>
                  <a:pt x="31" y="150"/>
                </a:cubicBezTo>
                <a:cubicBezTo>
                  <a:pt x="31" y="150"/>
                  <a:pt x="31" y="150"/>
                  <a:pt x="31" y="150"/>
                </a:cubicBezTo>
                <a:cubicBezTo>
                  <a:pt x="31" y="149"/>
                  <a:pt x="31" y="149"/>
                  <a:pt x="31" y="149"/>
                </a:cubicBezTo>
                <a:cubicBezTo>
                  <a:pt x="31" y="149"/>
                  <a:pt x="30" y="149"/>
                  <a:pt x="30" y="149"/>
                </a:cubicBezTo>
                <a:cubicBezTo>
                  <a:pt x="30" y="149"/>
                  <a:pt x="30" y="149"/>
                  <a:pt x="29" y="149"/>
                </a:cubicBezTo>
                <a:cubicBezTo>
                  <a:pt x="29" y="149"/>
                  <a:pt x="29" y="149"/>
                  <a:pt x="29" y="149"/>
                </a:cubicBezTo>
                <a:cubicBezTo>
                  <a:pt x="28" y="149"/>
                  <a:pt x="28" y="149"/>
                  <a:pt x="28" y="150"/>
                </a:cubicBezTo>
                <a:cubicBezTo>
                  <a:pt x="28" y="150"/>
                  <a:pt x="28" y="150"/>
                  <a:pt x="28" y="150"/>
                </a:cubicBezTo>
                <a:cubicBezTo>
                  <a:pt x="28" y="150"/>
                  <a:pt x="28" y="151"/>
                  <a:pt x="27" y="151"/>
                </a:cubicBezTo>
                <a:cubicBezTo>
                  <a:pt x="27" y="151"/>
                  <a:pt x="27" y="151"/>
                  <a:pt x="27" y="151"/>
                </a:cubicBezTo>
                <a:cubicBezTo>
                  <a:pt x="27" y="150"/>
                  <a:pt x="27" y="150"/>
                  <a:pt x="27" y="150"/>
                </a:cubicBezTo>
                <a:cubicBezTo>
                  <a:pt x="27" y="150"/>
                  <a:pt x="27" y="150"/>
                  <a:pt x="27" y="150"/>
                </a:cubicBezTo>
                <a:cubicBezTo>
                  <a:pt x="27" y="150"/>
                  <a:pt x="27" y="150"/>
                  <a:pt x="27" y="150"/>
                </a:cubicBezTo>
                <a:cubicBezTo>
                  <a:pt x="27" y="150"/>
                  <a:pt x="27" y="150"/>
                  <a:pt x="26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7" y="151"/>
                  <a:pt x="27" y="152"/>
                  <a:pt x="27" y="153"/>
                </a:cubicBezTo>
                <a:cubicBezTo>
                  <a:pt x="27" y="153"/>
                  <a:pt x="27" y="153"/>
                  <a:pt x="28" y="153"/>
                </a:cubicBezTo>
                <a:moveTo>
                  <a:pt x="32" y="112"/>
                </a:moveTo>
                <a:cubicBezTo>
                  <a:pt x="32" y="112"/>
                  <a:pt x="32" y="112"/>
                  <a:pt x="32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12"/>
                  <a:pt x="32" y="112"/>
                  <a:pt x="32" y="112"/>
                </a:cubicBezTo>
                <a:moveTo>
                  <a:pt x="30" y="94"/>
                </a:moveTo>
                <a:cubicBezTo>
                  <a:pt x="30" y="94"/>
                  <a:pt x="30" y="94"/>
                  <a:pt x="30" y="94"/>
                </a:cubicBezTo>
                <a:cubicBezTo>
                  <a:pt x="30" y="94"/>
                  <a:pt x="30" y="93"/>
                  <a:pt x="30" y="93"/>
                </a:cubicBezTo>
                <a:cubicBezTo>
                  <a:pt x="30" y="93"/>
                  <a:pt x="30" y="94"/>
                  <a:pt x="30" y="94"/>
                </a:cubicBezTo>
                <a:moveTo>
                  <a:pt x="59" y="53"/>
                </a:moveTo>
                <a:cubicBezTo>
                  <a:pt x="59" y="53"/>
                  <a:pt x="59" y="53"/>
                  <a:pt x="59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8" y="53"/>
                </a:cubicBezTo>
                <a:cubicBezTo>
                  <a:pt x="58" y="53"/>
                  <a:pt x="58" y="53"/>
                  <a:pt x="59" y="53"/>
                </a:cubicBezTo>
                <a:cubicBezTo>
                  <a:pt x="59" y="53"/>
                  <a:pt x="59" y="53"/>
                  <a:pt x="59" y="53"/>
                </a:cubicBezTo>
                <a:cubicBezTo>
                  <a:pt x="59" y="53"/>
                  <a:pt x="58" y="53"/>
                  <a:pt x="58" y="53"/>
                </a:cubicBezTo>
                <a:cubicBezTo>
                  <a:pt x="58" y="53"/>
                  <a:pt x="58" y="53"/>
                  <a:pt x="59" y="52"/>
                </a:cubicBezTo>
                <a:cubicBezTo>
                  <a:pt x="58" y="52"/>
                  <a:pt x="57" y="52"/>
                  <a:pt x="57" y="52"/>
                </a:cubicBezTo>
                <a:cubicBezTo>
                  <a:pt x="57" y="52"/>
                  <a:pt x="57" y="52"/>
                  <a:pt x="57" y="52"/>
                </a:cubicBezTo>
                <a:cubicBezTo>
                  <a:pt x="57" y="52"/>
                  <a:pt x="57" y="52"/>
                  <a:pt x="57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7" y="52"/>
                  <a:pt x="57" y="52"/>
                  <a:pt x="56" y="53"/>
                </a:cubicBezTo>
                <a:cubicBezTo>
                  <a:pt x="57" y="53"/>
                  <a:pt x="57" y="53"/>
                  <a:pt x="57" y="53"/>
                </a:cubicBezTo>
                <a:cubicBezTo>
                  <a:pt x="57" y="53"/>
                  <a:pt x="58" y="53"/>
                  <a:pt x="58" y="53"/>
                </a:cubicBezTo>
                <a:cubicBezTo>
                  <a:pt x="58" y="53"/>
                  <a:pt x="59" y="53"/>
                  <a:pt x="59" y="53"/>
                </a:cubicBezTo>
                <a:cubicBezTo>
                  <a:pt x="59" y="53"/>
                  <a:pt x="59" y="53"/>
                  <a:pt x="59" y="53"/>
                </a:cubicBezTo>
                <a:cubicBezTo>
                  <a:pt x="59" y="53"/>
                  <a:pt x="59" y="53"/>
                  <a:pt x="59" y="53"/>
                </a:cubicBezTo>
                <a:moveTo>
                  <a:pt x="54" y="55"/>
                </a:moveTo>
                <a:cubicBezTo>
                  <a:pt x="54" y="55"/>
                  <a:pt x="54" y="55"/>
                  <a:pt x="54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55"/>
                  <a:pt x="54" y="55"/>
                  <a:pt x="54" y="55"/>
                </a:cubicBezTo>
                <a:moveTo>
                  <a:pt x="83" y="34"/>
                </a:moveTo>
                <a:cubicBezTo>
                  <a:pt x="83" y="34"/>
                  <a:pt x="83" y="34"/>
                  <a:pt x="83" y="34"/>
                </a:cubicBezTo>
                <a:cubicBezTo>
                  <a:pt x="83" y="35"/>
                  <a:pt x="84" y="35"/>
                  <a:pt x="84" y="35"/>
                </a:cubicBezTo>
                <a:cubicBezTo>
                  <a:pt x="84" y="35"/>
                  <a:pt x="83" y="35"/>
                  <a:pt x="83" y="35"/>
                </a:cubicBezTo>
                <a:cubicBezTo>
                  <a:pt x="83" y="35"/>
                  <a:pt x="83" y="35"/>
                  <a:pt x="83" y="35"/>
                </a:cubicBezTo>
                <a:cubicBezTo>
                  <a:pt x="83" y="35"/>
                  <a:pt x="83" y="35"/>
                  <a:pt x="83" y="35"/>
                </a:cubicBezTo>
                <a:cubicBezTo>
                  <a:pt x="83" y="34"/>
                  <a:pt x="83" y="34"/>
                  <a:pt x="83" y="34"/>
                </a:cubicBezTo>
                <a:cubicBezTo>
                  <a:pt x="83" y="35"/>
                  <a:pt x="82" y="35"/>
                  <a:pt x="82" y="35"/>
                </a:cubicBezTo>
                <a:cubicBezTo>
                  <a:pt x="82" y="35"/>
                  <a:pt x="82" y="35"/>
                  <a:pt x="82" y="35"/>
                </a:cubicBezTo>
                <a:cubicBezTo>
                  <a:pt x="82" y="35"/>
                  <a:pt x="82" y="35"/>
                  <a:pt x="82" y="35"/>
                </a:cubicBezTo>
                <a:cubicBezTo>
                  <a:pt x="82" y="35"/>
                  <a:pt x="82" y="35"/>
                  <a:pt x="82" y="35"/>
                </a:cubicBezTo>
                <a:cubicBezTo>
                  <a:pt x="82" y="35"/>
                  <a:pt x="82" y="36"/>
                  <a:pt x="81" y="36"/>
                </a:cubicBezTo>
                <a:cubicBezTo>
                  <a:pt x="81" y="36"/>
                  <a:pt x="81" y="36"/>
                  <a:pt x="81" y="36"/>
                </a:cubicBezTo>
                <a:cubicBezTo>
                  <a:pt x="81" y="36"/>
                  <a:pt x="82" y="36"/>
                  <a:pt x="82" y="36"/>
                </a:cubicBezTo>
                <a:cubicBezTo>
                  <a:pt x="82" y="36"/>
                  <a:pt x="82" y="35"/>
                  <a:pt x="82" y="35"/>
                </a:cubicBezTo>
                <a:cubicBezTo>
                  <a:pt x="82" y="35"/>
                  <a:pt x="82" y="35"/>
                  <a:pt x="82" y="35"/>
                </a:cubicBezTo>
                <a:cubicBezTo>
                  <a:pt x="83" y="35"/>
                  <a:pt x="83" y="35"/>
                  <a:pt x="83" y="35"/>
                </a:cubicBezTo>
                <a:cubicBezTo>
                  <a:pt x="83" y="35"/>
                  <a:pt x="83" y="36"/>
                  <a:pt x="83" y="36"/>
                </a:cubicBezTo>
                <a:cubicBezTo>
                  <a:pt x="84" y="36"/>
                  <a:pt x="84" y="36"/>
                  <a:pt x="84" y="36"/>
                </a:cubicBezTo>
                <a:cubicBezTo>
                  <a:pt x="84" y="36"/>
                  <a:pt x="84" y="37"/>
                  <a:pt x="84" y="37"/>
                </a:cubicBezTo>
                <a:cubicBezTo>
                  <a:pt x="84" y="37"/>
                  <a:pt x="84" y="36"/>
                  <a:pt x="84" y="36"/>
                </a:cubicBezTo>
                <a:cubicBezTo>
                  <a:pt x="83" y="36"/>
                  <a:pt x="83" y="37"/>
                  <a:pt x="83" y="37"/>
                </a:cubicBezTo>
                <a:cubicBezTo>
                  <a:pt x="83" y="37"/>
                  <a:pt x="83" y="37"/>
                  <a:pt x="8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2" y="37"/>
                  <a:pt x="82" y="37"/>
                  <a:pt x="82" y="37"/>
                </a:cubicBezTo>
                <a:cubicBezTo>
                  <a:pt x="82" y="37"/>
                  <a:pt x="82" y="37"/>
                  <a:pt x="82" y="37"/>
                </a:cubicBezTo>
                <a:cubicBezTo>
                  <a:pt x="82" y="37"/>
                  <a:pt x="82" y="37"/>
                  <a:pt x="83" y="37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37"/>
                  <a:pt x="83" y="37"/>
                  <a:pt x="83" y="37"/>
                </a:cubicBezTo>
                <a:cubicBezTo>
                  <a:pt x="83" y="37"/>
                  <a:pt x="82" y="37"/>
                  <a:pt x="82" y="37"/>
                </a:cubicBezTo>
                <a:cubicBezTo>
                  <a:pt x="82" y="37"/>
                  <a:pt x="83" y="38"/>
                  <a:pt x="83" y="38"/>
                </a:cubicBezTo>
                <a:cubicBezTo>
                  <a:pt x="83" y="37"/>
                  <a:pt x="83" y="37"/>
                  <a:pt x="84" y="37"/>
                </a:cubicBezTo>
                <a:cubicBezTo>
                  <a:pt x="84" y="37"/>
                  <a:pt x="84" y="37"/>
                  <a:pt x="84" y="37"/>
                </a:cubicBezTo>
                <a:cubicBezTo>
                  <a:pt x="84" y="38"/>
                  <a:pt x="84" y="38"/>
                  <a:pt x="84" y="38"/>
                </a:cubicBezTo>
                <a:cubicBezTo>
                  <a:pt x="84" y="38"/>
                  <a:pt x="84" y="38"/>
                  <a:pt x="84" y="38"/>
                </a:cubicBezTo>
                <a:cubicBezTo>
                  <a:pt x="85" y="38"/>
                  <a:pt x="85" y="37"/>
                  <a:pt x="85" y="37"/>
                </a:cubicBezTo>
                <a:cubicBezTo>
                  <a:pt x="85" y="37"/>
                  <a:pt x="86" y="37"/>
                  <a:pt x="86" y="38"/>
                </a:cubicBezTo>
                <a:cubicBezTo>
                  <a:pt x="86" y="38"/>
                  <a:pt x="86" y="38"/>
                  <a:pt x="85" y="38"/>
                </a:cubicBezTo>
                <a:cubicBezTo>
                  <a:pt x="85" y="38"/>
                  <a:pt x="85" y="38"/>
                  <a:pt x="85" y="38"/>
                </a:cubicBezTo>
                <a:cubicBezTo>
                  <a:pt x="85" y="38"/>
                  <a:pt x="85" y="38"/>
                  <a:pt x="85" y="38"/>
                </a:cubicBezTo>
                <a:cubicBezTo>
                  <a:pt x="84" y="38"/>
                  <a:pt x="84" y="38"/>
                  <a:pt x="84" y="38"/>
                </a:cubicBezTo>
                <a:cubicBezTo>
                  <a:pt x="84" y="38"/>
                  <a:pt x="83" y="38"/>
                  <a:pt x="83" y="38"/>
                </a:cubicBezTo>
                <a:cubicBezTo>
                  <a:pt x="83" y="38"/>
                  <a:pt x="83" y="38"/>
                  <a:pt x="83" y="38"/>
                </a:cubicBezTo>
                <a:cubicBezTo>
                  <a:pt x="83" y="38"/>
                  <a:pt x="84" y="39"/>
                  <a:pt x="84" y="39"/>
                </a:cubicBezTo>
                <a:cubicBezTo>
                  <a:pt x="84" y="39"/>
                  <a:pt x="83" y="39"/>
                  <a:pt x="83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5" y="39"/>
                  <a:pt x="85" y="39"/>
                </a:cubicBezTo>
                <a:cubicBezTo>
                  <a:pt x="86" y="39"/>
                  <a:pt x="86" y="39"/>
                  <a:pt x="86" y="39"/>
                </a:cubicBezTo>
                <a:cubicBezTo>
                  <a:pt x="86" y="39"/>
                  <a:pt x="87" y="40"/>
                  <a:pt x="86" y="40"/>
                </a:cubicBezTo>
                <a:cubicBezTo>
                  <a:pt x="86" y="40"/>
                  <a:pt x="86" y="40"/>
                  <a:pt x="86" y="40"/>
                </a:cubicBezTo>
                <a:cubicBezTo>
                  <a:pt x="86" y="40"/>
                  <a:pt x="86" y="40"/>
                  <a:pt x="86" y="40"/>
                </a:cubicBezTo>
                <a:cubicBezTo>
                  <a:pt x="85" y="40"/>
                  <a:pt x="85" y="41"/>
                  <a:pt x="85" y="41"/>
                </a:cubicBezTo>
                <a:cubicBezTo>
                  <a:pt x="85" y="41"/>
                  <a:pt x="85" y="41"/>
                  <a:pt x="85" y="41"/>
                </a:cubicBezTo>
                <a:cubicBezTo>
                  <a:pt x="84" y="41"/>
                  <a:pt x="84" y="41"/>
                  <a:pt x="84" y="41"/>
                </a:cubicBezTo>
                <a:cubicBezTo>
                  <a:pt x="84" y="41"/>
                  <a:pt x="83" y="41"/>
                  <a:pt x="83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3" y="41"/>
                  <a:pt x="84" y="41"/>
                  <a:pt x="84" y="41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3" y="40"/>
                  <a:pt x="83" y="41"/>
                  <a:pt x="83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3" y="41"/>
                  <a:pt x="82" y="41"/>
                  <a:pt x="82" y="41"/>
                </a:cubicBezTo>
                <a:cubicBezTo>
                  <a:pt x="82" y="41"/>
                  <a:pt x="83" y="41"/>
                  <a:pt x="83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3" y="41"/>
                  <a:pt x="82" y="41"/>
                  <a:pt x="82" y="42"/>
                </a:cubicBezTo>
                <a:cubicBezTo>
                  <a:pt x="82" y="42"/>
                  <a:pt x="82" y="42"/>
                  <a:pt x="82" y="42"/>
                </a:cubicBezTo>
                <a:cubicBezTo>
                  <a:pt x="82" y="42"/>
                  <a:pt x="82" y="42"/>
                  <a:pt x="82" y="42"/>
                </a:cubicBezTo>
                <a:cubicBezTo>
                  <a:pt x="82" y="42"/>
                  <a:pt x="81" y="42"/>
                  <a:pt x="81" y="42"/>
                </a:cubicBezTo>
                <a:cubicBezTo>
                  <a:pt x="81" y="42"/>
                  <a:pt x="81" y="42"/>
                  <a:pt x="81" y="42"/>
                </a:cubicBezTo>
                <a:cubicBezTo>
                  <a:pt x="81" y="42"/>
                  <a:pt x="81" y="42"/>
                  <a:pt x="81" y="42"/>
                </a:cubicBezTo>
                <a:cubicBezTo>
                  <a:pt x="81" y="42"/>
                  <a:pt x="81" y="42"/>
                  <a:pt x="81" y="42"/>
                </a:cubicBezTo>
                <a:cubicBezTo>
                  <a:pt x="81" y="43"/>
                  <a:pt x="80" y="43"/>
                  <a:pt x="81" y="43"/>
                </a:cubicBezTo>
                <a:cubicBezTo>
                  <a:pt x="81" y="43"/>
                  <a:pt x="81" y="43"/>
                  <a:pt x="81" y="43"/>
                </a:cubicBezTo>
                <a:cubicBezTo>
                  <a:pt x="81" y="43"/>
                  <a:pt x="81" y="43"/>
                  <a:pt x="82" y="43"/>
                </a:cubicBezTo>
                <a:cubicBezTo>
                  <a:pt x="82" y="42"/>
                  <a:pt x="82" y="42"/>
                  <a:pt x="82" y="42"/>
                </a:cubicBezTo>
                <a:cubicBezTo>
                  <a:pt x="82" y="42"/>
                  <a:pt x="82" y="42"/>
                  <a:pt x="82" y="42"/>
                </a:cubicBezTo>
                <a:cubicBezTo>
                  <a:pt x="82" y="42"/>
                  <a:pt x="83" y="42"/>
                  <a:pt x="83" y="42"/>
                </a:cubicBezTo>
                <a:cubicBezTo>
                  <a:pt x="83" y="42"/>
                  <a:pt x="83" y="42"/>
                  <a:pt x="83" y="42"/>
                </a:cubicBezTo>
                <a:cubicBezTo>
                  <a:pt x="83" y="43"/>
                  <a:pt x="83" y="43"/>
                  <a:pt x="82" y="43"/>
                </a:cubicBezTo>
                <a:cubicBezTo>
                  <a:pt x="82" y="43"/>
                  <a:pt x="82" y="43"/>
                  <a:pt x="82" y="43"/>
                </a:cubicBezTo>
                <a:cubicBezTo>
                  <a:pt x="82" y="43"/>
                  <a:pt x="82" y="43"/>
                  <a:pt x="82" y="43"/>
                </a:cubicBezTo>
                <a:cubicBezTo>
                  <a:pt x="82" y="43"/>
                  <a:pt x="82" y="43"/>
                  <a:pt x="83" y="43"/>
                </a:cubicBezTo>
                <a:cubicBezTo>
                  <a:pt x="83" y="43"/>
                  <a:pt x="83" y="43"/>
                  <a:pt x="83" y="43"/>
                </a:cubicBezTo>
                <a:cubicBezTo>
                  <a:pt x="83" y="43"/>
                  <a:pt x="83" y="43"/>
                  <a:pt x="83" y="43"/>
                </a:cubicBezTo>
                <a:cubicBezTo>
                  <a:pt x="83" y="43"/>
                  <a:pt x="83" y="43"/>
                  <a:pt x="83" y="43"/>
                </a:cubicBezTo>
                <a:cubicBezTo>
                  <a:pt x="83" y="43"/>
                  <a:pt x="83" y="43"/>
                  <a:pt x="83" y="43"/>
                </a:cubicBezTo>
                <a:cubicBezTo>
                  <a:pt x="83" y="43"/>
                  <a:pt x="84" y="43"/>
                  <a:pt x="84" y="43"/>
                </a:cubicBezTo>
                <a:cubicBezTo>
                  <a:pt x="84" y="43"/>
                  <a:pt x="84" y="43"/>
                  <a:pt x="84" y="43"/>
                </a:cubicBezTo>
                <a:cubicBezTo>
                  <a:pt x="84" y="43"/>
                  <a:pt x="84" y="43"/>
                  <a:pt x="84" y="43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44"/>
                  <a:pt x="84" y="43"/>
                  <a:pt x="85" y="43"/>
                </a:cubicBezTo>
                <a:cubicBezTo>
                  <a:pt x="85" y="43"/>
                  <a:pt x="85" y="43"/>
                  <a:pt x="86" y="43"/>
                </a:cubicBezTo>
                <a:cubicBezTo>
                  <a:pt x="86" y="44"/>
                  <a:pt x="86" y="43"/>
                  <a:pt x="87" y="43"/>
                </a:cubicBezTo>
                <a:cubicBezTo>
                  <a:pt x="87" y="43"/>
                  <a:pt x="87" y="44"/>
                  <a:pt x="87" y="43"/>
                </a:cubicBezTo>
                <a:cubicBezTo>
                  <a:pt x="87" y="43"/>
                  <a:pt x="87" y="43"/>
                  <a:pt x="87" y="43"/>
                </a:cubicBezTo>
                <a:cubicBezTo>
                  <a:pt x="87" y="43"/>
                  <a:pt x="87" y="43"/>
                  <a:pt x="87" y="43"/>
                </a:cubicBezTo>
                <a:cubicBezTo>
                  <a:pt x="87" y="43"/>
                  <a:pt x="87" y="43"/>
                  <a:pt x="87" y="43"/>
                </a:cubicBezTo>
                <a:cubicBezTo>
                  <a:pt x="87" y="44"/>
                  <a:pt x="87" y="44"/>
                  <a:pt x="87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44"/>
                  <a:pt x="88" y="44"/>
                  <a:pt x="88" y="45"/>
                </a:cubicBezTo>
                <a:cubicBezTo>
                  <a:pt x="88" y="45"/>
                  <a:pt x="88" y="44"/>
                  <a:pt x="88" y="44"/>
                </a:cubicBezTo>
                <a:cubicBezTo>
                  <a:pt x="88" y="44"/>
                  <a:pt x="88" y="44"/>
                  <a:pt x="89" y="44"/>
                </a:cubicBezTo>
                <a:cubicBezTo>
                  <a:pt x="89" y="44"/>
                  <a:pt x="89" y="44"/>
                  <a:pt x="89" y="44"/>
                </a:cubicBezTo>
                <a:cubicBezTo>
                  <a:pt x="89" y="44"/>
                  <a:pt x="89" y="44"/>
                  <a:pt x="89" y="45"/>
                </a:cubicBezTo>
                <a:cubicBezTo>
                  <a:pt x="89" y="45"/>
                  <a:pt x="89" y="45"/>
                  <a:pt x="89" y="45"/>
                </a:cubicBezTo>
                <a:cubicBezTo>
                  <a:pt x="89" y="45"/>
                  <a:pt x="89" y="45"/>
                  <a:pt x="89" y="45"/>
                </a:cubicBezTo>
                <a:cubicBezTo>
                  <a:pt x="89" y="45"/>
                  <a:pt x="89" y="45"/>
                  <a:pt x="89" y="45"/>
                </a:cubicBezTo>
                <a:cubicBezTo>
                  <a:pt x="90" y="45"/>
                  <a:pt x="90" y="45"/>
                  <a:pt x="90" y="45"/>
                </a:cubicBezTo>
                <a:cubicBezTo>
                  <a:pt x="90" y="45"/>
                  <a:pt x="90" y="45"/>
                  <a:pt x="90" y="45"/>
                </a:cubicBezTo>
                <a:cubicBezTo>
                  <a:pt x="90" y="45"/>
                  <a:pt x="90" y="45"/>
                  <a:pt x="90" y="45"/>
                </a:cubicBezTo>
                <a:cubicBezTo>
                  <a:pt x="90" y="45"/>
                  <a:pt x="90" y="45"/>
                  <a:pt x="90" y="45"/>
                </a:cubicBezTo>
                <a:cubicBezTo>
                  <a:pt x="90" y="46"/>
                  <a:pt x="91" y="46"/>
                  <a:pt x="90" y="46"/>
                </a:cubicBezTo>
                <a:cubicBezTo>
                  <a:pt x="90" y="46"/>
                  <a:pt x="90" y="46"/>
                  <a:pt x="90" y="46"/>
                </a:cubicBezTo>
                <a:cubicBezTo>
                  <a:pt x="90" y="46"/>
                  <a:pt x="90" y="46"/>
                  <a:pt x="90" y="46"/>
                </a:cubicBezTo>
                <a:cubicBezTo>
                  <a:pt x="90" y="46"/>
                  <a:pt x="89" y="46"/>
                  <a:pt x="89" y="45"/>
                </a:cubicBezTo>
                <a:cubicBezTo>
                  <a:pt x="89" y="45"/>
                  <a:pt x="89" y="45"/>
                  <a:pt x="89" y="45"/>
                </a:cubicBezTo>
                <a:cubicBezTo>
                  <a:pt x="89" y="46"/>
                  <a:pt x="90" y="46"/>
                  <a:pt x="89" y="46"/>
                </a:cubicBezTo>
                <a:cubicBezTo>
                  <a:pt x="89" y="46"/>
                  <a:pt x="89" y="46"/>
                  <a:pt x="89" y="46"/>
                </a:cubicBezTo>
                <a:cubicBezTo>
                  <a:pt x="89" y="46"/>
                  <a:pt x="89" y="47"/>
                  <a:pt x="88" y="46"/>
                </a:cubicBezTo>
                <a:cubicBezTo>
                  <a:pt x="88" y="46"/>
                  <a:pt x="88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7" y="46"/>
                  <a:pt x="87" y="46"/>
                  <a:pt x="87" y="46"/>
                </a:cubicBezTo>
                <a:cubicBezTo>
                  <a:pt x="86" y="45"/>
                  <a:pt x="86" y="45"/>
                  <a:pt x="86" y="45"/>
                </a:cubicBezTo>
                <a:cubicBezTo>
                  <a:pt x="86" y="45"/>
                  <a:pt x="86" y="45"/>
                  <a:pt x="86" y="45"/>
                </a:cubicBezTo>
                <a:cubicBezTo>
                  <a:pt x="85" y="45"/>
                  <a:pt x="85" y="45"/>
                  <a:pt x="85" y="45"/>
                </a:cubicBezTo>
                <a:cubicBezTo>
                  <a:pt x="84" y="45"/>
                  <a:pt x="84" y="46"/>
                  <a:pt x="84" y="46"/>
                </a:cubicBezTo>
                <a:cubicBezTo>
                  <a:pt x="83" y="45"/>
                  <a:pt x="83" y="45"/>
                  <a:pt x="82" y="45"/>
                </a:cubicBezTo>
                <a:cubicBezTo>
                  <a:pt x="82" y="45"/>
                  <a:pt x="82" y="45"/>
                  <a:pt x="81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81" y="45"/>
                  <a:pt x="81" y="45"/>
                  <a:pt x="82" y="45"/>
                </a:cubicBezTo>
                <a:cubicBezTo>
                  <a:pt x="82" y="45"/>
                  <a:pt x="82" y="45"/>
                  <a:pt x="82" y="45"/>
                </a:cubicBezTo>
                <a:cubicBezTo>
                  <a:pt x="82" y="45"/>
                  <a:pt x="83" y="45"/>
                  <a:pt x="83" y="46"/>
                </a:cubicBezTo>
                <a:cubicBezTo>
                  <a:pt x="83" y="46"/>
                  <a:pt x="83" y="46"/>
                  <a:pt x="82" y="46"/>
                </a:cubicBezTo>
                <a:cubicBezTo>
                  <a:pt x="82" y="46"/>
                  <a:pt x="82" y="46"/>
                  <a:pt x="82" y="46"/>
                </a:cubicBezTo>
                <a:cubicBezTo>
                  <a:pt x="82" y="46"/>
                  <a:pt x="82" y="46"/>
                  <a:pt x="82" y="46"/>
                </a:cubicBezTo>
                <a:cubicBezTo>
                  <a:pt x="83" y="46"/>
                  <a:pt x="83" y="46"/>
                  <a:pt x="83" y="46"/>
                </a:cubicBezTo>
                <a:cubicBezTo>
                  <a:pt x="83" y="46"/>
                  <a:pt x="83" y="46"/>
                  <a:pt x="83" y="46"/>
                </a:cubicBezTo>
                <a:cubicBezTo>
                  <a:pt x="84" y="46"/>
                  <a:pt x="84" y="46"/>
                  <a:pt x="84" y="46"/>
                </a:cubicBezTo>
                <a:cubicBezTo>
                  <a:pt x="85" y="46"/>
                  <a:pt x="85" y="45"/>
                  <a:pt x="85" y="45"/>
                </a:cubicBezTo>
                <a:cubicBezTo>
                  <a:pt x="85" y="45"/>
                  <a:pt x="85" y="46"/>
                  <a:pt x="85" y="46"/>
                </a:cubicBezTo>
                <a:cubicBezTo>
                  <a:pt x="85" y="46"/>
                  <a:pt x="85" y="46"/>
                  <a:pt x="85" y="46"/>
                </a:cubicBezTo>
                <a:cubicBezTo>
                  <a:pt x="85" y="46"/>
                  <a:pt x="85" y="47"/>
                  <a:pt x="85" y="47"/>
                </a:cubicBezTo>
                <a:cubicBezTo>
                  <a:pt x="85" y="47"/>
                  <a:pt x="84" y="47"/>
                  <a:pt x="84" y="47"/>
                </a:cubicBezTo>
                <a:cubicBezTo>
                  <a:pt x="84" y="47"/>
                  <a:pt x="84" y="47"/>
                  <a:pt x="84" y="47"/>
                </a:cubicBezTo>
                <a:cubicBezTo>
                  <a:pt x="84" y="47"/>
                  <a:pt x="83" y="47"/>
                  <a:pt x="83" y="47"/>
                </a:cubicBezTo>
                <a:cubicBezTo>
                  <a:pt x="83" y="47"/>
                  <a:pt x="83" y="47"/>
                  <a:pt x="83" y="47"/>
                </a:cubicBezTo>
                <a:cubicBezTo>
                  <a:pt x="84" y="48"/>
                  <a:pt x="83" y="48"/>
                  <a:pt x="83" y="49"/>
                </a:cubicBez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3" y="49"/>
                  <a:pt x="83" y="49"/>
                </a:cubicBezTo>
                <a:cubicBezTo>
                  <a:pt x="83" y="49"/>
                  <a:pt x="83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5" y="48"/>
                  <a:pt x="85" y="48"/>
                </a:cubicBezTo>
                <a:cubicBezTo>
                  <a:pt x="85" y="48"/>
                  <a:pt x="85" y="48"/>
                  <a:pt x="85" y="48"/>
                </a:cubicBezTo>
                <a:cubicBezTo>
                  <a:pt x="85" y="48"/>
                  <a:pt x="85" y="48"/>
                  <a:pt x="86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6" y="48"/>
                  <a:pt x="85" y="48"/>
                  <a:pt x="85" y="48"/>
                </a:cubicBezTo>
                <a:cubicBezTo>
                  <a:pt x="85" y="48"/>
                  <a:pt x="85" y="49"/>
                  <a:pt x="85" y="49"/>
                </a:cubicBezTo>
                <a:cubicBezTo>
                  <a:pt x="85" y="49"/>
                  <a:pt x="84" y="49"/>
                  <a:pt x="84" y="49"/>
                </a:cubicBezTo>
                <a:cubicBezTo>
                  <a:pt x="84" y="49"/>
                  <a:pt x="84" y="49"/>
                  <a:pt x="84" y="49"/>
                </a:cubicBezTo>
                <a:cubicBezTo>
                  <a:pt x="84" y="49"/>
                  <a:pt x="84" y="49"/>
                  <a:pt x="84" y="49"/>
                </a:cubicBezTo>
                <a:cubicBezTo>
                  <a:pt x="84" y="49"/>
                  <a:pt x="84" y="49"/>
                  <a:pt x="85" y="49"/>
                </a:cubicBezTo>
                <a:cubicBezTo>
                  <a:pt x="85" y="49"/>
                  <a:pt x="85" y="49"/>
                  <a:pt x="85" y="49"/>
                </a:cubicBezTo>
                <a:cubicBezTo>
                  <a:pt x="85" y="49"/>
                  <a:pt x="85" y="49"/>
                  <a:pt x="85" y="49"/>
                </a:cubicBezTo>
                <a:cubicBezTo>
                  <a:pt x="85" y="49"/>
                  <a:pt x="86" y="49"/>
                  <a:pt x="86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6" y="48"/>
                  <a:pt x="87" y="48"/>
                  <a:pt x="87" y="47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47"/>
                  <a:pt x="87" y="47"/>
                  <a:pt x="87" y="48"/>
                </a:cubicBezTo>
                <a:cubicBezTo>
                  <a:pt x="87" y="48"/>
                  <a:pt x="88" y="47"/>
                  <a:pt x="88" y="47"/>
                </a:cubicBezTo>
                <a:cubicBezTo>
                  <a:pt x="88" y="47"/>
                  <a:pt x="89" y="47"/>
                  <a:pt x="89" y="47"/>
                </a:cubicBezTo>
                <a:cubicBezTo>
                  <a:pt x="89" y="47"/>
                  <a:pt x="89" y="47"/>
                  <a:pt x="90" y="47"/>
                </a:cubicBezTo>
                <a:cubicBezTo>
                  <a:pt x="90" y="47"/>
                  <a:pt x="90" y="47"/>
                  <a:pt x="90" y="47"/>
                </a:cubicBezTo>
                <a:cubicBezTo>
                  <a:pt x="90" y="47"/>
                  <a:pt x="90" y="47"/>
                  <a:pt x="90" y="46"/>
                </a:cubicBezTo>
                <a:cubicBezTo>
                  <a:pt x="91" y="47"/>
                  <a:pt x="91" y="47"/>
                  <a:pt x="91" y="47"/>
                </a:cubicBezTo>
                <a:cubicBezTo>
                  <a:pt x="91" y="47"/>
                  <a:pt x="90" y="47"/>
                  <a:pt x="90" y="47"/>
                </a:cubicBezTo>
                <a:cubicBezTo>
                  <a:pt x="90" y="47"/>
                  <a:pt x="90" y="47"/>
                  <a:pt x="90" y="47"/>
                </a:cubicBezTo>
                <a:cubicBezTo>
                  <a:pt x="90" y="47"/>
                  <a:pt x="90" y="47"/>
                  <a:pt x="90" y="48"/>
                </a:cubicBezTo>
                <a:cubicBezTo>
                  <a:pt x="90" y="48"/>
                  <a:pt x="90" y="48"/>
                  <a:pt x="90" y="48"/>
                </a:cubicBezTo>
                <a:cubicBezTo>
                  <a:pt x="90" y="48"/>
                  <a:pt x="90" y="48"/>
                  <a:pt x="90" y="48"/>
                </a:cubicBezTo>
                <a:cubicBezTo>
                  <a:pt x="90" y="48"/>
                  <a:pt x="90" y="48"/>
                  <a:pt x="90" y="48"/>
                </a:cubicBezTo>
                <a:cubicBezTo>
                  <a:pt x="90" y="48"/>
                  <a:pt x="90" y="48"/>
                  <a:pt x="90" y="48"/>
                </a:cubicBezTo>
                <a:cubicBezTo>
                  <a:pt x="90" y="48"/>
                  <a:pt x="90" y="48"/>
                  <a:pt x="90" y="48"/>
                </a:cubicBezTo>
                <a:cubicBezTo>
                  <a:pt x="90" y="48"/>
                  <a:pt x="89" y="48"/>
                  <a:pt x="89" y="48"/>
                </a:cubicBezTo>
                <a:cubicBezTo>
                  <a:pt x="89" y="49"/>
                  <a:pt x="89" y="49"/>
                  <a:pt x="90" y="49"/>
                </a:cubicBezTo>
                <a:cubicBezTo>
                  <a:pt x="90" y="49"/>
                  <a:pt x="90" y="49"/>
                  <a:pt x="90" y="49"/>
                </a:cubicBezTo>
                <a:cubicBezTo>
                  <a:pt x="89" y="49"/>
                  <a:pt x="89" y="49"/>
                  <a:pt x="89" y="49"/>
                </a:cubicBezTo>
                <a:cubicBezTo>
                  <a:pt x="89" y="49"/>
                  <a:pt x="89" y="49"/>
                  <a:pt x="89" y="49"/>
                </a:cubicBezTo>
                <a:cubicBezTo>
                  <a:pt x="89" y="49"/>
                  <a:pt x="89" y="49"/>
                  <a:pt x="89" y="49"/>
                </a:cubicBezTo>
                <a:cubicBezTo>
                  <a:pt x="89" y="49"/>
                  <a:pt x="89" y="50"/>
                  <a:pt x="89" y="50"/>
                </a:cubicBezTo>
                <a:cubicBezTo>
                  <a:pt x="89" y="50"/>
                  <a:pt x="89" y="50"/>
                  <a:pt x="88" y="50"/>
                </a:cubicBezTo>
                <a:cubicBezTo>
                  <a:pt x="89" y="50"/>
                  <a:pt x="89" y="50"/>
                  <a:pt x="89" y="50"/>
                </a:cubicBezTo>
                <a:cubicBezTo>
                  <a:pt x="89" y="50"/>
                  <a:pt x="89" y="50"/>
                  <a:pt x="89" y="50"/>
                </a:cubicBezTo>
                <a:cubicBezTo>
                  <a:pt x="89" y="50"/>
                  <a:pt x="89" y="51"/>
                  <a:pt x="89" y="51"/>
                </a:cubicBezTo>
                <a:cubicBezTo>
                  <a:pt x="88" y="51"/>
                  <a:pt x="88" y="51"/>
                  <a:pt x="88" y="51"/>
                </a:cubicBezTo>
                <a:cubicBezTo>
                  <a:pt x="88" y="51"/>
                  <a:pt x="88" y="51"/>
                  <a:pt x="88" y="51"/>
                </a:cubicBezTo>
                <a:cubicBezTo>
                  <a:pt x="88" y="51"/>
                  <a:pt x="88" y="51"/>
                  <a:pt x="88" y="51"/>
                </a:cubicBezTo>
                <a:cubicBezTo>
                  <a:pt x="88" y="51"/>
                  <a:pt x="88" y="51"/>
                  <a:pt x="88" y="51"/>
                </a:cubicBezTo>
                <a:cubicBezTo>
                  <a:pt x="88" y="51"/>
                  <a:pt x="88" y="51"/>
                  <a:pt x="88" y="51"/>
                </a:cubicBezTo>
                <a:cubicBezTo>
                  <a:pt x="88" y="51"/>
                  <a:pt x="87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6" y="52"/>
                  <a:pt x="86" y="52"/>
                  <a:pt x="86" y="52"/>
                </a:cubicBezTo>
                <a:cubicBezTo>
                  <a:pt x="86" y="53"/>
                  <a:pt x="86" y="53"/>
                  <a:pt x="85" y="53"/>
                </a:cubicBezTo>
                <a:cubicBezTo>
                  <a:pt x="85" y="53"/>
                  <a:pt x="85" y="53"/>
                  <a:pt x="85" y="53"/>
                </a:cubicBezTo>
                <a:cubicBezTo>
                  <a:pt x="85" y="53"/>
                  <a:pt x="85" y="53"/>
                  <a:pt x="85" y="53"/>
                </a:cubicBezTo>
                <a:cubicBezTo>
                  <a:pt x="85" y="53"/>
                  <a:pt x="84" y="53"/>
                  <a:pt x="84" y="53"/>
                </a:cubicBezTo>
                <a:cubicBezTo>
                  <a:pt x="84" y="53"/>
                  <a:pt x="85" y="53"/>
                  <a:pt x="85" y="53"/>
                </a:cubicBezTo>
                <a:cubicBezTo>
                  <a:pt x="85" y="54"/>
                  <a:pt x="84" y="54"/>
                  <a:pt x="84" y="54"/>
                </a:cubicBezTo>
                <a:cubicBezTo>
                  <a:pt x="84" y="53"/>
                  <a:pt x="84" y="54"/>
                  <a:pt x="84" y="53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54"/>
                  <a:pt x="84" y="54"/>
                  <a:pt x="83" y="54"/>
                </a:cubicBezTo>
                <a:cubicBezTo>
                  <a:pt x="83" y="54"/>
                  <a:pt x="83" y="54"/>
                  <a:pt x="83" y="54"/>
                </a:cubicBezTo>
                <a:cubicBezTo>
                  <a:pt x="83" y="54"/>
                  <a:pt x="83" y="54"/>
                  <a:pt x="82" y="54"/>
                </a:cubicBezTo>
                <a:cubicBezTo>
                  <a:pt x="82" y="54"/>
                  <a:pt x="82" y="54"/>
                  <a:pt x="81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4"/>
                  <a:pt x="81" y="54"/>
                  <a:pt x="81" y="54"/>
                </a:cubicBezTo>
                <a:cubicBezTo>
                  <a:pt x="81" y="54"/>
                  <a:pt x="82" y="54"/>
                  <a:pt x="82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3" y="54"/>
                  <a:pt x="82" y="55"/>
                  <a:pt x="82" y="55"/>
                </a:cubicBezTo>
                <a:cubicBezTo>
                  <a:pt x="82" y="55"/>
                  <a:pt x="82" y="55"/>
                  <a:pt x="82" y="55"/>
                </a:cubicBezTo>
                <a:cubicBezTo>
                  <a:pt x="82" y="55"/>
                  <a:pt x="82" y="55"/>
                  <a:pt x="81" y="55"/>
                </a:cubicBezTo>
                <a:cubicBezTo>
                  <a:pt x="81" y="56"/>
                  <a:pt x="82" y="56"/>
                  <a:pt x="81" y="56"/>
                </a:cubicBezTo>
                <a:cubicBezTo>
                  <a:pt x="81" y="56"/>
                  <a:pt x="81" y="56"/>
                  <a:pt x="81" y="56"/>
                </a:cubicBezTo>
                <a:cubicBezTo>
                  <a:pt x="81" y="56"/>
                  <a:pt x="81" y="57"/>
                  <a:pt x="81" y="57"/>
                </a:cubicBezTo>
                <a:cubicBezTo>
                  <a:pt x="81" y="57"/>
                  <a:pt x="81" y="57"/>
                  <a:pt x="81" y="57"/>
                </a:cubicBezTo>
                <a:cubicBezTo>
                  <a:pt x="81" y="57"/>
                  <a:pt x="81" y="57"/>
                  <a:pt x="81" y="57"/>
                </a:cubicBezTo>
                <a:cubicBezTo>
                  <a:pt x="81" y="57"/>
                  <a:pt x="81" y="57"/>
                  <a:pt x="81" y="57"/>
                </a:cubicBezTo>
                <a:cubicBezTo>
                  <a:pt x="81" y="57"/>
                  <a:pt x="81" y="57"/>
                  <a:pt x="81" y="58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8"/>
                  <a:pt x="81" y="58"/>
                  <a:pt x="81" y="59"/>
                </a:cubicBezTo>
                <a:cubicBezTo>
                  <a:pt x="81" y="59"/>
                  <a:pt x="81" y="59"/>
                  <a:pt x="80" y="59"/>
                </a:cubicBezTo>
                <a:cubicBezTo>
                  <a:pt x="80" y="59"/>
                  <a:pt x="80" y="59"/>
                  <a:pt x="80" y="59"/>
                </a:cubicBezTo>
                <a:cubicBezTo>
                  <a:pt x="80" y="59"/>
                  <a:pt x="79" y="59"/>
                  <a:pt x="79" y="59"/>
                </a:cubicBezTo>
                <a:cubicBezTo>
                  <a:pt x="79" y="59"/>
                  <a:pt x="80" y="59"/>
                  <a:pt x="80" y="59"/>
                </a:cubicBezTo>
                <a:cubicBezTo>
                  <a:pt x="80" y="59"/>
                  <a:pt x="79" y="59"/>
                  <a:pt x="79" y="59"/>
                </a:cubicBezTo>
                <a:cubicBezTo>
                  <a:pt x="79" y="60"/>
                  <a:pt x="79" y="60"/>
                  <a:pt x="79" y="60"/>
                </a:cubicBezTo>
                <a:cubicBezTo>
                  <a:pt x="79" y="60"/>
                  <a:pt x="79" y="60"/>
                  <a:pt x="79" y="60"/>
                </a:cubicBezTo>
                <a:cubicBezTo>
                  <a:pt x="79" y="60"/>
                  <a:pt x="79" y="60"/>
                  <a:pt x="79" y="60"/>
                </a:cubicBezTo>
                <a:cubicBezTo>
                  <a:pt x="79" y="60"/>
                  <a:pt x="79" y="60"/>
                  <a:pt x="79" y="60"/>
                </a:cubicBezTo>
                <a:cubicBezTo>
                  <a:pt x="79" y="60"/>
                  <a:pt x="78" y="60"/>
                  <a:pt x="78" y="60"/>
                </a:cubicBezTo>
                <a:cubicBezTo>
                  <a:pt x="78" y="60"/>
                  <a:pt x="78" y="60"/>
                  <a:pt x="78" y="60"/>
                </a:cubicBezTo>
                <a:cubicBezTo>
                  <a:pt x="78" y="60"/>
                  <a:pt x="78" y="60"/>
                  <a:pt x="78" y="60"/>
                </a:cubicBezTo>
                <a:cubicBezTo>
                  <a:pt x="78" y="60"/>
                  <a:pt x="78" y="60"/>
                  <a:pt x="78" y="60"/>
                </a:cubicBezTo>
                <a:cubicBezTo>
                  <a:pt x="78" y="60"/>
                  <a:pt x="78" y="61"/>
                  <a:pt x="77" y="61"/>
                </a:cubicBezTo>
                <a:cubicBezTo>
                  <a:pt x="77" y="61"/>
                  <a:pt x="77" y="61"/>
                  <a:pt x="77" y="61"/>
                </a:cubicBezTo>
                <a:cubicBezTo>
                  <a:pt x="77" y="61"/>
                  <a:pt x="77" y="61"/>
                  <a:pt x="77" y="61"/>
                </a:cubicBezTo>
                <a:cubicBezTo>
                  <a:pt x="77" y="61"/>
                  <a:pt x="77" y="61"/>
                  <a:pt x="77" y="61"/>
                </a:cubicBezTo>
                <a:cubicBezTo>
                  <a:pt x="77" y="61"/>
                  <a:pt x="77" y="61"/>
                  <a:pt x="77" y="61"/>
                </a:cubicBezTo>
                <a:cubicBezTo>
                  <a:pt x="77" y="61"/>
                  <a:pt x="77" y="61"/>
                  <a:pt x="77" y="60"/>
                </a:cubicBezTo>
                <a:cubicBezTo>
                  <a:pt x="77" y="60"/>
                  <a:pt x="77" y="60"/>
                  <a:pt x="77" y="60"/>
                </a:cubicBezTo>
                <a:cubicBezTo>
                  <a:pt x="77" y="60"/>
                  <a:pt x="77" y="60"/>
                  <a:pt x="77" y="59"/>
                </a:cubicBezTo>
                <a:cubicBezTo>
                  <a:pt x="77" y="60"/>
                  <a:pt x="77" y="60"/>
                  <a:pt x="77" y="59"/>
                </a:cubicBezTo>
                <a:cubicBezTo>
                  <a:pt x="77" y="60"/>
                  <a:pt x="77" y="60"/>
                  <a:pt x="77" y="60"/>
                </a:cubicBezTo>
                <a:cubicBezTo>
                  <a:pt x="77" y="60"/>
                  <a:pt x="77" y="60"/>
                  <a:pt x="77" y="60"/>
                </a:cubicBezTo>
                <a:cubicBezTo>
                  <a:pt x="77" y="60"/>
                  <a:pt x="77" y="60"/>
                  <a:pt x="77" y="60"/>
                </a:cubicBezTo>
                <a:cubicBezTo>
                  <a:pt x="77" y="60"/>
                  <a:pt x="76" y="60"/>
                  <a:pt x="76" y="60"/>
                </a:cubicBezTo>
                <a:cubicBezTo>
                  <a:pt x="76" y="60"/>
                  <a:pt x="76" y="60"/>
                  <a:pt x="76" y="61"/>
                </a:cubicBezTo>
                <a:cubicBezTo>
                  <a:pt x="76" y="61"/>
                  <a:pt x="77" y="61"/>
                  <a:pt x="76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76" y="61"/>
                  <a:pt x="76" y="61"/>
                  <a:pt x="76" y="62"/>
                </a:cubicBezTo>
                <a:cubicBezTo>
                  <a:pt x="76" y="62"/>
                  <a:pt x="76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5" y="62"/>
                  <a:pt x="75" y="61"/>
                </a:cubicBezTo>
                <a:cubicBezTo>
                  <a:pt x="75" y="61"/>
                  <a:pt x="75" y="61"/>
                  <a:pt x="75" y="61"/>
                </a:cubicBezTo>
                <a:cubicBezTo>
                  <a:pt x="75" y="61"/>
                  <a:pt x="75" y="61"/>
                  <a:pt x="75" y="61"/>
                </a:cubicBezTo>
                <a:cubicBezTo>
                  <a:pt x="75" y="61"/>
                  <a:pt x="75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5" y="62"/>
                  <a:pt x="75" y="62"/>
                  <a:pt x="75" y="62"/>
                </a:cubicBezTo>
                <a:cubicBezTo>
                  <a:pt x="74" y="62"/>
                  <a:pt x="75" y="62"/>
                  <a:pt x="74" y="62"/>
                </a:cubicBezTo>
                <a:cubicBezTo>
                  <a:pt x="74" y="62"/>
                  <a:pt x="74" y="62"/>
                  <a:pt x="74" y="62"/>
                </a:cubicBezTo>
                <a:cubicBezTo>
                  <a:pt x="74" y="62"/>
                  <a:pt x="74" y="62"/>
                  <a:pt x="74" y="62"/>
                </a:cubicBezTo>
                <a:cubicBezTo>
                  <a:pt x="74" y="62"/>
                  <a:pt x="74" y="62"/>
                  <a:pt x="75" y="62"/>
                </a:cubicBezTo>
                <a:cubicBezTo>
                  <a:pt x="75" y="62"/>
                  <a:pt x="75" y="63"/>
                  <a:pt x="75" y="63"/>
                </a:cubicBezTo>
                <a:cubicBezTo>
                  <a:pt x="74" y="63"/>
                  <a:pt x="74" y="63"/>
                  <a:pt x="74" y="63"/>
                </a:cubicBezTo>
                <a:cubicBezTo>
                  <a:pt x="74" y="63"/>
                  <a:pt x="74" y="63"/>
                  <a:pt x="73" y="63"/>
                </a:cubicBezTo>
                <a:cubicBezTo>
                  <a:pt x="73" y="63"/>
                  <a:pt x="73" y="63"/>
                  <a:pt x="73" y="63"/>
                </a:cubicBezTo>
                <a:cubicBezTo>
                  <a:pt x="73" y="64"/>
                  <a:pt x="74" y="63"/>
                  <a:pt x="74" y="64"/>
                </a:cubicBezTo>
                <a:cubicBezTo>
                  <a:pt x="74" y="64"/>
                  <a:pt x="74" y="64"/>
                  <a:pt x="74" y="64"/>
                </a:cubicBezTo>
                <a:cubicBezTo>
                  <a:pt x="74" y="64"/>
                  <a:pt x="74" y="64"/>
                  <a:pt x="74" y="64"/>
                </a:cubicBezTo>
                <a:cubicBezTo>
                  <a:pt x="74" y="64"/>
                  <a:pt x="74" y="64"/>
                  <a:pt x="74" y="64"/>
                </a:cubicBezTo>
                <a:cubicBezTo>
                  <a:pt x="74" y="64"/>
                  <a:pt x="74" y="64"/>
                  <a:pt x="74" y="64"/>
                </a:cubicBezTo>
                <a:cubicBezTo>
                  <a:pt x="74" y="64"/>
                  <a:pt x="74" y="64"/>
                  <a:pt x="74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4" y="65"/>
                  <a:pt x="74" y="65"/>
                  <a:pt x="73" y="65"/>
                </a:cubicBezTo>
                <a:cubicBezTo>
                  <a:pt x="73" y="65"/>
                  <a:pt x="73" y="65"/>
                  <a:pt x="73" y="65"/>
                </a:cubicBezTo>
                <a:cubicBezTo>
                  <a:pt x="73" y="65"/>
                  <a:pt x="73" y="65"/>
                  <a:pt x="74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4" y="65"/>
                  <a:pt x="74" y="66"/>
                  <a:pt x="74" y="66"/>
                </a:cubicBezTo>
                <a:cubicBezTo>
                  <a:pt x="74" y="66"/>
                  <a:pt x="75" y="66"/>
                  <a:pt x="75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3" y="66"/>
                  <a:pt x="73" y="66"/>
                  <a:pt x="73" y="66"/>
                </a:cubicBezTo>
                <a:cubicBezTo>
                  <a:pt x="73" y="66"/>
                  <a:pt x="73" y="66"/>
                  <a:pt x="73" y="66"/>
                </a:cubicBezTo>
                <a:cubicBezTo>
                  <a:pt x="73" y="66"/>
                  <a:pt x="73" y="66"/>
                  <a:pt x="73" y="66"/>
                </a:cubicBezTo>
                <a:cubicBezTo>
                  <a:pt x="73" y="66"/>
                  <a:pt x="73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66"/>
                  <a:pt x="74" y="66"/>
                  <a:pt x="74" y="67"/>
                </a:cubicBezTo>
                <a:cubicBezTo>
                  <a:pt x="74" y="67"/>
                  <a:pt x="74" y="67"/>
                  <a:pt x="74" y="67"/>
                </a:cubicBezTo>
                <a:cubicBezTo>
                  <a:pt x="74" y="67"/>
                  <a:pt x="74" y="67"/>
                  <a:pt x="73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3" y="67"/>
                  <a:pt x="74" y="67"/>
                  <a:pt x="74" y="67"/>
                </a:cubicBezTo>
                <a:cubicBezTo>
                  <a:pt x="74" y="67"/>
                  <a:pt x="74" y="67"/>
                  <a:pt x="74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3" y="67"/>
                  <a:pt x="73" y="67"/>
                  <a:pt x="74" y="67"/>
                </a:cubicBezTo>
                <a:cubicBezTo>
                  <a:pt x="74" y="67"/>
                  <a:pt x="74" y="67"/>
                  <a:pt x="74" y="67"/>
                </a:cubicBezTo>
                <a:cubicBezTo>
                  <a:pt x="74" y="68"/>
                  <a:pt x="74" y="68"/>
                  <a:pt x="74" y="68"/>
                </a:cubicBezTo>
                <a:cubicBezTo>
                  <a:pt x="73" y="68"/>
                  <a:pt x="73" y="67"/>
                  <a:pt x="73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3" y="68"/>
                  <a:pt x="73" y="68"/>
                  <a:pt x="73" y="68"/>
                </a:cubicBezTo>
                <a:cubicBezTo>
                  <a:pt x="73" y="68"/>
                  <a:pt x="73" y="68"/>
                  <a:pt x="73" y="68"/>
                </a:cubicBezTo>
                <a:cubicBezTo>
                  <a:pt x="73" y="68"/>
                  <a:pt x="73" y="68"/>
                  <a:pt x="73" y="68"/>
                </a:cubicBezTo>
                <a:cubicBezTo>
                  <a:pt x="73" y="68"/>
                  <a:pt x="73" y="68"/>
                  <a:pt x="73" y="68"/>
                </a:cubicBezTo>
                <a:cubicBezTo>
                  <a:pt x="72" y="68"/>
                  <a:pt x="72" y="69"/>
                  <a:pt x="72" y="69"/>
                </a:cubicBezTo>
                <a:cubicBezTo>
                  <a:pt x="72" y="69"/>
                  <a:pt x="72" y="69"/>
                  <a:pt x="72" y="69"/>
                </a:cubicBezTo>
                <a:cubicBezTo>
                  <a:pt x="72" y="69"/>
                  <a:pt x="73" y="69"/>
                  <a:pt x="73" y="69"/>
                </a:cubicBezTo>
                <a:cubicBezTo>
                  <a:pt x="73" y="69"/>
                  <a:pt x="73" y="69"/>
                  <a:pt x="73" y="69"/>
                </a:cubicBezTo>
                <a:cubicBezTo>
                  <a:pt x="73" y="69"/>
                  <a:pt x="73" y="69"/>
                  <a:pt x="73" y="69"/>
                </a:cubicBezTo>
                <a:cubicBezTo>
                  <a:pt x="73" y="69"/>
                  <a:pt x="72" y="69"/>
                  <a:pt x="72" y="69"/>
                </a:cubicBezTo>
                <a:cubicBezTo>
                  <a:pt x="72" y="69"/>
                  <a:pt x="72" y="69"/>
                  <a:pt x="73" y="70"/>
                </a:cubicBezTo>
                <a:cubicBezTo>
                  <a:pt x="73" y="70"/>
                  <a:pt x="73" y="70"/>
                  <a:pt x="73" y="70"/>
                </a:cubicBezTo>
                <a:cubicBezTo>
                  <a:pt x="73" y="70"/>
                  <a:pt x="73" y="71"/>
                  <a:pt x="73" y="71"/>
                </a:cubicBezTo>
                <a:cubicBezTo>
                  <a:pt x="73" y="71"/>
                  <a:pt x="73" y="71"/>
                  <a:pt x="73" y="71"/>
                </a:cubicBezTo>
                <a:cubicBezTo>
                  <a:pt x="73" y="71"/>
                  <a:pt x="73" y="71"/>
                  <a:pt x="73" y="71"/>
                </a:cubicBezTo>
                <a:cubicBezTo>
                  <a:pt x="73" y="71"/>
                  <a:pt x="73" y="71"/>
                  <a:pt x="73" y="71"/>
                </a:cubicBezTo>
                <a:cubicBezTo>
                  <a:pt x="73" y="71"/>
                  <a:pt x="73" y="71"/>
                  <a:pt x="73" y="71"/>
                </a:cubicBezTo>
                <a:cubicBezTo>
                  <a:pt x="73" y="71"/>
                  <a:pt x="73" y="72"/>
                  <a:pt x="73" y="72"/>
                </a:cubicBezTo>
                <a:cubicBezTo>
                  <a:pt x="73" y="72"/>
                  <a:pt x="73" y="72"/>
                  <a:pt x="73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2" y="72"/>
                  <a:pt x="72" y="72"/>
                  <a:pt x="73" y="72"/>
                </a:cubicBezTo>
                <a:cubicBezTo>
                  <a:pt x="73" y="72"/>
                  <a:pt x="73" y="72"/>
                  <a:pt x="73" y="72"/>
                </a:cubicBezTo>
                <a:cubicBezTo>
                  <a:pt x="72" y="72"/>
                  <a:pt x="73" y="72"/>
                  <a:pt x="72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73"/>
                  <a:pt x="72" y="73"/>
                  <a:pt x="73" y="73"/>
                </a:cubicBezTo>
                <a:cubicBezTo>
                  <a:pt x="73" y="73"/>
                  <a:pt x="73" y="73"/>
                  <a:pt x="73" y="73"/>
                </a:cubicBezTo>
                <a:cubicBezTo>
                  <a:pt x="73" y="73"/>
                  <a:pt x="72" y="74"/>
                  <a:pt x="71" y="74"/>
                </a:cubicBezTo>
                <a:cubicBezTo>
                  <a:pt x="71" y="74"/>
                  <a:pt x="72" y="74"/>
                  <a:pt x="72" y="74"/>
                </a:cubicBezTo>
                <a:cubicBezTo>
                  <a:pt x="72" y="74"/>
                  <a:pt x="72" y="74"/>
                  <a:pt x="72" y="74"/>
                </a:cubicBezTo>
                <a:cubicBezTo>
                  <a:pt x="72" y="74"/>
                  <a:pt x="73" y="74"/>
                  <a:pt x="72" y="74"/>
                </a:cubicBezTo>
                <a:cubicBezTo>
                  <a:pt x="72" y="74"/>
                  <a:pt x="72" y="74"/>
                  <a:pt x="72" y="74"/>
                </a:cubicBezTo>
                <a:cubicBezTo>
                  <a:pt x="72" y="74"/>
                  <a:pt x="72" y="74"/>
                  <a:pt x="72" y="74"/>
                </a:cubicBezTo>
                <a:cubicBezTo>
                  <a:pt x="72" y="74"/>
                  <a:pt x="72" y="74"/>
                  <a:pt x="71" y="74"/>
                </a:cubicBezTo>
                <a:cubicBezTo>
                  <a:pt x="71" y="74"/>
                  <a:pt x="71" y="74"/>
                  <a:pt x="71" y="74"/>
                </a:cubicBezTo>
                <a:cubicBezTo>
                  <a:pt x="70" y="74"/>
                  <a:pt x="70" y="75"/>
                  <a:pt x="70" y="75"/>
                </a:cubicBezTo>
                <a:cubicBezTo>
                  <a:pt x="70" y="75"/>
                  <a:pt x="70" y="75"/>
                  <a:pt x="70" y="75"/>
                </a:cubicBezTo>
                <a:cubicBezTo>
                  <a:pt x="70" y="75"/>
                  <a:pt x="70" y="75"/>
                  <a:pt x="70" y="75"/>
                </a:cubicBezTo>
                <a:cubicBezTo>
                  <a:pt x="69" y="75"/>
                  <a:pt x="69" y="75"/>
                  <a:pt x="69" y="75"/>
                </a:cubicBezTo>
                <a:cubicBezTo>
                  <a:pt x="69" y="75"/>
                  <a:pt x="70" y="74"/>
                  <a:pt x="69" y="74"/>
                </a:cubicBezTo>
                <a:cubicBezTo>
                  <a:pt x="69" y="74"/>
                  <a:pt x="69" y="74"/>
                  <a:pt x="69" y="74"/>
                </a:cubicBezTo>
                <a:cubicBezTo>
                  <a:pt x="69" y="74"/>
                  <a:pt x="69" y="74"/>
                  <a:pt x="70" y="74"/>
                </a:cubicBezTo>
                <a:cubicBezTo>
                  <a:pt x="69" y="74"/>
                  <a:pt x="69" y="74"/>
                  <a:pt x="69" y="74"/>
                </a:cubicBezTo>
                <a:cubicBezTo>
                  <a:pt x="69" y="74"/>
                  <a:pt x="69" y="74"/>
                  <a:pt x="69" y="74"/>
                </a:cubicBezTo>
                <a:cubicBezTo>
                  <a:pt x="69" y="74"/>
                  <a:pt x="69" y="74"/>
                  <a:pt x="69" y="74"/>
                </a:cubicBezTo>
                <a:cubicBezTo>
                  <a:pt x="69" y="74"/>
                  <a:pt x="69" y="74"/>
                  <a:pt x="69" y="74"/>
                </a:cubicBezTo>
                <a:cubicBezTo>
                  <a:pt x="68" y="74"/>
                  <a:pt x="69" y="74"/>
                  <a:pt x="68" y="74"/>
                </a:cubicBezTo>
                <a:cubicBezTo>
                  <a:pt x="68" y="74"/>
                  <a:pt x="68" y="74"/>
                  <a:pt x="68" y="74"/>
                </a:cubicBezTo>
                <a:cubicBezTo>
                  <a:pt x="68" y="74"/>
                  <a:pt x="68" y="74"/>
                  <a:pt x="68" y="74"/>
                </a:cubicBezTo>
                <a:cubicBezTo>
                  <a:pt x="68" y="74"/>
                  <a:pt x="68" y="74"/>
                  <a:pt x="68" y="74"/>
                </a:cubicBezTo>
                <a:cubicBezTo>
                  <a:pt x="68" y="74"/>
                  <a:pt x="68" y="74"/>
                  <a:pt x="68" y="74"/>
                </a:cubicBezTo>
                <a:cubicBezTo>
                  <a:pt x="68" y="74"/>
                  <a:pt x="68" y="74"/>
                  <a:pt x="68" y="74"/>
                </a:cubicBezTo>
                <a:cubicBezTo>
                  <a:pt x="68" y="74"/>
                  <a:pt x="68" y="73"/>
                  <a:pt x="68" y="73"/>
                </a:cubicBezTo>
                <a:cubicBezTo>
                  <a:pt x="68" y="73"/>
                  <a:pt x="69" y="73"/>
                  <a:pt x="69" y="73"/>
                </a:cubicBezTo>
                <a:cubicBezTo>
                  <a:pt x="69" y="73"/>
                  <a:pt x="68" y="73"/>
                  <a:pt x="68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68" y="73"/>
                  <a:pt x="67" y="73"/>
                  <a:pt x="67" y="73"/>
                </a:cubicBezTo>
                <a:cubicBezTo>
                  <a:pt x="67" y="73"/>
                  <a:pt x="68" y="73"/>
                  <a:pt x="68" y="73"/>
                </a:cubicBezTo>
                <a:cubicBezTo>
                  <a:pt x="68" y="73"/>
                  <a:pt x="68" y="73"/>
                  <a:pt x="68" y="73"/>
                </a:cubicBezTo>
                <a:cubicBezTo>
                  <a:pt x="68" y="73"/>
                  <a:pt x="68" y="72"/>
                  <a:pt x="67" y="72"/>
                </a:cubicBezTo>
                <a:cubicBezTo>
                  <a:pt x="67" y="72"/>
                  <a:pt x="67" y="73"/>
                  <a:pt x="67" y="73"/>
                </a:cubicBezTo>
                <a:cubicBezTo>
                  <a:pt x="67" y="73"/>
                  <a:pt x="67" y="73"/>
                  <a:pt x="67" y="73"/>
                </a:cubicBezTo>
                <a:cubicBezTo>
                  <a:pt x="67" y="73"/>
                  <a:pt x="67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6" y="73"/>
                  <a:pt x="65" y="73"/>
                </a:cubicBezTo>
                <a:cubicBezTo>
                  <a:pt x="65" y="73"/>
                  <a:pt x="65" y="74"/>
                  <a:pt x="65" y="74"/>
                </a:cubicBezTo>
                <a:cubicBezTo>
                  <a:pt x="65" y="74"/>
                  <a:pt x="65" y="74"/>
                  <a:pt x="65" y="74"/>
                </a:cubicBezTo>
                <a:cubicBezTo>
                  <a:pt x="65" y="74"/>
                  <a:pt x="65" y="74"/>
                  <a:pt x="65" y="74"/>
                </a:cubicBezTo>
                <a:cubicBezTo>
                  <a:pt x="65" y="74"/>
                  <a:pt x="64" y="74"/>
                  <a:pt x="64" y="74"/>
                </a:cubicBezTo>
                <a:cubicBezTo>
                  <a:pt x="64" y="74"/>
                  <a:pt x="65" y="74"/>
                  <a:pt x="65" y="73"/>
                </a:cubicBezTo>
                <a:cubicBezTo>
                  <a:pt x="65" y="73"/>
                  <a:pt x="64" y="73"/>
                  <a:pt x="64" y="73"/>
                </a:cubicBezTo>
                <a:cubicBezTo>
                  <a:pt x="64" y="73"/>
                  <a:pt x="64" y="73"/>
                  <a:pt x="64" y="73"/>
                </a:cubicBezTo>
                <a:cubicBezTo>
                  <a:pt x="64" y="73"/>
                  <a:pt x="64" y="73"/>
                  <a:pt x="64" y="73"/>
                </a:cubicBezTo>
                <a:cubicBezTo>
                  <a:pt x="64" y="73"/>
                  <a:pt x="64" y="73"/>
                  <a:pt x="64" y="73"/>
                </a:cubicBezTo>
                <a:cubicBezTo>
                  <a:pt x="64" y="73"/>
                  <a:pt x="64" y="73"/>
                  <a:pt x="64" y="73"/>
                </a:cubicBezTo>
                <a:cubicBezTo>
                  <a:pt x="64" y="73"/>
                  <a:pt x="63" y="73"/>
                  <a:pt x="63" y="73"/>
                </a:cubicBezTo>
                <a:cubicBezTo>
                  <a:pt x="63" y="73"/>
                  <a:pt x="63" y="72"/>
                  <a:pt x="63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3" y="73"/>
                  <a:pt x="63" y="72"/>
                  <a:pt x="63" y="72"/>
                </a:cubicBezTo>
                <a:cubicBezTo>
                  <a:pt x="63" y="72"/>
                  <a:pt x="63" y="73"/>
                  <a:pt x="63" y="73"/>
                </a:cubicBezTo>
                <a:cubicBezTo>
                  <a:pt x="62" y="73"/>
                  <a:pt x="62" y="73"/>
                  <a:pt x="62" y="72"/>
                </a:cubicBezTo>
                <a:cubicBezTo>
                  <a:pt x="62" y="72"/>
                  <a:pt x="62" y="72"/>
                  <a:pt x="62" y="72"/>
                </a:cubicBezTo>
                <a:cubicBezTo>
                  <a:pt x="62" y="72"/>
                  <a:pt x="62" y="72"/>
                  <a:pt x="62" y="72"/>
                </a:cubicBezTo>
                <a:cubicBezTo>
                  <a:pt x="62" y="72"/>
                  <a:pt x="63" y="72"/>
                  <a:pt x="62" y="71"/>
                </a:cubicBezTo>
                <a:cubicBezTo>
                  <a:pt x="62" y="72"/>
                  <a:pt x="62" y="72"/>
                  <a:pt x="61" y="72"/>
                </a:cubicBezTo>
                <a:cubicBezTo>
                  <a:pt x="62" y="72"/>
                  <a:pt x="62" y="72"/>
                  <a:pt x="62" y="71"/>
                </a:cubicBezTo>
                <a:cubicBezTo>
                  <a:pt x="62" y="71"/>
                  <a:pt x="62" y="71"/>
                  <a:pt x="62" y="71"/>
                </a:cubicBezTo>
                <a:cubicBezTo>
                  <a:pt x="62" y="71"/>
                  <a:pt x="62" y="71"/>
                  <a:pt x="62" y="71"/>
                </a:cubicBezTo>
                <a:cubicBezTo>
                  <a:pt x="62" y="71"/>
                  <a:pt x="62" y="71"/>
                  <a:pt x="62" y="72"/>
                </a:cubicBezTo>
                <a:cubicBezTo>
                  <a:pt x="61" y="71"/>
                  <a:pt x="61" y="71"/>
                  <a:pt x="61" y="71"/>
                </a:cubicBezTo>
                <a:cubicBezTo>
                  <a:pt x="61" y="71"/>
                  <a:pt x="61" y="71"/>
                  <a:pt x="61" y="71"/>
                </a:cubicBezTo>
                <a:cubicBezTo>
                  <a:pt x="62" y="71"/>
                  <a:pt x="62" y="71"/>
                  <a:pt x="62" y="71"/>
                </a:cubicBezTo>
                <a:cubicBezTo>
                  <a:pt x="62" y="71"/>
                  <a:pt x="62" y="71"/>
                  <a:pt x="62" y="71"/>
                </a:cubicBezTo>
                <a:cubicBezTo>
                  <a:pt x="61" y="71"/>
                  <a:pt x="61" y="71"/>
                  <a:pt x="61" y="71"/>
                </a:cubicBezTo>
                <a:cubicBezTo>
                  <a:pt x="61" y="71"/>
                  <a:pt x="61" y="71"/>
                  <a:pt x="60" y="71"/>
                </a:cubicBezTo>
                <a:cubicBezTo>
                  <a:pt x="60" y="71"/>
                  <a:pt x="60" y="71"/>
                  <a:pt x="60" y="70"/>
                </a:cubicBezTo>
                <a:cubicBezTo>
                  <a:pt x="60" y="70"/>
                  <a:pt x="60" y="70"/>
                  <a:pt x="61" y="70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9"/>
                  <a:pt x="61" y="69"/>
                  <a:pt x="61" y="69"/>
                </a:cubicBezTo>
                <a:cubicBezTo>
                  <a:pt x="60" y="69"/>
                  <a:pt x="60" y="70"/>
                  <a:pt x="60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70"/>
                  <a:pt x="60" y="70"/>
                  <a:pt x="60" y="69"/>
                </a:cubicBezTo>
                <a:cubicBezTo>
                  <a:pt x="60" y="69"/>
                  <a:pt x="60" y="69"/>
                  <a:pt x="60" y="69"/>
                </a:cubicBezTo>
                <a:cubicBezTo>
                  <a:pt x="60" y="69"/>
                  <a:pt x="60" y="70"/>
                  <a:pt x="60" y="70"/>
                </a:cubicBezTo>
                <a:cubicBezTo>
                  <a:pt x="59" y="69"/>
                  <a:pt x="60" y="69"/>
                  <a:pt x="60" y="69"/>
                </a:cubicBezTo>
                <a:cubicBezTo>
                  <a:pt x="60" y="69"/>
                  <a:pt x="60" y="69"/>
                  <a:pt x="59" y="69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8"/>
                  <a:pt x="59" y="68"/>
                  <a:pt x="60" y="68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68"/>
                  <a:pt x="59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8" y="67"/>
                  <a:pt x="58" y="67"/>
                </a:cubicBezTo>
                <a:cubicBezTo>
                  <a:pt x="58" y="67"/>
                  <a:pt x="58" y="67"/>
                  <a:pt x="59" y="67"/>
                </a:cubicBezTo>
                <a:cubicBezTo>
                  <a:pt x="59" y="67"/>
                  <a:pt x="59" y="67"/>
                  <a:pt x="60" y="67"/>
                </a:cubicBezTo>
                <a:cubicBezTo>
                  <a:pt x="60" y="67"/>
                  <a:pt x="60" y="67"/>
                  <a:pt x="60" y="67"/>
                </a:cubicBezTo>
                <a:cubicBezTo>
                  <a:pt x="60" y="67"/>
                  <a:pt x="60" y="67"/>
                  <a:pt x="60" y="66"/>
                </a:cubicBezTo>
                <a:cubicBezTo>
                  <a:pt x="60" y="67"/>
                  <a:pt x="60" y="67"/>
                  <a:pt x="60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7"/>
                  <a:pt x="59" y="67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59" y="66"/>
                  <a:pt x="59" y="66"/>
                  <a:pt x="60" y="66"/>
                </a:cubicBezTo>
                <a:cubicBezTo>
                  <a:pt x="60" y="66"/>
                  <a:pt x="60" y="66"/>
                  <a:pt x="60" y="66"/>
                </a:cubicBezTo>
                <a:cubicBezTo>
                  <a:pt x="60" y="66"/>
                  <a:pt x="61" y="66"/>
                  <a:pt x="61" y="66"/>
                </a:cubicBezTo>
                <a:cubicBezTo>
                  <a:pt x="61" y="66"/>
                  <a:pt x="61" y="66"/>
                  <a:pt x="61" y="66"/>
                </a:cubicBezTo>
                <a:cubicBezTo>
                  <a:pt x="61" y="66"/>
                  <a:pt x="61" y="66"/>
                  <a:pt x="61" y="66"/>
                </a:cubicBezTo>
                <a:cubicBezTo>
                  <a:pt x="61" y="66"/>
                  <a:pt x="60" y="66"/>
                  <a:pt x="60" y="66"/>
                </a:cubicBezTo>
                <a:cubicBezTo>
                  <a:pt x="60" y="66"/>
                  <a:pt x="60" y="66"/>
                  <a:pt x="60" y="65"/>
                </a:cubicBezTo>
                <a:cubicBezTo>
                  <a:pt x="60" y="65"/>
                  <a:pt x="60" y="66"/>
                  <a:pt x="59" y="66"/>
                </a:cubicBezTo>
                <a:cubicBezTo>
                  <a:pt x="59" y="65"/>
                  <a:pt x="59" y="65"/>
                  <a:pt x="59" y="65"/>
                </a:cubicBezTo>
                <a:cubicBezTo>
                  <a:pt x="59" y="65"/>
                  <a:pt x="59" y="65"/>
                  <a:pt x="59" y="65"/>
                </a:cubicBezTo>
                <a:cubicBezTo>
                  <a:pt x="59" y="65"/>
                  <a:pt x="59" y="65"/>
                  <a:pt x="59" y="65"/>
                </a:cubicBezTo>
                <a:cubicBezTo>
                  <a:pt x="59" y="65"/>
                  <a:pt x="59" y="65"/>
                  <a:pt x="59" y="65"/>
                </a:cubicBezTo>
                <a:cubicBezTo>
                  <a:pt x="59" y="65"/>
                  <a:pt x="59" y="65"/>
                  <a:pt x="59" y="65"/>
                </a:cubicBezTo>
                <a:cubicBezTo>
                  <a:pt x="59" y="65"/>
                  <a:pt x="59" y="66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59" y="66"/>
                  <a:pt x="59" y="66"/>
                  <a:pt x="58" y="66"/>
                </a:cubicBezTo>
                <a:cubicBezTo>
                  <a:pt x="58" y="66"/>
                  <a:pt x="58" y="66"/>
                  <a:pt x="58" y="66"/>
                </a:cubicBezTo>
                <a:cubicBezTo>
                  <a:pt x="58" y="66"/>
                  <a:pt x="58" y="66"/>
                  <a:pt x="58" y="66"/>
                </a:cubicBezTo>
                <a:cubicBezTo>
                  <a:pt x="58" y="66"/>
                  <a:pt x="58" y="66"/>
                  <a:pt x="58" y="66"/>
                </a:cubicBezTo>
                <a:cubicBezTo>
                  <a:pt x="58" y="66"/>
                  <a:pt x="58" y="67"/>
                  <a:pt x="58" y="67"/>
                </a:cubicBezTo>
                <a:cubicBezTo>
                  <a:pt x="58" y="67"/>
                  <a:pt x="57" y="67"/>
                  <a:pt x="57" y="67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67"/>
                  <a:pt x="57" y="67"/>
                  <a:pt x="57" y="66"/>
                </a:cubicBezTo>
                <a:cubicBezTo>
                  <a:pt x="57" y="66"/>
                  <a:pt x="57" y="66"/>
                  <a:pt x="58" y="65"/>
                </a:cubicBezTo>
                <a:cubicBezTo>
                  <a:pt x="58" y="65"/>
                  <a:pt x="58" y="65"/>
                  <a:pt x="58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4"/>
                  <a:pt x="57" y="64"/>
                  <a:pt x="57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7" y="64"/>
                  <a:pt x="57" y="64"/>
                  <a:pt x="57" y="64"/>
                </a:cubicBezTo>
                <a:cubicBezTo>
                  <a:pt x="57" y="64"/>
                  <a:pt x="57" y="64"/>
                  <a:pt x="56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4"/>
                  <a:pt x="56" y="63"/>
                  <a:pt x="56" y="63"/>
                </a:cubicBezTo>
                <a:cubicBezTo>
                  <a:pt x="56" y="63"/>
                  <a:pt x="56" y="63"/>
                  <a:pt x="55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63"/>
                  <a:pt x="56" y="63"/>
                  <a:pt x="56" y="63"/>
                </a:cubicBezTo>
                <a:cubicBezTo>
                  <a:pt x="56" y="63"/>
                  <a:pt x="57" y="62"/>
                  <a:pt x="57" y="62"/>
                </a:cubicBezTo>
                <a:cubicBezTo>
                  <a:pt x="57" y="62"/>
                  <a:pt x="57" y="62"/>
                  <a:pt x="57" y="62"/>
                </a:cubicBezTo>
                <a:cubicBezTo>
                  <a:pt x="57" y="62"/>
                  <a:pt x="58" y="62"/>
                  <a:pt x="58" y="62"/>
                </a:cubicBezTo>
                <a:cubicBezTo>
                  <a:pt x="58" y="62"/>
                  <a:pt x="58" y="62"/>
                  <a:pt x="58" y="62"/>
                </a:cubicBezTo>
                <a:cubicBezTo>
                  <a:pt x="58" y="61"/>
                  <a:pt x="58" y="61"/>
                  <a:pt x="58" y="61"/>
                </a:cubicBezTo>
                <a:cubicBezTo>
                  <a:pt x="59" y="61"/>
                  <a:pt x="59" y="61"/>
                  <a:pt x="60" y="61"/>
                </a:cubicBezTo>
                <a:cubicBezTo>
                  <a:pt x="60" y="61"/>
                  <a:pt x="60" y="61"/>
                  <a:pt x="60" y="61"/>
                </a:cubicBezTo>
                <a:cubicBezTo>
                  <a:pt x="60" y="61"/>
                  <a:pt x="60" y="61"/>
                  <a:pt x="60" y="61"/>
                </a:cubicBezTo>
                <a:cubicBezTo>
                  <a:pt x="59" y="61"/>
                  <a:pt x="59" y="61"/>
                  <a:pt x="59" y="61"/>
                </a:cubicBezTo>
                <a:cubicBezTo>
                  <a:pt x="59" y="61"/>
                  <a:pt x="59" y="61"/>
                  <a:pt x="59" y="61"/>
                </a:cubicBezTo>
                <a:cubicBezTo>
                  <a:pt x="59" y="61"/>
                  <a:pt x="58" y="61"/>
                  <a:pt x="58" y="61"/>
                </a:cubicBezTo>
                <a:cubicBezTo>
                  <a:pt x="58" y="61"/>
                  <a:pt x="58" y="61"/>
                  <a:pt x="58" y="61"/>
                </a:cubicBezTo>
                <a:cubicBezTo>
                  <a:pt x="58" y="61"/>
                  <a:pt x="57" y="62"/>
                  <a:pt x="57" y="62"/>
                </a:cubicBezTo>
                <a:cubicBezTo>
                  <a:pt x="57" y="62"/>
                  <a:pt x="57" y="62"/>
                  <a:pt x="57" y="62"/>
                </a:cubicBezTo>
                <a:cubicBezTo>
                  <a:pt x="57" y="62"/>
                  <a:pt x="56" y="62"/>
                  <a:pt x="56" y="63"/>
                </a:cubicBezTo>
                <a:cubicBezTo>
                  <a:pt x="56" y="63"/>
                  <a:pt x="56" y="63"/>
                  <a:pt x="55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63"/>
                  <a:pt x="55" y="63"/>
                  <a:pt x="55" y="62"/>
                </a:cubicBezTo>
                <a:cubicBezTo>
                  <a:pt x="55" y="62"/>
                  <a:pt x="55" y="62"/>
                  <a:pt x="55" y="62"/>
                </a:cubicBezTo>
                <a:cubicBezTo>
                  <a:pt x="55" y="62"/>
                  <a:pt x="56" y="62"/>
                  <a:pt x="56" y="62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2"/>
                  <a:pt x="56" y="62"/>
                  <a:pt x="55" y="62"/>
                </a:cubicBezTo>
                <a:cubicBezTo>
                  <a:pt x="55" y="62"/>
                  <a:pt x="55" y="62"/>
                  <a:pt x="55" y="62"/>
                </a:cubicBezTo>
                <a:cubicBezTo>
                  <a:pt x="56" y="61"/>
                  <a:pt x="57" y="62"/>
                  <a:pt x="57" y="61"/>
                </a:cubicBezTo>
                <a:cubicBezTo>
                  <a:pt x="57" y="61"/>
                  <a:pt x="57" y="61"/>
                  <a:pt x="57" y="61"/>
                </a:cubicBezTo>
                <a:cubicBezTo>
                  <a:pt x="57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5" y="61"/>
                  <a:pt x="55" y="61"/>
                  <a:pt x="55" y="61"/>
                </a:cubicBezTo>
                <a:cubicBezTo>
                  <a:pt x="55" y="61"/>
                  <a:pt x="55" y="61"/>
                  <a:pt x="55" y="61"/>
                </a:cubicBezTo>
                <a:cubicBezTo>
                  <a:pt x="55" y="61"/>
                  <a:pt x="55" y="61"/>
                  <a:pt x="55" y="61"/>
                </a:cubicBezTo>
                <a:cubicBezTo>
                  <a:pt x="56" y="60"/>
                  <a:pt x="57" y="60"/>
                  <a:pt x="58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58" y="60"/>
                  <a:pt x="58" y="60"/>
                  <a:pt x="58" y="60"/>
                </a:cubicBezTo>
                <a:cubicBezTo>
                  <a:pt x="58" y="60"/>
                  <a:pt x="58" y="60"/>
                  <a:pt x="57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6" y="60"/>
                  <a:pt x="55" y="60"/>
                  <a:pt x="55" y="60"/>
                </a:cubicBezTo>
                <a:cubicBezTo>
                  <a:pt x="55" y="60"/>
                  <a:pt x="55" y="60"/>
                  <a:pt x="55" y="60"/>
                </a:cubicBezTo>
                <a:cubicBezTo>
                  <a:pt x="55" y="60"/>
                  <a:pt x="55" y="60"/>
                  <a:pt x="55" y="60"/>
                </a:cubicBezTo>
                <a:cubicBezTo>
                  <a:pt x="56" y="60"/>
                  <a:pt x="56" y="60"/>
                  <a:pt x="56" y="59"/>
                </a:cubicBezTo>
                <a:cubicBezTo>
                  <a:pt x="56" y="59"/>
                  <a:pt x="56" y="59"/>
                  <a:pt x="57" y="59"/>
                </a:cubicBezTo>
                <a:cubicBezTo>
                  <a:pt x="57" y="59"/>
                  <a:pt x="57" y="59"/>
                  <a:pt x="57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9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9"/>
                  <a:pt x="58" y="59"/>
                  <a:pt x="57" y="59"/>
                </a:cubicBezTo>
                <a:cubicBezTo>
                  <a:pt x="57" y="59"/>
                  <a:pt x="57" y="59"/>
                  <a:pt x="57" y="59"/>
                </a:cubicBezTo>
                <a:cubicBezTo>
                  <a:pt x="57" y="59"/>
                  <a:pt x="57" y="59"/>
                  <a:pt x="57" y="59"/>
                </a:cubicBezTo>
                <a:cubicBezTo>
                  <a:pt x="57" y="59"/>
                  <a:pt x="56" y="59"/>
                  <a:pt x="56" y="59"/>
                </a:cubicBezTo>
                <a:cubicBezTo>
                  <a:pt x="56" y="59"/>
                  <a:pt x="56" y="59"/>
                  <a:pt x="56" y="59"/>
                </a:cubicBezTo>
                <a:cubicBezTo>
                  <a:pt x="56" y="59"/>
                  <a:pt x="55" y="60"/>
                  <a:pt x="55" y="60"/>
                </a:cubicBezTo>
                <a:cubicBezTo>
                  <a:pt x="55" y="60"/>
                  <a:pt x="55" y="60"/>
                  <a:pt x="55" y="60"/>
                </a:cubicBezTo>
                <a:cubicBezTo>
                  <a:pt x="55" y="60"/>
                  <a:pt x="55" y="59"/>
                  <a:pt x="55" y="59"/>
                </a:cubicBezTo>
                <a:cubicBezTo>
                  <a:pt x="55" y="59"/>
                  <a:pt x="55" y="59"/>
                  <a:pt x="56" y="59"/>
                </a:cubicBezTo>
                <a:cubicBezTo>
                  <a:pt x="56" y="59"/>
                  <a:pt x="57" y="59"/>
                  <a:pt x="57" y="59"/>
                </a:cubicBezTo>
                <a:cubicBezTo>
                  <a:pt x="57" y="59"/>
                  <a:pt x="57" y="59"/>
                  <a:pt x="57" y="59"/>
                </a:cubicBezTo>
                <a:cubicBezTo>
                  <a:pt x="56" y="59"/>
                  <a:pt x="56" y="59"/>
                  <a:pt x="56" y="58"/>
                </a:cubicBezTo>
                <a:cubicBezTo>
                  <a:pt x="56" y="58"/>
                  <a:pt x="56" y="58"/>
                  <a:pt x="56" y="58"/>
                </a:cubicBezTo>
                <a:cubicBezTo>
                  <a:pt x="56" y="58"/>
                  <a:pt x="56" y="58"/>
                  <a:pt x="56" y="58"/>
                </a:cubicBezTo>
                <a:cubicBezTo>
                  <a:pt x="56" y="58"/>
                  <a:pt x="56" y="58"/>
                  <a:pt x="57" y="58"/>
                </a:cubicBezTo>
                <a:cubicBezTo>
                  <a:pt x="57" y="58"/>
                  <a:pt x="57" y="59"/>
                  <a:pt x="57" y="59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9" y="59"/>
                  <a:pt x="59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58"/>
                  <a:pt x="58" y="58"/>
                  <a:pt x="58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7" y="58"/>
                  <a:pt x="57" y="58"/>
                  <a:pt x="57" y="58"/>
                </a:cubicBezTo>
                <a:cubicBezTo>
                  <a:pt x="57" y="58"/>
                  <a:pt x="57" y="58"/>
                  <a:pt x="57" y="58"/>
                </a:cubicBezTo>
                <a:cubicBezTo>
                  <a:pt x="56" y="58"/>
                  <a:pt x="56" y="58"/>
                  <a:pt x="56" y="58"/>
                </a:cubicBezTo>
                <a:cubicBezTo>
                  <a:pt x="56" y="58"/>
                  <a:pt x="56" y="58"/>
                  <a:pt x="56" y="58"/>
                </a:cubicBezTo>
                <a:cubicBezTo>
                  <a:pt x="56" y="58"/>
                  <a:pt x="56" y="58"/>
                  <a:pt x="57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58" y="57"/>
                  <a:pt x="58" y="57"/>
                  <a:pt x="58" y="57"/>
                </a:cubicBezTo>
                <a:cubicBezTo>
                  <a:pt x="58" y="57"/>
                  <a:pt x="58" y="57"/>
                  <a:pt x="59" y="57"/>
                </a:cubicBezTo>
                <a:cubicBezTo>
                  <a:pt x="59" y="57"/>
                  <a:pt x="59" y="57"/>
                  <a:pt x="59" y="57"/>
                </a:cubicBezTo>
                <a:cubicBezTo>
                  <a:pt x="58" y="57"/>
                  <a:pt x="58" y="57"/>
                  <a:pt x="58" y="57"/>
                </a:cubicBezTo>
                <a:cubicBezTo>
                  <a:pt x="58" y="57"/>
                  <a:pt x="58" y="57"/>
                  <a:pt x="58" y="57"/>
                </a:cubicBezTo>
                <a:cubicBezTo>
                  <a:pt x="58" y="57"/>
                  <a:pt x="58" y="57"/>
                  <a:pt x="58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8" y="56"/>
                  <a:pt x="59" y="56"/>
                  <a:pt x="59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6"/>
                  <a:pt x="58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6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54"/>
                  <a:pt x="59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8" y="54"/>
                  <a:pt x="58" y="54"/>
                  <a:pt x="58" y="54"/>
                </a:cubicBezTo>
                <a:cubicBezTo>
                  <a:pt x="57" y="54"/>
                  <a:pt x="57" y="54"/>
                  <a:pt x="57" y="54"/>
                </a:cubicBezTo>
                <a:cubicBezTo>
                  <a:pt x="57" y="54"/>
                  <a:pt x="56" y="54"/>
                  <a:pt x="56" y="54"/>
                </a:cubicBezTo>
                <a:cubicBezTo>
                  <a:pt x="56" y="54"/>
                  <a:pt x="56" y="54"/>
                  <a:pt x="56" y="54"/>
                </a:cubicBezTo>
                <a:cubicBezTo>
                  <a:pt x="56" y="54"/>
                  <a:pt x="56" y="54"/>
                  <a:pt x="56" y="54"/>
                </a:cubicBezTo>
                <a:cubicBezTo>
                  <a:pt x="56" y="54"/>
                  <a:pt x="55" y="54"/>
                  <a:pt x="55" y="54"/>
                </a:cubicBezTo>
                <a:cubicBezTo>
                  <a:pt x="55" y="54"/>
                  <a:pt x="55" y="54"/>
                  <a:pt x="55" y="54"/>
                </a:cubicBezTo>
                <a:cubicBezTo>
                  <a:pt x="56" y="54"/>
                  <a:pt x="56" y="54"/>
                  <a:pt x="56" y="54"/>
                </a:cubicBezTo>
                <a:cubicBezTo>
                  <a:pt x="56" y="54"/>
                  <a:pt x="56" y="54"/>
                  <a:pt x="57" y="55"/>
                </a:cubicBezTo>
                <a:cubicBezTo>
                  <a:pt x="57" y="55"/>
                  <a:pt x="58" y="55"/>
                  <a:pt x="57" y="55"/>
                </a:cubicBezTo>
                <a:cubicBezTo>
                  <a:pt x="57" y="55"/>
                  <a:pt x="57" y="56"/>
                  <a:pt x="56" y="56"/>
                </a:cubicBezTo>
                <a:cubicBezTo>
                  <a:pt x="56" y="56"/>
                  <a:pt x="56" y="56"/>
                  <a:pt x="56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6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4" y="55"/>
                  <a:pt x="54" y="55"/>
                  <a:pt x="54" y="55"/>
                </a:cubicBezTo>
                <a:cubicBezTo>
                  <a:pt x="51" y="58"/>
                  <a:pt x="48" y="61"/>
                  <a:pt x="46" y="64"/>
                </a:cubicBezTo>
                <a:cubicBezTo>
                  <a:pt x="46" y="64"/>
                  <a:pt x="46" y="64"/>
                  <a:pt x="46" y="64"/>
                </a:cubicBezTo>
                <a:cubicBezTo>
                  <a:pt x="47" y="64"/>
                  <a:pt x="47" y="65"/>
                  <a:pt x="47" y="65"/>
                </a:cubicBezTo>
                <a:cubicBezTo>
                  <a:pt x="47" y="65"/>
                  <a:pt x="47" y="65"/>
                  <a:pt x="47" y="65"/>
                </a:cubicBezTo>
                <a:cubicBezTo>
                  <a:pt x="47" y="65"/>
                  <a:pt x="47" y="65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8" y="66"/>
                  <a:pt x="48" y="66"/>
                </a:cubicBezTo>
                <a:cubicBezTo>
                  <a:pt x="48" y="66"/>
                  <a:pt x="48" y="66"/>
                  <a:pt x="48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50" y="66"/>
                  <a:pt x="50" y="67"/>
                  <a:pt x="51" y="67"/>
                </a:cubicBezTo>
                <a:cubicBezTo>
                  <a:pt x="51" y="67"/>
                  <a:pt x="51" y="67"/>
                  <a:pt x="51" y="67"/>
                </a:cubicBezTo>
                <a:cubicBezTo>
                  <a:pt x="50" y="67"/>
                  <a:pt x="50" y="67"/>
                  <a:pt x="50" y="67"/>
                </a:cubicBezTo>
                <a:cubicBezTo>
                  <a:pt x="50" y="68"/>
                  <a:pt x="49" y="67"/>
                  <a:pt x="49" y="67"/>
                </a:cubicBezTo>
                <a:cubicBezTo>
                  <a:pt x="49" y="67"/>
                  <a:pt x="49" y="67"/>
                  <a:pt x="49" y="67"/>
                </a:cubicBezTo>
                <a:cubicBezTo>
                  <a:pt x="49" y="68"/>
                  <a:pt x="50" y="68"/>
                  <a:pt x="50" y="68"/>
                </a:cubicBezTo>
                <a:cubicBezTo>
                  <a:pt x="49" y="68"/>
                  <a:pt x="49" y="68"/>
                  <a:pt x="49" y="69"/>
                </a:cubicBezTo>
                <a:cubicBezTo>
                  <a:pt x="48" y="69"/>
                  <a:pt x="48" y="68"/>
                  <a:pt x="48" y="68"/>
                </a:cubicBezTo>
                <a:cubicBezTo>
                  <a:pt x="48" y="68"/>
                  <a:pt x="48" y="68"/>
                  <a:pt x="48" y="68"/>
                </a:cubicBezTo>
                <a:cubicBezTo>
                  <a:pt x="48" y="69"/>
                  <a:pt x="48" y="69"/>
                  <a:pt x="48" y="69"/>
                </a:cubicBezTo>
                <a:cubicBezTo>
                  <a:pt x="48" y="69"/>
                  <a:pt x="48" y="70"/>
                  <a:pt x="48" y="70"/>
                </a:cubicBezTo>
                <a:cubicBezTo>
                  <a:pt x="48" y="70"/>
                  <a:pt x="48" y="70"/>
                  <a:pt x="48" y="70"/>
                </a:cubicBezTo>
                <a:cubicBezTo>
                  <a:pt x="48" y="70"/>
                  <a:pt x="47" y="70"/>
                  <a:pt x="47" y="70"/>
                </a:cubicBezTo>
                <a:cubicBezTo>
                  <a:pt x="47" y="69"/>
                  <a:pt x="47" y="69"/>
                  <a:pt x="47" y="69"/>
                </a:cubicBezTo>
                <a:cubicBezTo>
                  <a:pt x="47" y="69"/>
                  <a:pt x="46" y="69"/>
                  <a:pt x="46" y="69"/>
                </a:cubicBezTo>
                <a:cubicBezTo>
                  <a:pt x="46" y="69"/>
                  <a:pt x="46" y="69"/>
                  <a:pt x="46" y="69"/>
                </a:cubicBezTo>
                <a:cubicBezTo>
                  <a:pt x="46" y="68"/>
                  <a:pt x="46" y="68"/>
                  <a:pt x="46" y="68"/>
                </a:cubicBezTo>
                <a:cubicBezTo>
                  <a:pt x="46" y="68"/>
                  <a:pt x="46" y="68"/>
                  <a:pt x="45" y="68"/>
                </a:cubicBezTo>
                <a:cubicBezTo>
                  <a:pt x="45" y="68"/>
                  <a:pt x="44" y="67"/>
                  <a:pt x="44" y="67"/>
                </a:cubicBezTo>
                <a:cubicBezTo>
                  <a:pt x="44" y="67"/>
                  <a:pt x="43" y="68"/>
                  <a:pt x="43" y="68"/>
                </a:cubicBezTo>
                <a:cubicBezTo>
                  <a:pt x="43" y="68"/>
                  <a:pt x="43" y="68"/>
                  <a:pt x="44" y="68"/>
                </a:cubicBezTo>
                <a:cubicBezTo>
                  <a:pt x="43" y="68"/>
                  <a:pt x="43" y="68"/>
                  <a:pt x="43" y="68"/>
                </a:cubicBezTo>
                <a:cubicBezTo>
                  <a:pt x="43" y="68"/>
                  <a:pt x="43" y="68"/>
                  <a:pt x="43" y="68"/>
                </a:cubicBezTo>
                <a:cubicBezTo>
                  <a:pt x="43" y="68"/>
                  <a:pt x="43" y="68"/>
                  <a:pt x="43" y="68"/>
                </a:cubicBezTo>
                <a:cubicBezTo>
                  <a:pt x="43" y="68"/>
                  <a:pt x="43" y="68"/>
                  <a:pt x="43" y="69"/>
                </a:cubicBezTo>
                <a:cubicBezTo>
                  <a:pt x="43" y="69"/>
                  <a:pt x="43" y="69"/>
                  <a:pt x="43" y="69"/>
                </a:cubicBezTo>
                <a:cubicBezTo>
                  <a:pt x="43" y="69"/>
                  <a:pt x="43" y="69"/>
                  <a:pt x="43" y="69"/>
                </a:cubicBezTo>
                <a:cubicBezTo>
                  <a:pt x="44" y="69"/>
                  <a:pt x="44" y="70"/>
                  <a:pt x="44" y="70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44" y="70"/>
                  <a:pt x="45" y="70"/>
                </a:cubicBezTo>
                <a:cubicBezTo>
                  <a:pt x="45" y="70"/>
                  <a:pt x="45" y="71"/>
                  <a:pt x="45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1"/>
                  <a:pt x="46" y="71"/>
                  <a:pt x="46" y="71"/>
                </a:cubicBezTo>
                <a:cubicBezTo>
                  <a:pt x="46" y="72"/>
                  <a:pt x="47" y="72"/>
                  <a:pt x="47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3"/>
                  <a:pt x="46" y="72"/>
                  <a:pt x="46" y="72"/>
                </a:cubicBezTo>
                <a:cubicBezTo>
                  <a:pt x="46" y="73"/>
                  <a:pt x="46" y="73"/>
                  <a:pt x="46" y="74"/>
                </a:cubicBezTo>
                <a:cubicBezTo>
                  <a:pt x="46" y="74"/>
                  <a:pt x="46" y="74"/>
                  <a:pt x="46" y="74"/>
                </a:cubicBezTo>
                <a:cubicBezTo>
                  <a:pt x="46" y="74"/>
                  <a:pt x="46" y="74"/>
                  <a:pt x="46" y="74"/>
                </a:cubicBezTo>
                <a:cubicBezTo>
                  <a:pt x="46" y="74"/>
                  <a:pt x="46" y="74"/>
                  <a:pt x="46" y="75"/>
                </a:cubicBezTo>
                <a:cubicBezTo>
                  <a:pt x="46" y="74"/>
                  <a:pt x="46" y="74"/>
                  <a:pt x="45" y="74"/>
                </a:cubicBezTo>
                <a:cubicBezTo>
                  <a:pt x="44" y="74"/>
                  <a:pt x="44" y="73"/>
                  <a:pt x="43" y="72"/>
                </a:cubicBezTo>
                <a:cubicBezTo>
                  <a:pt x="43" y="72"/>
                  <a:pt x="43" y="73"/>
                  <a:pt x="43" y="73"/>
                </a:cubicBezTo>
                <a:cubicBezTo>
                  <a:pt x="42" y="73"/>
                  <a:pt x="42" y="72"/>
                  <a:pt x="42" y="72"/>
                </a:cubicBezTo>
                <a:cubicBezTo>
                  <a:pt x="42" y="73"/>
                  <a:pt x="43" y="74"/>
                  <a:pt x="43" y="74"/>
                </a:cubicBezTo>
                <a:cubicBezTo>
                  <a:pt x="44" y="74"/>
                  <a:pt x="45" y="75"/>
                  <a:pt x="45" y="76"/>
                </a:cubicBezTo>
                <a:cubicBezTo>
                  <a:pt x="43" y="75"/>
                  <a:pt x="43" y="75"/>
                  <a:pt x="43" y="75"/>
                </a:cubicBezTo>
                <a:cubicBezTo>
                  <a:pt x="42" y="75"/>
                  <a:pt x="42" y="75"/>
                  <a:pt x="41" y="75"/>
                </a:cubicBezTo>
                <a:cubicBezTo>
                  <a:pt x="41" y="75"/>
                  <a:pt x="41" y="74"/>
                  <a:pt x="41" y="74"/>
                </a:cubicBezTo>
                <a:cubicBezTo>
                  <a:pt x="41" y="74"/>
                  <a:pt x="40" y="74"/>
                  <a:pt x="40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0" y="74"/>
                  <a:pt x="39" y="74"/>
                  <a:pt x="39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39" y="75"/>
                  <a:pt x="38" y="75"/>
                  <a:pt x="38" y="76"/>
                </a:cubicBezTo>
                <a:cubicBezTo>
                  <a:pt x="38" y="76"/>
                  <a:pt x="38" y="76"/>
                  <a:pt x="38" y="76"/>
                </a:cubicBezTo>
                <a:cubicBezTo>
                  <a:pt x="38" y="77"/>
                  <a:pt x="38" y="77"/>
                  <a:pt x="38" y="77"/>
                </a:cubicBezTo>
                <a:cubicBezTo>
                  <a:pt x="39" y="77"/>
                  <a:pt x="40" y="77"/>
                  <a:pt x="40" y="78"/>
                </a:cubicBezTo>
                <a:cubicBezTo>
                  <a:pt x="41" y="78"/>
                  <a:pt x="41" y="77"/>
                  <a:pt x="41" y="77"/>
                </a:cubicBezTo>
                <a:cubicBezTo>
                  <a:pt x="41" y="77"/>
                  <a:pt x="41" y="78"/>
                  <a:pt x="41" y="78"/>
                </a:cubicBezTo>
                <a:cubicBezTo>
                  <a:pt x="41" y="78"/>
                  <a:pt x="41" y="78"/>
                  <a:pt x="41" y="78"/>
                </a:cubicBezTo>
                <a:cubicBezTo>
                  <a:pt x="40" y="78"/>
                  <a:pt x="41" y="80"/>
                  <a:pt x="41" y="81"/>
                </a:cubicBezTo>
                <a:cubicBezTo>
                  <a:pt x="41" y="81"/>
                  <a:pt x="41" y="81"/>
                  <a:pt x="40" y="81"/>
                </a:cubicBezTo>
                <a:cubicBezTo>
                  <a:pt x="40" y="81"/>
                  <a:pt x="40" y="81"/>
                  <a:pt x="41" y="82"/>
                </a:cubicBezTo>
                <a:cubicBezTo>
                  <a:pt x="41" y="82"/>
                  <a:pt x="41" y="82"/>
                  <a:pt x="41" y="82"/>
                </a:cubicBezTo>
                <a:cubicBezTo>
                  <a:pt x="41" y="81"/>
                  <a:pt x="42" y="81"/>
                  <a:pt x="43" y="82"/>
                </a:cubicBezTo>
                <a:cubicBezTo>
                  <a:pt x="43" y="82"/>
                  <a:pt x="43" y="82"/>
                  <a:pt x="42" y="82"/>
                </a:cubicBezTo>
                <a:cubicBezTo>
                  <a:pt x="43" y="82"/>
                  <a:pt x="43" y="82"/>
                  <a:pt x="43" y="82"/>
                </a:cubicBezTo>
                <a:cubicBezTo>
                  <a:pt x="43" y="82"/>
                  <a:pt x="44" y="82"/>
                  <a:pt x="44" y="82"/>
                </a:cubicBezTo>
                <a:cubicBezTo>
                  <a:pt x="44" y="82"/>
                  <a:pt x="44" y="81"/>
                  <a:pt x="44" y="81"/>
                </a:cubicBezTo>
                <a:cubicBezTo>
                  <a:pt x="45" y="81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1"/>
                  <a:pt x="45" y="81"/>
                  <a:pt x="46" y="80"/>
                </a:cubicBezTo>
                <a:cubicBezTo>
                  <a:pt x="45" y="79"/>
                  <a:pt x="46" y="80"/>
                  <a:pt x="46" y="79"/>
                </a:cubicBezTo>
                <a:cubicBezTo>
                  <a:pt x="46" y="79"/>
                  <a:pt x="46" y="79"/>
                  <a:pt x="46" y="79"/>
                </a:cubicBezTo>
                <a:cubicBezTo>
                  <a:pt x="47" y="79"/>
                  <a:pt x="47" y="79"/>
                  <a:pt x="47" y="79"/>
                </a:cubicBezTo>
                <a:cubicBezTo>
                  <a:pt x="47" y="79"/>
                  <a:pt x="48" y="81"/>
                  <a:pt x="49" y="81"/>
                </a:cubicBezTo>
                <a:cubicBezTo>
                  <a:pt x="49" y="82"/>
                  <a:pt x="48" y="82"/>
                  <a:pt x="48" y="82"/>
                </a:cubicBezTo>
                <a:cubicBezTo>
                  <a:pt x="49" y="82"/>
                  <a:pt x="49" y="82"/>
                  <a:pt x="49" y="82"/>
                </a:cubicBezTo>
                <a:cubicBezTo>
                  <a:pt x="49" y="83"/>
                  <a:pt x="50" y="82"/>
                  <a:pt x="50" y="83"/>
                </a:cubicBezTo>
                <a:cubicBezTo>
                  <a:pt x="50" y="83"/>
                  <a:pt x="50" y="83"/>
                  <a:pt x="49" y="83"/>
                </a:cubicBezTo>
                <a:cubicBezTo>
                  <a:pt x="50" y="84"/>
                  <a:pt x="50" y="84"/>
                  <a:pt x="50" y="84"/>
                </a:cubicBezTo>
                <a:cubicBezTo>
                  <a:pt x="50" y="84"/>
                  <a:pt x="50" y="84"/>
                  <a:pt x="50" y="85"/>
                </a:cubicBezTo>
                <a:cubicBezTo>
                  <a:pt x="50" y="85"/>
                  <a:pt x="50" y="84"/>
                  <a:pt x="49" y="85"/>
                </a:cubicBezTo>
                <a:cubicBezTo>
                  <a:pt x="49" y="85"/>
                  <a:pt x="49" y="85"/>
                  <a:pt x="49" y="85"/>
                </a:cubicBezTo>
                <a:cubicBezTo>
                  <a:pt x="49" y="85"/>
                  <a:pt x="50" y="85"/>
                  <a:pt x="50" y="86"/>
                </a:cubicBezTo>
                <a:cubicBezTo>
                  <a:pt x="50" y="86"/>
                  <a:pt x="50" y="86"/>
                  <a:pt x="50" y="86"/>
                </a:cubicBezTo>
                <a:cubicBezTo>
                  <a:pt x="51" y="86"/>
                  <a:pt x="52" y="86"/>
                  <a:pt x="52" y="87"/>
                </a:cubicBezTo>
                <a:cubicBezTo>
                  <a:pt x="51" y="87"/>
                  <a:pt x="51" y="87"/>
                  <a:pt x="51" y="87"/>
                </a:cubicBezTo>
                <a:cubicBezTo>
                  <a:pt x="52" y="87"/>
                  <a:pt x="52" y="87"/>
                  <a:pt x="52" y="87"/>
                </a:cubicBezTo>
                <a:cubicBezTo>
                  <a:pt x="53" y="87"/>
                  <a:pt x="53" y="88"/>
                  <a:pt x="54" y="88"/>
                </a:cubicBezTo>
                <a:cubicBezTo>
                  <a:pt x="54" y="88"/>
                  <a:pt x="54" y="88"/>
                  <a:pt x="55" y="88"/>
                </a:cubicBezTo>
                <a:cubicBezTo>
                  <a:pt x="55" y="89"/>
                  <a:pt x="54" y="89"/>
                  <a:pt x="54" y="89"/>
                </a:cubicBezTo>
                <a:cubicBezTo>
                  <a:pt x="53" y="89"/>
                  <a:pt x="53" y="89"/>
                  <a:pt x="53" y="89"/>
                </a:cubicBezTo>
                <a:cubicBezTo>
                  <a:pt x="52" y="89"/>
                  <a:pt x="52" y="89"/>
                  <a:pt x="52" y="89"/>
                </a:cubicBezTo>
                <a:cubicBezTo>
                  <a:pt x="52" y="90"/>
                  <a:pt x="52" y="90"/>
                  <a:pt x="52" y="90"/>
                </a:cubicBezTo>
                <a:cubicBezTo>
                  <a:pt x="52" y="90"/>
                  <a:pt x="53" y="90"/>
                  <a:pt x="53" y="90"/>
                </a:cubicBezTo>
                <a:cubicBezTo>
                  <a:pt x="54" y="89"/>
                  <a:pt x="54" y="88"/>
                  <a:pt x="55" y="89"/>
                </a:cubicBezTo>
                <a:cubicBezTo>
                  <a:pt x="55" y="89"/>
                  <a:pt x="55" y="90"/>
                  <a:pt x="55" y="90"/>
                </a:cubicBezTo>
                <a:cubicBezTo>
                  <a:pt x="55" y="90"/>
                  <a:pt x="55" y="90"/>
                  <a:pt x="55" y="90"/>
                </a:cubicBezTo>
                <a:cubicBezTo>
                  <a:pt x="55" y="90"/>
                  <a:pt x="56" y="90"/>
                  <a:pt x="56" y="90"/>
                </a:cubicBezTo>
                <a:cubicBezTo>
                  <a:pt x="56" y="90"/>
                  <a:pt x="57" y="90"/>
                  <a:pt x="57" y="90"/>
                </a:cubicBezTo>
                <a:cubicBezTo>
                  <a:pt x="57" y="91"/>
                  <a:pt x="57" y="91"/>
                  <a:pt x="57" y="91"/>
                </a:cubicBezTo>
                <a:cubicBezTo>
                  <a:pt x="57" y="92"/>
                  <a:pt x="57" y="92"/>
                  <a:pt x="57" y="92"/>
                </a:cubicBezTo>
                <a:cubicBezTo>
                  <a:pt x="57" y="92"/>
                  <a:pt x="57" y="92"/>
                  <a:pt x="57" y="92"/>
                </a:cubicBezTo>
                <a:cubicBezTo>
                  <a:pt x="57" y="92"/>
                  <a:pt x="56" y="93"/>
                  <a:pt x="56" y="93"/>
                </a:cubicBezTo>
                <a:cubicBezTo>
                  <a:pt x="55" y="93"/>
                  <a:pt x="54" y="93"/>
                  <a:pt x="54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52" y="95"/>
                  <a:pt x="51" y="95"/>
                  <a:pt x="50" y="95"/>
                </a:cubicBezTo>
                <a:cubicBezTo>
                  <a:pt x="50" y="95"/>
                  <a:pt x="49" y="95"/>
                  <a:pt x="48" y="95"/>
                </a:cubicBezTo>
                <a:cubicBezTo>
                  <a:pt x="48" y="95"/>
                  <a:pt x="47" y="95"/>
                  <a:pt x="46" y="95"/>
                </a:cubicBezTo>
                <a:cubicBezTo>
                  <a:pt x="46" y="95"/>
                  <a:pt x="45" y="95"/>
                  <a:pt x="44" y="95"/>
                </a:cubicBezTo>
                <a:cubicBezTo>
                  <a:pt x="44" y="95"/>
                  <a:pt x="44" y="96"/>
                  <a:pt x="43" y="96"/>
                </a:cubicBezTo>
                <a:cubicBezTo>
                  <a:pt x="43" y="96"/>
                  <a:pt x="43" y="96"/>
                  <a:pt x="42" y="97"/>
                </a:cubicBezTo>
                <a:cubicBezTo>
                  <a:pt x="41" y="97"/>
                  <a:pt x="40" y="99"/>
                  <a:pt x="39" y="100"/>
                </a:cubicBezTo>
                <a:cubicBezTo>
                  <a:pt x="40" y="100"/>
                  <a:pt x="40" y="99"/>
                  <a:pt x="41" y="98"/>
                </a:cubicBezTo>
                <a:cubicBezTo>
                  <a:pt x="42" y="98"/>
                  <a:pt x="43" y="97"/>
                  <a:pt x="44" y="97"/>
                </a:cubicBezTo>
                <a:cubicBezTo>
                  <a:pt x="45" y="96"/>
                  <a:pt x="47" y="96"/>
                  <a:pt x="47" y="97"/>
                </a:cubicBezTo>
                <a:cubicBezTo>
                  <a:pt x="47" y="98"/>
                  <a:pt x="46" y="98"/>
                  <a:pt x="46" y="98"/>
                </a:cubicBezTo>
                <a:cubicBezTo>
                  <a:pt x="45" y="98"/>
                  <a:pt x="45" y="98"/>
                  <a:pt x="45" y="98"/>
                </a:cubicBezTo>
                <a:cubicBezTo>
                  <a:pt x="45" y="98"/>
                  <a:pt x="45" y="98"/>
                  <a:pt x="44" y="98"/>
                </a:cubicBezTo>
                <a:cubicBezTo>
                  <a:pt x="44" y="98"/>
                  <a:pt x="44" y="98"/>
                  <a:pt x="44" y="98"/>
                </a:cubicBezTo>
                <a:cubicBezTo>
                  <a:pt x="45" y="98"/>
                  <a:pt x="45" y="98"/>
                  <a:pt x="45" y="99"/>
                </a:cubicBezTo>
                <a:cubicBezTo>
                  <a:pt x="46" y="99"/>
                  <a:pt x="46" y="99"/>
                  <a:pt x="46" y="99"/>
                </a:cubicBezTo>
                <a:cubicBezTo>
                  <a:pt x="46" y="99"/>
                  <a:pt x="46" y="99"/>
                  <a:pt x="46" y="99"/>
                </a:cubicBezTo>
                <a:cubicBezTo>
                  <a:pt x="46" y="99"/>
                  <a:pt x="46" y="99"/>
                  <a:pt x="46" y="99"/>
                </a:cubicBezTo>
                <a:cubicBezTo>
                  <a:pt x="46" y="99"/>
                  <a:pt x="46" y="99"/>
                  <a:pt x="46" y="99"/>
                </a:cubicBezTo>
                <a:cubicBezTo>
                  <a:pt x="46" y="99"/>
                  <a:pt x="46" y="99"/>
                  <a:pt x="46" y="99"/>
                </a:cubicBezTo>
                <a:cubicBezTo>
                  <a:pt x="46" y="99"/>
                  <a:pt x="46" y="99"/>
                  <a:pt x="46" y="100"/>
                </a:cubicBezTo>
                <a:cubicBezTo>
                  <a:pt x="46" y="100"/>
                  <a:pt x="46" y="100"/>
                  <a:pt x="46" y="100"/>
                </a:cubicBezTo>
                <a:cubicBezTo>
                  <a:pt x="46" y="100"/>
                  <a:pt x="46" y="100"/>
                  <a:pt x="46" y="100"/>
                </a:cubicBezTo>
                <a:cubicBezTo>
                  <a:pt x="46" y="100"/>
                  <a:pt x="46" y="100"/>
                  <a:pt x="46" y="100"/>
                </a:cubicBezTo>
                <a:cubicBezTo>
                  <a:pt x="46" y="101"/>
                  <a:pt x="47" y="101"/>
                  <a:pt x="48" y="101"/>
                </a:cubicBezTo>
                <a:cubicBezTo>
                  <a:pt x="48" y="101"/>
                  <a:pt x="48" y="101"/>
                  <a:pt x="47" y="101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101"/>
                  <a:pt x="47" y="101"/>
                  <a:pt x="48" y="101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48" y="101"/>
                  <a:pt x="48" y="102"/>
                  <a:pt x="48" y="102"/>
                </a:cubicBezTo>
                <a:cubicBezTo>
                  <a:pt x="48" y="102"/>
                  <a:pt x="49" y="101"/>
                  <a:pt x="49" y="102"/>
                </a:cubicBezTo>
                <a:cubicBezTo>
                  <a:pt x="49" y="102"/>
                  <a:pt x="49" y="102"/>
                  <a:pt x="49" y="102"/>
                </a:cubicBezTo>
                <a:cubicBezTo>
                  <a:pt x="49" y="102"/>
                  <a:pt x="49" y="102"/>
                  <a:pt x="49" y="102"/>
                </a:cubicBezTo>
                <a:cubicBezTo>
                  <a:pt x="49" y="102"/>
                  <a:pt x="49" y="102"/>
                  <a:pt x="49" y="102"/>
                </a:cubicBezTo>
                <a:cubicBezTo>
                  <a:pt x="49" y="102"/>
                  <a:pt x="49" y="102"/>
                  <a:pt x="49" y="102"/>
                </a:cubicBezTo>
                <a:cubicBezTo>
                  <a:pt x="49" y="102"/>
                  <a:pt x="49" y="101"/>
                  <a:pt x="50" y="101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51" y="102"/>
                  <a:pt x="51" y="102"/>
                  <a:pt x="51" y="102"/>
                </a:cubicBezTo>
                <a:cubicBezTo>
                  <a:pt x="51" y="102"/>
                  <a:pt x="51" y="102"/>
                  <a:pt x="51" y="102"/>
                </a:cubicBezTo>
                <a:cubicBezTo>
                  <a:pt x="50" y="102"/>
                  <a:pt x="51" y="102"/>
                  <a:pt x="50" y="102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50" y="102"/>
                  <a:pt x="50" y="102"/>
                  <a:pt x="50" y="103"/>
                </a:cubicBezTo>
                <a:cubicBezTo>
                  <a:pt x="50" y="103"/>
                  <a:pt x="50" y="102"/>
                  <a:pt x="50" y="102"/>
                </a:cubicBezTo>
                <a:cubicBezTo>
                  <a:pt x="50" y="103"/>
                  <a:pt x="50" y="103"/>
                  <a:pt x="50" y="103"/>
                </a:cubicBezTo>
                <a:cubicBezTo>
                  <a:pt x="49" y="103"/>
                  <a:pt x="49" y="103"/>
                  <a:pt x="48" y="103"/>
                </a:cubicBezTo>
                <a:cubicBezTo>
                  <a:pt x="48" y="103"/>
                  <a:pt x="48" y="103"/>
                  <a:pt x="48" y="103"/>
                </a:cubicBezTo>
                <a:cubicBezTo>
                  <a:pt x="48" y="103"/>
                  <a:pt x="48" y="103"/>
                  <a:pt x="48" y="103"/>
                </a:cubicBezTo>
                <a:cubicBezTo>
                  <a:pt x="48" y="103"/>
                  <a:pt x="48" y="103"/>
                  <a:pt x="48" y="103"/>
                </a:cubicBezTo>
                <a:cubicBezTo>
                  <a:pt x="48" y="103"/>
                  <a:pt x="48" y="103"/>
                  <a:pt x="48" y="103"/>
                </a:cubicBezTo>
                <a:cubicBezTo>
                  <a:pt x="48" y="103"/>
                  <a:pt x="48" y="103"/>
                  <a:pt x="48" y="103"/>
                </a:cubicBezTo>
                <a:cubicBezTo>
                  <a:pt x="48" y="103"/>
                  <a:pt x="48" y="103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7" y="104"/>
                  <a:pt x="46" y="104"/>
                  <a:pt x="46" y="104"/>
                </a:cubicBezTo>
                <a:cubicBezTo>
                  <a:pt x="46" y="104"/>
                  <a:pt x="46" y="104"/>
                  <a:pt x="46" y="104"/>
                </a:cubicBezTo>
                <a:cubicBezTo>
                  <a:pt x="46" y="105"/>
                  <a:pt x="46" y="105"/>
                  <a:pt x="46" y="105"/>
                </a:cubicBezTo>
                <a:cubicBezTo>
                  <a:pt x="46" y="105"/>
                  <a:pt x="46" y="105"/>
                  <a:pt x="46" y="105"/>
                </a:cubicBezTo>
                <a:cubicBezTo>
                  <a:pt x="46" y="105"/>
                  <a:pt x="46" y="105"/>
                  <a:pt x="46" y="105"/>
                </a:cubicBezTo>
                <a:cubicBezTo>
                  <a:pt x="45" y="105"/>
                  <a:pt x="45" y="105"/>
                  <a:pt x="45" y="105"/>
                </a:cubicBezTo>
                <a:cubicBezTo>
                  <a:pt x="45" y="105"/>
                  <a:pt x="45" y="105"/>
                  <a:pt x="45" y="104"/>
                </a:cubicBezTo>
                <a:cubicBezTo>
                  <a:pt x="45" y="105"/>
                  <a:pt x="45" y="105"/>
                  <a:pt x="45" y="105"/>
                </a:cubicBezTo>
                <a:cubicBezTo>
                  <a:pt x="45" y="104"/>
                  <a:pt x="45" y="104"/>
                  <a:pt x="4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5" y="103"/>
                  <a:pt x="45" y="104"/>
                </a:cubicBezTo>
                <a:cubicBezTo>
                  <a:pt x="45" y="104"/>
                  <a:pt x="45" y="104"/>
                  <a:pt x="45" y="104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5" y="103"/>
                  <a:pt x="47" y="102"/>
                  <a:pt x="47" y="102"/>
                </a:cubicBezTo>
                <a:cubicBezTo>
                  <a:pt x="47" y="102"/>
                  <a:pt x="47" y="102"/>
                  <a:pt x="47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102"/>
                  <a:pt x="47" y="102"/>
                  <a:pt x="47" y="102"/>
                </a:cubicBezTo>
                <a:cubicBezTo>
                  <a:pt x="47" y="102"/>
                  <a:pt x="48" y="102"/>
                  <a:pt x="48" y="102"/>
                </a:cubicBezTo>
                <a:cubicBezTo>
                  <a:pt x="48" y="102"/>
                  <a:pt x="48" y="102"/>
                  <a:pt x="48" y="102"/>
                </a:cubicBezTo>
                <a:cubicBezTo>
                  <a:pt x="47" y="102"/>
                  <a:pt x="47" y="102"/>
                  <a:pt x="46" y="102"/>
                </a:cubicBezTo>
                <a:cubicBezTo>
                  <a:pt x="46" y="102"/>
                  <a:pt x="46" y="102"/>
                  <a:pt x="46" y="102"/>
                </a:cubicBezTo>
                <a:cubicBezTo>
                  <a:pt x="47" y="102"/>
                  <a:pt x="47" y="102"/>
                  <a:pt x="47" y="101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102"/>
                  <a:pt x="47" y="102"/>
                  <a:pt x="47" y="102"/>
                </a:cubicBezTo>
                <a:cubicBezTo>
                  <a:pt x="47" y="101"/>
                  <a:pt x="47" y="101"/>
                  <a:pt x="47" y="101"/>
                </a:cubicBezTo>
                <a:cubicBezTo>
                  <a:pt x="47" y="101"/>
                  <a:pt x="47" y="101"/>
                  <a:pt x="47" y="102"/>
                </a:cubicBezTo>
                <a:cubicBezTo>
                  <a:pt x="47" y="102"/>
                  <a:pt x="46" y="102"/>
                  <a:pt x="46" y="102"/>
                </a:cubicBezTo>
                <a:cubicBezTo>
                  <a:pt x="46" y="102"/>
                  <a:pt x="46" y="102"/>
                  <a:pt x="45" y="102"/>
                </a:cubicBezTo>
                <a:cubicBezTo>
                  <a:pt x="45" y="102"/>
                  <a:pt x="45" y="102"/>
                  <a:pt x="45" y="102"/>
                </a:cubicBezTo>
                <a:cubicBezTo>
                  <a:pt x="45" y="102"/>
                  <a:pt x="45" y="102"/>
                  <a:pt x="45" y="102"/>
                </a:cubicBezTo>
                <a:cubicBezTo>
                  <a:pt x="45" y="102"/>
                  <a:pt x="45" y="103"/>
                  <a:pt x="44" y="103"/>
                </a:cubicBezTo>
                <a:cubicBezTo>
                  <a:pt x="44" y="102"/>
                  <a:pt x="44" y="102"/>
                  <a:pt x="44" y="103"/>
                </a:cubicBezTo>
                <a:cubicBezTo>
                  <a:pt x="44" y="103"/>
                  <a:pt x="44" y="102"/>
                  <a:pt x="44" y="102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44" y="103"/>
                  <a:pt x="43" y="103"/>
                  <a:pt x="43" y="103"/>
                </a:cubicBezTo>
                <a:cubicBezTo>
                  <a:pt x="43" y="103"/>
                  <a:pt x="43" y="103"/>
                  <a:pt x="43" y="103"/>
                </a:cubicBezTo>
                <a:cubicBezTo>
                  <a:pt x="43" y="103"/>
                  <a:pt x="43" y="103"/>
                  <a:pt x="43" y="103"/>
                </a:cubicBezTo>
                <a:cubicBezTo>
                  <a:pt x="43" y="103"/>
                  <a:pt x="43" y="104"/>
                  <a:pt x="43" y="104"/>
                </a:cubicBezTo>
                <a:cubicBezTo>
                  <a:pt x="43" y="104"/>
                  <a:pt x="42" y="103"/>
                  <a:pt x="42" y="103"/>
                </a:cubicBezTo>
                <a:cubicBezTo>
                  <a:pt x="42" y="103"/>
                  <a:pt x="42" y="104"/>
                  <a:pt x="42" y="104"/>
                </a:cubicBezTo>
                <a:cubicBezTo>
                  <a:pt x="42" y="104"/>
                  <a:pt x="42" y="104"/>
                  <a:pt x="42" y="104"/>
                </a:cubicBezTo>
                <a:cubicBezTo>
                  <a:pt x="42" y="104"/>
                  <a:pt x="42" y="104"/>
                  <a:pt x="42" y="104"/>
                </a:cubicBezTo>
                <a:cubicBezTo>
                  <a:pt x="42" y="104"/>
                  <a:pt x="42" y="104"/>
                  <a:pt x="42" y="104"/>
                </a:cubicBezTo>
                <a:cubicBezTo>
                  <a:pt x="42" y="104"/>
                  <a:pt x="42" y="103"/>
                  <a:pt x="42" y="103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42" y="104"/>
                  <a:pt x="41" y="104"/>
                  <a:pt x="41" y="104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04"/>
                  <a:pt x="41" y="104"/>
                  <a:pt x="41" y="104"/>
                </a:cubicBezTo>
                <a:cubicBezTo>
                  <a:pt x="41" y="104"/>
                  <a:pt x="41" y="104"/>
                  <a:pt x="40" y="105"/>
                </a:cubicBezTo>
                <a:cubicBezTo>
                  <a:pt x="40" y="105"/>
                  <a:pt x="40" y="105"/>
                  <a:pt x="40" y="105"/>
                </a:cubicBezTo>
                <a:cubicBezTo>
                  <a:pt x="40" y="105"/>
                  <a:pt x="40" y="104"/>
                  <a:pt x="40" y="104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40" y="105"/>
                  <a:pt x="40" y="105"/>
                  <a:pt x="40" y="105"/>
                </a:cubicBezTo>
                <a:cubicBezTo>
                  <a:pt x="40" y="105"/>
                  <a:pt x="39" y="106"/>
                  <a:pt x="39" y="106"/>
                </a:cubicBezTo>
                <a:cubicBezTo>
                  <a:pt x="39" y="106"/>
                  <a:pt x="39" y="106"/>
                  <a:pt x="40" y="106"/>
                </a:cubicBezTo>
                <a:cubicBezTo>
                  <a:pt x="40" y="106"/>
                  <a:pt x="40" y="106"/>
                  <a:pt x="40" y="106"/>
                </a:cubicBezTo>
                <a:cubicBezTo>
                  <a:pt x="39" y="106"/>
                  <a:pt x="39" y="106"/>
                  <a:pt x="39" y="107"/>
                </a:cubicBezTo>
                <a:cubicBezTo>
                  <a:pt x="39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8"/>
                  <a:pt x="40" y="108"/>
                </a:cubicBezTo>
                <a:cubicBezTo>
                  <a:pt x="40" y="107"/>
                  <a:pt x="40" y="107"/>
                  <a:pt x="39" y="107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39" y="108"/>
                  <a:pt x="39" y="107"/>
                  <a:pt x="39" y="107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37" y="108"/>
                  <a:pt x="36" y="108"/>
                  <a:pt x="36" y="109"/>
                </a:cubicBezTo>
                <a:cubicBezTo>
                  <a:pt x="36" y="109"/>
                  <a:pt x="36" y="108"/>
                  <a:pt x="36" y="108"/>
                </a:cubicBezTo>
                <a:cubicBezTo>
                  <a:pt x="36" y="108"/>
                  <a:pt x="36" y="109"/>
                  <a:pt x="36" y="109"/>
                </a:cubicBezTo>
                <a:cubicBezTo>
                  <a:pt x="35" y="109"/>
                  <a:pt x="35" y="109"/>
                  <a:pt x="35" y="109"/>
                </a:cubicBezTo>
                <a:cubicBezTo>
                  <a:pt x="35" y="109"/>
                  <a:pt x="35" y="109"/>
                  <a:pt x="35" y="109"/>
                </a:cubicBezTo>
                <a:cubicBezTo>
                  <a:pt x="35" y="109"/>
                  <a:pt x="35" y="109"/>
                  <a:pt x="36" y="109"/>
                </a:cubicBezTo>
                <a:cubicBezTo>
                  <a:pt x="36" y="110"/>
                  <a:pt x="35" y="110"/>
                  <a:pt x="35" y="110"/>
                </a:cubicBezTo>
                <a:cubicBezTo>
                  <a:pt x="35" y="110"/>
                  <a:pt x="35" y="110"/>
                  <a:pt x="35" y="110"/>
                </a:cubicBezTo>
                <a:cubicBezTo>
                  <a:pt x="35" y="111"/>
                  <a:pt x="35" y="111"/>
                  <a:pt x="35" y="111"/>
                </a:cubicBezTo>
                <a:cubicBezTo>
                  <a:pt x="35" y="111"/>
                  <a:pt x="34" y="111"/>
                  <a:pt x="34" y="111"/>
                </a:cubicBezTo>
                <a:cubicBezTo>
                  <a:pt x="34" y="111"/>
                  <a:pt x="34" y="111"/>
                  <a:pt x="34" y="111"/>
                </a:cubicBezTo>
                <a:cubicBezTo>
                  <a:pt x="35" y="111"/>
                  <a:pt x="35" y="111"/>
                  <a:pt x="35" y="111"/>
                </a:cubicBezTo>
                <a:cubicBezTo>
                  <a:pt x="34" y="111"/>
                  <a:pt x="34" y="111"/>
                  <a:pt x="34" y="110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4" y="111"/>
                  <a:pt x="34" y="111"/>
                  <a:pt x="34" y="111"/>
                </a:cubicBezTo>
                <a:cubicBezTo>
                  <a:pt x="34" y="112"/>
                  <a:pt x="34" y="112"/>
                  <a:pt x="34" y="112"/>
                </a:cubicBezTo>
                <a:cubicBezTo>
                  <a:pt x="34" y="112"/>
                  <a:pt x="34" y="112"/>
                  <a:pt x="34" y="112"/>
                </a:cubicBezTo>
                <a:cubicBezTo>
                  <a:pt x="34" y="113"/>
                  <a:pt x="34" y="113"/>
                  <a:pt x="34" y="113"/>
                </a:cubicBezTo>
                <a:cubicBezTo>
                  <a:pt x="34" y="113"/>
                  <a:pt x="34" y="113"/>
                  <a:pt x="34" y="113"/>
                </a:cubicBezTo>
                <a:cubicBezTo>
                  <a:pt x="34" y="113"/>
                  <a:pt x="33" y="113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3"/>
                </a:cubicBezTo>
                <a:cubicBezTo>
                  <a:pt x="33" y="113"/>
                  <a:pt x="34" y="113"/>
                  <a:pt x="34" y="113"/>
                </a:cubicBezTo>
                <a:cubicBezTo>
                  <a:pt x="34" y="112"/>
                  <a:pt x="34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2"/>
                  <a:pt x="34" y="112"/>
                  <a:pt x="34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1"/>
                  <a:pt x="33" y="111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0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33" y="111"/>
                  <a:pt x="33" y="111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33" y="112"/>
                  <a:pt x="32" y="112"/>
                  <a:pt x="32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12"/>
                  <a:pt x="32" y="112"/>
                  <a:pt x="32" y="112"/>
                </a:cubicBezTo>
                <a:cubicBezTo>
                  <a:pt x="32" y="112"/>
                  <a:pt x="33" y="112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2" y="113"/>
                  <a:pt x="32" y="113"/>
                </a:cubicBezTo>
                <a:cubicBezTo>
                  <a:pt x="32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2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3"/>
                  <a:pt x="33" y="113"/>
                </a:cubicBezTo>
                <a:cubicBezTo>
                  <a:pt x="33" y="113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2" y="114"/>
                  <a:pt x="32" y="113"/>
                </a:cubicBezTo>
                <a:cubicBezTo>
                  <a:pt x="32" y="113"/>
                  <a:pt x="32" y="113"/>
                  <a:pt x="32" y="113"/>
                </a:cubicBezTo>
                <a:cubicBezTo>
                  <a:pt x="32" y="114"/>
                  <a:pt x="32" y="114"/>
                  <a:pt x="32" y="114"/>
                </a:cubicBezTo>
                <a:cubicBezTo>
                  <a:pt x="32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4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2" y="115"/>
                  <a:pt x="32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2" y="115"/>
                  <a:pt x="32" y="115"/>
                  <a:pt x="32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ubicBezTo>
                  <a:pt x="34" y="115"/>
                  <a:pt x="34" y="115"/>
                  <a:pt x="34" y="116"/>
                </a:cubicBezTo>
                <a:cubicBezTo>
                  <a:pt x="34" y="116"/>
                  <a:pt x="34" y="116"/>
                  <a:pt x="34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2" y="116"/>
                  <a:pt x="32" y="116"/>
                  <a:pt x="32" y="116"/>
                </a:cubicBezTo>
                <a:cubicBezTo>
                  <a:pt x="32" y="116"/>
                  <a:pt x="32" y="116"/>
                  <a:pt x="32" y="116"/>
                </a:cubicBezTo>
                <a:cubicBezTo>
                  <a:pt x="32" y="116"/>
                  <a:pt x="33" y="116"/>
                  <a:pt x="33" y="116"/>
                </a:cubicBezTo>
                <a:cubicBezTo>
                  <a:pt x="33" y="116"/>
                  <a:pt x="33" y="116"/>
                  <a:pt x="33" y="116"/>
                </a:cubicBezTo>
                <a:cubicBezTo>
                  <a:pt x="33" y="116"/>
                  <a:pt x="33" y="116"/>
                  <a:pt x="32" y="117"/>
                </a:cubicBezTo>
                <a:cubicBezTo>
                  <a:pt x="32" y="116"/>
                  <a:pt x="32" y="116"/>
                  <a:pt x="32" y="116"/>
                </a:cubicBezTo>
                <a:cubicBezTo>
                  <a:pt x="32" y="116"/>
                  <a:pt x="32" y="116"/>
                  <a:pt x="32" y="117"/>
                </a:cubicBezTo>
                <a:cubicBezTo>
                  <a:pt x="32" y="117"/>
                  <a:pt x="32" y="117"/>
                  <a:pt x="32" y="117"/>
                </a:cubicBezTo>
                <a:cubicBezTo>
                  <a:pt x="32" y="117"/>
                  <a:pt x="33" y="116"/>
                  <a:pt x="33" y="116"/>
                </a:cubicBezTo>
                <a:cubicBezTo>
                  <a:pt x="33" y="117"/>
                  <a:pt x="33" y="117"/>
                  <a:pt x="33" y="117"/>
                </a:cubicBezTo>
                <a:cubicBezTo>
                  <a:pt x="33" y="117"/>
                  <a:pt x="33" y="117"/>
                  <a:pt x="33" y="117"/>
                </a:cubicBezTo>
                <a:cubicBezTo>
                  <a:pt x="33" y="117"/>
                  <a:pt x="33" y="117"/>
                  <a:pt x="33" y="117"/>
                </a:cubicBezTo>
                <a:cubicBezTo>
                  <a:pt x="32" y="117"/>
                  <a:pt x="32" y="117"/>
                  <a:pt x="32" y="117"/>
                </a:cubicBezTo>
                <a:cubicBezTo>
                  <a:pt x="31" y="117"/>
                  <a:pt x="31" y="118"/>
                  <a:pt x="31" y="118"/>
                </a:cubicBezTo>
                <a:cubicBezTo>
                  <a:pt x="31" y="118"/>
                  <a:pt x="30" y="118"/>
                  <a:pt x="30" y="118"/>
                </a:cubicBezTo>
                <a:cubicBezTo>
                  <a:pt x="30" y="118"/>
                  <a:pt x="30" y="119"/>
                  <a:pt x="29" y="119"/>
                </a:cubicBezTo>
                <a:cubicBezTo>
                  <a:pt x="29" y="119"/>
                  <a:pt x="28" y="120"/>
                  <a:pt x="28" y="120"/>
                </a:cubicBezTo>
                <a:cubicBezTo>
                  <a:pt x="28" y="120"/>
                  <a:pt x="27" y="121"/>
                  <a:pt x="27" y="121"/>
                </a:cubicBezTo>
                <a:cubicBezTo>
                  <a:pt x="27" y="121"/>
                  <a:pt x="27" y="122"/>
                  <a:pt x="27" y="122"/>
                </a:cubicBezTo>
                <a:cubicBezTo>
                  <a:pt x="27" y="123"/>
                  <a:pt x="28" y="124"/>
                  <a:pt x="28" y="125"/>
                </a:cubicBezTo>
                <a:cubicBezTo>
                  <a:pt x="28" y="125"/>
                  <a:pt x="28" y="126"/>
                  <a:pt x="28" y="126"/>
                </a:cubicBezTo>
                <a:cubicBezTo>
                  <a:pt x="28" y="126"/>
                  <a:pt x="28" y="127"/>
                  <a:pt x="28" y="127"/>
                </a:cubicBezTo>
                <a:cubicBezTo>
                  <a:pt x="29" y="128"/>
                  <a:pt x="28" y="129"/>
                  <a:pt x="28" y="129"/>
                </a:cubicBezTo>
                <a:cubicBezTo>
                  <a:pt x="28" y="129"/>
                  <a:pt x="28" y="129"/>
                  <a:pt x="28" y="129"/>
                </a:cubicBezTo>
                <a:cubicBezTo>
                  <a:pt x="28" y="129"/>
                  <a:pt x="28" y="129"/>
                  <a:pt x="28" y="129"/>
                </a:cubicBezTo>
                <a:cubicBezTo>
                  <a:pt x="28" y="129"/>
                  <a:pt x="28" y="129"/>
                  <a:pt x="27" y="129"/>
                </a:cubicBezTo>
                <a:cubicBezTo>
                  <a:pt x="27" y="129"/>
                  <a:pt x="27" y="128"/>
                  <a:pt x="27" y="128"/>
                </a:cubicBezTo>
                <a:cubicBezTo>
                  <a:pt x="26" y="128"/>
                  <a:pt x="27" y="128"/>
                  <a:pt x="26" y="128"/>
                </a:cubicBezTo>
                <a:cubicBezTo>
                  <a:pt x="26" y="128"/>
                  <a:pt x="26" y="127"/>
                  <a:pt x="26" y="127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6" y="127"/>
                  <a:pt x="26" y="126"/>
                  <a:pt x="25" y="126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6" y="126"/>
                  <a:pt x="25" y="126"/>
                  <a:pt x="25" y="126"/>
                </a:cubicBezTo>
                <a:cubicBezTo>
                  <a:pt x="25" y="126"/>
                  <a:pt x="25" y="126"/>
                  <a:pt x="25" y="126"/>
                </a:cubicBezTo>
                <a:cubicBezTo>
                  <a:pt x="25" y="125"/>
                  <a:pt x="25" y="125"/>
                  <a:pt x="25" y="124"/>
                </a:cubicBezTo>
                <a:cubicBezTo>
                  <a:pt x="25" y="124"/>
                  <a:pt x="25" y="124"/>
                  <a:pt x="25" y="124"/>
                </a:cubicBezTo>
                <a:cubicBezTo>
                  <a:pt x="25" y="124"/>
                  <a:pt x="25" y="123"/>
                  <a:pt x="24" y="123"/>
                </a:cubicBezTo>
                <a:cubicBezTo>
                  <a:pt x="24" y="125"/>
                  <a:pt x="24" y="126"/>
                  <a:pt x="24" y="128"/>
                </a:cubicBezTo>
                <a:cubicBezTo>
                  <a:pt x="24" y="129"/>
                  <a:pt x="24" y="131"/>
                  <a:pt x="24" y="132"/>
                </a:cubicBezTo>
                <a:cubicBezTo>
                  <a:pt x="24" y="132"/>
                  <a:pt x="25" y="132"/>
                  <a:pt x="25" y="132"/>
                </a:cubicBezTo>
                <a:cubicBezTo>
                  <a:pt x="25" y="132"/>
                  <a:pt x="26" y="132"/>
                  <a:pt x="26" y="132"/>
                </a:cubicBezTo>
                <a:cubicBezTo>
                  <a:pt x="27" y="132"/>
                  <a:pt x="27" y="132"/>
                  <a:pt x="28" y="132"/>
                </a:cubicBezTo>
                <a:cubicBezTo>
                  <a:pt x="28" y="132"/>
                  <a:pt x="28" y="132"/>
                  <a:pt x="28" y="132"/>
                </a:cubicBezTo>
                <a:cubicBezTo>
                  <a:pt x="29" y="133"/>
                  <a:pt x="29" y="133"/>
                  <a:pt x="29" y="133"/>
                </a:cubicBezTo>
                <a:cubicBezTo>
                  <a:pt x="30" y="133"/>
                  <a:pt x="31" y="133"/>
                  <a:pt x="31" y="133"/>
                </a:cubicBezTo>
                <a:cubicBezTo>
                  <a:pt x="31" y="133"/>
                  <a:pt x="31" y="134"/>
                  <a:pt x="32" y="134"/>
                </a:cubicBezTo>
                <a:cubicBezTo>
                  <a:pt x="32" y="134"/>
                  <a:pt x="33" y="134"/>
                  <a:pt x="34" y="134"/>
                </a:cubicBezTo>
                <a:cubicBezTo>
                  <a:pt x="33" y="134"/>
                  <a:pt x="33" y="135"/>
                  <a:pt x="33" y="135"/>
                </a:cubicBezTo>
                <a:cubicBezTo>
                  <a:pt x="33" y="135"/>
                  <a:pt x="33" y="135"/>
                  <a:pt x="33" y="135"/>
                </a:cubicBezTo>
                <a:cubicBezTo>
                  <a:pt x="34" y="135"/>
                  <a:pt x="35" y="135"/>
                  <a:pt x="35" y="135"/>
                </a:cubicBezTo>
                <a:cubicBezTo>
                  <a:pt x="35" y="135"/>
                  <a:pt x="35" y="135"/>
                  <a:pt x="35" y="135"/>
                </a:cubicBezTo>
                <a:cubicBezTo>
                  <a:pt x="35" y="135"/>
                  <a:pt x="34" y="136"/>
                  <a:pt x="34" y="136"/>
                </a:cubicBezTo>
                <a:cubicBezTo>
                  <a:pt x="33" y="136"/>
                  <a:pt x="33" y="136"/>
                  <a:pt x="33" y="135"/>
                </a:cubicBezTo>
                <a:cubicBezTo>
                  <a:pt x="32" y="135"/>
                  <a:pt x="32" y="136"/>
                  <a:pt x="31" y="136"/>
                </a:cubicBezTo>
                <a:cubicBezTo>
                  <a:pt x="31" y="136"/>
                  <a:pt x="31" y="136"/>
                  <a:pt x="31" y="136"/>
                </a:cubicBezTo>
                <a:cubicBezTo>
                  <a:pt x="31" y="136"/>
                  <a:pt x="31" y="135"/>
                  <a:pt x="31" y="135"/>
                </a:cubicBezTo>
                <a:cubicBezTo>
                  <a:pt x="32" y="135"/>
                  <a:pt x="32" y="135"/>
                  <a:pt x="32" y="135"/>
                </a:cubicBezTo>
                <a:cubicBezTo>
                  <a:pt x="31" y="135"/>
                  <a:pt x="31" y="135"/>
                  <a:pt x="30" y="134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0" y="133"/>
                  <a:pt x="29" y="134"/>
                  <a:pt x="29" y="134"/>
                </a:cubicBezTo>
                <a:cubicBezTo>
                  <a:pt x="28" y="133"/>
                  <a:pt x="28" y="133"/>
                  <a:pt x="28" y="133"/>
                </a:cubicBezTo>
                <a:cubicBezTo>
                  <a:pt x="27" y="133"/>
                  <a:pt x="26" y="133"/>
                  <a:pt x="26" y="133"/>
                </a:cubicBezTo>
                <a:cubicBezTo>
                  <a:pt x="26" y="133"/>
                  <a:pt x="26" y="133"/>
                  <a:pt x="26" y="132"/>
                </a:cubicBezTo>
                <a:cubicBezTo>
                  <a:pt x="26" y="132"/>
                  <a:pt x="26" y="132"/>
                  <a:pt x="26" y="132"/>
                </a:cubicBezTo>
                <a:cubicBezTo>
                  <a:pt x="26" y="132"/>
                  <a:pt x="26" y="132"/>
                  <a:pt x="26" y="132"/>
                </a:cubicBezTo>
                <a:cubicBezTo>
                  <a:pt x="25" y="132"/>
                  <a:pt x="25" y="132"/>
                  <a:pt x="24" y="133"/>
                </a:cubicBezTo>
                <a:cubicBezTo>
                  <a:pt x="24" y="133"/>
                  <a:pt x="24" y="133"/>
                  <a:pt x="24" y="133"/>
                </a:cubicBezTo>
                <a:cubicBezTo>
                  <a:pt x="24" y="138"/>
                  <a:pt x="25" y="144"/>
                  <a:pt x="26" y="149"/>
                </a:cubicBezTo>
                <a:cubicBezTo>
                  <a:pt x="26" y="149"/>
                  <a:pt x="26" y="149"/>
                  <a:pt x="27" y="149"/>
                </a:cubicBezTo>
                <a:cubicBezTo>
                  <a:pt x="27" y="149"/>
                  <a:pt x="27" y="149"/>
                  <a:pt x="28" y="148"/>
                </a:cubicBezTo>
                <a:cubicBezTo>
                  <a:pt x="28" y="148"/>
                  <a:pt x="28" y="148"/>
                  <a:pt x="28" y="148"/>
                </a:cubicBezTo>
                <a:cubicBezTo>
                  <a:pt x="29" y="148"/>
                  <a:pt x="29" y="148"/>
                  <a:pt x="29" y="148"/>
                </a:cubicBezTo>
                <a:cubicBezTo>
                  <a:pt x="29" y="148"/>
                  <a:pt x="29" y="148"/>
                  <a:pt x="30" y="148"/>
                </a:cubicBezTo>
                <a:cubicBezTo>
                  <a:pt x="30" y="148"/>
                  <a:pt x="30" y="148"/>
                  <a:pt x="30" y="148"/>
                </a:cubicBezTo>
                <a:cubicBezTo>
                  <a:pt x="31" y="148"/>
                  <a:pt x="31" y="149"/>
                  <a:pt x="32" y="150"/>
                </a:cubicBezTo>
                <a:cubicBezTo>
                  <a:pt x="32" y="150"/>
                  <a:pt x="31" y="150"/>
                  <a:pt x="31" y="150"/>
                </a:cubicBezTo>
                <a:cubicBezTo>
                  <a:pt x="31" y="150"/>
                  <a:pt x="31" y="150"/>
                  <a:pt x="31" y="150"/>
                </a:cubicBezTo>
                <a:cubicBezTo>
                  <a:pt x="31" y="150"/>
                  <a:pt x="31" y="150"/>
                  <a:pt x="31" y="150"/>
                </a:cubicBezTo>
                <a:cubicBezTo>
                  <a:pt x="31" y="150"/>
                  <a:pt x="31" y="150"/>
                  <a:pt x="31" y="151"/>
                </a:cubicBezTo>
                <a:cubicBezTo>
                  <a:pt x="31" y="150"/>
                  <a:pt x="31" y="150"/>
                  <a:pt x="31" y="150"/>
                </a:cubicBezTo>
                <a:cubicBezTo>
                  <a:pt x="32" y="150"/>
                  <a:pt x="32" y="149"/>
                  <a:pt x="32" y="150"/>
                </a:cubicBezTo>
                <a:cubicBezTo>
                  <a:pt x="33" y="150"/>
                  <a:pt x="33" y="150"/>
                  <a:pt x="33" y="150"/>
                </a:cubicBezTo>
                <a:cubicBezTo>
                  <a:pt x="33" y="150"/>
                  <a:pt x="33" y="150"/>
                  <a:pt x="33" y="150"/>
                </a:cubicBezTo>
                <a:cubicBezTo>
                  <a:pt x="32" y="150"/>
                  <a:pt x="32" y="150"/>
                  <a:pt x="32" y="151"/>
                </a:cubicBezTo>
                <a:cubicBezTo>
                  <a:pt x="32" y="151"/>
                  <a:pt x="32" y="151"/>
                  <a:pt x="32" y="152"/>
                </a:cubicBezTo>
                <a:cubicBezTo>
                  <a:pt x="32" y="152"/>
                  <a:pt x="32" y="152"/>
                  <a:pt x="32" y="153"/>
                </a:cubicBezTo>
                <a:cubicBezTo>
                  <a:pt x="32" y="153"/>
                  <a:pt x="32" y="153"/>
                  <a:pt x="32" y="154"/>
                </a:cubicBezTo>
                <a:cubicBezTo>
                  <a:pt x="33" y="154"/>
                  <a:pt x="33" y="153"/>
                  <a:pt x="33" y="153"/>
                </a:cubicBezTo>
                <a:cubicBezTo>
                  <a:pt x="33" y="153"/>
                  <a:pt x="33" y="152"/>
                  <a:pt x="32" y="152"/>
                </a:cubicBezTo>
                <a:cubicBezTo>
                  <a:pt x="32" y="152"/>
                  <a:pt x="32" y="152"/>
                  <a:pt x="32" y="151"/>
                </a:cubicBezTo>
                <a:cubicBezTo>
                  <a:pt x="32" y="151"/>
                  <a:pt x="32" y="151"/>
                  <a:pt x="32" y="151"/>
                </a:cubicBezTo>
                <a:cubicBezTo>
                  <a:pt x="33" y="151"/>
                  <a:pt x="34" y="151"/>
                  <a:pt x="34" y="151"/>
                </a:cubicBezTo>
                <a:cubicBezTo>
                  <a:pt x="34" y="151"/>
                  <a:pt x="34" y="150"/>
                  <a:pt x="34" y="150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4" y="150"/>
                  <a:pt x="34" y="150"/>
                  <a:pt x="34" y="150"/>
                </a:cubicBezTo>
                <a:cubicBezTo>
                  <a:pt x="34" y="150"/>
                  <a:pt x="34" y="150"/>
                  <a:pt x="35" y="151"/>
                </a:cubicBezTo>
                <a:cubicBezTo>
                  <a:pt x="35" y="151"/>
                  <a:pt x="36" y="151"/>
                  <a:pt x="36" y="151"/>
                </a:cubicBezTo>
                <a:cubicBezTo>
                  <a:pt x="36" y="152"/>
                  <a:pt x="36" y="152"/>
                  <a:pt x="36" y="152"/>
                </a:cubicBezTo>
                <a:cubicBezTo>
                  <a:pt x="37" y="152"/>
                  <a:pt x="38" y="152"/>
                  <a:pt x="38" y="152"/>
                </a:cubicBezTo>
                <a:cubicBezTo>
                  <a:pt x="39" y="152"/>
                  <a:pt x="39" y="153"/>
                  <a:pt x="40" y="152"/>
                </a:cubicBezTo>
                <a:cubicBezTo>
                  <a:pt x="41" y="152"/>
                  <a:pt x="41" y="152"/>
                  <a:pt x="41" y="152"/>
                </a:cubicBezTo>
                <a:cubicBezTo>
                  <a:pt x="42" y="152"/>
                  <a:pt x="43" y="152"/>
                  <a:pt x="43" y="152"/>
                </a:cubicBezTo>
                <a:cubicBezTo>
                  <a:pt x="43" y="152"/>
                  <a:pt x="43" y="152"/>
                  <a:pt x="43" y="152"/>
                </a:cubicBezTo>
                <a:cubicBezTo>
                  <a:pt x="43" y="152"/>
                  <a:pt x="43" y="152"/>
                  <a:pt x="43" y="152"/>
                </a:cubicBezTo>
                <a:cubicBezTo>
                  <a:pt x="43" y="152"/>
                  <a:pt x="43" y="152"/>
                  <a:pt x="43" y="152"/>
                </a:cubicBezTo>
                <a:cubicBezTo>
                  <a:pt x="43" y="152"/>
                  <a:pt x="43" y="152"/>
                  <a:pt x="42" y="152"/>
                </a:cubicBezTo>
                <a:cubicBezTo>
                  <a:pt x="42" y="152"/>
                  <a:pt x="42" y="152"/>
                  <a:pt x="42" y="152"/>
                </a:cubicBezTo>
                <a:cubicBezTo>
                  <a:pt x="43" y="152"/>
                  <a:pt x="43" y="152"/>
                  <a:pt x="43" y="153"/>
                </a:cubicBezTo>
                <a:cubicBezTo>
                  <a:pt x="43" y="153"/>
                  <a:pt x="43" y="153"/>
                  <a:pt x="43" y="153"/>
                </a:cubicBezTo>
                <a:cubicBezTo>
                  <a:pt x="43" y="153"/>
                  <a:pt x="43" y="153"/>
                  <a:pt x="43" y="152"/>
                </a:cubicBezTo>
                <a:cubicBezTo>
                  <a:pt x="44" y="153"/>
                  <a:pt x="44" y="153"/>
                  <a:pt x="44" y="153"/>
                </a:cubicBezTo>
                <a:cubicBezTo>
                  <a:pt x="44" y="153"/>
                  <a:pt x="44" y="153"/>
                  <a:pt x="44" y="153"/>
                </a:cubicBezTo>
                <a:cubicBezTo>
                  <a:pt x="44" y="153"/>
                  <a:pt x="45" y="153"/>
                  <a:pt x="45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4" y="153"/>
                  <a:pt x="45" y="154"/>
                  <a:pt x="44" y="154"/>
                </a:cubicBezTo>
                <a:cubicBezTo>
                  <a:pt x="44" y="154"/>
                  <a:pt x="44" y="154"/>
                  <a:pt x="44" y="154"/>
                </a:cubicBezTo>
                <a:cubicBezTo>
                  <a:pt x="44" y="154"/>
                  <a:pt x="44" y="154"/>
                  <a:pt x="45" y="154"/>
                </a:cubicBezTo>
                <a:cubicBezTo>
                  <a:pt x="45" y="154"/>
                  <a:pt x="45" y="154"/>
                  <a:pt x="46" y="154"/>
                </a:cubicBezTo>
                <a:cubicBezTo>
                  <a:pt x="46" y="154"/>
                  <a:pt x="47" y="155"/>
                  <a:pt x="47" y="155"/>
                </a:cubicBezTo>
                <a:cubicBezTo>
                  <a:pt x="48" y="156"/>
                  <a:pt x="48" y="156"/>
                  <a:pt x="48" y="157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48" y="156"/>
                  <a:pt x="49" y="157"/>
                  <a:pt x="49" y="157"/>
                </a:cubicBezTo>
                <a:cubicBezTo>
                  <a:pt x="49" y="157"/>
                  <a:pt x="49" y="157"/>
                  <a:pt x="49" y="157"/>
                </a:cubicBezTo>
                <a:cubicBezTo>
                  <a:pt x="49" y="157"/>
                  <a:pt x="49" y="157"/>
                  <a:pt x="49" y="157"/>
                </a:cubicBezTo>
                <a:cubicBezTo>
                  <a:pt x="50" y="157"/>
                  <a:pt x="50" y="157"/>
                  <a:pt x="51" y="157"/>
                </a:cubicBezTo>
                <a:cubicBezTo>
                  <a:pt x="51" y="157"/>
                  <a:pt x="51" y="157"/>
                  <a:pt x="51" y="157"/>
                </a:cubicBezTo>
                <a:cubicBezTo>
                  <a:pt x="51" y="157"/>
                  <a:pt x="52" y="157"/>
                  <a:pt x="53" y="157"/>
                </a:cubicBezTo>
                <a:cubicBezTo>
                  <a:pt x="53" y="158"/>
                  <a:pt x="54" y="158"/>
                  <a:pt x="54" y="158"/>
                </a:cubicBezTo>
                <a:cubicBezTo>
                  <a:pt x="54" y="158"/>
                  <a:pt x="56" y="159"/>
                  <a:pt x="56" y="159"/>
                </a:cubicBezTo>
                <a:cubicBezTo>
                  <a:pt x="56" y="159"/>
                  <a:pt x="56" y="159"/>
                  <a:pt x="56" y="159"/>
                </a:cubicBezTo>
                <a:cubicBezTo>
                  <a:pt x="56" y="159"/>
                  <a:pt x="56" y="160"/>
                  <a:pt x="56" y="160"/>
                </a:cubicBezTo>
                <a:cubicBezTo>
                  <a:pt x="56" y="161"/>
                  <a:pt x="57" y="162"/>
                  <a:pt x="58" y="162"/>
                </a:cubicBezTo>
                <a:cubicBezTo>
                  <a:pt x="58" y="162"/>
                  <a:pt x="58" y="163"/>
                  <a:pt x="58" y="163"/>
                </a:cubicBezTo>
                <a:cubicBezTo>
                  <a:pt x="57" y="163"/>
                  <a:pt x="57" y="164"/>
                  <a:pt x="57" y="164"/>
                </a:cubicBezTo>
                <a:cubicBezTo>
                  <a:pt x="57" y="164"/>
                  <a:pt x="56" y="164"/>
                  <a:pt x="56" y="165"/>
                </a:cubicBezTo>
                <a:cubicBezTo>
                  <a:pt x="55" y="165"/>
                  <a:pt x="55" y="166"/>
                  <a:pt x="55" y="166"/>
                </a:cubicBezTo>
                <a:cubicBezTo>
                  <a:pt x="55" y="166"/>
                  <a:pt x="55" y="166"/>
                  <a:pt x="55" y="166"/>
                </a:cubicBezTo>
                <a:cubicBezTo>
                  <a:pt x="56" y="166"/>
                  <a:pt x="56" y="166"/>
                  <a:pt x="56" y="166"/>
                </a:cubicBezTo>
                <a:cubicBezTo>
                  <a:pt x="57" y="166"/>
                  <a:pt x="57" y="166"/>
                  <a:pt x="57" y="166"/>
                </a:cubicBezTo>
                <a:cubicBezTo>
                  <a:pt x="57" y="167"/>
                  <a:pt x="58" y="166"/>
                  <a:pt x="58" y="166"/>
                </a:cubicBezTo>
                <a:cubicBezTo>
                  <a:pt x="58" y="167"/>
                  <a:pt x="58" y="167"/>
                  <a:pt x="58" y="167"/>
                </a:cubicBezTo>
                <a:cubicBezTo>
                  <a:pt x="58" y="167"/>
                  <a:pt x="58" y="167"/>
                  <a:pt x="58" y="167"/>
                </a:cubicBezTo>
                <a:cubicBezTo>
                  <a:pt x="59" y="166"/>
                  <a:pt x="59" y="166"/>
                  <a:pt x="59" y="166"/>
                </a:cubicBezTo>
                <a:cubicBezTo>
                  <a:pt x="60" y="166"/>
                  <a:pt x="60" y="165"/>
                  <a:pt x="60" y="165"/>
                </a:cubicBezTo>
                <a:cubicBezTo>
                  <a:pt x="60" y="165"/>
                  <a:pt x="61" y="165"/>
                  <a:pt x="61" y="165"/>
                </a:cubicBezTo>
                <a:cubicBezTo>
                  <a:pt x="61" y="165"/>
                  <a:pt x="61" y="165"/>
                  <a:pt x="61" y="165"/>
                </a:cubicBezTo>
                <a:cubicBezTo>
                  <a:pt x="62" y="166"/>
                  <a:pt x="63" y="166"/>
                  <a:pt x="63" y="166"/>
                </a:cubicBezTo>
                <a:cubicBezTo>
                  <a:pt x="63" y="166"/>
                  <a:pt x="63" y="166"/>
                  <a:pt x="63" y="166"/>
                </a:cubicBezTo>
                <a:cubicBezTo>
                  <a:pt x="63" y="166"/>
                  <a:pt x="63" y="166"/>
                  <a:pt x="63" y="166"/>
                </a:cubicBezTo>
                <a:cubicBezTo>
                  <a:pt x="64" y="166"/>
                  <a:pt x="64" y="167"/>
                  <a:pt x="64" y="167"/>
                </a:cubicBezTo>
                <a:cubicBezTo>
                  <a:pt x="64" y="167"/>
                  <a:pt x="64" y="167"/>
                  <a:pt x="64" y="168"/>
                </a:cubicBezTo>
                <a:cubicBezTo>
                  <a:pt x="64" y="168"/>
                  <a:pt x="65" y="167"/>
                  <a:pt x="65" y="167"/>
                </a:cubicBezTo>
                <a:cubicBezTo>
                  <a:pt x="66" y="167"/>
                  <a:pt x="66" y="167"/>
                  <a:pt x="67" y="168"/>
                </a:cubicBezTo>
                <a:cubicBezTo>
                  <a:pt x="67" y="168"/>
                  <a:pt x="67" y="168"/>
                  <a:pt x="68" y="168"/>
                </a:cubicBezTo>
                <a:cubicBezTo>
                  <a:pt x="68" y="168"/>
                  <a:pt x="69" y="167"/>
                  <a:pt x="70" y="168"/>
                </a:cubicBezTo>
                <a:cubicBezTo>
                  <a:pt x="71" y="168"/>
                  <a:pt x="71" y="169"/>
                  <a:pt x="72" y="170"/>
                </a:cubicBezTo>
                <a:cubicBezTo>
                  <a:pt x="73" y="170"/>
                  <a:pt x="74" y="170"/>
                  <a:pt x="74" y="170"/>
                </a:cubicBezTo>
                <a:cubicBezTo>
                  <a:pt x="75" y="170"/>
                  <a:pt x="75" y="173"/>
                  <a:pt x="75" y="173"/>
                </a:cubicBezTo>
                <a:cubicBezTo>
                  <a:pt x="75" y="175"/>
                  <a:pt x="74" y="176"/>
                  <a:pt x="73" y="177"/>
                </a:cubicBezTo>
                <a:cubicBezTo>
                  <a:pt x="73" y="177"/>
                  <a:pt x="73" y="177"/>
                  <a:pt x="72" y="177"/>
                </a:cubicBezTo>
                <a:cubicBezTo>
                  <a:pt x="72" y="177"/>
                  <a:pt x="72" y="177"/>
                  <a:pt x="72" y="178"/>
                </a:cubicBezTo>
                <a:cubicBezTo>
                  <a:pt x="72" y="178"/>
                  <a:pt x="72" y="179"/>
                  <a:pt x="71" y="179"/>
                </a:cubicBezTo>
                <a:cubicBezTo>
                  <a:pt x="71" y="179"/>
                  <a:pt x="71" y="179"/>
                  <a:pt x="71" y="179"/>
                </a:cubicBezTo>
                <a:cubicBezTo>
                  <a:pt x="71" y="179"/>
                  <a:pt x="71" y="179"/>
                  <a:pt x="71" y="179"/>
                </a:cubicBezTo>
                <a:cubicBezTo>
                  <a:pt x="71" y="179"/>
                  <a:pt x="71" y="179"/>
                  <a:pt x="71" y="179"/>
                </a:cubicBezTo>
                <a:cubicBezTo>
                  <a:pt x="71" y="180"/>
                  <a:pt x="70" y="180"/>
                  <a:pt x="70" y="181"/>
                </a:cubicBezTo>
                <a:cubicBezTo>
                  <a:pt x="70" y="182"/>
                  <a:pt x="70" y="182"/>
                  <a:pt x="70" y="183"/>
                </a:cubicBezTo>
                <a:cubicBezTo>
                  <a:pt x="71" y="183"/>
                  <a:pt x="70" y="184"/>
                  <a:pt x="70" y="184"/>
                </a:cubicBezTo>
                <a:cubicBezTo>
                  <a:pt x="70" y="185"/>
                  <a:pt x="70" y="185"/>
                  <a:pt x="70" y="185"/>
                </a:cubicBezTo>
                <a:cubicBezTo>
                  <a:pt x="70" y="185"/>
                  <a:pt x="69" y="186"/>
                  <a:pt x="69" y="187"/>
                </a:cubicBezTo>
                <a:cubicBezTo>
                  <a:pt x="70" y="187"/>
                  <a:pt x="70" y="187"/>
                  <a:pt x="70" y="187"/>
                </a:cubicBezTo>
                <a:cubicBezTo>
                  <a:pt x="69" y="188"/>
                  <a:pt x="69" y="188"/>
                  <a:pt x="69" y="188"/>
                </a:cubicBezTo>
                <a:cubicBezTo>
                  <a:pt x="69" y="188"/>
                  <a:pt x="69" y="188"/>
                  <a:pt x="69" y="189"/>
                </a:cubicBezTo>
                <a:cubicBezTo>
                  <a:pt x="68" y="189"/>
                  <a:pt x="68" y="189"/>
                  <a:pt x="68" y="190"/>
                </a:cubicBezTo>
                <a:cubicBezTo>
                  <a:pt x="68" y="190"/>
                  <a:pt x="68" y="190"/>
                  <a:pt x="68" y="190"/>
                </a:cubicBezTo>
                <a:cubicBezTo>
                  <a:pt x="67" y="191"/>
                  <a:pt x="67" y="191"/>
                  <a:pt x="67" y="191"/>
                </a:cubicBezTo>
                <a:cubicBezTo>
                  <a:pt x="66" y="192"/>
                  <a:pt x="66" y="192"/>
                  <a:pt x="65" y="192"/>
                </a:cubicBezTo>
                <a:cubicBezTo>
                  <a:pt x="65" y="192"/>
                  <a:pt x="64" y="192"/>
                  <a:pt x="64" y="192"/>
                </a:cubicBezTo>
                <a:cubicBezTo>
                  <a:pt x="64" y="192"/>
                  <a:pt x="64" y="192"/>
                  <a:pt x="63" y="192"/>
                </a:cubicBezTo>
                <a:cubicBezTo>
                  <a:pt x="63" y="192"/>
                  <a:pt x="63" y="192"/>
                  <a:pt x="63" y="193"/>
                </a:cubicBezTo>
                <a:cubicBezTo>
                  <a:pt x="63" y="193"/>
                  <a:pt x="63" y="192"/>
                  <a:pt x="62" y="192"/>
                </a:cubicBezTo>
                <a:cubicBezTo>
                  <a:pt x="62" y="193"/>
                  <a:pt x="60" y="194"/>
                  <a:pt x="60" y="194"/>
                </a:cubicBezTo>
                <a:cubicBezTo>
                  <a:pt x="60" y="194"/>
                  <a:pt x="60" y="195"/>
                  <a:pt x="59" y="195"/>
                </a:cubicBezTo>
                <a:cubicBezTo>
                  <a:pt x="59" y="195"/>
                  <a:pt x="59" y="195"/>
                  <a:pt x="59" y="195"/>
                </a:cubicBezTo>
                <a:cubicBezTo>
                  <a:pt x="60" y="195"/>
                  <a:pt x="59" y="196"/>
                  <a:pt x="59" y="196"/>
                </a:cubicBezTo>
                <a:cubicBezTo>
                  <a:pt x="59" y="196"/>
                  <a:pt x="59" y="196"/>
                  <a:pt x="59" y="196"/>
                </a:cubicBezTo>
                <a:cubicBezTo>
                  <a:pt x="60" y="199"/>
                  <a:pt x="58" y="199"/>
                  <a:pt x="58" y="200"/>
                </a:cubicBezTo>
                <a:cubicBezTo>
                  <a:pt x="57" y="200"/>
                  <a:pt x="57" y="201"/>
                  <a:pt x="57" y="201"/>
                </a:cubicBezTo>
                <a:cubicBezTo>
                  <a:pt x="57" y="202"/>
                  <a:pt x="56" y="202"/>
                  <a:pt x="56" y="203"/>
                </a:cubicBezTo>
                <a:cubicBezTo>
                  <a:pt x="56" y="202"/>
                  <a:pt x="57" y="201"/>
                  <a:pt x="57" y="201"/>
                </a:cubicBezTo>
                <a:cubicBezTo>
                  <a:pt x="57" y="201"/>
                  <a:pt x="57" y="201"/>
                  <a:pt x="57" y="201"/>
                </a:cubicBezTo>
                <a:cubicBezTo>
                  <a:pt x="57" y="201"/>
                  <a:pt x="56" y="201"/>
                  <a:pt x="56" y="201"/>
                </a:cubicBezTo>
                <a:cubicBezTo>
                  <a:pt x="56" y="201"/>
                  <a:pt x="56" y="201"/>
                  <a:pt x="56" y="201"/>
                </a:cubicBezTo>
                <a:cubicBezTo>
                  <a:pt x="56" y="201"/>
                  <a:pt x="56" y="201"/>
                  <a:pt x="56" y="202"/>
                </a:cubicBezTo>
                <a:cubicBezTo>
                  <a:pt x="56" y="202"/>
                  <a:pt x="55" y="202"/>
                  <a:pt x="55" y="202"/>
                </a:cubicBezTo>
                <a:cubicBezTo>
                  <a:pt x="74" y="221"/>
                  <a:pt x="100" y="232"/>
                  <a:pt x="128" y="232"/>
                </a:cubicBezTo>
                <a:cubicBezTo>
                  <a:pt x="179" y="232"/>
                  <a:pt x="221" y="195"/>
                  <a:pt x="230" y="147"/>
                </a:cubicBezTo>
                <a:cubicBezTo>
                  <a:pt x="230" y="147"/>
                  <a:pt x="230" y="146"/>
                  <a:pt x="230" y="146"/>
                </a:cubicBezTo>
                <a:cubicBezTo>
                  <a:pt x="230" y="146"/>
                  <a:pt x="230" y="146"/>
                  <a:pt x="230" y="146"/>
                </a:cubicBezTo>
                <a:cubicBezTo>
                  <a:pt x="229" y="146"/>
                  <a:pt x="230" y="145"/>
                  <a:pt x="230" y="145"/>
                </a:cubicBezTo>
                <a:cubicBezTo>
                  <a:pt x="229" y="145"/>
                  <a:pt x="229" y="145"/>
                  <a:pt x="229" y="145"/>
                </a:cubicBezTo>
                <a:cubicBezTo>
                  <a:pt x="229" y="144"/>
                  <a:pt x="229" y="143"/>
                  <a:pt x="229" y="143"/>
                </a:cubicBezTo>
                <a:cubicBezTo>
                  <a:pt x="229" y="143"/>
                  <a:pt x="229" y="143"/>
                  <a:pt x="229" y="143"/>
                </a:cubicBezTo>
                <a:cubicBezTo>
                  <a:pt x="229" y="143"/>
                  <a:pt x="229" y="143"/>
                  <a:pt x="229" y="143"/>
                </a:cubicBezTo>
                <a:cubicBezTo>
                  <a:pt x="228" y="143"/>
                  <a:pt x="228" y="143"/>
                  <a:pt x="228" y="143"/>
                </a:cubicBezTo>
                <a:cubicBezTo>
                  <a:pt x="228" y="142"/>
                  <a:pt x="228" y="142"/>
                  <a:pt x="228" y="142"/>
                </a:cubicBezTo>
                <a:cubicBezTo>
                  <a:pt x="228" y="142"/>
                  <a:pt x="228" y="142"/>
                  <a:pt x="228" y="142"/>
                </a:cubicBezTo>
                <a:cubicBezTo>
                  <a:pt x="228" y="141"/>
                  <a:pt x="227" y="141"/>
                  <a:pt x="227" y="141"/>
                </a:cubicBezTo>
                <a:cubicBezTo>
                  <a:pt x="227" y="141"/>
                  <a:pt x="227" y="141"/>
                  <a:pt x="227" y="141"/>
                </a:cubicBezTo>
                <a:cubicBezTo>
                  <a:pt x="227" y="140"/>
                  <a:pt x="227" y="139"/>
                  <a:pt x="227" y="139"/>
                </a:cubicBezTo>
                <a:cubicBezTo>
                  <a:pt x="227" y="138"/>
                  <a:pt x="227" y="138"/>
                  <a:pt x="227" y="138"/>
                </a:cubicBezTo>
                <a:cubicBezTo>
                  <a:pt x="227" y="138"/>
                  <a:pt x="227" y="137"/>
                  <a:pt x="228" y="137"/>
                </a:cubicBezTo>
                <a:cubicBezTo>
                  <a:pt x="227" y="137"/>
                  <a:pt x="227" y="137"/>
                  <a:pt x="227" y="137"/>
                </a:cubicBezTo>
                <a:cubicBezTo>
                  <a:pt x="227" y="136"/>
                  <a:pt x="227" y="136"/>
                  <a:pt x="227" y="135"/>
                </a:cubicBezTo>
                <a:cubicBezTo>
                  <a:pt x="227" y="134"/>
                  <a:pt x="226" y="134"/>
                  <a:pt x="226" y="133"/>
                </a:cubicBezTo>
                <a:cubicBezTo>
                  <a:pt x="226" y="133"/>
                  <a:pt x="226" y="132"/>
                  <a:pt x="226" y="131"/>
                </a:cubicBezTo>
                <a:cubicBezTo>
                  <a:pt x="226" y="131"/>
                  <a:pt x="226" y="130"/>
                  <a:pt x="225" y="130"/>
                </a:cubicBezTo>
                <a:cubicBezTo>
                  <a:pt x="225" y="130"/>
                  <a:pt x="225" y="130"/>
                  <a:pt x="225" y="130"/>
                </a:cubicBezTo>
                <a:cubicBezTo>
                  <a:pt x="225" y="131"/>
                  <a:pt x="225" y="131"/>
                  <a:pt x="224" y="131"/>
                </a:cubicBezTo>
                <a:cubicBezTo>
                  <a:pt x="224" y="132"/>
                  <a:pt x="224" y="132"/>
                  <a:pt x="223" y="132"/>
                </a:cubicBezTo>
                <a:cubicBezTo>
                  <a:pt x="223" y="132"/>
                  <a:pt x="223" y="132"/>
                  <a:pt x="223" y="132"/>
                </a:cubicBezTo>
                <a:cubicBezTo>
                  <a:pt x="223" y="132"/>
                  <a:pt x="223" y="132"/>
                  <a:pt x="223" y="132"/>
                </a:cubicBezTo>
                <a:cubicBezTo>
                  <a:pt x="223" y="132"/>
                  <a:pt x="223" y="132"/>
                  <a:pt x="223" y="132"/>
                </a:cubicBezTo>
                <a:cubicBezTo>
                  <a:pt x="223" y="132"/>
                  <a:pt x="223" y="132"/>
                  <a:pt x="223" y="132"/>
                </a:cubicBezTo>
                <a:cubicBezTo>
                  <a:pt x="223" y="132"/>
                  <a:pt x="223" y="131"/>
                  <a:pt x="223" y="131"/>
                </a:cubicBezTo>
                <a:cubicBezTo>
                  <a:pt x="222" y="131"/>
                  <a:pt x="222" y="132"/>
                  <a:pt x="222" y="132"/>
                </a:cubicBezTo>
                <a:cubicBezTo>
                  <a:pt x="222" y="132"/>
                  <a:pt x="222" y="132"/>
                  <a:pt x="222" y="132"/>
                </a:cubicBezTo>
                <a:cubicBezTo>
                  <a:pt x="222" y="131"/>
                  <a:pt x="222" y="131"/>
                  <a:pt x="222" y="130"/>
                </a:cubicBezTo>
                <a:cubicBezTo>
                  <a:pt x="223" y="129"/>
                  <a:pt x="222" y="128"/>
                  <a:pt x="222" y="128"/>
                </a:cubicBezTo>
                <a:cubicBezTo>
                  <a:pt x="222" y="128"/>
                  <a:pt x="222" y="128"/>
                  <a:pt x="222" y="128"/>
                </a:cubicBezTo>
                <a:cubicBezTo>
                  <a:pt x="222" y="128"/>
                  <a:pt x="222" y="128"/>
                  <a:pt x="222" y="128"/>
                </a:cubicBezTo>
                <a:cubicBezTo>
                  <a:pt x="221" y="128"/>
                  <a:pt x="221" y="128"/>
                  <a:pt x="221" y="128"/>
                </a:cubicBezTo>
                <a:cubicBezTo>
                  <a:pt x="221" y="128"/>
                  <a:pt x="221" y="128"/>
                  <a:pt x="222" y="128"/>
                </a:cubicBezTo>
                <a:cubicBezTo>
                  <a:pt x="222" y="128"/>
                  <a:pt x="222" y="128"/>
                  <a:pt x="222" y="128"/>
                </a:cubicBezTo>
                <a:cubicBezTo>
                  <a:pt x="222" y="127"/>
                  <a:pt x="221" y="127"/>
                  <a:pt x="221" y="127"/>
                </a:cubicBezTo>
                <a:cubicBezTo>
                  <a:pt x="221" y="127"/>
                  <a:pt x="221" y="127"/>
                  <a:pt x="221" y="127"/>
                </a:cubicBezTo>
                <a:cubicBezTo>
                  <a:pt x="221" y="126"/>
                  <a:pt x="221" y="126"/>
                  <a:pt x="221" y="126"/>
                </a:cubicBezTo>
                <a:cubicBezTo>
                  <a:pt x="220" y="126"/>
                  <a:pt x="220" y="126"/>
                  <a:pt x="220" y="126"/>
                </a:cubicBezTo>
                <a:cubicBezTo>
                  <a:pt x="219" y="126"/>
                  <a:pt x="220" y="124"/>
                  <a:pt x="219" y="123"/>
                </a:cubicBezTo>
                <a:cubicBezTo>
                  <a:pt x="219" y="124"/>
                  <a:pt x="219" y="124"/>
                  <a:pt x="218" y="124"/>
                </a:cubicBezTo>
                <a:cubicBezTo>
                  <a:pt x="218" y="123"/>
                  <a:pt x="218" y="123"/>
                  <a:pt x="218" y="123"/>
                </a:cubicBezTo>
                <a:cubicBezTo>
                  <a:pt x="218" y="123"/>
                  <a:pt x="218" y="123"/>
                  <a:pt x="218" y="123"/>
                </a:cubicBezTo>
                <a:cubicBezTo>
                  <a:pt x="218" y="123"/>
                  <a:pt x="218" y="123"/>
                  <a:pt x="218" y="124"/>
                </a:cubicBezTo>
                <a:cubicBezTo>
                  <a:pt x="218" y="124"/>
                  <a:pt x="218" y="124"/>
                  <a:pt x="218" y="124"/>
                </a:cubicBezTo>
                <a:cubicBezTo>
                  <a:pt x="218" y="124"/>
                  <a:pt x="218" y="124"/>
                  <a:pt x="218" y="125"/>
                </a:cubicBezTo>
                <a:cubicBezTo>
                  <a:pt x="217" y="125"/>
                  <a:pt x="217" y="125"/>
                  <a:pt x="217" y="125"/>
                </a:cubicBezTo>
                <a:cubicBezTo>
                  <a:pt x="217" y="125"/>
                  <a:pt x="217" y="124"/>
                  <a:pt x="217" y="124"/>
                </a:cubicBezTo>
                <a:cubicBezTo>
                  <a:pt x="217" y="124"/>
                  <a:pt x="217" y="124"/>
                  <a:pt x="217" y="124"/>
                </a:cubicBezTo>
                <a:cubicBezTo>
                  <a:pt x="217" y="124"/>
                  <a:pt x="217" y="125"/>
                  <a:pt x="217" y="125"/>
                </a:cubicBezTo>
                <a:cubicBezTo>
                  <a:pt x="217" y="125"/>
                  <a:pt x="217" y="125"/>
                  <a:pt x="217" y="125"/>
                </a:cubicBezTo>
                <a:cubicBezTo>
                  <a:pt x="217" y="125"/>
                  <a:pt x="217" y="125"/>
                  <a:pt x="217" y="124"/>
                </a:cubicBezTo>
                <a:cubicBezTo>
                  <a:pt x="217" y="124"/>
                  <a:pt x="217" y="125"/>
                  <a:pt x="216" y="125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15" y="125"/>
                  <a:pt x="215" y="125"/>
                  <a:pt x="215" y="124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14" y="125"/>
                  <a:pt x="214" y="125"/>
                  <a:pt x="213" y="125"/>
                </a:cubicBezTo>
                <a:cubicBezTo>
                  <a:pt x="213" y="126"/>
                  <a:pt x="214" y="126"/>
                  <a:pt x="214" y="126"/>
                </a:cubicBezTo>
                <a:cubicBezTo>
                  <a:pt x="213" y="126"/>
                  <a:pt x="213" y="127"/>
                  <a:pt x="213" y="127"/>
                </a:cubicBezTo>
                <a:cubicBezTo>
                  <a:pt x="212" y="127"/>
                  <a:pt x="212" y="127"/>
                  <a:pt x="212" y="127"/>
                </a:cubicBezTo>
                <a:cubicBezTo>
                  <a:pt x="211" y="128"/>
                  <a:pt x="211" y="128"/>
                  <a:pt x="210" y="129"/>
                </a:cubicBezTo>
                <a:cubicBezTo>
                  <a:pt x="210" y="129"/>
                  <a:pt x="210" y="129"/>
                  <a:pt x="210" y="129"/>
                </a:cubicBezTo>
                <a:cubicBezTo>
                  <a:pt x="210" y="129"/>
                  <a:pt x="209" y="130"/>
                  <a:pt x="209" y="130"/>
                </a:cubicBezTo>
                <a:cubicBezTo>
                  <a:pt x="209" y="130"/>
                  <a:pt x="209" y="130"/>
                  <a:pt x="208" y="130"/>
                </a:cubicBezTo>
                <a:cubicBezTo>
                  <a:pt x="208" y="130"/>
                  <a:pt x="208" y="131"/>
                  <a:pt x="208" y="131"/>
                </a:cubicBezTo>
                <a:cubicBezTo>
                  <a:pt x="208" y="131"/>
                  <a:pt x="207" y="131"/>
                  <a:pt x="207" y="131"/>
                </a:cubicBezTo>
                <a:cubicBezTo>
                  <a:pt x="207" y="132"/>
                  <a:pt x="207" y="132"/>
                  <a:pt x="207" y="132"/>
                </a:cubicBezTo>
                <a:cubicBezTo>
                  <a:pt x="206" y="132"/>
                  <a:pt x="206" y="132"/>
                  <a:pt x="206" y="132"/>
                </a:cubicBezTo>
                <a:cubicBezTo>
                  <a:pt x="206" y="132"/>
                  <a:pt x="206" y="132"/>
                  <a:pt x="206" y="133"/>
                </a:cubicBezTo>
                <a:cubicBezTo>
                  <a:pt x="205" y="133"/>
                  <a:pt x="206" y="134"/>
                  <a:pt x="206" y="134"/>
                </a:cubicBezTo>
                <a:cubicBezTo>
                  <a:pt x="206" y="135"/>
                  <a:pt x="205" y="136"/>
                  <a:pt x="205" y="137"/>
                </a:cubicBezTo>
                <a:cubicBezTo>
                  <a:pt x="205" y="137"/>
                  <a:pt x="205" y="138"/>
                  <a:pt x="205" y="138"/>
                </a:cubicBezTo>
                <a:cubicBezTo>
                  <a:pt x="205" y="138"/>
                  <a:pt x="205" y="138"/>
                  <a:pt x="205" y="139"/>
                </a:cubicBezTo>
                <a:cubicBezTo>
                  <a:pt x="204" y="139"/>
                  <a:pt x="204" y="139"/>
                  <a:pt x="204" y="139"/>
                </a:cubicBezTo>
                <a:cubicBezTo>
                  <a:pt x="204" y="139"/>
                  <a:pt x="204" y="140"/>
                  <a:pt x="204" y="140"/>
                </a:cubicBezTo>
                <a:cubicBezTo>
                  <a:pt x="204" y="140"/>
                  <a:pt x="204" y="140"/>
                  <a:pt x="204" y="140"/>
                </a:cubicBezTo>
                <a:cubicBezTo>
                  <a:pt x="203" y="140"/>
                  <a:pt x="203" y="140"/>
                  <a:pt x="203" y="141"/>
                </a:cubicBezTo>
                <a:cubicBezTo>
                  <a:pt x="203" y="141"/>
                  <a:pt x="203" y="141"/>
                  <a:pt x="202" y="141"/>
                </a:cubicBezTo>
                <a:cubicBezTo>
                  <a:pt x="202" y="141"/>
                  <a:pt x="202" y="141"/>
                  <a:pt x="202" y="140"/>
                </a:cubicBezTo>
                <a:cubicBezTo>
                  <a:pt x="202" y="140"/>
                  <a:pt x="201" y="139"/>
                  <a:pt x="201" y="139"/>
                </a:cubicBezTo>
                <a:cubicBezTo>
                  <a:pt x="201" y="138"/>
                  <a:pt x="201" y="138"/>
                  <a:pt x="200" y="137"/>
                </a:cubicBezTo>
                <a:cubicBezTo>
                  <a:pt x="200" y="137"/>
                  <a:pt x="200" y="137"/>
                  <a:pt x="200" y="136"/>
                </a:cubicBezTo>
                <a:cubicBezTo>
                  <a:pt x="200" y="136"/>
                  <a:pt x="200" y="136"/>
                  <a:pt x="200" y="135"/>
                </a:cubicBezTo>
                <a:cubicBezTo>
                  <a:pt x="199" y="135"/>
                  <a:pt x="199" y="134"/>
                  <a:pt x="199" y="134"/>
                </a:cubicBezTo>
                <a:cubicBezTo>
                  <a:pt x="199" y="133"/>
                  <a:pt x="198" y="132"/>
                  <a:pt x="198" y="131"/>
                </a:cubicBezTo>
                <a:cubicBezTo>
                  <a:pt x="198" y="130"/>
                  <a:pt x="198" y="129"/>
                  <a:pt x="197" y="128"/>
                </a:cubicBezTo>
                <a:cubicBezTo>
                  <a:pt x="197" y="128"/>
                  <a:pt x="197" y="127"/>
                  <a:pt x="197" y="127"/>
                </a:cubicBezTo>
                <a:cubicBezTo>
                  <a:pt x="197" y="126"/>
                  <a:pt x="197" y="126"/>
                  <a:pt x="197" y="126"/>
                </a:cubicBezTo>
                <a:cubicBezTo>
                  <a:pt x="198" y="126"/>
                  <a:pt x="197" y="126"/>
                  <a:pt x="197" y="125"/>
                </a:cubicBezTo>
                <a:cubicBezTo>
                  <a:pt x="197" y="125"/>
                  <a:pt x="197" y="125"/>
                  <a:pt x="197" y="124"/>
                </a:cubicBezTo>
                <a:cubicBezTo>
                  <a:pt x="197" y="124"/>
                  <a:pt x="197" y="124"/>
                  <a:pt x="196" y="124"/>
                </a:cubicBezTo>
                <a:cubicBezTo>
                  <a:pt x="196" y="124"/>
                  <a:pt x="196" y="125"/>
                  <a:pt x="196" y="125"/>
                </a:cubicBezTo>
                <a:cubicBezTo>
                  <a:pt x="197" y="125"/>
                  <a:pt x="196" y="126"/>
                  <a:pt x="195" y="126"/>
                </a:cubicBezTo>
                <a:cubicBezTo>
                  <a:pt x="195" y="126"/>
                  <a:pt x="195" y="126"/>
                  <a:pt x="195" y="126"/>
                </a:cubicBezTo>
                <a:cubicBezTo>
                  <a:pt x="194" y="126"/>
                  <a:pt x="193" y="124"/>
                  <a:pt x="193" y="124"/>
                </a:cubicBezTo>
                <a:cubicBezTo>
                  <a:pt x="193" y="124"/>
                  <a:pt x="193" y="124"/>
                  <a:pt x="193" y="124"/>
                </a:cubicBezTo>
                <a:cubicBezTo>
                  <a:pt x="193" y="124"/>
                  <a:pt x="194" y="124"/>
                  <a:pt x="194" y="124"/>
                </a:cubicBezTo>
                <a:cubicBezTo>
                  <a:pt x="194" y="124"/>
                  <a:pt x="194" y="124"/>
                  <a:pt x="194" y="123"/>
                </a:cubicBezTo>
                <a:cubicBezTo>
                  <a:pt x="193" y="124"/>
                  <a:pt x="192" y="123"/>
                  <a:pt x="192" y="123"/>
                </a:cubicBezTo>
                <a:cubicBezTo>
                  <a:pt x="192" y="123"/>
                  <a:pt x="192" y="122"/>
                  <a:pt x="192" y="122"/>
                </a:cubicBezTo>
                <a:cubicBezTo>
                  <a:pt x="191" y="122"/>
                  <a:pt x="191" y="122"/>
                  <a:pt x="191" y="122"/>
                </a:cubicBezTo>
                <a:cubicBezTo>
                  <a:pt x="191" y="122"/>
                  <a:pt x="191" y="121"/>
                  <a:pt x="190" y="121"/>
                </a:cubicBezTo>
                <a:cubicBezTo>
                  <a:pt x="190" y="121"/>
                  <a:pt x="190" y="121"/>
                  <a:pt x="190" y="121"/>
                </a:cubicBezTo>
                <a:cubicBezTo>
                  <a:pt x="190" y="120"/>
                  <a:pt x="190" y="120"/>
                  <a:pt x="190" y="120"/>
                </a:cubicBezTo>
                <a:cubicBezTo>
                  <a:pt x="189" y="120"/>
                  <a:pt x="187" y="121"/>
                  <a:pt x="187" y="120"/>
                </a:cubicBezTo>
                <a:cubicBezTo>
                  <a:pt x="187" y="120"/>
                  <a:pt x="186" y="120"/>
                  <a:pt x="186" y="120"/>
                </a:cubicBezTo>
                <a:cubicBezTo>
                  <a:pt x="185" y="120"/>
                  <a:pt x="185" y="120"/>
                  <a:pt x="185" y="120"/>
                </a:cubicBezTo>
                <a:cubicBezTo>
                  <a:pt x="185" y="121"/>
                  <a:pt x="184" y="121"/>
                  <a:pt x="184" y="121"/>
                </a:cubicBezTo>
                <a:cubicBezTo>
                  <a:pt x="183" y="121"/>
                  <a:pt x="183" y="120"/>
                  <a:pt x="183" y="120"/>
                </a:cubicBezTo>
                <a:cubicBezTo>
                  <a:pt x="182" y="120"/>
                  <a:pt x="182" y="120"/>
                  <a:pt x="181" y="120"/>
                </a:cubicBezTo>
                <a:cubicBezTo>
                  <a:pt x="181" y="120"/>
                  <a:pt x="181" y="120"/>
                  <a:pt x="181" y="120"/>
                </a:cubicBezTo>
                <a:cubicBezTo>
                  <a:pt x="180" y="120"/>
                  <a:pt x="180" y="120"/>
                  <a:pt x="180" y="120"/>
                </a:cubicBezTo>
                <a:cubicBezTo>
                  <a:pt x="179" y="120"/>
                  <a:pt x="179" y="120"/>
                  <a:pt x="179" y="120"/>
                </a:cubicBezTo>
                <a:cubicBezTo>
                  <a:pt x="179" y="119"/>
                  <a:pt x="179" y="119"/>
                  <a:pt x="179" y="119"/>
                </a:cubicBezTo>
                <a:cubicBezTo>
                  <a:pt x="178" y="119"/>
                  <a:pt x="178" y="118"/>
                  <a:pt x="178" y="118"/>
                </a:cubicBezTo>
                <a:cubicBezTo>
                  <a:pt x="178" y="118"/>
                  <a:pt x="178" y="118"/>
                  <a:pt x="178" y="118"/>
                </a:cubicBezTo>
                <a:cubicBezTo>
                  <a:pt x="178" y="118"/>
                  <a:pt x="177" y="118"/>
                  <a:pt x="177" y="118"/>
                </a:cubicBezTo>
                <a:cubicBezTo>
                  <a:pt x="177" y="118"/>
                  <a:pt x="176" y="119"/>
                  <a:pt x="176" y="119"/>
                </a:cubicBezTo>
                <a:cubicBezTo>
                  <a:pt x="176" y="119"/>
                  <a:pt x="175" y="119"/>
                  <a:pt x="175" y="119"/>
                </a:cubicBezTo>
                <a:cubicBezTo>
                  <a:pt x="175" y="118"/>
                  <a:pt x="174" y="118"/>
                  <a:pt x="174" y="118"/>
                </a:cubicBezTo>
                <a:cubicBezTo>
                  <a:pt x="174" y="118"/>
                  <a:pt x="173" y="118"/>
                  <a:pt x="173" y="117"/>
                </a:cubicBezTo>
                <a:cubicBezTo>
                  <a:pt x="173" y="117"/>
                  <a:pt x="172" y="117"/>
                  <a:pt x="172" y="117"/>
                </a:cubicBezTo>
                <a:cubicBezTo>
                  <a:pt x="172" y="117"/>
                  <a:pt x="171" y="116"/>
                  <a:pt x="171" y="116"/>
                </a:cubicBezTo>
                <a:cubicBezTo>
                  <a:pt x="171" y="115"/>
                  <a:pt x="171" y="115"/>
                  <a:pt x="171" y="115"/>
                </a:cubicBezTo>
                <a:cubicBezTo>
                  <a:pt x="171" y="115"/>
                  <a:pt x="171" y="115"/>
                  <a:pt x="171" y="114"/>
                </a:cubicBezTo>
                <a:cubicBezTo>
                  <a:pt x="170" y="114"/>
                  <a:pt x="170" y="114"/>
                  <a:pt x="170" y="114"/>
                </a:cubicBezTo>
                <a:cubicBezTo>
                  <a:pt x="170" y="114"/>
                  <a:pt x="170" y="114"/>
                  <a:pt x="170" y="114"/>
                </a:cubicBezTo>
                <a:cubicBezTo>
                  <a:pt x="169" y="114"/>
                  <a:pt x="169" y="114"/>
                  <a:pt x="169" y="114"/>
                </a:cubicBezTo>
                <a:cubicBezTo>
                  <a:pt x="169" y="114"/>
                  <a:pt x="169" y="114"/>
                  <a:pt x="169" y="114"/>
                </a:cubicBezTo>
                <a:cubicBezTo>
                  <a:pt x="169" y="114"/>
                  <a:pt x="168" y="114"/>
                  <a:pt x="168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115"/>
                  <a:pt x="168" y="115"/>
                  <a:pt x="168" y="115"/>
                </a:cubicBezTo>
                <a:cubicBezTo>
                  <a:pt x="168" y="116"/>
                  <a:pt x="169" y="117"/>
                  <a:pt x="169" y="117"/>
                </a:cubicBezTo>
                <a:cubicBezTo>
                  <a:pt x="169" y="117"/>
                  <a:pt x="169" y="117"/>
                  <a:pt x="170" y="118"/>
                </a:cubicBezTo>
                <a:cubicBezTo>
                  <a:pt x="170" y="118"/>
                  <a:pt x="169" y="118"/>
                  <a:pt x="170" y="118"/>
                </a:cubicBezTo>
                <a:cubicBezTo>
                  <a:pt x="170" y="118"/>
                  <a:pt x="170" y="118"/>
                  <a:pt x="171" y="118"/>
                </a:cubicBezTo>
                <a:cubicBezTo>
                  <a:pt x="171" y="119"/>
                  <a:pt x="171" y="119"/>
                  <a:pt x="170" y="119"/>
                </a:cubicBezTo>
                <a:cubicBezTo>
                  <a:pt x="170" y="119"/>
                  <a:pt x="171" y="119"/>
                  <a:pt x="171" y="119"/>
                </a:cubicBezTo>
                <a:cubicBezTo>
                  <a:pt x="170" y="119"/>
                  <a:pt x="171" y="120"/>
                  <a:pt x="171" y="120"/>
                </a:cubicBezTo>
                <a:cubicBezTo>
                  <a:pt x="171" y="120"/>
                  <a:pt x="171" y="120"/>
                  <a:pt x="171" y="120"/>
                </a:cubicBezTo>
                <a:cubicBezTo>
                  <a:pt x="171" y="120"/>
                  <a:pt x="171" y="121"/>
                  <a:pt x="171" y="121"/>
                </a:cubicBezTo>
                <a:cubicBezTo>
                  <a:pt x="172" y="121"/>
                  <a:pt x="172" y="121"/>
                  <a:pt x="172" y="121"/>
                </a:cubicBezTo>
                <a:cubicBezTo>
                  <a:pt x="171" y="120"/>
                  <a:pt x="172" y="120"/>
                  <a:pt x="172" y="119"/>
                </a:cubicBezTo>
                <a:cubicBezTo>
                  <a:pt x="172" y="119"/>
                  <a:pt x="172" y="119"/>
                  <a:pt x="172" y="119"/>
                </a:cubicBezTo>
                <a:cubicBezTo>
                  <a:pt x="172" y="120"/>
                  <a:pt x="172" y="119"/>
                  <a:pt x="172" y="120"/>
                </a:cubicBezTo>
                <a:cubicBezTo>
                  <a:pt x="172" y="120"/>
                  <a:pt x="172" y="121"/>
                  <a:pt x="172" y="121"/>
                </a:cubicBezTo>
                <a:cubicBezTo>
                  <a:pt x="172" y="121"/>
                  <a:pt x="172" y="121"/>
                  <a:pt x="172" y="122"/>
                </a:cubicBezTo>
                <a:cubicBezTo>
                  <a:pt x="172" y="122"/>
                  <a:pt x="172" y="122"/>
                  <a:pt x="172" y="122"/>
                </a:cubicBezTo>
                <a:cubicBezTo>
                  <a:pt x="173" y="122"/>
                  <a:pt x="173" y="122"/>
                  <a:pt x="173" y="122"/>
                </a:cubicBezTo>
                <a:cubicBezTo>
                  <a:pt x="173" y="122"/>
                  <a:pt x="173" y="122"/>
                  <a:pt x="173" y="122"/>
                </a:cubicBezTo>
                <a:cubicBezTo>
                  <a:pt x="174" y="122"/>
                  <a:pt x="175" y="122"/>
                  <a:pt x="175" y="122"/>
                </a:cubicBezTo>
                <a:cubicBezTo>
                  <a:pt x="175" y="122"/>
                  <a:pt x="175" y="122"/>
                  <a:pt x="175" y="122"/>
                </a:cubicBezTo>
                <a:cubicBezTo>
                  <a:pt x="175" y="122"/>
                  <a:pt x="175" y="122"/>
                  <a:pt x="176" y="122"/>
                </a:cubicBezTo>
                <a:cubicBezTo>
                  <a:pt x="176" y="122"/>
                  <a:pt x="176" y="122"/>
                  <a:pt x="176" y="121"/>
                </a:cubicBezTo>
                <a:cubicBezTo>
                  <a:pt x="176" y="121"/>
                  <a:pt x="176" y="121"/>
                  <a:pt x="176" y="121"/>
                </a:cubicBezTo>
                <a:cubicBezTo>
                  <a:pt x="177" y="120"/>
                  <a:pt x="177" y="120"/>
                  <a:pt x="177" y="120"/>
                </a:cubicBezTo>
                <a:cubicBezTo>
                  <a:pt x="178" y="120"/>
                  <a:pt x="178" y="119"/>
                  <a:pt x="178" y="119"/>
                </a:cubicBezTo>
                <a:cubicBezTo>
                  <a:pt x="178" y="119"/>
                  <a:pt x="178" y="119"/>
                  <a:pt x="178" y="119"/>
                </a:cubicBezTo>
                <a:cubicBezTo>
                  <a:pt x="178" y="120"/>
                  <a:pt x="178" y="120"/>
                  <a:pt x="178" y="120"/>
                </a:cubicBezTo>
                <a:cubicBezTo>
                  <a:pt x="178" y="120"/>
                  <a:pt x="178" y="120"/>
                  <a:pt x="178" y="120"/>
                </a:cubicBezTo>
                <a:cubicBezTo>
                  <a:pt x="178" y="120"/>
                  <a:pt x="178" y="121"/>
                  <a:pt x="178" y="121"/>
                </a:cubicBezTo>
                <a:cubicBezTo>
                  <a:pt x="178" y="121"/>
                  <a:pt x="179" y="122"/>
                  <a:pt x="179" y="122"/>
                </a:cubicBezTo>
                <a:cubicBezTo>
                  <a:pt x="179" y="122"/>
                  <a:pt x="180" y="122"/>
                  <a:pt x="180" y="123"/>
                </a:cubicBezTo>
                <a:cubicBezTo>
                  <a:pt x="180" y="123"/>
                  <a:pt x="180" y="122"/>
                  <a:pt x="181" y="123"/>
                </a:cubicBezTo>
                <a:cubicBezTo>
                  <a:pt x="181" y="123"/>
                  <a:pt x="181" y="123"/>
                  <a:pt x="181" y="124"/>
                </a:cubicBezTo>
                <a:cubicBezTo>
                  <a:pt x="181" y="124"/>
                  <a:pt x="182" y="124"/>
                  <a:pt x="182" y="124"/>
                </a:cubicBezTo>
                <a:cubicBezTo>
                  <a:pt x="182" y="124"/>
                  <a:pt x="182" y="125"/>
                  <a:pt x="181" y="125"/>
                </a:cubicBezTo>
                <a:cubicBezTo>
                  <a:pt x="181" y="125"/>
                  <a:pt x="181" y="125"/>
                  <a:pt x="181" y="125"/>
                </a:cubicBezTo>
                <a:cubicBezTo>
                  <a:pt x="181" y="126"/>
                  <a:pt x="181" y="126"/>
                  <a:pt x="180" y="126"/>
                </a:cubicBezTo>
                <a:cubicBezTo>
                  <a:pt x="180" y="126"/>
                  <a:pt x="180" y="126"/>
                  <a:pt x="180" y="126"/>
                </a:cubicBezTo>
                <a:cubicBezTo>
                  <a:pt x="180" y="127"/>
                  <a:pt x="180" y="128"/>
                  <a:pt x="180" y="128"/>
                </a:cubicBezTo>
                <a:cubicBezTo>
                  <a:pt x="179" y="128"/>
                  <a:pt x="178" y="128"/>
                  <a:pt x="178" y="129"/>
                </a:cubicBezTo>
                <a:cubicBezTo>
                  <a:pt x="178" y="129"/>
                  <a:pt x="178" y="129"/>
                  <a:pt x="178" y="129"/>
                </a:cubicBezTo>
                <a:cubicBezTo>
                  <a:pt x="178" y="129"/>
                  <a:pt x="177" y="129"/>
                  <a:pt x="177" y="129"/>
                </a:cubicBezTo>
                <a:cubicBezTo>
                  <a:pt x="177" y="129"/>
                  <a:pt x="177" y="130"/>
                  <a:pt x="177" y="130"/>
                </a:cubicBezTo>
                <a:cubicBezTo>
                  <a:pt x="176" y="130"/>
                  <a:pt x="176" y="130"/>
                  <a:pt x="176" y="130"/>
                </a:cubicBezTo>
                <a:cubicBezTo>
                  <a:pt x="176" y="130"/>
                  <a:pt x="176" y="130"/>
                  <a:pt x="175" y="130"/>
                </a:cubicBezTo>
                <a:cubicBezTo>
                  <a:pt x="175" y="131"/>
                  <a:pt x="174" y="131"/>
                  <a:pt x="174" y="131"/>
                </a:cubicBezTo>
                <a:cubicBezTo>
                  <a:pt x="174" y="131"/>
                  <a:pt x="173" y="131"/>
                  <a:pt x="173" y="132"/>
                </a:cubicBezTo>
                <a:cubicBezTo>
                  <a:pt x="173" y="132"/>
                  <a:pt x="173" y="132"/>
                  <a:pt x="173" y="132"/>
                </a:cubicBezTo>
                <a:cubicBezTo>
                  <a:pt x="172" y="133"/>
                  <a:pt x="171" y="133"/>
                  <a:pt x="170" y="133"/>
                </a:cubicBezTo>
                <a:cubicBezTo>
                  <a:pt x="169" y="133"/>
                  <a:pt x="169" y="134"/>
                  <a:pt x="169" y="134"/>
                </a:cubicBezTo>
                <a:cubicBezTo>
                  <a:pt x="169" y="134"/>
                  <a:pt x="168" y="134"/>
                  <a:pt x="168" y="134"/>
                </a:cubicBezTo>
                <a:cubicBezTo>
                  <a:pt x="168" y="134"/>
                  <a:pt x="167" y="134"/>
                  <a:pt x="167" y="135"/>
                </a:cubicBezTo>
                <a:cubicBezTo>
                  <a:pt x="166" y="135"/>
                  <a:pt x="166" y="135"/>
                  <a:pt x="166" y="135"/>
                </a:cubicBezTo>
                <a:cubicBezTo>
                  <a:pt x="165" y="135"/>
                  <a:pt x="165" y="135"/>
                  <a:pt x="165" y="135"/>
                </a:cubicBezTo>
                <a:cubicBezTo>
                  <a:pt x="164" y="136"/>
                  <a:pt x="163" y="136"/>
                  <a:pt x="163" y="135"/>
                </a:cubicBezTo>
                <a:cubicBezTo>
                  <a:pt x="163" y="134"/>
                  <a:pt x="163" y="134"/>
                  <a:pt x="163" y="134"/>
                </a:cubicBezTo>
                <a:cubicBezTo>
                  <a:pt x="162" y="134"/>
                  <a:pt x="162" y="133"/>
                  <a:pt x="162" y="132"/>
                </a:cubicBezTo>
                <a:cubicBezTo>
                  <a:pt x="162" y="132"/>
                  <a:pt x="162" y="132"/>
                  <a:pt x="162" y="132"/>
                </a:cubicBezTo>
                <a:cubicBezTo>
                  <a:pt x="162" y="131"/>
                  <a:pt x="162" y="131"/>
                  <a:pt x="162" y="131"/>
                </a:cubicBezTo>
                <a:cubicBezTo>
                  <a:pt x="162" y="130"/>
                  <a:pt x="161" y="130"/>
                  <a:pt x="161" y="129"/>
                </a:cubicBezTo>
                <a:cubicBezTo>
                  <a:pt x="161" y="129"/>
                  <a:pt x="161" y="129"/>
                  <a:pt x="161" y="129"/>
                </a:cubicBezTo>
                <a:cubicBezTo>
                  <a:pt x="160" y="127"/>
                  <a:pt x="160" y="127"/>
                  <a:pt x="160" y="127"/>
                </a:cubicBezTo>
                <a:cubicBezTo>
                  <a:pt x="159" y="127"/>
                  <a:pt x="159" y="127"/>
                  <a:pt x="158" y="126"/>
                </a:cubicBezTo>
                <a:cubicBezTo>
                  <a:pt x="158" y="126"/>
                  <a:pt x="158" y="126"/>
                  <a:pt x="158" y="125"/>
                </a:cubicBezTo>
                <a:cubicBezTo>
                  <a:pt x="158" y="125"/>
                  <a:pt x="158" y="124"/>
                  <a:pt x="158" y="123"/>
                </a:cubicBezTo>
                <a:cubicBezTo>
                  <a:pt x="157" y="123"/>
                  <a:pt x="157" y="123"/>
                  <a:pt x="157" y="122"/>
                </a:cubicBezTo>
                <a:cubicBezTo>
                  <a:pt x="156" y="122"/>
                  <a:pt x="156" y="122"/>
                  <a:pt x="156" y="121"/>
                </a:cubicBezTo>
                <a:cubicBezTo>
                  <a:pt x="156" y="120"/>
                  <a:pt x="155" y="120"/>
                  <a:pt x="155" y="119"/>
                </a:cubicBezTo>
                <a:cubicBezTo>
                  <a:pt x="154" y="119"/>
                  <a:pt x="154" y="118"/>
                  <a:pt x="154" y="118"/>
                </a:cubicBezTo>
                <a:cubicBezTo>
                  <a:pt x="153" y="117"/>
                  <a:pt x="153" y="117"/>
                  <a:pt x="153" y="117"/>
                </a:cubicBezTo>
                <a:cubicBezTo>
                  <a:pt x="153" y="117"/>
                  <a:pt x="153" y="117"/>
                  <a:pt x="153" y="117"/>
                </a:cubicBezTo>
                <a:cubicBezTo>
                  <a:pt x="153" y="116"/>
                  <a:pt x="153" y="116"/>
                  <a:pt x="153" y="115"/>
                </a:cubicBezTo>
                <a:cubicBezTo>
                  <a:pt x="153" y="115"/>
                  <a:pt x="153" y="115"/>
                  <a:pt x="153" y="115"/>
                </a:cubicBezTo>
                <a:cubicBezTo>
                  <a:pt x="153" y="114"/>
                  <a:pt x="152" y="114"/>
                  <a:pt x="152" y="113"/>
                </a:cubicBezTo>
                <a:cubicBezTo>
                  <a:pt x="152" y="112"/>
                  <a:pt x="152" y="112"/>
                  <a:pt x="153" y="111"/>
                </a:cubicBezTo>
                <a:cubicBezTo>
                  <a:pt x="153" y="111"/>
                  <a:pt x="153" y="111"/>
                  <a:pt x="153" y="111"/>
                </a:cubicBezTo>
                <a:cubicBezTo>
                  <a:pt x="153" y="110"/>
                  <a:pt x="153" y="109"/>
                  <a:pt x="154" y="109"/>
                </a:cubicBezTo>
                <a:cubicBezTo>
                  <a:pt x="154" y="108"/>
                  <a:pt x="154" y="108"/>
                  <a:pt x="154" y="107"/>
                </a:cubicBezTo>
                <a:cubicBezTo>
                  <a:pt x="154" y="107"/>
                  <a:pt x="154" y="107"/>
                  <a:pt x="154" y="107"/>
                </a:cubicBezTo>
                <a:cubicBezTo>
                  <a:pt x="154" y="107"/>
                  <a:pt x="154" y="106"/>
                  <a:pt x="154" y="106"/>
                </a:cubicBezTo>
                <a:cubicBezTo>
                  <a:pt x="154" y="106"/>
                  <a:pt x="154" y="106"/>
                  <a:pt x="154" y="106"/>
                </a:cubicBezTo>
                <a:cubicBezTo>
                  <a:pt x="154" y="106"/>
                  <a:pt x="154" y="106"/>
                  <a:pt x="154" y="106"/>
                </a:cubicBezTo>
                <a:cubicBezTo>
                  <a:pt x="154" y="106"/>
                  <a:pt x="154" y="106"/>
                  <a:pt x="154" y="106"/>
                </a:cubicBezTo>
                <a:cubicBezTo>
                  <a:pt x="154" y="106"/>
                  <a:pt x="154" y="106"/>
                  <a:pt x="154" y="106"/>
                </a:cubicBezTo>
                <a:cubicBezTo>
                  <a:pt x="154" y="106"/>
                  <a:pt x="154" y="106"/>
                  <a:pt x="153" y="106"/>
                </a:cubicBezTo>
                <a:cubicBezTo>
                  <a:pt x="153" y="106"/>
                  <a:pt x="153" y="106"/>
                  <a:pt x="152" y="106"/>
                </a:cubicBezTo>
                <a:cubicBezTo>
                  <a:pt x="152" y="106"/>
                  <a:pt x="152" y="106"/>
                  <a:pt x="152" y="106"/>
                </a:cubicBezTo>
                <a:cubicBezTo>
                  <a:pt x="151" y="106"/>
                  <a:pt x="151" y="107"/>
                  <a:pt x="150" y="107"/>
                </a:cubicBezTo>
                <a:cubicBezTo>
                  <a:pt x="150" y="106"/>
                  <a:pt x="150" y="106"/>
                  <a:pt x="149" y="106"/>
                </a:cubicBezTo>
                <a:cubicBezTo>
                  <a:pt x="149" y="106"/>
                  <a:pt x="148" y="105"/>
                  <a:pt x="148" y="106"/>
                </a:cubicBezTo>
                <a:cubicBezTo>
                  <a:pt x="148" y="106"/>
                  <a:pt x="148" y="106"/>
                  <a:pt x="148" y="106"/>
                </a:cubicBezTo>
                <a:cubicBezTo>
                  <a:pt x="148" y="106"/>
                  <a:pt x="148" y="106"/>
                  <a:pt x="147" y="106"/>
                </a:cubicBezTo>
                <a:cubicBezTo>
                  <a:pt x="147" y="106"/>
                  <a:pt x="147" y="106"/>
                  <a:pt x="146" y="106"/>
                </a:cubicBezTo>
                <a:cubicBezTo>
                  <a:pt x="146" y="106"/>
                  <a:pt x="146" y="106"/>
                  <a:pt x="146" y="106"/>
                </a:cubicBezTo>
                <a:cubicBezTo>
                  <a:pt x="146" y="106"/>
                  <a:pt x="146" y="106"/>
                  <a:pt x="146" y="106"/>
                </a:cubicBezTo>
                <a:cubicBezTo>
                  <a:pt x="145" y="106"/>
                  <a:pt x="145" y="106"/>
                  <a:pt x="145" y="106"/>
                </a:cubicBezTo>
                <a:cubicBezTo>
                  <a:pt x="145" y="106"/>
                  <a:pt x="145" y="106"/>
                  <a:pt x="145" y="106"/>
                </a:cubicBezTo>
                <a:cubicBezTo>
                  <a:pt x="145" y="106"/>
                  <a:pt x="145" y="106"/>
                  <a:pt x="145" y="106"/>
                </a:cubicBezTo>
                <a:cubicBezTo>
                  <a:pt x="145" y="106"/>
                  <a:pt x="145" y="106"/>
                  <a:pt x="145" y="106"/>
                </a:cubicBezTo>
                <a:cubicBezTo>
                  <a:pt x="145" y="105"/>
                  <a:pt x="145" y="105"/>
                  <a:pt x="145" y="105"/>
                </a:cubicBezTo>
                <a:cubicBezTo>
                  <a:pt x="145" y="105"/>
                  <a:pt x="145" y="105"/>
                  <a:pt x="145" y="105"/>
                </a:cubicBezTo>
                <a:cubicBezTo>
                  <a:pt x="145" y="105"/>
                  <a:pt x="144" y="105"/>
                  <a:pt x="144" y="105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44" y="105"/>
                  <a:pt x="144" y="105"/>
                  <a:pt x="144" y="105"/>
                </a:cubicBezTo>
                <a:cubicBezTo>
                  <a:pt x="144" y="104"/>
                  <a:pt x="144" y="104"/>
                  <a:pt x="144" y="104"/>
                </a:cubicBezTo>
                <a:cubicBezTo>
                  <a:pt x="143" y="104"/>
                  <a:pt x="143" y="104"/>
                  <a:pt x="143" y="104"/>
                </a:cubicBezTo>
                <a:cubicBezTo>
                  <a:pt x="143" y="104"/>
                  <a:pt x="143" y="104"/>
                  <a:pt x="143" y="104"/>
                </a:cubicBezTo>
                <a:cubicBezTo>
                  <a:pt x="143" y="103"/>
                  <a:pt x="143" y="103"/>
                  <a:pt x="143" y="103"/>
                </a:cubicBezTo>
                <a:cubicBezTo>
                  <a:pt x="143" y="103"/>
                  <a:pt x="143" y="103"/>
                  <a:pt x="143" y="103"/>
                </a:cubicBezTo>
                <a:cubicBezTo>
                  <a:pt x="144" y="103"/>
                  <a:pt x="144" y="103"/>
                  <a:pt x="143" y="103"/>
                </a:cubicBezTo>
                <a:cubicBezTo>
                  <a:pt x="143" y="103"/>
                  <a:pt x="143" y="103"/>
                  <a:pt x="143" y="103"/>
                </a:cubicBezTo>
                <a:cubicBezTo>
                  <a:pt x="143" y="103"/>
                  <a:pt x="144" y="103"/>
                  <a:pt x="144" y="103"/>
                </a:cubicBezTo>
                <a:cubicBezTo>
                  <a:pt x="144" y="103"/>
                  <a:pt x="144" y="103"/>
                  <a:pt x="144" y="103"/>
                </a:cubicBezTo>
                <a:cubicBezTo>
                  <a:pt x="143" y="103"/>
                  <a:pt x="143" y="103"/>
                  <a:pt x="143" y="103"/>
                </a:cubicBezTo>
                <a:cubicBezTo>
                  <a:pt x="143" y="102"/>
                  <a:pt x="143" y="102"/>
                  <a:pt x="143" y="102"/>
                </a:cubicBezTo>
                <a:cubicBezTo>
                  <a:pt x="143" y="102"/>
                  <a:pt x="143" y="102"/>
                  <a:pt x="143" y="102"/>
                </a:cubicBezTo>
                <a:cubicBezTo>
                  <a:pt x="143" y="102"/>
                  <a:pt x="143" y="102"/>
                  <a:pt x="143" y="102"/>
                </a:cubicBezTo>
                <a:cubicBezTo>
                  <a:pt x="143" y="102"/>
                  <a:pt x="143" y="102"/>
                  <a:pt x="144" y="102"/>
                </a:cubicBezTo>
                <a:cubicBezTo>
                  <a:pt x="144" y="102"/>
                  <a:pt x="144" y="102"/>
                  <a:pt x="144" y="102"/>
                </a:cubicBezTo>
                <a:cubicBezTo>
                  <a:pt x="143" y="102"/>
                  <a:pt x="143" y="102"/>
                  <a:pt x="143" y="102"/>
                </a:cubicBezTo>
                <a:cubicBezTo>
                  <a:pt x="143" y="102"/>
                  <a:pt x="143" y="101"/>
                  <a:pt x="143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43" y="101"/>
                  <a:pt x="144" y="101"/>
                  <a:pt x="144" y="100"/>
                </a:cubicBezTo>
                <a:cubicBezTo>
                  <a:pt x="144" y="101"/>
                  <a:pt x="144" y="101"/>
                  <a:pt x="145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101"/>
                  <a:pt x="144" y="101"/>
                  <a:pt x="144" y="101"/>
                </a:cubicBezTo>
                <a:cubicBezTo>
                  <a:pt x="144" y="100"/>
                  <a:pt x="144" y="100"/>
                  <a:pt x="144" y="100"/>
                </a:cubicBezTo>
                <a:cubicBezTo>
                  <a:pt x="145" y="100"/>
                  <a:pt x="145" y="100"/>
                  <a:pt x="145" y="100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101"/>
                  <a:pt x="146" y="101"/>
                  <a:pt x="146" y="101"/>
                </a:cubicBezTo>
                <a:cubicBezTo>
                  <a:pt x="146" y="101"/>
                  <a:pt x="146" y="101"/>
                  <a:pt x="146" y="101"/>
                </a:cubicBezTo>
                <a:cubicBezTo>
                  <a:pt x="146" y="101"/>
                  <a:pt x="146" y="101"/>
                  <a:pt x="146" y="101"/>
                </a:cubicBezTo>
                <a:cubicBezTo>
                  <a:pt x="146" y="100"/>
                  <a:pt x="146" y="100"/>
                  <a:pt x="146" y="100"/>
                </a:cubicBezTo>
                <a:cubicBezTo>
                  <a:pt x="146" y="100"/>
                  <a:pt x="146" y="100"/>
                  <a:pt x="146" y="100"/>
                </a:cubicBezTo>
                <a:cubicBezTo>
                  <a:pt x="146" y="100"/>
                  <a:pt x="147" y="100"/>
                  <a:pt x="147" y="100"/>
                </a:cubicBezTo>
                <a:cubicBezTo>
                  <a:pt x="147" y="100"/>
                  <a:pt x="147" y="100"/>
                  <a:pt x="147" y="100"/>
                </a:cubicBezTo>
                <a:cubicBezTo>
                  <a:pt x="147" y="100"/>
                  <a:pt x="147" y="100"/>
                  <a:pt x="146" y="100"/>
                </a:cubicBezTo>
                <a:cubicBezTo>
                  <a:pt x="146" y="100"/>
                  <a:pt x="146" y="100"/>
                  <a:pt x="146" y="100"/>
                </a:cubicBezTo>
                <a:cubicBezTo>
                  <a:pt x="146" y="99"/>
                  <a:pt x="146" y="99"/>
                  <a:pt x="146" y="99"/>
                </a:cubicBezTo>
                <a:cubicBezTo>
                  <a:pt x="146" y="99"/>
                  <a:pt x="147" y="100"/>
                  <a:pt x="147" y="100"/>
                </a:cubicBezTo>
                <a:cubicBezTo>
                  <a:pt x="147" y="100"/>
                  <a:pt x="147" y="99"/>
                  <a:pt x="147" y="99"/>
                </a:cubicBezTo>
                <a:cubicBezTo>
                  <a:pt x="148" y="100"/>
                  <a:pt x="148" y="100"/>
                  <a:pt x="149" y="100"/>
                </a:cubicBezTo>
                <a:cubicBezTo>
                  <a:pt x="149" y="99"/>
                  <a:pt x="149" y="99"/>
                  <a:pt x="149" y="99"/>
                </a:cubicBezTo>
                <a:cubicBezTo>
                  <a:pt x="149" y="99"/>
                  <a:pt x="150" y="99"/>
                  <a:pt x="151" y="98"/>
                </a:cubicBezTo>
                <a:cubicBezTo>
                  <a:pt x="152" y="98"/>
                  <a:pt x="152" y="99"/>
                  <a:pt x="153" y="98"/>
                </a:cubicBezTo>
                <a:cubicBezTo>
                  <a:pt x="153" y="98"/>
                  <a:pt x="153" y="99"/>
                  <a:pt x="153" y="99"/>
                </a:cubicBezTo>
                <a:cubicBezTo>
                  <a:pt x="154" y="99"/>
                  <a:pt x="154" y="99"/>
                  <a:pt x="154" y="99"/>
                </a:cubicBezTo>
                <a:cubicBezTo>
                  <a:pt x="154" y="99"/>
                  <a:pt x="154" y="99"/>
                  <a:pt x="155" y="99"/>
                </a:cubicBezTo>
                <a:cubicBezTo>
                  <a:pt x="155" y="99"/>
                  <a:pt x="155" y="100"/>
                  <a:pt x="156" y="100"/>
                </a:cubicBezTo>
                <a:cubicBezTo>
                  <a:pt x="156" y="100"/>
                  <a:pt x="157" y="100"/>
                  <a:pt x="157" y="100"/>
                </a:cubicBezTo>
                <a:cubicBezTo>
                  <a:pt x="157" y="100"/>
                  <a:pt x="158" y="100"/>
                  <a:pt x="158" y="100"/>
                </a:cubicBezTo>
                <a:cubicBezTo>
                  <a:pt x="158" y="100"/>
                  <a:pt x="159" y="100"/>
                  <a:pt x="159" y="100"/>
                </a:cubicBezTo>
                <a:cubicBezTo>
                  <a:pt x="160" y="100"/>
                  <a:pt x="161" y="99"/>
                  <a:pt x="161" y="98"/>
                </a:cubicBezTo>
                <a:cubicBezTo>
                  <a:pt x="161" y="98"/>
                  <a:pt x="160" y="98"/>
                  <a:pt x="160" y="97"/>
                </a:cubicBezTo>
                <a:cubicBezTo>
                  <a:pt x="160" y="97"/>
                  <a:pt x="159" y="97"/>
                  <a:pt x="159" y="97"/>
                </a:cubicBezTo>
                <a:cubicBezTo>
                  <a:pt x="159" y="96"/>
                  <a:pt x="159" y="96"/>
                  <a:pt x="159" y="96"/>
                </a:cubicBezTo>
                <a:cubicBezTo>
                  <a:pt x="159" y="96"/>
                  <a:pt x="158" y="96"/>
                  <a:pt x="158" y="96"/>
                </a:cubicBezTo>
                <a:cubicBezTo>
                  <a:pt x="158" y="95"/>
                  <a:pt x="158" y="95"/>
                  <a:pt x="157" y="95"/>
                </a:cubicBezTo>
                <a:cubicBezTo>
                  <a:pt x="157" y="95"/>
                  <a:pt x="157" y="95"/>
                  <a:pt x="157" y="95"/>
                </a:cubicBezTo>
                <a:cubicBezTo>
                  <a:pt x="156" y="95"/>
                  <a:pt x="156" y="94"/>
                  <a:pt x="156" y="94"/>
                </a:cubicBezTo>
                <a:cubicBezTo>
                  <a:pt x="156" y="94"/>
                  <a:pt x="156" y="94"/>
                  <a:pt x="156" y="94"/>
                </a:cubicBezTo>
                <a:cubicBezTo>
                  <a:pt x="156" y="94"/>
                  <a:pt x="155" y="94"/>
                  <a:pt x="155" y="94"/>
                </a:cubicBezTo>
                <a:cubicBezTo>
                  <a:pt x="155" y="94"/>
                  <a:pt x="156" y="94"/>
                  <a:pt x="156" y="93"/>
                </a:cubicBezTo>
                <a:cubicBezTo>
                  <a:pt x="156" y="93"/>
                  <a:pt x="156" y="93"/>
                  <a:pt x="156" y="93"/>
                </a:cubicBezTo>
                <a:cubicBezTo>
                  <a:pt x="157" y="93"/>
                  <a:pt x="157" y="93"/>
                  <a:pt x="157" y="92"/>
                </a:cubicBezTo>
                <a:cubicBezTo>
                  <a:pt x="157" y="92"/>
                  <a:pt x="156" y="92"/>
                  <a:pt x="156" y="92"/>
                </a:cubicBezTo>
                <a:cubicBezTo>
                  <a:pt x="156" y="92"/>
                  <a:pt x="156" y="92"/>
                  <a:pt x="156" y="92"/>
                </a:cubicBezTo>
                <a:cubicBezTo>
                  <a:pt x="157" y="92"/>
                  <a:pt x="157" y="91"/>
                  <a:pt x="158" y="91"/>
                </a:cubicBezTo>
                <a:cubicBezTo>
                  <a:pt x="158" y="91"/>
                  <a:pt x="158" y="91"/>
                  <a:pt x="158" y="91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6" y="91"/>
                  <a:pt x="156" y="91"/>
                  <a:pt x="156" y="91"/>
                </a:cubicBezTo>
                <a:cubicBezTo>
                  <a:pt x="156" y="91"/>
                  <a:pt x="156" y="91"/>
                  <a:pt x="155" y="91"/>
                </a:cubicBezTo>
                <a:cubicBezTo>
                  <a:pt x="155" y="92"/>
                  <a:pt x="154" y="92"/>
                  <a:pt x="154" y="92"/>
                </a:cubicBezTo>
                <a:cubicBezTo>
                  <a:pt x="154" y="92"/>
                  <a:pt x="154" y="92"/>
                  <a:pt x="154" y="92"/>
                </a:cubicBezTo>
                <a:cubicBezTo>
                  <a:pt x="153" y="92"/>
                  <a:pt x="153" y="92"/>
                  <a:pt x="153" y="92"/>
                </a:cubicBezTo>
                <a:cubicBezTo>
                  <a:pt x="153" y="92"/>
                  <a:pt x="153" y="92"/>
                  <a:pt x="153" y="92"/>
                </a:cubicBezTo>
                <a:cubicBezTo>
                  <a:pt x="153" y="92"/>
                  <a:pt x="153" y="92"/>
                  <a:pt x="153" y="92"/>
                </a:cubicBezTo>
                <a:cubicBezTo>
                  <a:pt x="153" y="92"/>
                  <a:pt x="153" y="92"/>
                  <a:pt x="153" y="92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2" y="92"/>
                  <a:pt x="152" y="92"/>
                  <a:pt x="152" y="92"/>
                </a:cubicBezTo>
                <a:cubicBezTo>
                  <a:pt x="152" y="93"/>
                  <a:pt x="153" y="93"/>
                  <a:pt x="153" y="94"/>
                </a:cubicBezTo>
                <a:cubicBezTo>
                  <a:pt x="153" y="94"/>
                  <a:pt x="154" y="94"/>
                  <a:pt x="154" y="94"/>
                </a:cubicBezTo>
                <a:cubicBezTo>
                  <a:pt x="154" y="94"/>
                  <a:pt x="154" y="94"/>
                  <a:pt x="155" y="94"/>
                </a:cubicBezTo>
                <a:cubicBezTo>
                  <a:pt x="155" y="94"/>
                  <a:pt x="154" y="94"/>
                  <a:pt x="154" y="94"/>
                </a:cubicBezTo>
                <a:cubicBezTo>
                  <a:pt x="154" y="94"/>
                  <a:pt x="154" y="94"/>
                  <a:pt x="154" y="94"/>
                </a:cubicBezTo>
                <a:cubicBezTo>
                  <a:pt x="154" y="94"/>
                  <a:pt x="154" y="94"/>
                  <a:pt x="153" y="94"/>
                </a:cubicBezTo>
                <a:cubicBezTo>
                  <a:pt x="153" y="94"/>
                  <a:pt x="153" y="94"/>
                  <a:pt x="153" y="94"/>
                </a:cubicBezTo>
                <a:cubicBezTo>
                  <a:pt x="153" y="94"/>
                  <a:pt x="153" y="94"/>
                  <a:pt x="152" y="94"/>
                </a:cubicBezTo>
                <a:cubicBezTo>
                  <a:pt x="152" y="95"/>
                  <a:pt x="152" y="95"/>
                  <a:pt x="151" y="95"/>
                </a:cubicBezTo>
                <a:cubicBezTo>
                  <a:pt x="151" y="95"/>
                  <a:pt x="151" y="95"/>
                  <a:pt x="151" y="95"/>
                </a:cubicBezTo>
                <a:cubicBezTo>
                  <a:pt x="151" y="94"/>
                  <a:pt x="151" y="94"/>
                  <a:pt x="150" y="94"/>
                </a:cubicBezTo>
                <a:cubicBezTo>
                  <a:pt x="150" y="94"/>
                  <a:pt x="150" y="94"/>
                  <a:pt x="150" y="94"/>
                </a:cubicBezTo>
                <a:cubicBezTo>
                  <a:pt x="150" y="93"/>
                  <a:pt x="151" y="93"/>
                  <a:pt x="151" y="93"/>
                </a:cubicBezTo>
                <a:cubicBezTo>
                  <a:pt x="151" y="93"/>
                  <a:pt x="151" y="93"/>
                  <a:pt x="151" y="92"/>
                </a:cubicBezTo>
                <a:cubicBezTo>
                  <a:pt x="150" y="92"/>
                  <a:pt x="150" y="93"/>
                  <a:pt x="149" y="92"/>
                </a:cubicBezTo>
                <a:cubicBezTo>
                  <a:pt x="149" y="92"/>
                  <a:pt x="149" y="92"/>
                  <a:pt x="149" y="92"/>
                </a:cubicBezTo>
                <a:cubicBezTo>
                  <a:pt x="149" y="92"/>
                  <a:pt x="149" y="92"/>
                  <a:pt x="150" y="92"/>
                </a:cubicBezTo>
                <a:cubicBezTo>
                  <a:pt x="150" y="92"/>
                  <a:pt x="150" y="92"/>
                  <a:pt x="150" y="92"/>
                </a:cubicBezTo>
                <a:cubicBezTo>
                  <a:pt x="149" y="92"/>
                  <a:pt x="149" y="92"/>
                  <a:pt x="149" y="91"/>
                </a:cubicBezTo>
                <a:cubicBezTo>
                  <a:pt x="149" y="91"/>
                  <a:pt x="149" y="92"/>
                  <a:pt x="149" y="92"/>
                </a:cubicBezTo>
                <a:cubicBezTo>
                  <a:pt x="149" y="92"/>
                  <a:pt x="149" y="92"/>
                  <a:pt x="149" y="92"/>
                </a:cubicBezTo>
                <a:cubicBezTo>
                  <a:pt x="148" y="92"/>
                  <a:pt x="148" y="92"/>
                  <a:pt x="147" y="93"/>
                </a:cubicBezTo>
                <a:cubicBezTo>
                  <a:pt x="147" y="93"/>
                  <a:pt x="146" y="93"/>
                  <a:pt x="147" y="93"/>
                </a:cubicBezTo>
                <a:cubicBezTo>
                  <a:pt x="147" y="94"/>
                  <a:pt x="147" y="94"/>
                  <a:pt x="147" y="94"/>
                </a:cubicBezTo>
                <a:cubicBezTo>
                  <a:pt x="147" y="94"/>
                  <a:pt x="147" y="94"/>
                  <a:pt x="146" y="94"/>
                </a:cubicBezTo>
                <a:cubicBezTo>
                  <a:pt x="146" y="94"/>
                  <a:pt x="145" y="95"/>
                  <a:pt x="145" y="96"/>
                </a:cubicBezTo>
                <a:cubicBezTo>
                  <a:pt x="145" y="96"/>
                  <a:pt x="145" y="96"/>
                  <a:pt x="145" y="96"/>
                </a:cubicBezTo>
                <a:cubicBezTo>
                  <a:pt x="145" y="96"/>
                  <a:pt x="145" y="96"/>
                  <a:pt x="145" y="97"/>
                </a:cubicBezTo>
                <a:cubicBezTo>
                  <a:pt x="145" y="97"/>
                  <a:pt x="145" y="97"/>
                  <a:pt x="145" y="97"/>
                </a:cubicBezTo>
                <a:cubicBezTo>
                  <a:pt x="144" y="97"/>
                  <a:pt x="144" y="98"/>
                  <a:pt x="144" y="98"/>
                </a:cubicBezTo>
                <a:cubicBezTo>
                  <a:pt x="144" y="98"/>
                  <a:pt x="144" y="98"/>
                  <a:pt x="144" y="98"/>
                </a:cubicBezTo>
                <a:cubicBezTo>
                  <a:pt x="144" y="98"/>
                  <a:pt x="145" y="99"/>
                  <a:pt x="145" y="99"/>
                </a:cubicBezTo>
                <a:cubicBezTo>
                  <a:pt x="145" y="99"/>
                  <a:pt x="146" y="99"/>
                  <a:pt x="146" y="99"/>
                </a:cubicBezTo>
                <a:cubicBezTo>
                  <a:pt x="146" y="100"/>
                  <a:pt x="146" y="100"/>
                  <a:pt x="146" y="100"/>
                </a:cubicBezTo>
                <a:cubicBezTo>
                  <a:pt x="145" y="100"/>
                  <a:pt x="145" y="100"/>
                  <a:pt x="145" y="100"/>
                </a:cubicBezTo>
                <a:cubicBezTo>
                  <a:pt x="144" y="100"/>
                  <a:pt x="144" y="100"/>
                  <a:pt x="144" y="100"/>
                </a:cubicBezTo>
                <a:cubicBezTo>
                  <a:pt x="144" y="100"/>
                  <a:pt x="144" y="100"/>
                  <a:pt x="144" y="100"/>
                </a:cubicBezTo>
                <a:cubicBezTo>
                  <a:pt x="144" y="100"/>
                  <a:pt x="143" y="100"/>
                  <a:pt x="143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43" y="101"/>
                  <a:pt x="143" y="101"/>
                  <a:pt x="143" y="100"/>
                </a:cubicBezTo>
                <a:cubicBezTo>
                  <a:pt x="143" y="100"/>
                  <a:pt x="143" y="100"/>
                  <a:pt x="143" y="100"/>
                </a:cubicBezTo>
                <a:cubicBezTo>
                  <a:pt x="143" y="100"/>
                  <a:pt x="143" y="100"/>
                  <a:pt x="142" y="100"/>
                </a:cubicBezTo>
                <a:cubicBezTo>
                  <a:pt x="142" y="100"/>
                  <a:pt x="142" y="100"/>
                  <a:pt x="142" y="100"/>
                </a:cubicBezTo>
                <a:cubicBezTo>
                  <a:pt x="142" y="100"/>
                  <a:pt x="141" y="100"/>
                  <a:pt x="141" y="100"/>
                </a:cubicBezTo>
                <a:cubicBezTo>
                  <a:pt x="141" y="100"/>
                  <a:pt x="141" y="100"/>
                  <a:pt x="141" y="100"/>
                </a:cubicBezTo>
                <a:cubicBezTo>
                  <a:pt x="141" y="100"/>
                  <a:pt x="141" y="100"/>
                  <a:pt x="140" y="100"/>
                </a:cubicBezTo>
                <a:cubicBezTo>
                  <a:pt x="140" y="100"/>
                  <a:pt x="140" y="100"/>
                  <a:pt x="140" y="100"/>
                </a:cubicBezTo>
                <a:cubicBezTo>
                  <a:pt x="140" y="100"/>
                  <a:pt x="140" y="100"/>
                  <a:pt x="140" y="100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0" y="101"/>
                  <a:pt x="139" y="101"/>
                  <a:pt x="139" y="101"/>
                </a:cubicBezTo>
                <a:cubicBezTo>
                  <a:pt x="139" y="101"/>
                  <a:pt x="139" y="101"/>
                  <a:pt x="139" y="101"/>
                </a:cubicBezTo>
                <a:cubicBezTo>
                  <a:pt x="139" y="101"/>
                  <a:pt x="139" y="101"/>
                  <a:pt x="140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39" y="101"/>
                  <a:pt x="139" y="101"/>
                  <a:pt x="139" y="101"/>
                </a:cubicBezTo>
                <a:cubicBezTo>
                  <a:pt x="139" y="101"/>
                  <a:pt x="139" y="101"/>
                  <a:pt x="139" y="101"/>
                </a:cubicBezTo>
                <a:cubicBezTo>
                  <a:pt x="139" y="100"/>
                  <a:pt x="139" y="100"/>
                  <a:pt x="139" y="100"/>
                </a:cubicBezTo>
                <a:cubicBezTo>
                  <a:pt x="139" y="100"/>
                  <a:pt x="139" y="100"/>
                  <a:pt x="139" y="100"/>
                </a:cubicBezTo>
                <a:cubicBezTo>
                  <a:pt x="139" y="100"/>
                  <a:pt x="139" y="100"/>
                  <a:pt x="139" y="100"/>
                </a:cubicBezTo>
                <a:cubicBezTo>
                  <a:pt x="139" y="100"/>
                  <a:pt x="138" y="100"/>
                  <a:pt x="138" y="101"/>
                </a:cubicBezTo>
                <a:cubicBezTo>
                  <a:pt x="138" y="101"/>
                  <a:pt x="138" y="101"/>
                  <a:pt x="138" y="101"/>
                </a:cubicBezTo>
                <a:cubicBezTo>
                  <a:pt x="138" y="101"/>
                  <a:pt x="138" y="101"/>
                  <a:pt x="138" y="101"/>
                </a:cubicBezTo>
                <a:cubicBezTo>
                  <a:pt x="138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2"/>
                </a:cubicBezTo>
                <a:cubicBezTo>
                  <a:pt x="139" y="102"/>
                  <a:pt x="139" y="102"/>
                  <a:pt x="139" y="103"/>
                </a:cubicBezTo>
                <a:cubicBezTo>
                  <a:pt x="139" y="103"/>
                  <a:pt x="138" y="103"/>
                  <a:pt x="138" y="103"/>
                </a:cubicBezTo>
                <a:cubicBezTo>
                  <a:pt x="138" y="103"/>
                  <a:pt x="138" y="103"/>
                  <a:pt x="138" y="103"/>
                </a:cubicBezTo>
                <a:cubicBezTo>
                  <a:pt x="139" y="103"/>
                  <a:pt x="140" y="104"/>
                  <a:pt x="140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04"/>
                  <a:pt x="140" y="104"/>
                  <a:pt x="139" y="104"/>
                </a:cubicBezTo>
                <a:cubicBezTo>
                  <a:pt x="139" y="104"/>
                  <a:pt x="139" y="104"/>
                  <a:pt x="139" y="104"/>
                </a:cubicBezTo>
                <a:cubicBezTo>
                  <a:pt x="139" y="104"/>
                  <a:pt x="139" y="104"/>
                  <a:pt x="139" y="104"/>
                </a:cubicBezTo>
                <a:cubicBezTo>
                  <a:pt x="139" y="104"/>
                  <a:pt x="139" y="104"/>
                  <a:pt x="139" y="104"/>
                </a:cubicBezTo>
                <a:cubicBezTo>
                  <a:pt x="139" y="105"/>
                  <a:pt x="139" y="105"/>
                  <a:pt x="139" y="105"/>
                </a:cubicBezTo>
                <a:cubicBezTo>
                  <a:pt x="139" y="105"/>
                  <a:pt x="139" y="105"/>
                  <a:pt x="139" y="105"/>
                </a:cubicBezTo>
                <a:cubicBezTo>
                  <a:pt x="139" y="105"/>
                  <a:pt x="139" y="105"/>
                  <a:pt x="139" y="105"/>
                </a:cubicBezTo>
                <a:cubicBezTo>
                  <a:pt x="139" y="105"/>
                  <a:pt x="139" y="105"/>
                  <a:pt x="139" y="105"/>
                </a:cubicBezTo>
                <a:cubicBezTo>
                  <a:pt x="139" y="105"/>
                  <a:pt x="139" y="105"/>
                  <a:pt x="139" y="105"/>
                </a:cubicBezTo>
                <a:cubicBezTo>
                  <a:pt x="139" y="105"/>
                  <a:pt x="139" y="105"/>
                  <a:pt x="138" y="105"/>
                </a:cubicBezTo>
                <a:cubicBezTo>
                  <a:pt x="138" y="105"/>
                  <a:pt x="138" y="105"/>
                  <a:pt x="138" y="105"/>
                </a:cubicBezTo>
                <a:cubicBezTo>
                  <a:pt x="139" y="105"/>
                  <a:pt x="139" y="105"/>
                  <a:pt x="139" y="106"/>
                </a:cubicBezTo>
                <a:cubicBezTo>
                  <a:pt x="139" y="106"/>
                  <a:pt x="138" y="106"/>
                  <a:pt x="138" y="106"/>
                </a:cubicBezTo>
                <a:cubicBezTo>
                  <a:pt x="138" y="106"/>
                  <a:pt x="138" y="106"/>
                  <a:pt x="138" y="106"/>
                </a:cubicBezTo>
                <a:cubicBezTo>
                  <a:pt x="138" y="106"/>
                  <a:pt x="138" y="106"/>
                  <a:pt x="138" y="106"/>
                </a:cubicBezTo>
                <a:cubicBezTo>
                  <a:pt x="138" y="106"/>
                  <a:pt x="138" y="105"/>
                  <a:pt x="138" y="105"/>
                </a:cubicBezTo>
                <a:cubicBezTo>
                  <a:pt x="138" y="105"/>
                  <a:pt x="138" y="105"/>
                  <a:pt x="137" y="106"/>
                </a:cubicBezTo>
                <a:cubicBezTo>
                  <a:pt x="137" y="105"/>
                  <a:pt x="137" y="105"/>
                  <a:pt x="137" y="105"/>
                </a:cubicBezTo>
                <a:cubicBezTo>
                  <a:pt x="137" y="105"/>
                  <a:pt x="137" y="105"/>
                  <a:pt x="137" y="105"/>
                </a:cubicBezTo>
                <a:cubicBezTo>
                  <a:pt x="137" y="105"/>
                  <a:pt x="137" y="104"/>
                  <a:pt x="137" y="104"/>
                </a:cubicBezTo>
                <a:cubicBezTo>
                  <a:pt x="137" y="104"/>
                  <a:pt x="137" y="104"/>
                  <a:pt x="137" y="104"/>
                </a:cubicBezTo>
                <a:cubicBezTo>
                  <a:pt x="137" y="104"/>
                  <a:pt x="138" y="104"/>
                  <a:pt x="138" y="104"/>
                </a:cubicBezTo>
                <a:cubicBezTo>
                  <a:pt x="138" y="104"/>
                  <a:pt x="139" y="104"/>
                  <a:pt x="139" y="104"/>
                </a:cubicBezTo>
                <a:cubicBezTo>
                  <a:pt x="139" y="104"/>
                  <a:pt x="139" y="104"/>
                  <a:pt x="139" y="104"/>
                </a:cubicBezTo>
                <a:cubicBezTo>
                  <a:pt x="139" y="104"/>
                  <a:pt x="138" y="103"/>
                  <a:pt x="138" y="103"/>
                </a:cubicBezTo>
                <a:cubicBezTo>
                  <a:pt x="138" y="103"/>
                  <a:pt x="137" y="103"/>
                  <a:pt x="137" y="103"/>
                </a:cubicBezTo>
                <a:cubicBezTo>
                  <a:pt x="137" y="103"/>
                  <a:pt x="136" y="103"/>
                  <a:pt x="136" y="103"/>
                </a:cubicBezTo>
                <a:cubicBezTo>
                  <a:pt x="136" y="103"/>
                  <a:pt x="136" y="103"/>
                  <a:pt x="136" y="103"/>
                </a:cubicBezTo>
                <a:cubicBezTo>
                  <a:pt x="136" y="103"/>
                  <a:pt x="137" y="103"/>
                  <a:pt x="137" y="103"/>
                </a:cubicBezTo>
                <a:cubicBezTo>
                  <a:pt x="137" y="103"/>
                  <a:pt x="137" y="103"/>
                  <a:pt x="137" y="103"/>
                </a:cubicBezTo>
                <a:cubicBezTo>
                  <a:pt x="137" y="103"/>
                  <a:pt x="137" y="103"/>
                  <a:pt x="137" y="102"/>
                </a:cubicBezTo>
                <a:cubicBezTo>
                  <a:pt x="136" y="103"/>
                  <a:pt x="136" y="102"/>
                  <a:pt x="135" y="102"/>
                </a:cubicBezTo>
                <a:cubicBezTo>
                  <a:pt x="135" y="102"/>
                  <a:pt x="135" y="102"/>
                  <a:pt x="135" y="101"/>
                </a:cubicBezTo>
                <a:cubicBezTo>
                  <a:pt x="135" y="101"/>
                  <a:pt x="135" y="101"/>
                  <a:pt x="135" y="101"/>
                </a:cubicBezTo>
                <a:cubicBezTo>
                  <a:pt x="135" y="101"/>
                  <a:pt x="135" y="101"/>
                  <a:pt x="135" y="101"/>
                </a:cubicBezTo>
                <a:cubicBezTo>
                  <a:pt x="135" y="101"/>
                  <a:pt x="135" y="101"/>
                  <a:pt x="135" y="100"/>
                </a:cubicBezTo>
                <a:cubicBezTo>
                  <a:pt x="135" y="100"/>
                  <a:pt x="135" y="100"/>
                  <a:pt x="135" y="100"/>
                </a:cubicBezTo>
                <a:cubicBezTo>
                  <a:pt x="135" y="100"/>
                  <a:pt x="135" y="99"/>
                  <a:pt x="135" y="99"/>
                </a:cubicBezTo>
                <a:cubicBezTo>
                  <a:pt x="135" y="99"/>
                  <a:pt x="135" y="99"/>
                  <a:pt x="135" y="99"/>
                </a:cubicBezTo>
                <a:cubicBezTo>
                  <a:pt x="135" y="99"/>
                  <a:pt x="135" y="99"/>
                  <a:pt x="134" y="99"/>
                </a:cubicBezTo>
                <a:cubicBezTo>
                  <a:pt x="134" y="98"/>
                  <a:pt x="134" y="98"/>
                  <a:pt x="134" y="98"/>
                </a:cubicBezTo>
                <a:cubicBezTo>
                  <a:pt x="134" y="98"/>
                  <a:pt x="133" y="98"/>
                  <a:pt x="132" y="97"/>
                </a:cubicBezTo>
                <a:cubicBezTo>
                  <a:pt x="132" y="97"/>
                  <a:pt x="132" y="97"/>
                  <a:pt x="132" y="97"/>
                </a:cubicBezTo>
                <a:cubicBezTo>
                  <a:pt x="132" y="97"/>
                  <a:pt x="131" y="96"/>
                  <a:pt x="131" y="96"/>
                </a:cubicBezTo>
                <a:cubicBezTo>
                  <a:pt x="131" y="96"/>
                  <a:pt x="131" y="96"/>
                  <a:pt x="131" y="96"/>
                </a:cubicBezTo>
                <a:cubicBezTo>
                  <a:pt x="130" y="96"/>
                  <a:pt x="130" y="96"/>
                  <a:pt x="130" y="95"/>
                </a:cubicBezTo>
                <a:cubicBezTo>
                  <a:pt x="130" y="95"/>
                  <a:pt x="130" y="95"/>
                  <a:pt x="130" y="95"/>
                </a:cubicBezTo>
                <a:cubicBezTo>
                  <a:pt x="130" y="95"/>
                  <a:pt x="130" y="95"/>
                  <a:pt x="130" y="95"/>
                </a:cubicBezTo>
                <a:cubicBezTo>
                  <a:pt x="129" y="95"/>
                  <a:pt x="130" y="94"/>
                  <a:pt x="129" y="94"/>
                </a:cubicBezTo>
                <a:cubicBezTo>
                  <a:pt x="129" y="94"/>
                  <a:pt x="129" y="94"/>
                  <a:pt x="129" y="94"/>
                </a:cubicBezTo>
                <a:cubicBezTo>
                  <a:pt x="128" y="94"/>
                  <a:pt x="128" y="94"/>
                  <a:pt x="128" y="95"/>
                </a:cubicBezTo>
                <a:cubicBezTo>
                  <a:pt x="128" y="94"/>
                  <a:pt x="128" y="94"/>
                  <a:pt x="128" y="94"/>
                </a:cubicBezTo>
                <a:cubicBezTo>
                  <a:pt x="128" y="94"/>
                  <a:pt x="128" y="93"/>
                  <a:pt x="128" y="93"/>
                </a:cubicBezTo>
                <a:cubicBezTo>
                  <a:pt x="128" y="93"/>
                  <a:pt x="128" y="93"/>
                  <a:pt x="128" y="93"/>
                </a:cubicBezTo>
                <a:cubicBezTo>
                  <a:pt x="128" y="93"/>
                  <a:pt x="128" y="93"/>
                  <a:pt x="127" y="93"/>
                </a:cubicBezTo>
                <a:cubicBezTo>
                  <a:pt x="127" y="93"/>
                  <a:pt x="127" y="93"/>
                  <a:pt x="127" y="93"/>
                </a:cubicBezTo>
                <a:cubicBezTo>
                  <a:pt x="127" y="93"/>
                  <a:pt x="127" y="94"/>
                  <a:pt x="126" y="94"/>
                </a:cubicBezTo>
                <a:cubicBezTo>
                  <a:pt x="126" y="94"/>
                  <a:pt x="126" y="94"/>
                  <a:pt x="126" y="94"/>
                </a:cubicBezTo>
                <a:cubicBezTo>
                  <a:pt x="126" y="94"/>
                  <a:pt x="126" y="94"/>
                  <a:pt x="126" y="94"/>
                </a:cubicBezTo>
                <a:cubicBezTo>
                  <a:pt x="126" y="94"/>
                  <a:pt x="127" y="94"/>
                  <a:pt x="127" y="94"/>
                </a:cubicBezTo>
                <a:cubicBezTo>
                  <a:pt x="127" y="95"/>
                  <a:pt x="126" y="95"/>
                  <a:pt x="126" y="95"/>
                </a:cubicBezTo>
                <a:cubicBezTo>
                  <a:pt x="127" y="95"/>
                  <a:pt x="127" y="96"/>
                  <a:pt x="127" y="96"/>
                </a:cubicBezTo>
                <a:cubicBezTo>
                  <a:pt x="128" y="96"/>
                  <a:pt x="128" y="96"/>
                  <a:pt x="128" y="96"/>
                </a:cubicBezTo>
                <a:cubicBezTo>
                  <a:pt x="128" y="97"/>
                  <a:pt x="128" y="97"/>
                  <a:pt x="128" y="97"/>
                </a:cubicBezTo>
                <a:cubicBezTo>
                  <a:pt x="128" y="98"/>
                  <a:pt x="129" y="98"/>
                  <a:pt x="129" y="98"/>
                </a:cubicBezTo>
                <a:cubicBezTo>
                  <a:pt x="130" y="99"/>
                  <a:pt x="131" y="98"/>
                  <a:pt x="131" y="99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32" y="100"/>
                  <a:pt x="133" y="100"/>
                  <a:pt x="134" y="101"/>
                </a:cubicBezTo>
                <a:cubicBezTo>
                  <a:pt x="134" y="101"/>
                  <a:pt x="134" y="101"/>
                  <a:pt x="133" y="102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3" y="101"/>
                  <a:pt x="132" y="101"/>
                  <a:pt x="132" y="101"/>
                </a:cubicBezTo>
                <a:cubicBezTo>
                  <a:pt x="132" y="100"/>
                  <a:pt x="131" y="101"/>
                  <a:pt x="131" y="102"/>
                </a:cubicBezTo>
                <a:cubicBezTo>
                  <a:pt x="132" y="102"/>
                  <a:pt x="132" y="102"/>
                  <a:pt x="132" y="102"/>
                </a:cubicBezTo>
                <a:cubicBezTo>
                  <a:pt x="132" y="102"/>
                  <a:pt x="132" y="102"/>
                  <a:pt x="132" y="103"/>
                </a:cubicBezTo>
                <a:cubicBezTo>
                  <a:pt x="132" y="103"/>
                  <a:pt x="132" y="103"/>
                  <a:pt x="132" y="103"/>
                </a:cubicBezTo>
                <a:cubicBezTo>
                  <a:pt x="132" y="103"/>
                  <a:pt x="132" y="103"/>
                  <a:pt x="131" y="103"/>
                </a:cubicBezTo>
                <a:cubicBezTo>
                  <a:pt x="131" y="103"/>
                  <a:pt x="131" y="103"/>
                  <a:pt x="131" y="103"/>
                </a:cubicBezTo>
                <a:cubicBezTo>
                  <a:pt x="131" y="104"/>
                  <a:pt x="131" y="104"/>
                  <a:pt x="131" y="104"/>
                </a:cubicBezTo>
                <a:cubicBezTo>
                  <a:pt x="130" y="104"/>
                  <a:pt x="130" y="104"/>
                  <a:pt x="130" y="104"/>
                </a:cubicBezTo>
                <a:cubicBezTo>
                  <a:pt x="130" y="104"/>
                  <a:pt x="130" y="104"/>
                  <a:pt x="130" y="104"/>
                </a:cubicBezTo>
                <a:cubicBezTo>
                  <a:pt x="130" y="104"/>
                  <a:pt x="130" y="104"/>
                  <a:pt x="130" y="104"/>
                </a:cubicBezTo>
                <a:cubicBezTo>
                  <a:pt x="131" y="104"/>
                  <a:pt x="131" y="103"/>
                  <a:pt x="131" y="103"/>
                </a:cubicBezTo>
                <a:cubicBezTo>
                  <a:pt x="131" y="103"/>
                  <a:pt x="131" y="103"/>
                  <a:pt x="131" y="103"/>
                </a:cubicBezTo>
                <a:cubicBezTo>
                  <a:pt x="131" y="103"/>
                  <a:pt x="131" y="103"/>
                  <a:pt x="131" y="103"/>
                </a:cubicBezTo>
                <a:cubicBezTo>
                  <a:pt x="131" y="103"/>
                  <a:pt x="131" y="103"/>
                  <a:pt x="131" y="103"/>
                </a:cubicBezTo>
                <a:cubicBezTo>
                  <a:pt x="131" y="103"/>
                  <a:pt x="130" y="101"/>
                  <a:pt x="130" y="101"/>
                </a:cubicBezTo>
                <a:cubicBezTo>
                  <a:pt x="130" y="101"/>
                  <a:pt x="130" y="101"/>
                  <a:pt x="130" y="101"/>
                </a:cubicBezTo>
                <a:cubicBezTo>
                  <a:pt x="130" y="101"/>
                  <a:pt x="130" y="101"/>
                  <a:pt x="129" y="101"/>
                </a:cubicBezTo>
                <a:cubicBezTo>
                  <a:pt x="129" y="101"/>
                  <a:pt x="130" y="101"/>
                  <a:pt x="129" y="101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9" y="100"/>
                  <a:pt x="129" y="100"/>
                  <a:pt x="129" y="100"/>
                </a:cubicBezTo>
                <a:cubicBezTo>
                  <a:pt x="129" y="100"/>
                  <a:pt x="129" y="100"/>
                  <a:pt x="128" y="100"/>
                </a:cubicBezTo>
                <a:cubicBezTo>
                  <a:pt x="128" y="99"/>
                  <a:pt x="128" y="100"/>
                  <a:pt x="127" y="99"/>
                </a:cubicBezTo>
                <a:cubicBezTo>
                  <a:pt x="126" y="99"/>
                  <a:pt x="126" y="98"/>
                  <a:pt x="125" y="98"/>
                </a:cubicBezTo>
                <a:cubicBezTo>
                  <a:pt x="124" y="97"/>
                  <a:pt x="124" y="96"/>
                  <a:pt x="123" y="95"/>
                </a:cubicBezTo>
                <a:cubicBezTo>
                  <a:pt x="123" y="95"/>
                  <a:pt x="122" y="95"/>
                  <a:pt x="122" y="95"/>
                </a:cubicBezTo>
                <a:cubicBezTo>
                  <a:pt x="122" y="95"/>
                  <a:pt x="121" y="96"/>
                  <a:pt x="121" y="96"/>
                </a:cubicBezTo>
                <a:cubicBezTo>
                  <a:pt x="121" y="96"/>
                  <a:pt x="121" y="96"/>
                  <a:pt x="121" y="96"/>
                </a:cubicBezTo>
                <a:cubicBezTo>
                  <a:pt x="120" y="96"/>
                  <a:pt x="120" y="97"/>
                  <a:pt x="119" y="97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6"/>
                  <a:pt x="118" y="97"/>
                  <a:pt x="117" y="97"/>
                </a:cubicBezTo>
                <a:cubicBezTo>
                  <a:pt x="117" y="97"/>
                  <a:pt x="117" y="96"/>
                  <a:pt x="116" y="97"/>
                </a:cubicBezTo>
                <a:cubicBezTo>
                  <a:pt x="115" y="97"/>
                  <a:pt x="116" y="98"/>
                  <a:pt x="116" y="99"/>
                </a:cubicBezTo>
                <a:cubicBezTo>
                  <a:pt x="115" y="99"/>
                  <a:pt x="115" y="99"/>
                  <a:pt x="115" y="99"/>
                </a:cubicBezTo>
                <a:cubicBezTo>
                  <a:pt x="115" y="99"/>
                  <a:pt x="114" y="99"/>
                  <a:pt x="114" y="99"/>
                </a:cubicBezTo>
                <a:cubicBezTo>
                  <a:pt x="114" y="100"/>
                  <a:pt x="113" y="99"/>
                  <a:pt x="113" y="100"/>
                </a:cubicBezTo>
                <a:cubicBezTo>
                  <a:pt x="113" y="100"/>
                  <a:pt x="113" y="100"/>
                  <a:pt x="113" y="100"/>
                </a:cubicBezTo>
                <a:cubicBezTo>
                  <a:pt x="113" y="100"/>
                  <a:pt x="113" y="100"/>
                  <a:pt x="113" y="100"/>
                </a:cubicBezTo>
                <a:cubicBezTo>
                  <a:pt x="112" y="100"/>
                  <a:pt x="112" y="101"/>
                  <a:pt x="112" y="102"/>
                </a:cubicBezTo>
                <a:cubicBezTo>
                  <a:pt x="112" y="102"/>
                  <a:pt x="112" y="102"/>
                  <a:pt x="112" y="103"/>
                </a:cubicBezTo>
                <a:cubicBezTo>
                  <a:pt x="112" y="103"/>
                  <a:pt x="112" y="103"/>
                  <a:pt x="112" y="103"/>
                </a:cubicBezTo>
                <a:cubicBezTo>
                  <a:pt x="112" y="103"/>
                  <a:pt x="112" y="103"/>
                  <a:pt x="112" y="103"/>
                </a:cubicBezTo>
                <a:cubicBezTo>
                  <a:pt x="112" y="103"/>
                  <a:pt x="111" y="104"/>
                  <a:pt x="111" y="104"/>
                </a:cubicBezTo>
                <a:cubicBezTo>
                  <a:pt x="111" y="104"/>
                  <a:pt x="111" y="104"/>
                  <a:pt x="111" y="105"/>
                </a:cubicBezTo>
                <a:cubicBezTo>
                  <a:pt x="111" y="105"/>
                  <a:pt x="110" y="105"/>
                  <a:pt x="110" y="105"/>
                </a:cubicBezTo>
                <a:cubicBezTo>
                  <a:pt x="110" y="105"/>
                  <a:pt x="110" y="105"/>
                  <a:pt x="109" y="106"/>
                </a:cubicBezTo>
                <a:cubicBezTo>
                  <a:pt x="109" y="106"/>
                  <a:pt x="109" y="106"/>
                  <a:pt x="109" y="106"/>
                </a:cubicBezTo>
                <a:cubicBezTo>
                  <a:pt x="109" y="106"/>
                  <a:pt x="109" y="106"/>
                  <a:pt x="109" y="106"/>
                </a:cubicBezTo>
                <a:cubicBezTo>
                  <a:pt x="108" y="106"/>
                  <a:pt x="107" y="106"/>
                  <a:pt x="107" y="106"/>
                </a:cubicBezTo>
                <a:cubicBezTo>
                  <a:pt x="107" y="106"/>
                  <a:pt x="107" y="106"/>
                  <a:pt x="106" y="106"/>
                </a:cubicBezTo>
                <a:cubicBezTo>
                  <a:pt x="106" y="106"/>
                  <a:pt x="106" y="106"/>
                  <a:pt x="106" y="107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6" y="107"/>
                  <a:pt x="106" y="106"/>
                  <a:pt x="106" y="106"/>
                </a:cubicBezTo>
                <a:cubicBezTo>
                  <a:pt x="106" y="106"/>
                  <a:pt x="106" y="106"/>
                  <a:pt x="106" y="106"/>
                </a:cubicBezTo>
                <a:cubicBezTo>
                  <a:pt x="106" y="107"/>
                  <a:pt x="106" y="107"/>
                  <a:pt x="106" y="107"/>
                </a:cubicBezTo>
                <a:cubicBezTo>
                  <a:pt x="105" y="107"/>
                  <a:pt x="105" y="106"/>
                  <a:pt x="105" y="106"/>
                </a:cubicBezTo>
                <a:cubicBezTo>
                  <a:pt x="105" y="106"/>
                  <a:pt x="105" y="106"/>
                  <a:pt x="104" y="106"/>
                </a:cubicBezTo>
                <a:cubicBezTo>
                  <a:pt x="104" y="105"/>
                  <a:pt x="104" y="105"/>
                  <a:pt x="103" y="105"/>
                </a:cubicBezTo>
                <a:cubicBezTo>
                  <a:pt x="103" y="105"/>
                  <a:pt x="103" y="105"/>
                  <a:pt x="103" y="105"/>
                </a:cubicBezTo>
                <a:cubicBezTo>
                  <a:pt x="103" y="105"/>
                  <a:pt x="102" y="105"/>
                  <a:pt x="102" y="105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1" y="105"/>
                  <a:pt x="102" y="105"/>
                  <a:pt x="102" y="105"/>
                </a:cubicBezTo>
                <a:cubicBezTo>
                  <a:pt x="102" y="104"/>
                  <a:pt x="102" y="104"/>
                  <a:pt x="102" y="104"/>
                </a:cubicBezTo>
                <a:cubicBezTo>
                  <a:pt x="102" y="104"/>
                  <a:pt x="102" y="104"/>
                  <a:pt x="102" y="104"/>
                </a:cubicBezTo>
                <a:cubicBezTo>
                  <a:pt x="102" y="104"/>
                  <a:pt x="102" y="104"/>
                  <a:pt x="102" y="103"/>
                </a:cubicBezTo>
                <a:cubicBezTo>
                  <a:pt x="102" y="103"/>
                  <a:pt x="102" y="103"/>
                  <a:pt x="102" y="103"/>
                </a:cubicBezTo>
                <a:cubicBezTo>
                  <a:pt x="102" y="103"/>
                  <a:pt x="101" y="103"/>
                  <a:pt x="101" y="10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01" y="103"/>
                  <a:pt x="101" y="103"/>
                  <a:pt x="102" y="103"/>
                </a:cubicBezTo>
                <a:cubicBezTo>
                  <a:pt x="102" y="103"/>
                  <a:pt x="102" y="103"/>
                  <a:pt x="101" y="10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01" y="103"/>
                  <a:pt x="101" y="102"/>
                  <a:pt x="101" y="102"/>
                </a:cubicBezTo>
                <a:cubicBezTo>
                  <a:pt x="102" y="102"/>
                  <a:pt x="102" y="100"/>
                  <a:pt x="102" y="99"/>
                </a:cubicBezTo>
                <a:cubicBezTo>
                  <a:pt x="102" y="99"/>
                  <a:pt x="102" y="98"/>
                  <a:pt x="102" y="98"/>
                </a:cubicBezTo>
                <a:cubicBezTo>
                  <a:pt x="102" y="98"/>
                  <a:pt x="102" y="97"/>
                  <a:pt x="101" y="97"/>
                </a:cubicBezTo>
                <a:cubicBezTo>
                  <a:pt x="101" y="97"/>
                  <a:pt x="101" y="97"/>
                  <a:pt x="101" y="97"/>
                </a:cubicBezTo>
                <a:cubicBezTo>
                  <a:pt x="101" y="97"/>
                  <a:pt x="102" y="97"/>
                  <a:pt x="102" y="97"/>
                </a:cubicBezTo>
                <a:cubicBezTo>
                  <a:pt x="102" y="97"/>
                  <a:pt x="102" y="97"/>
                  <a:pt x="102" y="97"/>
                </a:cubicBezTo>
                <a:cubicBezTo>
                  <a:pt x="102" y="96"/>
                  <a:pt x="102" y="96"/>
                  <a:pt x="102" y="96"/>
                </a:cubicBezTo>
                <a:cubicBezTo>
                  <a:pt x="103" y="96"/>
                  <a:pt x="103" y="96"/>
                  <a:pt x="104" y="96"/>
                </a:cubicBezTo>
                <a:cubicBezTo>
                  <a:pt x="104" y="96"/>
                  <a:pt x="105" y="96"/>
                  <a:pt x="105" y="96"/>
                </a:cubicBezTo>
                <a:cubicBezTo>
                  <a:pt x="105" y="96"/>
                  <a:pt x="106" y="96"/>
                  <a:pt x="106" y="96"/>
                </a:cubicBezTo>
                <a:cubicBezTo>
                  <a:pt x="107" y="96"/>
                  <a:pt x="108" y="97"/>
                  <a:pt x="109" y="96"/>
                </a:cubicBezTo>
                <a:cubicBezTo>
                  <a:pt x="109" y="96"/>
                  <a:pt x="109" y="97"/>
                  <a:pt x="110" y="97"/>
                </a:cubicBezTo>
                <a:cubicBezTo>
                  <a:pt x="110" y="96"/>
                  <a:pt x="110" y="95"/>
                  <a:pt x="110" y="95"/>
                </a:cubicBezTo>
                <a:cubicBezTo>
                  <a:pt x="111" y="95"/>
                  <a:pt x="111" y="95"/>
                  <a:pt x="111" y="95"/>
                </a:cubicBezTo>
                <a:cubicBezTo>
                  <a:pt x="111" y="95"/>
                  <a:pt x="111" y="95"/>
                  <a:pt x="111" y="95"/>
                </a:cubicBezTo>
                <a:cubicBezTo>
                  <a:pt x="111" y="95"/>
                  <a:pt x="111" y="95"/>
                  <a:pt x="110" y="95"/>
                </a:cubicBezTo>
                <a:cubicBezTo>
                  <a:pt x="110" y="94"/>
                  <a:pt x="111" y="94"/>
                  <a:pt x="111" y="93"/>
                </a:cubicBezTo>
                <a:cubicBezTo>
                  <a:pt x="111" y="93"/>
                  <a:pt x="111" y="93"/>
                  <a:pt x="111" y="93"/>
                </a:cubicBezTo>
                <a:cubicBezTo>
                  <a:pt x="111" y="94"/>
                  <a:pt x="111" y="94"/>
                  <a:pt x="111" y="94"/>
                </a:cubicBezTo>
                <a:cubicBezTo>
                  <a:pt x="111" y="94"/>
                  <a:pt x="111" y="93"/>
                  <a:pt x="111" y="93"/>
                </a:cubicBezTo>
                <a:cubicBezTo>
                  <a:pt x="111" y="93"/>
                  <a:pt x="111" y="93"/>
                  <a:pt x="111" y="93"/>
                </a:cubicBezTo>
                <a:cubicBezTo>
                  <a:pt x="110" y="92"/>
                  <a:pt x="111" y="92"/>
                  <a:pt x="110" y="92"/>
                </a:cubicBezTo>
                <a:cubicBezTo>
                  <a:pt x="110" y="92"/>
                  <a:pt x="110" y="92"/>
                  <a:pt x="110" y="91"/>
                </a:cubicBezTo>
                <a:cubicBezTo>
                  <a:pt x="110" y="91"/>
                  <a:pt x="110" y="91"/>
                  <a:pt x="110" y="91"/>
                </a:cubicBezTo>
                <a:cubicBezTo>
                  <a:pt x="109" y="91"/>
                  <a:pt x="109" y="91"/>
                  <a:pt x="109" y="91"/>
                </a:cubicBezTo>
                <a:cubicBezTo>
                  <a:pt x="109" y="91"/>
                  <a:pt x="109" y="91"/>
                  <a:pt x="109" y="91"/>
                </a:cubicBezTo>
                <a:cubicBezTo>
                  <a:pt x="109" y="90"/>
                  <a:pt x="109" y="90"/>
                  <a:pt x="109" y="90"/>
                </a:cubicBezTo>
                <a:cubicBezTo>
                  <a:pt x="109" y="90"/>
                  <a:pt x="109" y="91"/>
                  <a:pt x="109" y="91"/>
                </a:cubicBezTo>
                <a:cubicBezTo>
                  <a:pt x="108" y="90"/>
                  <a:pt x="108" y="90"/>
                  <a:pt x="107" y="90"/>
                </a:cubicBezTo>
                <a:cubicBezTo>
                  <a:pt x="107" y="90"/>
                  <a:pt x="107" y="90"/>
                  <a:pt x="107" y="90"/>
                </a:cubicBezTo>
                <a:cubicBezTo>
                  <a:pt x="107" y="90"/>
                  <a:pt x="107" y="90"/>
                  <a:pt x="107" y="90"/>
                </a:cubicBezTo>
                <a:cubicBezTo>
                  <a:pt x="107" y="90"/>
                  <a:pt x="107" y="90"/>
                  <a:pt x="107" y="90"/>
                </a:cubicBezTo>
                <a:cubicBezTo>
                  <a:pt x="107" y="90"/>
                  <a:pt x="107" y="90"/>
                  <a:pt x="107" y="90"/>
                </a:cubicBezTo>
                <a:cubicBezTo>
                  <a:pt x="107" y="90"/>
                  <a:pt x="107" y="90"/>
                  <a:pt x="107" y="89"/>
                </a:cubicBezTo>
                <a:cubicBezTo>
                  <a:pt x="107" y="89"/>
                  <a:pt x="107" y="89"/>
                  <a:pt x="107" y="89"/>
                </a:cubicBezTo>
                <a:cubicBezTo>
                  <a:pt x="107" y="89"/>
                  <a:pt x="107" y="89"/>
                  <a:pt x="107" y="89"/>
                </a:cubicBezTo>
                <a:cubicBezTo>
                  <a:pt x="107" y="89"/>
                  <a:pt x="107" y="89"/>
                  <a:pt x="106" y="89"/>
                </a:cubicBezTo>
                <a:cubicBezTo>
                  <a:pt x="106" y="89"/>
                  <a:pt x="106" y="89"/>
                  <a:pt x="106" y="89"/>
                </a:cubicBezTo>
                <a:cubicBezTo>
                  <a:pt x="107" y="89"/>
                  <a:pt x="107" y="89"/>
                  <a:pt x="107" y="89"/>
                </a:cubicBezTo>
                <a:cubicBezTo>
                  <a:pt x="107" y="89"/>
                  <a:pt x="107" y="89"/>
                  <a:pt x="107" y="89"/>
                </a:cubicBezTo>
                <a:cubicBezTo>
                  <a:pt x="107" y="89"/>
                  <a:pt x="108" y="89"/>
                  <a:pt x="108" y="89"/>
                </a:cubicBezTo>
                <a:cubicBezTo>
                  <a:pt x="108" y="89"/>
                  <a:pt x="108" y="89"/>
                  <a:pt x="108" y="89"/>
                </a:cubicBezTo>
                <a:cubicBezTo>
                  <a:pt x="108" y="89"/>
                  <a:pt x="108" y="88"/>
                  <a:pt x="108" y="88"/>
                </a:cubicBezTo>
                <a:cubicBezTo>
                  <a:pt x="109" y="89"/>
                  <a:pt x="109" y="89"/>
                  <a:pt x="109" y="89"/>
                </a:cubicBezTo>
                <a:cubicBezTo>
                  <a:pt x="109" y="89"/>
                  <a:pt x="110" y="89"/>
                  <a:pt x="110" y="89"/>
                </a:cubicBezTo>
                <a:cubicBezTo>
                  <a:pt x="110" y="89"/>
                  <a:pt x="110" y="89"/>
                  <a:pt x="110" y="89"/>
                </a:cubicBezTo>
                <a:cubicBezTo>
                  <a:pt x="110" y="89"/>
                  <a:pt x="110" y="89"/>
                  <a:pt x="110" y="89"/>
                </a:cubicBezTo>
                <a:cubicBezTo>
                  <a:pt x="110" y="89"/>
                  <a:pt x="110" y="88"/>
                  <a:pt x="110" y="88"/>
                </a:cubicBezTo>
                <a:cubicBezTo>
                  <a:pt x="110" y="88"/>
                  <a:pt x="110" y="88"/>
                  <a:pt x="110" y="87"/>
                </a:cubicBezTo>
                <a:cubicBezTo>
                  <a:pt x="110" y="87"/>
                  <a:pt x="110" y="87"/>
                  <a:pt x="111" y="87"/>
                </a:cubicBezTo>
                <a:cubicBezTo>
                  <a:pt x="111" y="87"/>
                  <a:pt x="111" y="88"/>
                  <a:pt x="111" y="88"/>
                </a:cubicBezTo>
                <a:cubicBezTo>
                  <a:pt x="111" y="87"/>
                  <a:pt x="112" y="88"/>
                  <a:pt x="112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2" y="87"/>
                  <a:pt x="112" y="87"/>
                  <a:pt x="112" y="87"/>
                </a:cubicBezTo>
                <a:cubicBezTo>
                  <a:pt x="112" y="87"/>
                  <a:pt x="113" y="87"/>
                  <a:pt x="114" y="87"/>
                </a:cubicBezTo>
                <a:cubicBezTo>
                  <a:pt x="114" y="86"/>
                  <a:pt x="114" y="86"/>
                  <a:pt x="114" y="85"/>
                </a:cubicBezTo>
                <a:cubicBezTo>
                  <a:pt x="114" y="85"/>
                  <a:pt x="114" y="85"/>
                  <a:pt x="114" y="85"/>
                </a:cubicBezTo>
                <a:cubicBezTo>
                  <a:pt x="115" y="85"/>
                  <a:pt x="115" y="85"/>
                  <a:pt x="115" y="85"/>
                </a:cubicBezTo>
                <a:cubicBezTo>
                  <a:pt x="115" y="85"/>
                  <a:pt x="115" y="85"/>
                  <a:pt x="116" y="85"/>
                </a:cubicBezTo>
                <a:cubicBezTo>
                  <a:pt x="116" y="85"/>
                  <a:pt x="116" y="85"/>
                  <a:pt x="116" y="85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116" y="84"/>
                  <a:pt x="117" y="84"/>
                  <a:pt x="117" y="84"/>
                </a:cubicBezTo>
                <a:cubicBezTo>
                  <a:pt x="117" y="83"/>
                  <a:pt x="117" y="83"/>
                  <a:pt x="117" y="82"/>
                </a:cubicBezTo>
                <a:cubicBezTo>
                  <a:pt x="118" y="82"/>
                  <a:pt x="118" y="82"/>
                  <a:pt x="118" y="82"/>
                </a:cubicBezTo>
                <a:cubicBezTo>
                  <a:pt x="118" y="82"/>
                  <a:pt x="118" y="82"/>
                  <a:pt x="118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9" y="83"/>
                  <a:pt x="119" y="83"/>
                  <a:pt x="119" y="83"/>
                </a:cubicBezTo>
                <a:cubicBezTo>
                  <a:pt x="119" y="83"/>
                  <a:pt x="119" y="83"/>
                  <a:pt x="118" y="83"/>
                </a:cubicBezTo>
                <a:cubicBezTo>
                  <a:pt x="118" y="83"/>
                  <a:pt x="119" y="83"/>
                  <a:pt x="119" y="82"/>
                </a:cubicBezTo>
                <a:cubicBezTo>
                  <a:pt x="118" y="82"/>
                  <a:pt x="118" y="82"/>
                  <a:pt x="118" y="82"/>
                </a:cubicBezTo>
                <a:cubicBezTo>
                  <a:pt x="118" y="82"/>
                  <a:pt x="118" y="82"/>
                  <a:pt x="118" y="82"/>
                </a:cubicBezTo>
                <a:cubicBezTo>
                  <a:pt x="119" y="82"/>
                  <a:pt x="119" y="81"/>
                  <a:pt x="120" y="82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20" y="82"/>
                  <a:pt x="120" y="82"/>
                  <a:pt x="120" y="81"/>
                </a:cubicBezTo>
                <a:cubicBezTo>
                  <a:pt x="120" y="81"/>
                  <a:pt x="120" y="81"/>
                  <a:pt x="120" y="81"/>
                </a:cubicBezTo>
                <a:cubicBezTo>
                  <a:pt x="121" y="81"/>
                  <a:pt x="121" y="81"/>
                  <a:pt x="121" y="81"/>
                </a:cubicBezTo>
                <a:cubicBezTo>
                  <a:pt x="121" y="81"/>
                  <a:pt x="121" y="81"/>
                  <a:pt x="121" y="82"/>
                </a:cubicBezTo>
                <a:cubicBezTo>
                  <a:pt x="121" y="82"/>
                  <a:pt x="121" y="82"/>
                  <a:pt x="122" y="82"/>
                </a:cubicBezTo>
                <a:cubicBezTo>
                  <a:pt x="122" y="82"/>
                  <a:pt x="122" y="82"/>
                  <a:pt x="122" y="82"/>
                </a:cubicBezTo>
                <a:cubicBezTo>
                  <a:pt x="122" y="82"/>
                  <a:pt x="122" y="82"/>
                  <a:pt x="122" y="81"/>
                </a:cubicBezTo>
                <a:cubicBezTo>
                  <a:pt x="122" y="81"/>
                  <a:pt x="122" y="81"/>
                  <a:pt x="122" y="81"/>
                </a:cubicBezTo>
                <a:cubicBezTo>
                  <a:pt x="122" y="81"/>
                  <a:pt x="122" y="81"/>
                  <a:pt x="122" y="81"/>
                </a:cubicBezTo>
                <a:cubicBezTo>
                  <a:pt x="122" y="81"/>
                  <a:pt x="122" y="81"/>
                  <a:pt x="122" y="81"/>
                </a:cubicBezTo>
                <a:cubicBezTo>
                  <a:pt x="122" y="81"/>
                  <a:pt x="122" y="81"/>
                  <a:pt x="123" y="81"/>
                </a:cubicBezTo>
                <a:cubicBezTo>
                  <a:pt x="123" y="81"/>
                  <a:pt x="122" y="81"/>
                  <a:pt x="122" y="81"/>
                </a:cubicBezTo>
                <a:cubicBezTo>
                  <a:pt x="122" y="81"/>
                  <a:pt x="122" y="81"/>
                  <a:pt x="122" y="81"/>
                </a:cubicBezTo>
                <a:cubicBezTo>
                  <a:pt x="122" y="81"/>
                  <a:pt x="122" y="81"/>
                  <a:pt x="122" y="80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122" y="80"/>
                  <a:pt x="122" y="79"/>
                  <a:pt x="122" y="79"/>
                </a:cubicBezTo>
                <a:cubicBezTo>
                  <a:pt x="122" y="79"/>
                  <a:pt x="122" y="79"/>
                  <a:pt x="122" y="78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8"/>
                  <a:pt x="121" y="78"/>
                  <a:pt x="121" y="78"/>
                </a:cubicBezTo>
                <a:cubicBezTo>
                  <a:pt x="121" y="78"/>
                  <a:pt x="122" y="78"/>
                  <a:pt x="122" y="78"/>
                </a:cubicBezTo>
                <a:cubicBezTo>
                  <a:pt x="122" y="77"/>
                  <a:pt x="121" y="77"/>
                  <a:pt x="122" y="77"/>
                </a:cubicBezTo>
                <a:cubicBezTo>
                  <a:pt x="122" y="76"/>
                  <a:pt x="122" y="77"/>
                  <a:pt x="122" y="77"/>
                </a:cubicBezTo>
                <a:cubicBezTo>
                  <a:pt x="122" y="77"/>
                  <a:pt x="122" y="76"/>
                  <a:pt x="123" y="76"/>
                </a:cubicBezTo>
                <a:cubicBezTo>
                  <a:pt x="123" y="76"/>
                  <a:pt x="123" y="76"/>
                  <a:pt x="123" y="77"/>
                </a:cubicBezTo>
                <a:cubicBezTo>
                  <a:pt x="123" y="76"/>
                  <a:pt x="123" y="76"/>
                  <a:pt x="123" y="76"/>
                </a:cubicBezTo>
                <a:cubicBezTo>
                  <a:pt x="123" y="76"/>
                  <a:pt x="123" y="76"/>
                  <a:pt x="123" y="76"/>
                </a:cubicBezTo>
                <a:cubicBezTo>
                  <a:pt x="123" y="76"/>
                  <a:pt x="124" y="76"/>
                  <a:pt x="124" y="76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4" y="76"/>
                  <a:pt x="124" y="77"/>
                  <a:pt x="125" y="77"/>
                </a:cubicBezTo>
                <a:cubicBezTo>
                  <a:pt x="125" y="77"/>
                  <a:pt x="125" y="77"/>
                  <a:pt x="125" y="77"/>
                </a:cubicBezTo>
                <a:cubicBezTo>
                  <a:pt x="124" y="77"/>
                  <a:pt x="124" y="77"/>
                  <a:pt x="124" y="77"/>
                </a:cubicBezTo>
                <a:cubicBezTo>
                  <a:pt x="124" y="77"/>
                  <a:pt x="124" y="77"/>
                  <a:pt x="124" y="77"/>
                </a:cubicBezTo>
                <a:cubicBezTo>
                  <a:pt x="124" y="77"/>
                  <a:pt x="124" y="77"/>
                  <a:pt x="124" y="77"/>
                </a:cubicBezTo>
                <a:cubicBezTo>
                  <a:pt x="124" y="78"/>
                  <a:pt x="124" y="78"/>
                  <a:pt x="124" y="78"/>
                </a:cubicBezTo>
                <a:cubicBezTo>
                  <a:pt x="124" y="78"/>
                  <a:pt x="123" y="78"/>
                  <a:pt x="123" y="78"/>
                </a:cubicBezTo>
                <a:cubicBezTo>
                  <a:pt x="123" y="78"/>
                  <a:pt x="123" y="78"/>
                  <a:pt x="123" y="78"/>
                </a:cubicBezTo>
                <a:cubicBezTo>
                  <a:pt x="123" y="78"/>
                  <a:pt x="123" y="79"/>
                  <a:pt x="123" y="79"/>
                </a:cubicBezTo>
                <a:cubicBezTo>
                  <a:pt x="123" y="79"/>
                  <a:pt x="124" y="79"/>
                  <a:pt x="124" y="80"/>
                </a:cubicBezTo>
                <a:cubicBezTo>
                  <a:pt x="124" y="80"/>
                  <a:pt x="124" y="80"/>
                  <a:pt x="124" y="80"/>
                </a:cubicBezTo>
                <a:cubicBezTo>
                  <a:pt x="124" y="80"/>
                  <a:pt x="124" y="80"/>
                  <a:pt x="124" y="80"/>
                </a:cubicBezTo>
                <a:cubicBezTo>
                  <a:pt x="125" y="80"/>
                  <a:pt x="125" y="80"/>
                  <a:pt x="125" y="80"/>
                </a:cubicBezTo>
                <a:cubicBezTo>
                  <a:pt x="125" y="80"/>
                  <a:pt x="125" y="80"/>
                  <a:pt x="125" y="80"/>
                </a:cubicBezTo>
                <a:cubicBezTo>
                  <a:pt x="125" y="80"/>
                  <a:pt x="125" y="80"/>
                  <a:pt x="125" y="81"/>
                </a:cubicBezTo>
                <a:cubicBezTo>
                  <a:pt x="125" y="81"/>
                  <a:pt x="125" y="81"/>
                  <a:pt x="125" y="81"/>
                </a:cubicBezTo>
                <a:cubicBezTo>
                  <a:pt x="125" y="81"/>
                  <a:pt x="125" y="81"/>
                  <a:pt x="125" y="81"/>
                </a:cubicBezTo>
                <a:cubicBezTo>
                  <a:pt x="125" y="81"/>
                  <a:pt x="125" y="81"/>
                  <a:pt x="125" y="81"/>
                </a:cubicBezTo>
                <a:cubicBezTo>
                  <a:pt x="125" y="81"/>
                  <a:pt x="125" y="81"/>
                  <a:pt x="125" y="81"/>
                </a:cubicBezTo>
                <a:cubicBezTo>
                  <a:pt x="125" y="81"/>
                  <a:pt x="125" y="81"/>
                  <a:pt x="125" y="81"/>
                </a:cubicBezTo>
                <a:cubicBezTo>
                  <a:pt x="125" y="80"/>
                  <a:pt x="127" y="80"/>
                  <a:pt x="127" y="80"/>
                </a:cubicBezTo>
                <a:cubicBezTo>
                  <a:pt x="127" y="81"/>
                  <a:pt x="128" y="80"/>
                  <a:pt x="128" y="80"/>
                </a:cubicBezTo>
                <a:cubicBezTo>
                  <a:pt x="128" y="81"/>
                  <a:pt x="128" y="81"/>
                  <a:pt x="128" y="81"/>
                </a:cubicBezTo>
                <a:cubicBezTo>
                  <a:pt x="128" y="81"/>
                  <a:pt x="129" y="81"/>
                  <a:pt x="129" y="81"/>
                </a:cubicBezTo>
                <a:cubicBezTo>
                  <a:pt x="129" y="81"/>
                  <a:pt x="129" y="81"/>
                  <a:pt x="129" y="81"/>
                </a:cubicBezTo>
                <a:cubicBezTo>
                  <a:pt x="130" y="81"/>
                  <a:pt x="131" y="80"/>
                  <a:pt x="132" y="79"/>
                </a:cubicBezTo>
                <a:cubicBezTo>
                  <a:pt x="133" y="79"/>
                  <a:pt x="133" y="79"/>
                  <a:pt x="133" y="80"/>
                </a:cubicBezTo>
                <a:cubicBezTo>
                  <a:pt x="134" y="80"/>
                  <a:pt x="134" y="80"/>
                  <a:pt x="134" y="80"/>
                </a:cubicBezTo>
                <a:cubicBezTo>
                  <a:pt x="134" y="80"/>
                  <a:pt x="135" y="80"/>
                  <a:pt x="135" y="80"/>
                </a:cubicBezTo>
                <a:cubicBezTo>
                  <a:pt x="135" y="79"/>
                  <a:pt x="135" y="79"/>
                  <a:pt x="135" y="79"/>
                </a:cubicBezTo>
                <a:cubicBezTo>
                  <a:pt x="136" y="79"/>
                  <a:pt x="136" y="79"/>
                  <a:pt x="137" y="79"/>
                </a:cubicBezTo>
                <a:cubicBezTo>
                  <a:pt x="137" y="79"/>
                  <a:pt x="137" y="79"/>
                  <a:pt x="137" y="79"/>
                </a:cubicBezTo>
                <a:cubicBezTo>
                  <a:pt x="137" y="79"/>
                  <a:pt x="137" y="79"/>
                  <a:pt x="137" y="79"/>
                </a:cubicBezTo>
                <a:cubicBezTo>
                  <a:pt x="137" y="78"/>
                  <a:pt x="137" y="79"/>
                  <a:pt x="137" y="78"/>
                </a:cubicBezTo>
                <a:cubicBezTo>
                  <a:pt x="137" y="78"/>
                  <a:pt x="136" y="77"/>
                  <a:pt x="137" y="76"/>
                </a:cubicBezTo>
                <a:cubicBezTo>
                  <a:pt x="137" y="76"/>
                  <a:pt x="137" y="76"/>
                  <a:pt x="137" y="76"/>
                </a:cubicBezTo>
                <a:cubicBezTo>
                  <a:pt x="137" y="76"/>
                  <a:pt x="137" y="75"/>
                  <a:pt x="137" y="75"/>
                </a:cubicBezTo>
                <a:cubicBezTo>
                  <a:pt x="137" y="75"/>
                  <a:pt x="137" y="75"/>
                  <a:pt x="137" y="75"/>
                </a:cubicBezTo>
                <a:cubicBezTo>
                  <a:pt x="138" y="75"/>
                  <a:pt x="138" y="75"/>
                  <a:pt x="138" y="75"/>
                </a:cubicBezTo>
                <a:cubicBezTo>
                  <a:pt x="138" y="75"/>
                  <a:pt x="138" y="75"/>
                  <a:pt x="138" y="75"/>
                </a:cubicBezTo>
                <a:cubicBezTo>
                  <a:pt x="139" y="75"/>
                  <a:pt x="139" y="75"/>
                  <a:pt x="139" y="75"/>
                </a:cubicBezTo>
                <a:cubicBezTo>
                  <a:pt x="139" y="75"/>
                  <a:pt x="139" y="75"/>
                  <a:pt x="139" y="76"/>
                </a:cubicBezTo>
                <a:cubicBezTo>
                  <a:pt x="140" y="76"/>
                  <a:pt x="140" y="76"/>
                  <a:pt x="140" y="75"/>
                </a:cubicBezTo>
                <a:cubicBezTo>
                  <a:pt x="140" y="75"/>
                  <a:pt x="140" y="74"/>
                  <a:pt x="141" y="74"/>
                </a:cubicBezTo>
                <a:cubicBezTo>
                  <a:pt x="141" y="74"/>
                  <a:pt x="140" y="73"/>
                  <a:pt x="140" y="73"/>
                </a:cubicBezTo>
                <a:cubicBezTo>
                  <a:pt x="140" y="74"/>
                  <a:pt x="140" y="74"/>
                  <a:pt x="140" y="74"/>
                </a:cubicBezTo>
                <a:cubicBezTo>
                  <a:pt x="140" y="74"/>
                  <a:pt x="140" y="74"/>
                  <a:pt x="140" y="74"/>
                </a:cubicBezTo>
                <a:cubicBezTo>
                  <a:pt x="140" y="73"/>
                  <a:pt x="140" y="73"/>
                  <a:pt x="140" y="73"/>
                </a:cubicBezTo>
                <a:cubicBezTo>
                  <a:pt x="140" y="73"/>
                  <a:pt x="140" y="73"/>
                  <a:pt x="139" y="73"/>
                </a:cubicBezTo>
                <a:cubicBezTo>
                  <a:pt x="139" y="73"/>
                  <a:pt x="139" y="73"/>
                  <a:pt x="139" y="72"/>
                </a:cubicBezTo>
                <a:cubicBezTo>
                  <a:pt x="139" y="72"/>
                  <a:pt x="139" y="72"/>
                  <a:pt x="139" y="72"/>
                </a:cubicBezTo>
                <a:cubicBezTo>
                  <a:pt x="140" y="72"/>
                  <a:pt x="140" y="72"/>
                  <a:pt x="140" y="72"/>
                </a:cubicBezTo>
                <a:cubicBezTo>
                  <a:pt x="141" y="72"/>
                  <a:pt x="141" y="72"/>
                  <a:pt x="141" y="72"/>
                </a:cubicBezTo>
                <a:cubicBezTo>
                  <a:pt x="141" y="72"/>
                  <a:pt x="141" y="71"/>
                  <a:pt x="141" y="71"/>
                </a:cubicBezTo>
                <a:cubicBezTo>
                  <a:pt x="141" y="71"/>
                  <a:pt x="141" y="72"/>
                  <a:pt x="142" y="72"/>
                </a:cubicBezTo>
                <a:cubicBezTo>
                  <a:pt x="142" y="71"/>
                  <a:pt x="142" y="71"/>
                  <a:pt x="142" y="71"/>
                </a:cubicBezTo>
                <a:cubicBezTo>
                  <a:pt x="142" y="71"/>
                  <a:pt x="142" y="71"/>
                  <a:pt x="143" y="71"/>
                </a:cubicBezTo>
                <a:cubicBezTo>
                  <a:pt x="143" y="72"/>
                  <a:pt x="144" y="72"/>
                  <a:pt x="144" y="72"/>
                </a:cubicBezTo>
                <a:cubicBezTo>
                  <a:pt x="145" y="72"/>
                  <a:pt x="145" y="71"/>
                  <a:pt x="145" y="71"/>
                </a:cubicBezTo>
                <a:cubicBezTo>
                  <a:pt x="145" y="71"/>
                  <a:pt x="145" y="71"/>
                  <a:pt x="145" y="72"/>
                </a:cubicBezTo>
                <a:cubicBezTo>
                  <a:pt x="145" y="71"/>
                  <a:pt x="145" y="71"/>
                  <a:pt x="145" y="71"/>
                </a:cubicBezTo>
                <a:cubicBezTo>
                  <a:pt x="145" y="71"/>
                  <a:pt x="145" y="71"/>
                  <a:pt x="145" y="71"/>
                </a:cubicBezTo>
                <a:cubicBezTo>
                  <a:pt x="145" y="71"/>
                  <a:pt x="145" y="71"/>
                  <a:pt x="145" y="71"/>
                </a:cubicBezTo>
                <a:cubicBezTo>
                  <a:pt x="145" y="71"/>
                  <a:pt x="145" y="71"/>
                  <a:pt x="145" y="71"/>
                </a:cubicBezTo>
                <a:cubicBezTo>
                  <a:pt x="145" y="71"/>
                  <a:pt x="145" y="71"/>
                  <a:pt x="145" y="71"/>
                </a:cubicBezTo>
                <a:cubicBezTo>
                  <a:pt x="145" y="71"/>
                  <a:pt x="145" y="71"/>
                  <a:pt x="146" y="71"/>
                </a:cubicBezTo>
                <a:cubicBezTo>
                  <a:pt x="146" y="71"/>
                  <a:pt x="146" y="71"/>
                  <a:pt x="146" y="70"/>
                </a:cubicBezTo>
                <a:cubicBezTo>
                  <a:pt x="146" y="71"/>
                  <a:pt x="147" y="71"/>
                  <a:pt x="147" y="71"/>
                </a:cubicBezTo>
                <a:cubicBezTo>
                  <a:pt x="147" y="71"/>
                  <a:pt x="147" y="71"/>
                  <a:pt x="147" y="71"/>
                </a:cubicBezTo>
                <a:cubicBezTo>
                  <a:pt x="147" y="70"/>
                  <a:pt x="146" y="71"/>
                  <a:pt x="145" y="70"/>
                </a:cubicBezTo>
                <a:cubicBezTo>
                  <a:pt x="145" y="70"/>
                  <a:pt x="145" y="69"/>
                  <a:pt x="145" y="69"/>
                </a:cubicBezTo>
                <a:cubicBezTo>
                  <a:pt x="145" y="69"/>
                  <a:pt x="145" y="69"/>
                  <a:pt x="145" y="69"/>
                </a:cubicBezTo>
                <a:cubicBezTo>
                  <a:pt x="145" y="69"/>
                  <a:pt x="144" y="70"/>
                  <a:pt x="144" y="70"/>
                </a:cubicBezTo>
                <a:cubicBezTo>
                  <a:pt x="144" y="70"/>
                  <a:pt x="144" y="70"/>
                  <a:pt x="144" y="70"/>
                </a:cubicBezTo>
                <a:cubicBezTo>
                  <a:pt x="144" y="70"/>
                  <a:pt x="144" y="70"/>
                  <a:pt x="143" y="70"/>
                </a:cubicBezTo>
                <a:cubicBezTo>
                  <a:pt x="143" y="70"/>
                  <a:pt x="143" y="70"/>
                  <a:pt x="143" y="70"/>
                </a:cubicBezTo>
                <a:cubicBezTo>
                  <a:pt x="143" y="70"/>
                  <a:pt x="143" y="70"/>
                  <a:pt x="143" y="70"/>
                </a:cubicBezTo>
                <a:cubicBezTo>
                  <a:pt x="143" y="70"/>
                  <a:pt x="143" y="70"/>
                  <a:pt x="143" y="70"/>
                </a:cubicBezTo>
                <a:cubicBezTo>
                  <a:pt x="143" y="70"/>
                  <a:pt x="142" y="70"/>
                  <a:pt x="142" y="70"/>
                </a:cubicBezTo>
                <a:cubicBezTo>
                  <a:pt x="142" y="70"/>
                  <a:pt x="142" y="70"/>
                  <a:pt x="142" y="70"/>
                </a:cubicBezTo>
                <a:cubicBezTo>
                  <a:pt x="142" y="70"/>
                  <a:pt x="142" y="70"/>
                  <a:pt x="142" y="70"/>
                </a:cubicBezTo>
                <a:cubicBezTo>
                  <a:pt x="142" y="70"/>
                  <a:pt x="141" y="70"/>
                  <a:pt x="141" y="70"/>
                </a:cubicBezTo>
                <a:cubicBezTo>
                  <a:pt x="141" y="70"/>
                  <a:pt x="141" y="70"/>
                  <a:pt x="141" y="70"/>
                </a:cubicBezTo>
                <a:cubicBezTo>
                  <a:pt x="141" y="70"/>
                  <a:pt x="141" y="70"/>
                  <a:pt x="141" y="71"/>
                </a:cubicBezTo>
                <a:cubicBezTo>
                  <a:pt x="140" y="71"/>
                  <a:pt x="140" y="71"/>
                  <a:pt x="140" y="71"/>
                </a:cubicBezTo>
                <a:cubicBezTo>
                  <a:pt x="140" y="71"/>
                  <a:pt x="140" y="71"/>
                  <a:pt x="140" y="71"/>
                </a:cubicBezTo>
                <a:cubicBezTo>
                  <a:pt x="140" y="71"/>
                  <a:pt x="139" y="71"/>
                  <a:pt x="139" y="71"/>
                </a:cubicBezTo>
                <a:cubicBezTo>
                  <a:pt x="139" y="71"/>
                  <a:pt x="139" y="71"/>
                  <a:pt x="139" y="70"/>
                </a:cubicBezTo>
                <a:cubicBezTo>
                  <a:pt x="139" y="70"/>
                  <a:pt x="139" y="70"/>
                  <a:pt x="139" y="70"/>
                </a:cubicBezTo>
                <a:cubicBezTo>
                  <a:pt x="139" y="70"/>
                  <a:pt x="138" y="70"/>
                  <a:pt x="138" y="70"/>
                </a:cubicBezTo>
                <a:cubicBezTo>
                  <a:pt x="138" y="70"/>
                  <a:pt x="138" y="70"/>
                  <a:pt x="138" y="70"/>
                </a:cubicBezTo>
                <a:cubicBezTo>
                  <a:pt x="138" y="70"/>
                  <a:pt x="138" y="70"/>
                  <a:pt x="138" y="70"/>
                </a:cubicBezTo>
                <a:cubicBezTo>
                  <a:pt x="137" y="70"/>
                  <a:pt x="137" y="69"/>
                  <a:pt x="137" y="68"/>
                </a:cubicBezTo>
                <a:cubicBezTo>
                  <a:pt x="137" y="68"/>
                  <a:pt x="137" y="68"/>
                  <a:pt x="137" y="68"/>
                </a:cubicBezTo>
                <a:cubicBezTo>
                  <a:pt x="137" y="68"/>
                  <a:pt x="137" y="67"/>
                  <a:pt x="137" y="67"/>
                </a:cubicBezTo>
                <a:cubicBezTo>
                  <a:pt x="137" y="67"/>
                  <a:pt x="137" y="67"/>
                  <a:pt x="137" y="66"/>
                </a:cubicBezTo>
                <a:cubicBezTo>
                  <a:pt x="137" y="66"/>
                  <a:pt x="137" y="66"/>
                  <a:pt x="137" y="66"/>
                </a:cubicBezTo>
                <a:cubicBezTo>
                  <a:pt x="137" y="66"/>
                  <a:pt x="137" y="65"/>
                  <a:pt x="137" y="65"/>
                </a:cubicBezTo>
                <a:cubicBezTo>
                  <a:pt x="137" y="65"/>
                  <a:pt x="137" y="65"/>
                  <a:pt x="137" y="65"/>
                </a:cubicBezTo>
                <a:cubicBezTo>
                  <a:pt x="137" y="65"/>
                  <a:pt x="138" y="65"/>
                  <a:pt x="138" y="65"/>
                </a:cubicBezTo>
                <a:cubicBezTo>
                  <a:pt x="138" y="65"/>
                  <a:pt x="138" y="64"/>
                  <a:pt x="138" y="64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38" y="64"/>
                  <a:pt x="138" y="64"/>
                  <a:pt x="139" y="64"/>
                </a:cubicBezTo>
                <a:cubicBezTo>
                  <a:pt x="139" y="64"/>
                  <a:pt x="139" y="64"/>
                  <a:pt x="139" y="64"/>
                </a:cubicBezTo>
                <a:cubicBezTo>
                  <a:pt x="139" y="64"/>
                  <a:pt x="141" y="62"/>
                  <a:pt x="141" y="62"/>
                </a:cubicBezTo>
                <a:cubicBezTo>
                  <a:pt x="141" y="62"/>
                  <a:pt x="141" y="62"/>
                  <a:pt x="142" y="62"/>
                </a:cubicBezTo>
                <a:cubicBezTo>
                  <a:pt x="142" y="62"/>
                  <a:pt x="142" y="62"/>
                  <a:pt x="142" y="61"/>
                </a:cubicBezTo>
                <a:cubicBezTo>
                  <a:pt x="142" y="61"/>
                  <a:pt x="141" y="61"/>
                  <a:pt x="141" y="61"/>
                </a:cubicBezTo>
                <a:cubicBezTo>
                  <a:pt x="141" y="61"/>
                  <a:pt x="142" y="61"/>
                  <a:pt x="141" y="61"/>
                </a:cubicBezTo>
                <a:cubicBezTo>
                  <a:pt x="141" y="60"/>
                  <a:pt x="141" y="60"/>
                  <a:pt x="141" y="60"/>
                </a:cubicBezTo>
                <a:cubicBezTo>
                  <a:pt x="141" y="60"/>
                  <a:pt x="141" y="60"/>
                  <a:pt x="140" y="60"/>
                </a:cubicBezTo>
                <a:cubicBezTo>
                  <a:pt x="140" y="60"/>
                  <a:pt x="139" y="60"/>
                  <a:pt x="139" y="60"/>
                </a:cubicBezTo>
                <a:cubicBezTo>
                  <a:pt x="139" y="60"/>
                  <a:pt x="139" y="60"/>
                  <a:pt x="138" y="60"/>
                </a:cubicBezTo>
                <a:cubicBezTo>
                  <a:pt x="138" y="60"/>
                  <a:pt x="138" y="60"/>
                  <a:pt x="138" y="61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7" y="62"/>
                  <a:pt x="136" y="62"/>
                </a:cubicBezTo>
                <a:cubicBezTo>
                  <a:pt x="136" y="62"/>
                  <a:pt x="136" y="62"/>
                  <a:pt x="137" y="62"/>
                </a:cubicBezTo>
                <a:cubicBezTo>
                  <a:pt x="137" y="62"/>
                  <a:pt x="137" y="62"/>
                  <a:pt x="137" y="63"/>
                </a:cubicBezTo>
                <a:cubicBezTo>
                  <a:pt x="137" y="63"/>
                  <a:pt x="137" y="63"/>
                  <a:pt x="137" y="63"/>
                </a:cubicBezTo>
                <a:cubicBezTo>
                  <a:pt x="137" y="63"/>
                  <a:pt x="136" y="63"/>
                  <a:pt x="136" y="64"/>
                </a:cubicBezTo>
                <a:cubicBezTo>
                  <a:pt x="136" y="64"/>
                  <a:pt x="135" y="64"/>
                  <a:pt x="135" y="64"/>
                </a:cubicBezTo>
                <a:cubicBezTo>
                  <a:pt x="135" y="64"/>
                  <a:pt x="135" y="64"/>
                  <a:pt x="135" y="64"/>
                </a:cubicBezTo>
                <a:cubicBezTo>
                  <a:pt x="134" y="64"/>
                  <a:pt x="134" y="65"/>
                  <a:pt x="134" y="65"/>
                </a:cubicBezTo>
                <a:cubicBezTo>
                  <a:pt x="134" y="65"/>
                  <a:pt x="134" y="65"/>
                  <a:pt x="133" y="66"/>
                </a:cubicBezTo>
                <a:cubicBezTo>
                  <a:pt x="133" y="66"/>
                  <a:pt x="133" y="66"/>
                  <a:pt x="133" y="66"/>
                </a:cubicBezTo>
                <a:cubicBezTo>
                  <a:pt x="133" y="66"/>
                  <a:pt x="133" y="66"/>
                  <a:pt x="133" y="66"/>
                </a:cubicBezTo>
                <a:cubicBezTo>
                  <a:pt x="133" y="66"/>
                  <a:pt x="133" y="66"/>
                  <a:pt x="133" y="66"/>
                </a:cubicBezTo>
                <a:cubicBezTo>
                  <a:pt x="133" y="66"/>
                  <a:pt x="132" y="66"/>
                  <a:pt x="132" y="66"/>
                </a:cubicBezTo>
                <a:cubicBezTo>
                  <a:pt x="132" y="67"/>
                  <a:pt x="133" y="67"/>
                  <a:pt x="132" y="68"/>
                </a:cubicBezTo>
                <a:cubicBezTo>
                  <a:pt x="132" y="68"/>
                  <a:pt x="132" y="68"/>
                  <a:pt x="132" y="68"/>
                </a:cubicBezTo>
                <a:cubicBezTo>
                  <a:pt x="132" y="68"/>
                  <a:pt x="132" y="69"/>
                  <a:pt x="132" y="69"/>
                </a:cubicBezTo>
                <a:cubicBezTo>
                  <a:pt x="132" y="69"/>
                  <a:pt x="132" y="69"/>
                  <a:pt x="132" y="69"/>
                </a:cubicBezTo>
                <a:cubicBezTo>
                  <a:pt x="132" y="69"/>
                  <a:pt x="133" y="69"/>
                  <a:pt x="133" y="69"/>
                </a:cubicBezTo>
                <a:cubicBezTo>
                  <a:pt x="133" y="69"/>
                  <a:pt x="133" y="69"/>
                  <a:pt x="133" y="69"/>
                </a:cubicBezTo>
                <a:cubicBezTo>
                  <a:pt x="133" y="70"/>
                  <a:pt x="133" y="70"/>
                  <a:pt x="134" y="70"/>
                </a:cubicBezTo>
                <a:cubicBezTo>
                  <a:pt x="134" y="71"/>
                  <a:pt x="134" y="71"/>
                  <a:pt x="134" y="71"/>
                </a:cubicBezTo>
                <a:cubicBezTo>
                  <a:pt x="134" y="71"/>
                  <a:pt x="134" y="71"/>
                  <a:pt x="134" y="71"/>
                </a:cubicBezTo>
                <a:cubicBezTo>
                  <a:pt x="134" y="71"/>
                  <a:pt x="133" y="72"/>
                  <a:pt x="133" y="72"/>
                </a:cubicBezTo>
                <a:cubicBezTo>
                  <a:pt x="133" y="71"/>
                  <a:pt x="131" y="71"/>
                  <a:pt x="131" y="71"/>
                </a:cubicBezTo>
                <a:cubicBezTo>
                  <a:pt x="131" y="71"/>
                  <a:pt x="131" y="71"/>
                  <a:pt x="131" y="71"/>
                </a:cubicBezTo>
                <a:cubicBezTo>
                  <a:pt x="131" y="71"/>
                  <a:pt x="131" y="71"/>
                  <a:pt x="131" y="71"/>
                </a:cubicBezTo>
                <a:cubicBezTo>
                  <a:pt x="132" y="71"/>
                  <a:pt x="132" y="72"/>
                  <a:pt x="132" y="72"/>
                </a:cubicBezTo>
                <a:cubicBezTo>
                  <a:pt x="133" y="72"/>
                  <a:pt x="133" y="71"/>
                  <a:pt x="134" y="72"/>
                </a:cubicBezTo>
                <a:cubicBezTo>
                  <a:pt x="134" y="72"/>
                  <a:pt x="134" y="72"/>
                  <a:pt x="134" y="72"/>
                </a:cubicBezTo>
                <a:cubicBezTo>
                  <a:pt x="134" y="72"/>
                  <a:pt x="134" y="72"/>
                  <a:pt x="134" y="72"/>
                </a:cubicBezTo>
                <a:cubicBezTo>
                  <a:pt x="134" y="72"/>
                  <a:pt x="134" y="72"/>
                  <a:pt x="134" y="72"/>
                </a:cubicBezTo>
                <a:cubicBezTo>
                  <a:pt x="134" y="72"/>
                  <a:pt x="134" y="72"/>
                  <a:pt x="134" y="72"/>
                </a:cubicBezTo>
                <a:cubicBezTo>
                  <a:pt x="134" y="72"/>
                  <a:pt x="133" y="72"/>
                  <a:pt x="133" y="72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32" y="72"/>
                  <a:pt x="133" y="73"/>
                  <a:pt x="132" y="73"/>
                </a:cubicBezTo>
                <a:cubicBezTo>
                  <a:pt x="132" y="73"/>
                  <a:pt x="132" y="73"/>
                  <a:pt x="132" y="73"/>
                </a:cubicBezTo>
                <a:cubicBezTo>
                  <a:pt x="132" y="73"/>
                  <a:pt x="131" y="73"/>
                  <a:pt x="131" y="73"/>
                </a:cubicBezTo>
                <a:cubicBezTo>
                  <a:pt x="131" y="73"/>
                  <a:pt x="132" y="74"/>
                  <a:pt x="132" y="74"/>
                </a:cubicBezTo>
                <a:cubicBezTo>
                  <a:pt x="131" y="74"/>
                  <a:pt x="131" y="74"/>
                  <a:pt x="131" y="74"/>
                </a:cubicBezTo>
                <a:cubicBezTo>
                  <a:pt x="131" y="74"/>
                  <a:pt x="131" y="74"/>
                  <a:pt x="131" y="74"/>
                </a:cubicBezTo>
                <a:cubicBezTo>
                  <a:pt x="131" y="74"/>
                  <a:pt x="131" y="74"/>
                  <a:pt x="131" y="75"/>
                </a:cubicBezTo>
                <a:cubicBezTo>
                  <a:pt x="131" y="75"/>
                  <a:pt x="131" y="75"/>
                  <a:pt x="131" y="75"/>
                </a:cubicBezTo>
                <a:cubicBezTo>
                  <a:pt x="131" y="75"/>
                  <a:pt x="131" y="75"/>
                  <a:pt x="131" y="75"/>
                </a:cubicBezTo>
                <a:cubicBezTo>
                  <a:pt x="131" y="76"/>
                  <a:pt x="131" y="76"/>
                  <a:pt x="131" y="76"/>
                </a:cubicBezTo>
                <a:cubicBezTo>
                  <a:pt x="131" y="76"/>
                  <a:pt x="131" y="77"/>
                  <a:pt x="130" y="77"/>
                </a:cubicBezTo>
                <a:cubicBezTo>
                  <a:pt x="130" y="77"/>
                  <a:pt x="130" y="77"/>
                  <a:pt x="130" y="77"/>
                </a:cubicBezTo>
                <a:cubicBezTo>
                  <a:pt x="130" y="77"/>
                  <a:pt x="130" y="77"/>
                  <a:pt x="130" y="77"/>
                </a:cubicBezTo>
                <a:cubicBezTo>
                  <a:pt x="130" y="77"/>
                  <a:pt x="130" y="77"/>
                  <a:pt x="129" y="77"/>
                </a:cubicBezTo>
                <a:cubicBezTo>
                  <a:pt x="129" y="77"/>
                  <a:pt x="129" y="77"/>
                  <a:pt x="129" y="77"/>
                </a:cubicBezTo>
                <a:cubicBezTo>
                  <a:pt x="129" y="77"/>
                  <a:pt x="129" y="77"/>
                  <a:pt x="129" y="77"/>
                </a:cubicBezTo>
                <a:cubicBezTo>
                  <a:pt x="129" y="77"/>
                  <a:pt x="129" y="78"/>
                  <a:pt x="129" y="78"/>
                </a:cubicBezTo>
                <a:cubicBezTo>
                  <a:pt x="129" y="78"/>
                  <a:pt x="129" y="78"/>
                  <a:pt x="129" y="78"/>
                </a:cubicBezTo>
                <a:cubicBezTo>
                  <a:pt x="129" y="78"/>
                  <a:pt x="129" y="78"/>
                  <a:pt x="128" y="78"/>
                </a:cubicBezTo>
                <a:cubicBezTo>
                  <a:pt x="128" y="78"/>
                  <a:pt x="128" y="78"/>
                  <a:pt x="127" y="78"/>
                </a:cubicBezTo>
                <a:cubicBezTo>
                  <a:pt x="127" y="78"/>
                  <a:pt x="127" y="78"/>
                  <a:pt x="127" y="78"/>
                </a:cubicBezTo>
                <a:cubicBezTo>
                  <a:pt x="127" y="78"/>
                  <a:pt x="127" y="77"/>
                  <a:pt x="127" y="77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27" y="77"/>
                  <a:pt x="127" y="76"/>
                  <a:pt x="127" y="76"/>
                </a:cubicBezTo>
                <a:cubicBezTo>
                  <a:pt x="127" y="76"/>
                  <a:pt x="126" y="76"/>
                  <a:pt x="126" y="75"/>
                </a:cubicBezTo>
                <a:cubicBezTo>
                  <a:pt x="126" y="75"/>
                  <a:pt x="126" y="75"/>
                  <a:pt x="126" y="75"/>
                </a:cubicBezTo>
                <a:cubicBezTo>
                  <a:pt x="126" y="75"/>
                  <a:pt x="126" y="74"/>
                  <a:pt x="126" y="74"/>
                </a:cubicBezTo>
                <a:cubicBezTo>
                  <a:pt x="126" y="74"/>
                  <a:pt x="126" y="74"/>
                  <a:pt x="126" y="74"/>
                </a:cubicBezTo>
                <a:cubicBezTo>
                  <a:pt x="126" y="74"/>
                  <a:pt x="126" y="74"/>
                  <a:pt x="125" y="74"/>
                </a:cubicBezTo>
                <a:cubicBezTo>
                  <a:pt x="125" y="74"/>
                  <a:pt x="125" y="73"/>
                  <a:pt x="125" y="73"/>
                </a:cubicBezTo>
                <a:cubicBezTo>
                  <a:pt x="125" y="73"/>
                  <a:pt x="125" y="73"/>
                  <a:pt x="125" y="73"/>
                </a:cubicBezTo>
                <a:cubicBezTo>
                  <a:pt x="125" y="73"/>
                  <a:pt x="125" y="73"/>
                  <a:pt x="125" y="72"/>
                </a:cubicBezTo>
                <a:cubicBezTo>
                  <a:pt x="125" y="72"/>
                  <a:pt x="125" y="72"/>
                  <a:pt x="125" y="72"/>
                </a:cubicBezTo>
                <a:cubicBezTo>
                  <a:pt x="125" y="72"/>
                  <a:pt x="125" y="72"/>
                  <a:pt x="125" y="72"/>
                </a:cubicBezTo>
                <a:cubicBezTo>
                  <a:pt x="125" y="72"/>
                  <a:pt x="125" y="72"/>
                  <a:pt x="124" y="72"/>
                </a:cubicBezTo>
                <a:cubicBezTo>
                  <a:pt x="124" y="71"/>
                  <a:pt x="124" y="71"/>
                  <a:pt x="124" y="71"/>
                </a:cubicBezTo>
                <a:cubicBezTo>
                  <a:pt x="124" y="71"/>
                  <a:pt x="124" y="71"/>
                  <a:pt x="124" y="71"/>
                </a:cubicBezTo>
                <a:cubicBezTo>
                  <a:pt x="124" y="72"/>
                  <a:pt x="124" y="72"/>
                  <a:pt x="124" y="72"/>
                </a:cubicBezTo>
                <a:cubicBezTo>
                  <a:pt x="124" y="72"/>
                  <a:pt x="123" y="72"/>
                  <a:pt x="123" y="72"/>
                </a:cubicBezTo>
                <a:cubicBezTo>
                  <a:pt x="123" y="72"/>
                  <a:pt x="123" y="73"/>
                  <a:pt x="123" y="73"/>
                </a:cubicBezTo>
                <a:cubicBezTo>
                  <a:pt x="122" y="73"/>
                  <a:pt x="122" y="73"/>
                  <a:pt x="121" y="74"/>
                </a:cubicBezTo>
                <a:cubicBezTo>
                  <a:pt x="121" y="74"/>
                  <a:pt x="120" y="74"/>
                  <a:pt x="120" y="74"/>
                </a:cubicBezTo>
                <a:cubicBezTo>
                  <a:pt x="120" y="74"/>
                  <a:pt x="120" y="74"/>
                  <a:pt x="120" y="74"/>
                </a:cubicBezTo>
                <a:cubicBezTo>
                  <a:pt x="120" y="74"/>
                  <a:pt x="120" y="74"/>
                  <a:pt x="120" y="74"/>
                </a:cubicBezTo>
                <a:cubicBezTo>
                  <a:pt x="120" y="74"/>
                  <a:pt x="120" y="74"/>
                  <a:pt x="120" y="74"/>
                </a:cubicBezTo>
                <a:cubicBezTo>
                  <a:pt x="120" y="74"/>
                  <a:pt x="120" y="74"/>
                  <a:pt x="120" y="74"/>
                </a:cubicBezTo>
                <a:cubicBezTo>
                  <a:pt x="119" y="73"/>
                  <a:pt x="119" y="73"/>
                  <a:pt x="119" y="73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8" y="73"/>
                  <a:pt x="118" y="72"/>
                  <a:pt x="118" y="72"/>
                </a:cubicBezTo>
                <a:cubicBezTo>
                  <a:pt x="118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3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2"/>
                  <a:pt x="119" y="71"/>
                  <a:pt x="119" y="71"/>
                </a:cubicBezTo>
                <a:cubicBezTo>
                  <a:pt x="119" y="71"/>
                  <a:pt x="119" y="72"/>
                  <a:pt x="119" y="7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1"/>
                  <a:pt x="119" y="72"/>
                  <a:pt x="119" y="72"/>
                </a:cubicBezTo>
                <a:cubicBezTo>
                  <a:pt x="119" y="72"/>
                  <a:pt x="118" y="72"/>
                  <a:pt x="118" y="72"/>
                </a:cubicBezTo>
                <a:cubicBezTo>
                  <a:pt x="118" y="72"/>
                  <a:pt x="118" y="72"/>
                  <a:pt x="118" y="72"/>
                </a:cubicBezTo>
                <a:cubicBezTo>
                  <a:pt x="118" y="72"/>
                  <a:pt x="118" y="72"/>
                  <a:pt x="118" y="72"/>
                </a:cubicBezTo>
                <a:cubicBezTo>
                  <a:pt x="118" y="72"/>
                  <a:pt x="118" y="72"/>
                  <a:pt x="118" y="72"/>
                </a:cubicBezTo>
                <a:cubicBezTo>
                  <a:pt x="118" y="72"/>
                  <a:pt x="118" y="71"/>
                  <a:pt x="118" y="71"/>
                </a:cubicBezTo>
                <a:cubicBezTo>
                  <a:pt x="118" y="71"/>
                  <a:pt x="118" y="71"/>
                  <a:pt x="118" y="71"/>
                </a:cubicBezTo>
                <a:cubicBezTo>
                  <a:pt x="118" y="71"/>
                  <a:pt x="118" y="71"/>
                  <a:pt x="118" y="71"/>
                </a:cubicBezTo>
                <a:cubicBezTo>
                  <a:pt x="118" y="71"/>
                  <a:pt x="118" y="71"/>
                  <a:pt x="118" y="71"/>
                </a:cubicBezTo>
                <a:cubicBezTo>
                  <a:pt x="118" y="71"/>
                  <a:pt x="118" y="71"/>
                  <a:pt x="118" y="71"/>
                </a:cubicBezTo>
                <a:cubicBezTo>
                  <a:pt x="118" y="71"/>
                  <a:pt x="118" y="71"/>
                  <a:pt x="118" y="71"/>
                </a:cubicBezTo>
                <a:cubicBezTo>
                  <a:pt x="118" y="71"/>
                  <a:pt x="119" y="71"/>
                  <a:pt x="119" y="71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1"/>
                  <a:pt x="119" y="71"/>
                  <a:pt x="118" y="71"/>
                </a:cubicBezTo>
                <a:cubicBezTo>
                  <a:pt x="119" y="71"/>
                  <a:pt x="119" y="71"/>
                  <a:pt x="119" y="71"/>
                </a:cubicBezTo>
                <a:cubicBezTo>
                  <a:pt x="119" y="71"/>
                  <a:pt x="119" y="70"/>
                  <a:pt x="119" y="70"/>
                </a:cubicBezTo>
                <a:cubicBezTo>
                  <a:pt x="118" y="70"/>
                  <a:pt x="118" y="70"/>
                  <a:pt x="118" y="70"/>
                </a:cubicBezTo>
                <a:cubicBezTo>
                  <a:pt x="118" y="70"/>
                  <a:pt x="118" y="70"/>
                  <a:pt x="118" y="70"/>
                </a:cubicBezTo>
                <a:cubicBezTo>
                  <a:pt x="118" y="70"/>
                  <a:pt x="118" y="69"/>
                  <a:pt x="118" y="69"/>
                </a:cubicBezTo>
                <a:cubicBezTo>
                  <a:pt x="118" y="70"/>
                  <a:pt x="118" y="69"/>
                  <a:pt x="118" y="69"/>
                </a:cubicBezTo>
                <a:cubicBezTo>
                  <a:pt x="118" y="69"/>
                  <a:pt x="118" y="69"/>
                  <a:pt x="118" y="69"/>
                </a:cubicBezTo>
                <a:cubicBezTo>
                  <a:pt x="118" y="69"/>
                  <a:pt x="118" y="69"/>
                  <a:pt x="118" y="69"/>
                </a:cubicBezTo>
                <a:cubicBezTo>
                  <a:pt x="118" y="69"/>
                  <a:pt x="118" y="69"/>
                  <a:pt x="118" y="69"/>
                </a:cubicBezTo>
                <a:cubicBezTo>
                  <a:pt x="118" y="69"/>
                  <a:pt x="118" y="68"/>
                  <a:pt x="118" y="68"/>
                </a:cubicBezTo>
                <a:cubicBezTo>
                  <a:pt x="118" y="68"/>
                  <a:pt x="118" y="68"/>
                  <a:pt x="118" y="67"/>
                </a:cubicBezTo>
                <a:cubicBezTo>
                  <a:pt x="118" y="67"/>
                  <a:pt x="119" y="67"/>
                  <a:pt x="119" y="67"/>
                </a:cubicBezTo>
                <a:cubicBezTo>
                  <a:pt x="119" y="67"/>
                  <a:pt x="119" y="67"/>
                  <a:pt x="119" y="67"/>
                </a:cubicBezTo>
                <a:cubicBezTo>
                  <a:pt x="119" y="67"/>
                  <a:pt x="118" y="67"/>
                  <a:pt x="118" y="67"/>
                </a:cubicBezTo>
                <a:cubicBezTo>
                  <a:pt x="118" y="67"/>
                  <a:pt x="118" y="67"/>
                  <a:pt x="118" y="67"/>
                </a:cubicBezTo>
                <a:cubicBezTo>
                  <a:pt x="119" y="67"/>
                  <a:pt x="119" y="66"/>
                  <a:pt x="119" y="66"/>
                </a:cubicBezTo>
                <a:cubicBezTo>
                  <a:pt x="120" y="66"/>
                  <a:pt x="120" y="66"/>
                  <a:pt x="120" y="66"/>
                </a:cubicBezTo>
                <a:cubicBezTo>
                  <a:pt x="120" y="66"/>
                  <a:pt x="121" y="66"/>
                  <a:pt x="121" y="66"/>
                </a:cubicBezTo>
                <a:cubicBezTo>
                  <a:pt x="121" y="66"/>
                  <a:pt x="120" y="66"/>
                  <a:pt x="120" y="65"/>
                </a:cubicBezTo>
                <a:cubicBezTo>
                  <a:pt x="120" y="65"/>
                  <a:pt x="120" y="65"/>
                  <a:pt x="120" y="65"/>
                </a:cubicBezTo>
                <a:cubicBezTo>
                  <a:pt x="121" y="65"/>
                  <a:pt x="121" y="65"/>
                  <a:pt x="122" y="65"/>
                </a:cubicBezTo>
                <a:cubicBezTo>
                  <a:pt x="122" y="65"/>
                  <a:pt x="122" y="64"/>
                  <a:pt x="123" y="64"/>
                </a:cubicBezTo>
                <a:cubicBezTo>
                  <a:pt x="123" y="64"/>
                  <a:pt x="123" y="65"/>
                  <a:pt x="123" y="65"/>
                </a:cubicBezTo>
                <a:cubicBezTo>
                  <a:pt x="123" y="65"/>
                  <a:pt x="123" y="65"/>
                  <a:pt x="123" y="65"/>
                </a:cubicBezTo>
                <a:cubicBezTo>
                  <a:pt x="123" y="64"/>
                  <a:pt x="123" y="64"/>
                  <a:pt x="123" y="64"/>
                </a:cubicBezTo>
                <a:cubicBezTo>
                  <a:pt x="123" y="64"/>
                  <a:pt x="124" y="64"/>
                  <a:pt x="124" y="63"/>
                </a:cubicBezTo>
                <a:cubicBezTo>
                  <a:pt x="124" y="63"/>
                  <a:pt x="124" y="63"/>
                  <a:pt x="125" y="62"/>
                </a:cubicBezTo>
                <a:cubicBezTo>
                  <a:pt x="125" y="62"/>
                  <a:pt x="125" y="63"/>
                  <a:pt x="125" y="62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6" y="62"/>
                  <a:pt x="126" y="61"/>
                  <a:pt x="126" y="61"/>
                </a:cubicBezTo>
                <a:cubicBezTo>
                  <a:pt x="126" y="61"/>
                  <a:pt x="126" y="61"/>
                  <a:pt x="127" y="61"/>
                </a:cubicBezTo>
                <a:cubicBezTo>
                  <a:pt x="127" y="61"/>
                  <a:pt x="127" y="61"/>
                  <a:pt x="127" y="61"/>
                </a:cubicBezTo>
                <a:cubicBezTo>
                  <a:pt x="127" y="61"/>
                  <a:pt x="126" y="61"/>
                  <a:pt x="126" y="61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27" y="60"/>
                  <a:pt x="127" y="59"/>
                  <a:pt x="127" y="59"/>
                </a:cubicBezTo>
                <a:cubicBezTo>
                  <a:pt x="128" y="59"/>
                  <a:pt x="128" y="59"/>
                  <a:pt x="128" y="59"/>
                </a:cubicBezTo>
                <a:cubicBezTo>
                  <a:pt x="128" y="59"/>
                  <a:pt x="128" y="59"/>
                  <a:pt x="128" y="59"/>
                </a:cubicBezTo>
                <a:cubicBezTo>
                  <a:pt x="128" y="59"/>
                  <a:pt x="128" y="59"/>
                  <a:pt x="127" y="59"/>
                </a:cubicBezTo>
                <a:cubicBezTo>
                  <a:pt x="127" y="58"/>
                  <a:pt x="128" y="58"/>
                  <a:pt x="128" y="58"/>
                </a:cubicBezTo>
                <a:cubicBezTo>
                  <a:pt x="128" y="58"/>
                  <a:pt x="128" y="58"/>
                  <a:pt x="128" y="58"/>
                </a:cubicBezTo>
                <a:cubicBezTo>
                  <a:pt x="128" y="58"/>
                  <a:pt x="128" y="58"/>
                  <a:pt x="128" y="58"/>
                </a:cubicBezTo>
                <a:cubicBezTo>
                  <a:pt x="128" y="58"/>
                  <a:pt x="128" y="58"/>
                  <a:pt x="128" y="58"/>
                </a:cubicBezTo>
                <a:cubicBezTo>
                  <a:pt x="128" y="58"/>
                  <a:pt x="128" y="58"/>
                  <a:pt x="128" y="58"/>
                </a:cubicBezTo>
                <a:cubicBezTo>
                  <a:pt x="128" y="57"/>
                  <a:pt x="129" y="57"/>
                  <a:pt x="129" y="57"/>
                </a:cubicBezTo>
                <a:cubicBezTo>
                  <a:pt x="129" y="57"/>
                  <a:pt x="129" y="57"/>
                  <a:pt x="129" y="57"/>
                </a:cubicBezTo>
                <a:cubicBezTo>
                  <a:pt x="129" y="57"/>
                  <a:pt x="129" y="57"/>
                  <a:pt x="129" y="56"/>
                </a:cubicBezTo>
                <a:cubicBezTo>
                  <a:pt x="130" y="56"/>
                  <a:pt x="130" y="57"/>
                  <a:pt x="130" y="57"/>
                </a:cubicBezTo>
                <a:cubicBezTo>
                  <a:pt x="130" y="56"/>
                  <a:pt x="130" y="56"/>
                  <a:pt x="130" y="56"/>
                </a:cubicBezTo>
                <a:cubicBezTo>
                  <a:pt x="130" y="56"/>
                  <a:pt x="130" y="56"/>
                  <a:pt x="130" y="56"/>
                </a:cubicBezTo>
                <a:cubicBezTo>
                  <a:pt x="130" y="56"/>
                  <a:pt x="130" y="56"/>
                  <a:pt x="130" y="56"/>
                </a:cubicBezTo>
                <a:cubicBezTo>
                  <a:pt x="130" y="56"/>
                  <a:pt x="131" y="55"/>
                  <a:pt x="131" y="55"/>
                </a:cubicBezTo>
                <a:cubicBezTo>
                  <a:pt x="131" y="55"/>
                  <a:pt x="131" y="55"/>
                  <a:pt x="131" y="55"/>
                </a:cubicBezTo>
                <a:cubicBezTo>
                  <a:pt x="131" y="56"/>
                  <a:pt x="131" y="56"/>
                  <a:pt x="131" y="56"/>
                </a:cubicBezTo>
                <a:cubicBezTo>
                  <a:pt x="131" y="56"/>
                  <a:pt x="131" y="56"/>
                  <a:pt x="131" y="56"/>
                </a:cubicBezTo>
                <a:cubicBezTo>
                  <a:pt x="131" y="56"/>
                  <a:pt x="131" y="56"/>
                  <a:pt x="131" y="55"/>
                </a:cubicBezTo>
                <a:cubicBezTo>
                  <a:pt x="131" y="55"/>
                  <a:pt x="131" y="55"/>
                  <a:pt x="131" y="55"/>
                </a:cubicBezTo>
                <a:cubicBezTo>
                  <a:pt x="132" y="55"/>
                  <a:pt x="132" y="55"/>
                  <a:pt x="132" y="55"/>
                </a:cubicBezTo>
                <a:cubicBezTo>
                  <a:pt x="132" y="55"/>
                  <a:pt x="132" y="55"/>
                  <a:pt x="132" y="55"/>
                </a:cubicBezTo>
                <a:cubicBezTo>
                  <a:pt x="132" y="55"/>
                  <a:pt x="132" y="55"/>
                  <a:pt x="132" y="54"/>
                </a:cubicBezTo>
                <a:cubicBezTo>
                  <a:pt x="132" y="54"/>
                  <a:pt x="132" y="54"/>
                  <a:pt x="132" y="54"/>
                </a:cubicBezTo>
                <a:cubicBezTo>
                  <a:pt x="132" y="54"/>
                  <a:pt x="132" y="54"/>
                  <a:pt x="133" y="54"/>
                </a:cubicBezTo>
                <a:cubicBezTo>
                  <a:pt x="133" y="53"/>
                  <a:pt x="133" y="54"/>
                  <a:pt x="133" y="53"/>
                </a:cubicBezTo>
                <a:cubicBezTo>
                  <a:pt x="133" y="53"/>
                  <a:pt x="134" y="53"/>
                  <a:pt x="134" y="53"/>
                </a:cubicBezTo>
                <a:cubicBezTo>
                  <a:pt x="134" y="53"/>
                  <a:pt x="134" y="53"/>
                  <a:pt x="135" y="53"/>
                </a:cubicBezTo>
                <a:cubicBezTo>
                  <a:pt x="135" y="53"/>
                  <a:pt x="135" y="52"/>
                  <a:pt x="136" y="52"/>
                </a:cubicBezTo>
                <a:cubicBezTo>
                  <a:pt x="136" y="52"/>
                  <a:pt x="136" y="52"/>
                  <a:pt x="136" y="52"/>
                </a:cubicBezTo>
                <a:cubicBezTo>
                  <a:pt x="136" y="52"/>
                  <a:pt x="136" y="52"/>
                  <a:pt x="136" y="52"/>
                </a:cubicBezTo>
                <a:cubicBezTo>
                  <a:pt x="136" y="52"/>
                  <a:pt x="136" y="53"/>
                  <a:pt x="136" y="53"/>
                </a:cubicBezTo>
                <a:cubicBezTo>
                  <a:pt x="136" y="53"/>
                  <a:pt x="136" y="52"/>
                  <a:pt x="136" y="52"/>
                </a:cubicBezTo>
                <a:cubicBezTo>
                  <a:pt x="137" y="52"/>
                  <a:pt x="137" y="52"/>
                  <a:pt x="137" y="51"/>
                </a:cubicBezTo>
                <a:cubicBezTo>
                  <a:pt x="137" y="51"/>
                  <a:pt x="137" y="51"/>
                  <a:pt x="137" y="51"/>
                </a:cubicBezTo>
                <a:cubicBezTo>
                  <a:pt x="137" y="52"/>
                  <a:pt x="137" y="52"/>
                  <a:pt x="138" y="52"/>
                </a:cubicBezTo>
                <a:cubicBezTo>
                  <a:pt x="138" y="50"/>
                  <a:pt x="138" y="51"/>
                  <a:pt x="139" y="51"/>
                </a:cubicBezTo>
                <a:cubicBezTo>
                  <a:pt x="139" y="51"/>
                  <a:pt x="140" y="51"/>
                  <a:pt x="140" y="50"/>
                </a:cubicBezTo>
                <a:cubicBezTo>
                  <a:pt x="140" y="50"/>
                  <a:pt x="140" y="50"/>
                  <a:pt x="140" y="50"/>
                </a:cubicBezTo>
                <a:cubicBezTo>
                  <a:pt x="141" y="50"/>
                  <a:pt x="141" y="49"/>
                  <a:pt x="142" y="50"/>
                </a:cubicBezTo>
                <a:cubicBezTo>
                  <a:pt x="142" y="50"/>
                  <a:pt x="141" y="50"/>
                  <a:pt x="141" y="51"/>
                </a:cubicBezTo>
                <a:cubicBezTo>
                  <a:pt x="141" y="51"/>
                  <a:pt x="141" y="51"/>
                  <a:pt x="142" y="51"/>
                </a:cubicBezTo>
                <a:cubicBezTo>
                  <a:pt x="142" y="51"/>
                  <a:pt x="143" y="50"/>
                  <a:pt x="143" y="49"/>
                </a:cubicBezTo>
                <a:cubicBezTo>
                  <a:pt x="143" y="50"/>
                  <a:pt x="143" y="50"/>
                  <a:pt x="143" y="51"/>
                </a:cubicBezTo>
                <a:cubicBezTo>
                  <a:pt x="144" y="50"/>
                  <a:pt x="144" y="50"/>
                  <a:pt x="144" y="49"/>
                </a:cubicBezTo>
                <a:cubicBezTo>
                  <a:pt x="144" y="49"/>
                  <a:pt x="145" y="49"/>
                  <a:pt x="145" y="49"/>
                </a:cubicBezTo>
                <a:cubicBezTo>
                  <a:pt x="145" y="50"/>
                  <a:pt x="145" y="50"/>
                  <a:pt x="145" y="51"/>
                </a:cubicBezTo>
                <a:cubicBezTo>
                  <a:pt x="145" y="51"/>
                  <a:pt x="145" y="51"/>
                  <a:pt x="145" y="51"/>
                </a:cubicBezTo>
                <a:cubicBezTo>
                  <a:pt x="145" y="50"/>
                  <a:pt x="145" y="50"/>
                  <a:pt x="146" y="50"/>
                </a:cubicBezTo>
                <a:cubicBezTo>
                  <a:pt x="146" y="50"/>
                  <a:pt x="146" y="50"/>
                  <a:pt x="147" y="50"/>
                </a:cubicBezTo>
                <a:cubicBezTo>
                  <a:pt x="147" y="50"/>
                  <a:pt x="147" y="50"/>
                  <a:pt x="148" y="50"/>
                </a:cubicBezTo>
                <a:cubicBezTo>
                  <a:pt x="148" y="50"/>
                  <a:pt x="148" y="50"/>
                  <a:pt x="148" y="50"/>
                </a:cubicBezTo>
                <a:cubicBezTo>
                  <a:pt x="148" y="51"/>
                  <a:pt x="148" y="51"/>
                  <a:pt x="148" y="51"/>
                </a:cubicBezTo>
                <a:cubicBezTo>
                  <a:pt x="147" y="51"/>
                  <a:pt x="147" y="51"/>
                  <a:pt x="146" y="51"/>
                </a:cubicBezTo>
                <a:cubicBezTo>
                  <a:pt x="146" y="52"/>
                  <a:pt x="146" y="52"/>
                  <a:pt x="147" y="52"/>
                </a:cubicBezTo>
                <a:cubicBezTo>
                  <a:pt x="147" y="52"/>
                  <a:pt x="148" y="52"/>
                  <a:pt x="148" y="52"/>
                </a:cubicBezTo>
                <a:cubicBezTo>
                  <a:pt x="148" y="52"/>
                  <a:pt x="149" y="52"/>
                  <a:pt x="149" y="52"/>
                </a:cubicBezTo>
                <a:cubicBezTo>
                  <a:pt x="149" y="52"/>
                  <a:pt x="149" y="52"/>
                  <a:pt x="150" y="52"/>
                </a:cubicBezTo>
                <a:cubicBezTo>
                  <a:pt x="150" y="52"/>
                  <a:pt x="150" y="53"/>
                  <a:pt x="151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2" y="53"/>
                  <a:pt x="153" y="53"/>
                  <a:pt x="153" y="53"/>
                </a:cubicBezTo>
                <a:cubicBezTo>
                  <a:pt x="154" y="53"/>
                  <a:pt x="154" y="53"/>
                  <a:pt x="155" y="54"/>
                </a:cubicBezTo>
                <a:cubicBezTo>
                  <a:pt x="155" y="54"/>
                  <a:pt x="155" y="54"/>
                  <a:pt x="156" y="54"/>
                </a:cubicBezTo>
                <a:cubicBezTo>
                  <a:pt x="156" y="54"/>
                  <a:pt x="157" y="55"/>
                  <a:pt x="157" y="55"/>
                </a:cubicBezTo>
                <a:cubicBezTo>
                  <a:pt x="158" y="55"/>
                  <a:pt x="158" y="55"/>
                  <a:pt x="159" y="55"/>
                </a:cubicBezTo>
                <a:cubicBezTo>
                  <a:pt x="159" y="56"/>
                  <a:pt x="160" y="56"/>
                  <a:pt x="160" y="56"/>
                </a:cubicBezTo>
                <a:cubicBezTo>
                  <a:pt x="160" y="57"/>
                  <a:pt x="160" y="57"/>
                  <a:pt x="160" y="57"/>
                </a:cubicBezTo>
                <a:cubicBezTo>
                  <a:pt x="160" y="58"/>
                  <a:pt x="160" y="58"/>
                  <a:pt x="159" y="59"/>
                </a:cubicBezTo>
                <a:cubicBezTo>
                  <a:pt x="157" y="60"/>
                  <a:pt x="154" y="59"/>
                  <a:pt x="152" y="58"/>
                </a:cubicBezTo>
                <a:cubicBezTo>
                  <a:pt x="152" y="58"/>
                  <a:pt x="151" y="58"/>
                  <a:pt x="151" y="58"/>
                </a:cubicBezTo>
                <a:cubicBezTo>
                  <a:pt x="151" y="58"/>
                  <a:pt x="151" y="57"/>
                  <a:pt x="150" y="57"/>
                </a:cubicBezTo>
                <a:cubicBezTo>
                  <a:pt x="150" y="58"/>
                  <a:pt x="151" y="58"/>
                  <a:pt x="151" y="59"/>
                </a:cubicBezTo>
                <a:cubicBezTo>
                  <a:pt x="151" y="59"/>
                  <a:pt x="152" y="59"/>
                  <a:pt x="152" y="59"/>
                </a:cubicBezTo>
                <a:cubicBezTo>
                  <a:pt x="153" y="60"/>
                  <a:pt x="153" y="60"/>
                  <a:pt x="152" y="60"/>
                </a:cubicBezTo>
                <a:cubicBezTo>
                  <a:pt x="152" y="61"/>
                  <a:pt x="153" y="62"/>
                  <a:pt x="153" y="63"/>
                </a:cubicBezTo>
                <a:cubicBezTo>
                  <a:pt x="153" y="63"/>
                  <a:pt x="154" y="63"/>
                  <a:pt x="154" y="63"/>
                </a:cubicBezTo>
                <a:cubicBezTo>
                  <a:pt x="154" y="63"/>
                  <a:pt x="154" y="63"/>
                  <a:pt x="154" y="63"/>
                </a:cubicBezTo>
                <a:cubicBezTo>
                  <a:pt x="155" y="63"/>
                  <a:pt x="155" y="63"/>
                  <a:pt x="155" y="63"/>
                </a:cubicBezTo>
                <a:cubicBezTo>
                  <a:pt x="156" y="64"/>
                  <a:pt x="157" y="64"/>
                  <a:pt x="156" y="63"/>
                </a:cubicBezTo>
                <a:cubicBezTo>
                  <a:pt x="156" y="63"/>
                  <a:pt x="156" y="63"/>
                  <a:pt x="156" y="63"/>
                </a:cubicBezTo>
                <a:cubicBezTo>
                  <a:pt x="155" y="62"/>
                  <a:pt x="155" y="62"/>
                  <a:pt x="155" y="62"/>
                </a:cubicBezTo>
                <a:cubicBezTo>
                  <a:pt x="155" y="61"/>
                  <a:pt x="155" y="61"/>
                  <a:pt x="155" y="61"/>
                </a:cubicBezTo>
                <a:cubicBezTo>
                  <a:pt x="156" y="62"/>
                  <a:pt x="157" y="62"/>
                  <a:pt x="158" y="62"/>
                </a:cubicBezTo>
                <a:cubicBezTo>
                  <a:pt x="158" y="62"/>
                  <a:pt x="158" y="62"/>
                  <a:pt x="159" y="62"/>
                </a:cubicBezTo>
                <a:cubicBezTo>
                  <a:pt x="159" y="62"/>
                  <a:pt x="159" y="62"/>
                  <a:pt x="159" y="62"/>
                </a:cubicBezTo>
                <a:cubicBezTo>
                  <a:pt x="160" y="61"/>
                  <a:pt x="159" y="61"/>
                  <a:pt x="159" y="60"/>
                </a:cubicBezTo>
                <a:cubicBezTo>
                  <a:pt x="159" y="59"/>
                  <a:pt x="161" y="60"/>
                  <a:pt x="161" y="59"/>
                </a:cubicBezTo>
                <a:cubicBezTo>
                  <a:pt x="162" y="58"/>
                  <a:pt x="163" y="59"/>
                  <a:pt x="163" y="59"/>
                </a:cubicBezTo>
                <a:cubicBezTo>
                  <a:pt x="163" y="59"/>
                  <a:pt x="163" y="59"/>
                  <a:pt x="163" y="59"/>
                </a:cubicBezTo>
                <a:cubicBezTo>
                  <a:pt x="163" y="59"/>
                  <a:pt x="164" y="59"/>
                  <a:pt x="164" y="59"/>
                </a:cubicBezTo>
                <a:cubicBezTo>
                  <a:pt x="164" y="58"/>
                  <a:pt x="164" y="58"/>
                  <a:pt x="164" y="57"/>
                </a:cubicBezTo>
                <a:cubicBezTo>
                  <a:pt x="163" y="57"/>
                  <a:pt x="163" y="57"/>
                  <a:pt x="163" y="57"/>
                </a:cubicBezTo>
                <a:cubicBezTo>
                  <a:pt x="163" y="57"/>
                  <a:pt x="163" y="57"/>
                  <a:pt x="163" y="57"/>
                </a:cubicBezTo>
                <a:cubicBezTo>
                  <a:pt x="163" y="56"/>
                  <a:pt x="164" y="56"/>
                  <a:pt x="164" y="56"/>
                </a:cubicBezTo>
                <a:cubicBezTo>
                  <a:pt x="164" y="55"/>
                  <a:pt x="163" y="55"/>
                  <a:pt x="163" y="54"/>
                </a:cubicBezTo>
                <a:cubicBezTo>
                  <a:pt x="164" y="54"/>
                  <a:pt x="164" y="55"/>
                  <a:pt x="164" y="55"/>
                </a:cubicBezTo>
                <a:cubicBezTo>
                  <a:pt x="164" y="55"/>
                  <a:pt x="165" y="55"/>
                  <a:pt x="165" y="54"/>
                </a:cubicBezTo>
                <a:cubicBezTo>
                  <a:pt x="166" y="55"/>
                  <a:pt x="166" y="56"/>
                  <a:pt x="166" y="56"/>
                </a:cubicBezTo>
                <a:cubicBezTo>
                  <a:pt x="166" y="56"/>
                  <a:pt x="165" y="56"/>
                  <a:pt x="164" y="57"/>
                </a:cubicBezTo>
                <a:cubicBezTo>
                  <a:pt x="165" y="57"/>
                  <a:pt x="166" y="58"/>
                  <a:pt x="167" y="58"/>
                </a:cubicBezTo>
                <a:cubicBezTo>
                  <a:pt x="167" y="58"/>
                  <a:pt x="167" y="58"/>
                  <a:pt x="168" y="58"/>
                </a:cubicBezTo>
                <a:cubicBezTo>
                  <a:pt x="168" y="57"/>
                  <a:pt x="168" y="57"/>
                  <a:pt x="168" y="56"/>
                </a:cubicBezTo>
                <a:cubicBezTo>
                  <a:pt x="168" y="56"/>
                  <a:pt x="169" y="56"/>
                  <a:pt x="169" y="56"/>
                </a:cubicBezTo>
                <a:cubicBezTo>
                  <a:pt x="170" y="56"/>
                  <a:pt x="171" y="55"/>
                  <a:pt x="171" y="55"/>
                </a:cubicBezTo>
                <a:cubicBezTo>
                  <a:pt x="172" y="55"/>
                  <a:pt x="173" y="55"/>
                  <a:pt x="173" y="54"/>
                </a:cubicBezTo>
                <a:cubicBezTo>
                  <a:pt x="173" y="54"/>
                  <a:pt x="173" y="55"/>
                  <a:pt x="173" y="55"/>
                </a:cubicBezTo>
                <a:cubicBezTo>
                  <a:pt x="173" y="55"/>
                  <a:pt x="173" y="55"/>
                  <a:pt x="173" y="55"/>
                </a:cubicBezTo>
                <a:cubicBezTo>
                  <a:pt x="174" y="55"/>
                  <a:pt x="173" y="54"/>
                  <a:pt x="175" y="54"/>
                </a:cubicBezTo>
                <a:cubicBezTo>
                  <a:pt x="175" y="54"/>
                  <a:pt x="175" y="54"/>
                  <a:pt x="175" y="55"/>
                </a:cubicBezTo>
                <a:cubicBezTo>
                  <a:pt x="175" y="55"/>
                  <a:pt x="175" y="55"/>
                  <a:pt x="174" y="55"/>
                </a:cubicBezTo>
                <a:cubicBezTo>
                  <a:pt x="174" y="55"/>
                  <a:pt x="174" y="55"/>
                  <a:pt x="174" y="55"/>
                </a:cubicBezTo>
                <a:cubicBezTo>
                  <a:pt x="175" y="55"/>
                  <a:pt x="175" y="55"/>
                  <a:pt x="176" y="55"/>
                </a:cubicBezTo>
                <a:cubicBezTo>
                  <a:pt x="176" y="55"/>
                  <a:pt x="176" y="55"/>
                  <a:pt x="176" y="55"/>
                </a:cubicBezTo>
                <a:cubicBezTo>
                  <a:pt x="176" y="55"/>
                  <a:pt x="176" y="55"/>
                  <a:pt x="177" y="54"/>
                </a:cubicBezTo>
                <a:cubicBezTo>
                  <a:pt x="177" y="54"/>
                  <a:pt x="178" y="54"/>
                  <a:pt x="178" y="54"/>
                </a:cubicBezTo>
                <a:cubicBezTo>
                  <a:pt x="178" y="54"/>
                  <a:pt x="179" y="55"/>
                  <a:pt x="179" y="54"/>
                </a:cubicBezTo>
                <a:cubicBezTo>
                  <a:pt x="179" y="54"/>
                  <a:pt x="179" y="54"/>
                  <a:pt x="180" y="54"/>
                </a:cubicBezTo>
                <a:cubicBezTo>
                  <a:pt x="180" y="54"/>
                  <a:pt x="181" y="54"/>
                  <a:pt x="181" y="54"/>
                </a:cubicBezTo>
                <a:cubicBezTo>
                  <a:pt x="181" y="54"/>
                  <a:pt x="181" y="54"/>
                  <a:pt x="181" y="54"/>
                </a:cubicBezTo>
                <a:cubicBezTo>
                  <a:pt x="181" y="55"/>
                  <a:pt x="181" y="55"/>
                  <a:pt x="182" y="55"/>
                </a:cubicBezTo>
                <a:cubicBezTo>
                  <a:pt x="182" y="55"/>
                  <a:pt x="182" y="54"/>
                  <a:pt x="182" y="54"/>
                </a:cubicBezTo>
                <a:cubicBezTo>
                  <a:pt x="183" y="54"/>
                  <a:pt x="183" y="54"/>
                  <a:pt x="183" y="53"/>
                </a:cubicBezTo>
                <a:cubicBezTo>
                  <a:pt x="183" y="53"/>
                  <a:pt x="183" y="53"/>
                  <a:pt x="183" y="52"/>
                </a:cubicBezTo>
                <a:cubicBezTo>
                  <a:pt x="183" y="52"/>
                  <a:pt x="183" y="52"/>
                  <a:pt x="183" y="52"/>
                </a:cubicBezTo>
                <a:cubicBezTo>
                  <a:pt x="183" y="52"/>
                  <a:pt x="183" y="52"/>
                  <a:pt x="183" y="52"/>
                </a:cubicBezTo>
                <a:cubicBezTo>
                  <a:pt x="184" y="52"/>
                  <a:pt x="185" y="52"/>
                  <a:pt x="186" y="52"/>
                </a:cubicBezTo>
                <a:cubicBezTo>
                  <a:pt x="188" y="53"/>
                  <a:pt x="190" y="54"/>
                  <a:pt x="192" y="55"/>
                </a:cubicBezTo>
                <a:cubicBezTo>
                  <a:pt x="192" y="55"/>
                  <a:pt x="192" y="55"/>
                  <a:pt x="192" y="55"/>
                </a:cubicBezTo>
                <a:cubicBezTo>
                  <a:pt x="192" y="55"/>
                  <a:pt x="193" y="54"/>
                  <a:pt x="193" y="54"/>
                </a:cubicBezTo>
                <a:cubicBezTo>
                  <a:pt x="192" y="54"/>
                  <a:pt x="192" y="54"/>
                  <a:pt x="192" y="53"/>
                </a:cubicBezTo>
                <a:cubicBezTo>
                  <a:pt x="191" y="53"/>
                  <a:pt x="192" y="53"/>
                  <a:pt x="192" y="52"/>
                </a:cubicBezTo>
                <a:cubicBezTo>
                  <a:pt x="191" y="52"/>
                  <a:pt x="190" y="52"/>
                  <a:pt x="190" y="52"/>
                </a:cubicBezTo>
                <a:cubicBezTo>
                  <a:pt x="190" y="51"/>
                  <a:pt x="191" y="51"/>
                  <a:pt x="191" y="50"/>
                </a:cubicBezTo>
                <a:cubicBezTo>
                  <a:pt x="190" y="50"/>
                  <a:pt x="190" y="50"/>
                  <a:pt x="190" y="50"/>
                </a:cubicBezTo>
                <a:cubicBezTo>
                  <a:pt x="190" y="49"/>
                  <a:pt x="191" y="48"/>
                  <a:pt x="192" y="48"/>
                </a:cubicBezTo>
                <a:cubicBezTo>
                  <a:pt x="192" y="47"/>
                  <a:pt x="192" y="47"/>
                  <a:pt x="192" y="47"/>
                </a:cubicBezTo>
                <a:cubicBezTo>
                  <a:pt x="192" y="47"/>
                  <a:pt x="192" y="47"/>
                  <a:pt x="192" y="46"/>
                </a:cubicBezTo>
                <a:cubicBezTo>
                  <a:pt x="189" y="44"/>
                  <a:pt x="186" y="42"/>
                  <a:pt x="183" y="40"/>
                </a:cubicBezTo>
                <a:cubicBezTo>
                  <a:pt x="183" y="40"/>
                  <a:pt x="183" y="40"/>
                  <a:pt x="183" y="40"/>
                </a:cubicBezTo>
                <a:cubicBezTo>
                  <a:pt x="183" y="40"/>
                  <a:pt x="183" y="40"/>
                  <a:pt x="183" y="40"/>
                </a:cubicBezTo>
                <a:cubicBezTo>
                  <a:pt x="183" y="40"/>
                  <a:pt x="183" y="41"/>
                  <a:pt x="183" y="41"/>
                </a:cubicBezTo>
                <a:cubicBezTo>
                  <a:pt x="182" y="41"/>
                  <a:pt x="182" y="41"/>
                  <a:pt x="182" y="41"/>
                </a:cubicBezTo>
                <a:cubicBezTo>
                  <a:pt x="182" y="41"/>
                  <a:pt x="181" y="41"/>
                  <a:pt x="181" y="41"/>
                </a:cubicBezTo>
                <a:cubicBezTo>
                  <a:pt x="181" y="41"/>
                  <a:pt x="181" y="41"/>
                  <a:pt x="181" y="41"/>
                </a:cubicBezTo>
                <a:cubicBezTo>
                  <a:pt x="181" y="41"/>
                  <a:pt x="180" y="41"/>
                  <a:pt x="181" y="41"/>
                </a:cubicBezTo>
                <a:cubicBezTo>
                  <a:pt x="181" y="41"/>
                  <a:pt x="181" y="42"/>
                  <a:pt x="181" y="42"/>
                </a:cubicBezTo>
                <a:cubicBezTo>
                  <a:pt x="181" y="42"/>
                  <a:pt x="181" y="42"/>
                  <a:pt x="181" y="42"/>
                </a:cubicBezTo>
                <a:cubicBezTo>
                  <a:pt x="181" y="42"/>
                  <a:pt x="180" y="42"/>
                  <a:pt x="180" y="42"/>
                </a:cubicBezTo>
                <a:cubicBezTo>
                  <a:pt x="180" y="42"/>
                  <a:pt x="180" y="42"/>
                  <a:pt x="179" y="42"/>
                </a:cubicBezTo>
                <a:cubicBezTo>
                  <a:pt x="179" y="42"/>
                  <a:pt x="179" y="42"/>
                  <a:pt x="179" y="42"/>
                </a:cubicBezTo>
                <a:cubicBezTo>
                  <a:pt x="179" y="42"/>
                  <a:pt x="179" y="42"/>
                  <a:pt x="179" y="42"/>
                </a:cubicBezTo>
                <a:cubicBezTo>
                  <a:pt x="179" y="43"/>
                  <a:pt x="179" y="43"/>
                  <a:pt x="180" y="43"/>
                </a:cubicBezTo>
                <a:cubicBezTo>
                  <a:pt x="180" y="43"/>
                  <a:pt x="180" y="43"/>
                  <a:pt x="180" y="43"/>
                </a:cubicBezTo>
                <a:cubicBezTo>
                  <a:pt x="179" y="43"/>
                  <a:pt x="179" y="44"/>
                  <a:pt x="179" y="44"/>
                </a:cubicBezTo>
                <a:cubicBezTo>
                  <a:pt x="178" y="44"/>
                  <a:pt x="178" y="44"/>
                  <a:pt x="177" y="44"/>
                </a:cubicBezTo>
                <a:cubicBezTo>
                  <a:pt x="176" y="43"/>
                  <a:pt x="176" y="44"/>
                  <a:pt x="175" y="43"/>
                </a:cubicBezTo>
                <a:cubicBezTo>
                  <a:pt x="175" y="43"/>
                  <a:pt x="175" y="43"/>
                  <a:pt x="175" y="43"/>
                </a:cubicBezTo>
                <a:cubicBezTo>
                  <a:pt x="176" y="43"/>
                  <a:pt x="176" y="42"/>
                  <a:pt x="177" y="42"/>
                </a:cubicBezTo>
                <a:cubicBezTo>
                  <a:pt x="177" y="42"/>
                  <a:pt x="177" y="42"/>
                  <a:pt x="177" y="42"/>
                </a:cubicBezTo>
                <a:cubicBezTo>
                  <a:pt x="177" y="42"/>
                  <a:pt x="177" y="42"/>
                  <a:pt x="177" y="42"/>
                </a:cubicBezTo>
                <a:cubicBezTo>
                  <a:pt x="177" y="42"/>
                  <a:pt x="177" y="42"/>
                  <a:pt x="177" y="42"/>
                </a:cubicBezTo>
                <a:cubicBezTo>
                  <a:pt x="177" y="41"/>
                  <a:pt x="178" y="41"/>
                  <a:pt x="178" y="41"/>
                </a:cubicBezTo>
                <a:cubicBezTo>
                  <a:pt x="178" y="41"/>
                  <a:pt x="178" y="41"/>
                  <a:pt x="178" y="41"/>
                </a:cubicBezTo>
                <a:cubicBezTo>
                  <a:pt x="178" y="40"/>
                  <a:pt x="178" y="40"/>
                  <a:pt x="178" y="40"/>
                </a:cubicBezTo>
                <a:cubicBezTo>
                  <a:pt x="178" y="40"/>
                  <a:pt x="179" y="40"/>
                  <a:pt x="179" y="39"/>
                </a:cubicBezTo>
                <a:cubicBezTo>
                  <a:pt x="179" y="39"/>
                  <a:pt x="179" y="40"/>
                  <a:pt x="179" y="40"/>
                </a:cubicBezTo>
                <a:cubicBezTo>
                  <a:pt x="180" y="39"/>
                  <a:pt x="180" y="39"/>
                  <a:pt x="181" y="38"/>
                </a:cubicBezTo>
                <a:cubicBezTo>
                  <a:pt x="165" y="29"/>
                  <a:pt x="147" y="24"/>
                  <a:pt x="128" y="24"/>
                </a:cubicBezTo>
                <a:cubicBezTo>
                  <a:pt x="112" y="24"/>
                  <a:pt x="97" y="28"/>
                  <a:pt x="83" y="34"/>
                </a:cubicBezTo>
                <a:moveTo>
                  <a:pt x="84" y="39"/>
                </a:move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cubicBezTo>
                  <a:pt x="84" y="39"/>
                  <a:pt x="84" y="39"/>
                  <a:pt x="84" y="39"/>
                </a:cubicBezTo>
                <a:moveTo>
                  <a:pt x="174" y="99"/>
                </a:moveTo>
                <a:cubicBezTo>
                  <a:pt x="174" y="99"/>
                  <a:pt x="174" y="99"/>
                  <a:pt x="173" y="99"/>
                </a:cubicBezTo>
                <a:cubicBezTo>
                  <a:pt x="173" y="99"/>
                  <a:pt x="173" y="98"/>
                  <a:pt x="173" y="98"/>
                </a:cubicBezTo>
                <a:cubicBezTo>
                  <a:pt x="174" y="98"/>
                  <a:pt x="174" y="98"/>
                  <a:pt x="174" y="97"/>
                </a:cubicBezTo>
                <a:cubicBezTo>
                  <a:pt x="174" y="97"/>
                  <a:pt x="173" y="97"/>
                  <a:pt x="173" y="97"/>
                </a:cubicBezTo>
                <a:cubicBezTo>
                  <a:pt x="173" y="97"/>
                  <a:pt x="173" y="97"/>
                  <a:pt x="172" y="97"/>
                </a:cubicBezTo>
                <a:cubicBezTo>
                  <a:pt x="172" y="97"/>
                  <a:pt x="172" y="97"/>
                  <a:pt x="172" y="97"/>
                </a:cubicBezTo>
                <a:cubicBezTo>
                  <a:pt x="172" y="96"/>
                  <a:pt x="172" y="96"/>
                  <a:pt x="172" y="95"/>
                </a:cubicBezTo>
                <a:cubicBezTo>
                  <a:pt x="171" y="95"/>
                  <a:pt x="171" y="95"/>
                  <a:pt x="171" y="95"/>
                </a:cubicBezTo>
                <a:cubicBezTo>
                  <a:pt x="171" y="95"/>
                  <a:pt x="171" y="95"/>
                  <a:pt x="171" y="95"/>
                </a:cubicBezTo>
                <a:cubicBezTo>
                  <a:pt x="171" y="95"/>
                  <a:pt x="171" y="95"/>
                  <a:pt x="171" y="95"/>
                </a:cubicBezTo>
                <a:cubicBezTo>
                  <a:pt x="171" y="95"/>
                  <a:pt x="172" y="95"/>
                  <a:pt x="172" y="95"/>
                </a:cubicBezTo>
                <a:cubicBezTo>
                  <a:pt x="172" y="95"/>
                  <a:pt x="172" y="95"/>
                  <a:pt x="172" y="95"/>
                </a:cubicBezTo>
                <a:cubicBezTo>
                  <a:pt x="172" y="95"/>
                  <a:pt x="172" y="94"/>
                  <a:pt x="172" y="94"/>
                </a:cubicBezTo>
                <a:cubicBezTo>
                  <a:pt x="172" y="94"/>
                  <a:pt x="172" y="94"/>
                  <a:pt x="172" y="94"/>
                </a:cubicBezTo>
                <a:cubicBezTo>
                  <a:pt x="172" y="94"/>
                  <a:pt x="172" y="94"/>
                  <a:pt x="172" y="94"/>
                </a:cubicBezTo>
                <a:cubicBezTo>
                  <a:pt x="172" y="94"/>
                  <a:pt x="172" y="93"/>
                  <a:pt x="173" y="93"/>
                </a:cubicBezTo>
                <a:cubicBezTo>
                  <a:pt x="173" y="93"/>
                  <a:pt x="174" y="94"/>
                  <a:pt x="174" y="94"/>
                </a:cubicBezTo>
                <a:cubicBezTo>
                  <a:pt x="174" y="94"/>
                  <a:pt x="174" y="94"/>
                  <a:pt x="174" y="94"/>
                </a:cubicBezTo>
                <a:cubicBezTo>
                  <a:pt x="174" y="93"/>
                  <a:pt x="174" y="93"/>
                  <a:pt x="174" y="93"/>
                </a:cubicBezTo>
                <a:cubicBezTo>
                  <a:pt x="174" y="93"/>
                  <a:pt x="174" y="92"/>
                  <a:pt x="174" y="92"/>
                </a:cubicBezTo>
                <a:cubicBezTo>
                  <a:pt x="174" y="92"/>
                  <a:pt x="174" y="92"/>
                  <a:pt x="174" y="92"/>
                </a:cubicBezTo>
                <a:cubicBezTo>
                  <a:pt x="174" y="92"/>
                  <a:pt x="174" y="91"/>
                  <a:pt x="174" y="91"/>
                </a:cubicBezTo>
                <a:cubicBezTo>
                  <a:pt x="174" y="91"/>
                  <a:pt x="174" y="91"/>
                  <a:pt x="173" y="91"/>
                </a:cubicBezTo>
                <a:cubicBezTo>
                  <a:pt x="173" y="91"/>
                  <a:pt x="173" y="91"/>
                  <a:pt x="173" y="91"/>
                </a:cubicBezTo>
                <a:cubicBezTo>
                  <a:pt x="173" y="91"/>
                  <a:pt x="172" y="91"/>
                  <a:pt x="172" y="91"/>
                </a:cubicBezTo>
                <a:cubicBezTo>
                  <a:pt x="171" y="91"/>
                  <a:pt x="171" y="92"/>
                  <a:pt x="170" y="92"/>
                </a:cubicBezTo>
                <a:cubicBezTo>
                  <a:pt x="170" y="92"/>
                  <a:pt x="170" y="92"/>
                  <a:pt x="170" y="92"/>
                </a:cubicBezTo>
                <a:cubicBezTo>
                  <a:pt x="170" y="92"/>
                  <a:pt x="169" y="92"/>
                  <a:pt x="169" y="92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69" y="93"/>
                  <a:pt x="169" y="93"/>
                  <a:pt x="169" y="93"/>
                </a:cubicBezTo>
                <a:cubicBezTo>
                  <a:pt x="169" y="93"/>
                  <a:pt x="168" y="93"/>
                  <a:pt x="168" y="93"/>
                </a:cubicBezTo>
                <a:cubicBezTo>
                  <a:pt x="168" y="93"/>
                  <a:pt x="168" y="93"/>
                  <a:pt x="168" y="93"/>
                </a:cubicBezTo>
                <a:cubicBezTo>
                  <a:pt x="168" y="93"/>
                  <a:pt x="167" y="94"/>
                  <a:pt x="167" y="94"/>
                </a:cubicBezTo>
                <a:cubicBezTo>
                  <a:pt x="167" y="94"/>
                  <a:pt x="167" y="94"/>
                  <a:pt x="167" y="95"/>
                </a:cubicBezTo>
                <a:cubicBezTo>
                  <a:pt x="167" y="95"/>
                  <a:pt x="167" y="95"/>
                  <a:pt x="167" y="95"/>
                </a:cubicBezTo>
                <a:cubicBezTo>
                  <a:pt x="167" y="95"/>
                  <a:pt x="167" y="95"/>
                  <a:pt x="167" y="95"/>
                </a:cubicBezTo>
                <a:cubicBezTo>
                  <a:pt x="167" y="95"/>
                  <a:pt x="168" y="96"/>
                  <a:pt x="168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68" y="96"/>
                  <a:pt x="167" y="97"/>
                  <a:pt x="168" y="97"/>
                </a:cubicBezTo>
                <a:cubicBezTo>
                  <a:pt x="168" y="97"/>
                  <a:pt x="168" y="97"/>
                  <a:pt x="168" y="97"/>
                </a:cubicBezTo>
                <a:cubicBezTo>
                  <a:pt x="168" y="97"/>
                  <a:pt x="168" y="97"/>
                  <a:pt x="168" y="97"/>
                </a:cubicBezTo>
                <a:cubicBezTo>
                  <a:pt x="168" y="98"/>
                  <a:pt x="168" y="98"/>
                  <a:pt x="169" y="98"/>
                </a:cubicBezTo>
                <a:cubicBezTo>
                  <a:pt x="169" y="98"/>
                  <a:pt x="169" y="98"/>
                  <a:pt x="169" y="98"/>
                </a:cubicBezTo>
                <a:cubicBezTo>
                  <a:pt x="169" y="99"/>
                  <a:pt x="169" y="99"/>
                  <a:pt x="169" y="99"/>
                </a:cubicBezTo>
                <a:cubicBezTo>
                  <a:pt x="170" y="99"/>
                  <a:pt x="170" y="99"/>
                  <a:pt x="170" y="100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0" y="100"/>
                  <a:pt x="171" y="100"/>
                  <a:pt x="171" y="101"/>
                </a:cubicBezTo>
                <a:cubicBezTo>
                  <a:pt x="171" y="101"/>
                  <a:pt x="171" y="101"/>
                  <a:pt x="171" y="101"/>
                </a:cubicBezTo>
                <a:cubicBezTo>
                  <a:pt x="171" y="101"/>
                  <a:pt x="171" y="101"/>
                  <a:pt x="171" y="101"/>
                </a:cubicBezTo>
                <a:cubicBezTo>
                  <a:pt x="170" y="100"/>
                  <a:pt x="170" y="101"/>
                  <a:pt x="170" y="102"/>
                </a:cubicBezTo>
                <a:cubicBezTo>
                  <a:pt x="170" y="102"/>
                  <a:pt x="170" y="102"/>
                  <a:pt x="170" y="102"/>
                </a:cubicBezTo>
                <a:cubicBezTo>
                  <a:pt x="170" y="102"/>
                  <a:pt x="170" y="102"/>
                  <a:pt x="170" y="102"/>
                </a:cubicBezTo>
                <a:cubicBezTo>
                  <a:pt x="170" y="102"/>
                  <a:pt x="170" y="102"/>
                  <a:pt x="170" y="102"/>
                </a:cubicBezTo>
                <a:cubicBezTo>
                  <a:pt x="170" y="102"/>
                  <a:pt x="170" y="102"/>
                  <a:pt x="169" y="102"/>
                </a:cubicBezTo>
                <a:cubicBezTo>
                  <a:pt x="169" y="102"/>
                  <a:pt x="169" y="102"/>
                  <a:pt x="169" y="102"/>
                </a:cubicBezTo>
                <a:cubicBezTo>
                  <a:pt x="169" y="103"/>
                  <a:pt x="169" y="104"/>
                  <a:pt x="169" y="105"/>
                </a:cubicBezTo>
                <a:cubicBezTo>
                  <a:pt x="170" y="105"/>
                  <a:pt x="170" y="105"/>
                  <a:pt x="171" y="105"/>
                </a:cubicBezTo>
                <a:cubicBezTo>
                  <a:pt x="171" y="106"/>
                  <a:pt x="173" y="106"/>
                  <a:pt x="174" y="106"/>
                </a:cubicBezTo>
                <a:cubicBezTo>
                  <a:pt x="174" y="106"/>
                  <a:pt x="175" y="106"/>
                  <a:pt x="175" y="106"/>
                </a:cubicBezTo>
                <a:cubicBezTo>
                  <a:pt x="175" y="105"/>
                  <a:pt x="175" y="104"/>
                  <a:pt x="175" y="104"/>
                </a:cubicBezTo>
                <a:cubicBezTo>
                  <a:pt x="175" y="104"/>
                  <a:pt x="175" y="104"/>
                  <a:pt x="175" y="103"/>
                </a:cubicBezTo>
                <a:cubicBezTo>
                  <a:pt x="175" y="103"/>
                  <a:pt x="175" y="103"/>
                  <a:pt x="175" y="103"/>
                </a:cubicBezTo>
                <a:cubicBezTo>
                  <a:pt x="175" y="102"/>
                  <a:pt x="175" y="102"/>
                  <a:pt x="175" y="102"/>
                </a:cubicBezTo>
                <a:cubicBezTo>
                  <a:pt x="175" y="102"/>
                  <a:pt x="174" y="102"/>
                  <a:pt x="174" y="102"/>
                </a:cubicBezTo>
                <a:cubicBezTo>
                  <a:pt x="174" y="102"/>
                  <a:pt x="174" y="102"/>
                  <a:pt x="174" y="102"/>
                </a:cubicBezTo>
                <a:cubicBezTo>
                  <a:pt x="174" y="102"/>
                  <a:pt x="174" y="102"/>
                  <a:pt x="174" y="102"/>
                </a:cubicBezTo>
                <a:cubicBezTo>
                  <a:pt x="175" y="102"/>
                  <a:pt x="175" y="102"/>
                  <a:pt x="175" y="102"/>
                </a:cubicBezTo>
                <a:cubicBezTo>
                  <a:pt x="175" y="102"/>
                  <a:pt x="175" y="102"/>
                  <a:pt x="175" y="102"/>
                </a:cubicBezTo>
                <a:cubicBezTo>
                  <a:pt x="175" y="102"/>
                  <a:pt x="175" y="102"/>
                  <a:pt x="175" y="102"/>
                </a:cubicBezTo>
                <a:cubicBezTo>
                  <a:pt x="175" y="101"/>
                  <a:pt x="175" y="101"/>
                  <a:pt x="175" y="101"/>
                </a:cubicBezTo>
                <a:cubicBezTo>
                  <a:pt x="175" y="101"/>
                  <a:pt x="175" y="101"/>
                  <a:pt x="175" y="101"/>
                </a:cubicBezTo>
                <a:cubicBezTo>
                  <a:pt x="174" y="101"/>
                  <a:pt x="174" y="101"/>
                  <a:pt x="174" y="101"/>
                </a:cubicBezTo>
                <a:cubicBezTo>
                  <a:pt x="174" y="101"/>
                  <a:pt x="174" y="100"/>
                  <a:pt x="174" y="100"/>
                </a:cubicBezTo>
                <a:cubicBezTo>
                  <a:pt x="174" y="100"/>
                  <a:pt x="174" y="100"/>
                  <a:pt x="174" y="100"/>
                </a:cubicBezTo>
                <a:cubicBezTo>
                  <a:pt x="174" y="100"/>
                  <a:pt x="175" y="100"/>
                  <a:pt x="175" y="100"/>
                </a:cubicBezTo>
                <a:cubicBezTo>
                  <a:pt x="175" y="100"/>
                  <a:pt x="175" y="100"/>
                  <a:pt x="175" y="100"/>
                </a:cubicBezTo>
                <a:cubicBezTo>
                  <a:pt x="175" y="100"/>
                  <a:pt x="175" y="100"/>
                  <a:pt x="175" y="100"/>
                </a:cubicBezTo>
                <a:cubicBezTo>
                  <a:pt x="175" y="100"/>
                  <a:pt x="175" y="100"/>
                  <a:pt x="175" y="100"/>
                </a:cubicBezTo>
                <a:cubicBezTo>
                  <a:pt x="175" y="100"/>
                  <a:pt x="175" y="100"/>
                  <a:pt x="175" y="100"/>
                </a:cubicBezTo>
                <a:cubicBezTo>
                  <a:pt x="175" y="100"/>
                  <a:pt x="175" y="100"/>
                  <a:pt x="175" y="100"/>
                </a:cubicBezTo>
                <a:cubicBezTo>
                  <a:pt x="176" y="100"/>
                  <a:pt x="176" y="100"/>
                  <a:pt x="176" y="100"/>
                </a:cubicBezTo>
                <a:cubicBezTo>
                  <a:pt x="176" y="100"/>
                  <a:pt x="176" y="100"/>
                  <a:pt x="176" y="100"/>
                </a:cubicBezTo>
                <a:cubicBezTo>
                  <a:pt x="176" y="100"/>
                  <a:pt x="176" y="100"/>
                  <a:pt x="176" y="100"/>
                </a:cubicBezTo>
                <a:cubicBezTo>
                  <a:pt x="176" y="100"/>
                  <a:pt x="176" y="100"/>
                  <a:pt x="176" y="100"/>
                </a:cubicBezTo>
                <a:cubicBezTo>
                  <a:pt x="176" y="99"/>
                  <a:pt x="176" y="99"/>
                  <a:pt x="175" y="99"/>
                </a:cubicBezTo>
                <a:cubicBezTo>
                  <a:pt x="175" y="99"/>
                  <a:pt x="175" y="98"/>
                  <a:pt x="175" y="98"/>
                </a:cubicBezTo>
                <a:cubicBezTo>
                  <a:pt x="175" y="98"/>
                  <a:pt x="174" y="98"/>
                  <a:pt x="174" y="98"/>
                </a:cubicBezTo>
                <a:cubicBezTo>
                  <a:pt x="174" y="99"/>
                  <a:pt x="174" y="99"/>
                  <a:pt x="174" y="100"/>
                </a:cubicBezTo>
                <a:cubicBezTo>
                  <a:pt x="174" y="99"/>
                  <a:pt x="174" y="99"/>
                  <a:pt x="174" y="99"/>
                </a:cubicBezTo>
                <a:cubicBezTo>
                  <a:pt x="174" y="99"/>
                  <a:pt x="174" y="99"/>
                  <a:pt x="174" y="99"/>
                </a:cubicBezTo>
                <a:cubicBezTo>
                  <a:pt x="174" y="99"/>
                  <a:pt x="174" y="99"/>
                  <a:pt x="174" y="99"/>
                </a:cubicBezTo>
                <a:moveTo>
                  <a:pt x="143" y="99"/>
                </a:moveTo>
                <a:cubicBezTo>
                  <a:pt x="143" y="99"/>
                  <a:pt x="143" y="99"/>
                  <a:pt x="143" y="99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143" y="99"/>
                  <a:pt x="143" y="99"/>
                  <a:pt x="143" y="99"/>
                </a:cubicBezTo>
                <a:cubicBezTo>
                  <a:pt x="143" y="99"/>
                  <a:pt x="143" y="99"/>
                  <a:pt x="143" y="99"/>
                </a:cubicBezTo>
                <a:moveTo>
                  <a:pt x="177" y="44"/>
                </a:moveTo>
                <a:cubicBezTo>
                  <a:pt x="178" y="44"/>
                  <a:pt x="178" y="44"/>
                  <a:pt x="178" y="44"/>
                </a:cubicBezTo>
                <a:cubicBezTo>
                  <a:pt x="178" y="46"/>
                  <a:pt x="177" y="45"/>
                  <a:pt x="177" y="47"/>
                </a:cubicBezTo>
                <a:cubicBezTo>
                  <a:pt x="177" y="48"/>
                  <a:pt x="177" y="49"/>
                  <a:pt x="178" y="49"/>
                </a:cubicBezTo>
                <a:cubicBezTo>
                  <a:pt x="178" y="49"/>
                  <a:pt x="179" y="49"/>
                  <a:pt x="179" y="50"/>
                </a:cubicBezTo>
                <a:cubicBezTo>
                  <a:pt x="178" y="50"/>
                  <a:pt x="178" y="50"/>
                  <a:pt x="177" y="50"/>
                </a:cubicBezTo>
                <a:cubicBezTo>
                  <a:pt x="177" y="50"/>
                  <a:pt x="177" y="50"/>
                  <a:pt x="176" y="50"/>
                </a:cubicBezTo>
                <a:cubicBezTo>
                  <a:pt x="176" y="50"/>
                  <a:pt x="176" y="50"/>
                  <a:pt x="176" y="50"/>
                </a:cubicBezTo>
                <a:cubicBezTo>
                  <a:pt x="175" y="50"/>
                  <a:pt x="175" y="50"/>
                  <a:pt x="175" y="50"/>
                </a:cubicBezTo>
                <a:cubicBezTo>
                  <a:pt x="175" y="49"/>
                  <a:pt x="175" y="49"/>
                  <a:pt x="175" y="49"/>
                </a:cubicBezTo>
                <a:cubicBezTo>
                  <a:pt x="175" y="49"/>
                  <a:pt x="175" y="49"/>
                  <a:pt x="176" y="49"/>
                </a:cubicBezTo>
                <a:cubicBezTo>
                  <a:pt x="175" y="49"/>
                  <a:pt x="174" y="48"/>
                  <a:pt x="174" y="48"/>
                </a:cubicBezTo>
                <a:cubicBezTo>
                  <a:pt x="173" y="48"/>
                  <a:pt x="173" y="48"/>
                  <a:pt x="172" y="48"/>
                </a:cubicBezTo>
                <a:cubicBezTo>
                  <a:pt x="172" y="48"/>
                  <a:pt x="172" y="48"/>
                  <a:pt x="172" y="48"/>
                </a:cubicBezTo>
                <a:cubicBezTo>
                  <a:pt x="172" y="47"/>
                  <a:pt x="172" y="47"/>
                  <a:pt x="172" y="47"/>
                </a:cubicBezTo>
                <a:cubicBezTo>
                  <a:pt x="173" y="47"/>
                  <a:pt x="173" y="47"/>
                  <a:pt x="173" y="47"/>
                </a:cubicBezTo>
                <a:cubicBezTo>
                  <a:pt x="174" y="47"/>
                  <a:pt x="174" y="46"/>
                  <a:pt x="174" y="46"/>
                </a:cubicBezTo>
                <a:cubicBezTo>
                  <a:pt x="174" y="46"/>
                  <a:pt x="174" y="46"/>
                  <a:pt x="173" y="45"/>
                </a:cubicBezTo>
                <a:cubicBezTo>
                  <a:pt x="173" y="45"/>
                  <a:pt x="174" y="45"/>
                  <a:pt x="174" y="45"/>
                </a:cubicBezTo>
                <a:cubicBezTo>
                  <a:pt x="174" y="45"/>
                  <a:pt x="174" y="45"/>
                  <a:pt x="174" y="45"/>
                </a:cubicBezTo>
                <a:cubicBezTo>
                  <a:pt x="175" y="45"/>
                  <a:pt x="175" y="44"/>
                  <a:pt x="175" y="44"/>
                </a:cubicBezTo>
                <a:cubicBezTo>
                  <a:pt x="176" y="44"/>
                  <a:pt x="177" y="44"/>
                  <a:pt x="177" y="44"/>
                </a:cubicBezTo>
                <a:moveTo>
                  <a:pt x="143" y="29"/>
                </a:moveTo>
                <a:cubicBezTo>
                  <a:pt x="142" y="29"/>
                  <a:pt x="142" y="29"/>
                  <a:pt x="142" y="30"/>
                </a:cubicBezTo>
                <a:cubicBezTo>
                  <a:pt x="141" y="30"/>
                  <a:pt x="141" y="30"/>
                  <a:pt x="141" y="30"/>
                </a:cubicBezTo>
                <a:cubicBezTo>
                  <a:pt x="140" y="30"/>
                  <a:pt x="140" y="30"/>
                  <a:pt x="140" y="30"/>
                </a:cubicBezTo>
                <a:cubicBezTo>
                  <a:pt x="139" y="30"/>
                  <a:pt x="138" y="30"/>
                  <a:pt x="137" y="30"/>
                </a:cubicBezTo>
                <a:cubicBezTo>
                  <a:pt x="137" y="30"/>
                  <a:pt x="137" y="30"/>
                  <a:pt x="137" y="30"/>
                </a:cubicBezTo>
                <a:cubicBezTo>
                  <a:pt x="137" y="29"/>
                  <a:pt x="137" y="29"/>
                  <a:pt x="138" y="28"/>
                </a:cubicBezTo>
                <a:cubicBezTo>
                  <a:pt x="138" y="28"/>
                  <a:pt x="138" y="28"/>
                  <a:pt x="138" y="28"/>
                </a:cubicBezTo>
                <a:cubicBezTo>
                  <a:pt x="136" y="28"/>
                  <a:pt x="134" y="29"/>
                  <a:pt x="133" y="28"/>
                </a:cubicBezTo>
                <a:cubicBezTo>
                  <a:pt x="133" y="28"/>
                  <a:pt x="133" y="28"/>
                  <a:pt x="133" y="28"/>
                </a:cubicBezTo>
                <a:cubicBezTo>
                  <a:pt x="134" y="28"/>
                  <a:pt x="134" y="28"/>
                  <a:pt x="134" y="27"/>
                </a:cubicBezTo>
                <a:cubicBezTo>
                  <a:pt x="135" y="27"/>
                  <a:pt x="135" y="27"/>
                  <a:pt x="135" y="26"/>
                </a:cubicBezTo>
                <a:cubicBezTo>
                  <a:pt x="135" y="26"/>
                  <a:pt x="136" y="27"/>
                  <a:pt x="136" y="27"/>
                </a:cubicBezTo>
                <a:cubicBezTo>
                  <a:pt x="137" y="28"/>
                  <a:pt x="137" y="27"/>
                  <a:pt x="138" y="28"/>
                </a:cubicBezTo>
                <a:cubicBezTo>
                  <a:pt x="138" y="28"/>
                  <a:pt x="138" y="27"/>
                  <a:pt x="138" y="27"/>
                </a:cubicBezTo>
                <a:cubicBezTo>
                  <a:pt x="139" y="27"/>
                  <a:pt x="139" y="27"/>
                  <a:pt x="139" y="26"/>
                </a:cubicBezTo>
                <a:cubicBezTo>
                  <a:pt x="139" y="27"/>
                  <a:pt x="139" y="27"/>
                  <a:pt x="139" y="28"/>
                </a:cubicBezTo>
                <a:cubicBezTo>
                  <a:pt x="139" y="28"/>
                  <a:pt x="139" y="28"/>
                  <a:pt x="139" y="28"/>
                </a:cubicBezTo>
                <a:cubicBezTo>
                  <a:pt x="140" y="27"/>
                  <a:pt x="140" y="27"/>
                  <a:pt x="141" y="27"/>
                </a:cubicBezTo>
                <a:cubicBezTo>
                  <a:pt x="141" y="27"/>
                  <a:pt x="141" y="27"/>
                  <a:pt x="141" y="27"/>
                </a:cubicBezTo>
                <a:cubicBezTo>
                  <a:pt x="141" y="27"/>
                  <a:pt x="141" y="27"/>
                  <a:pt x="141" y="27"/>
                </a:cubicBezTo>
                <a:cubicBezTo>
                  <a:pt x="142" y="27"/>
                  <a:pt x="142" y="27"/>
                  <a:pt x="143" y="27"/>
                </a:cubicBezTo>
                <a:cubicBezTo>
                  <a:pt x="143" y="27"/>
                  <a:pt x="143" y="28"/>
                  <a:pt x="144" y="28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43" y="28"/>
                  <a:pt x="143" y="29"/>
                  <a:pt x="143" y="29"/>
                </a:cubicBezTo>
                <a:moveTo>
                  <a:pt x="134" y="30"/>
                </a:moveTo>
                <a:cubicBezTo>
                  <a:pt x="135" y="30"/>
                  <a:pt x="135" y="30"/>
                  <a:pt x="135" y="30"/>
                </a:cubicBezTo>
                <a:cubicBezTo>
                  <a:pt x="136" y="30"/>
                  <a:pt x="136" y="31"/>
                  <a:pt x="136" y="31"/>
                </a:cubicBezTo>
                <a:cubicBezTo>
                  <a:pt x="136" y="31"/>
                  <a:pt x="136" y="31"/>
                  <a:pt x="136" y="31"/>
                </a:cubicBezTo>
                <a:cubicBezTo>
                  <a:pt x="135" y="31"/>
                  <a:pt x="135" y="32"/>
                  <a:pt x="135" y="32"/>
                </a:cubicBezTo>
                <a:cubicBezTo>
                  <a:pt x="134" y="32"/>
                  <a:pt x="134" y="33"/>
                  <a:pt x="134" y="33"/>
                </a:cubicBezTo>
                <a:cubicBezTo>
                  <a:pt x="134" y="34"/>
                  <a:pt x="134" y="34"/>
                  <a:pt x="134" y="34"/>
                </a:cubicBezTo>
                <a:cubicBezTo>
                  <a:pt x="133" y="34"/>
                  <a:pt x="133" y="34"/>
                  <a:pt x="133" y="34"/>
                </a:cubicBezTo>
                <a:cubicBezTo>
                  <a:pt x="132" y="35"/>
                  <a:pt x="132" y="35"/>
                  <a:pt x="132" y="36"/>
                </a:cubicBezTo>
                <a:cubicBezTo>
                  <a:pt x="132" y="36"/>
                  <a:pt x="132" y="36"/>
                  <a:pt x="132" y="36"/>
                </a:cubicBezTo>
                <a:cubicBezTo>
                  <a:pt x="131" y="36"/>
                  <a:pt x="129" y="35"/>
                  <a:pt x="129" y="35"/>
                </a:cubicBezTo>
                <a:cubicBezTo>
                  <a:pt x="129" y="35"/>
                  <a:pt x="129" y="35"/>
                  <a:pt x="129" y="35"/>
                </a:cubicBezTo>
                <a:cubicBezTo>
                  <a:pt x="129" y="35"/>
                  <a:pt x="129" y="34"/>
                  <a:pt x="129" y="34"/>
                </a:cubicBezTo>
                <a:cubicBezTo>
                  <a:pt x="130" y="34"/>
                  <a:pt x="131" y="34"/>
                  <a:pt x="132" y="34"/>
                </a:cubicBezTo>
                <a:cubicBezTo>
                  <a:pt x="131" y="34"/>
                  <a:pt x="131" y="33"/>
                  <a:pt x="131" y="33"/>
                </a:cubicBezTo>
                <a:cubicBezTo>
                  <a:pt x="130" y="33"/>
                  <a:pt x="130" y="34"/>
                  <a:pt x="129" y="34"/>
                </a:cubicBezTo>
                <a:cubicBezTo>
                  <a:pt x="128" y="34"/>
                  <a:pt x="128" y="33"/>
                  <a:pt x="128" y="33"/>
                </a:cubicBezTo>
                <a:cubicBezTo>
                  <a:pt x="128" y="33"/>
                  <a:pt x="128" y="33"/>
                  <a:pt x="128" y="33"/>
                </a:cubicBezTo>
                <a:cubicBezTo>
                  <a:pt x="129" y="33"/>
                  <a:pt x="131" y="33"/>
                  <a:pt x="131" y="32"/>
                </a:cubicBezTo>
                <a:cubicBezTo>
                  <a:pt x="131" y="32"/>
                  <a:pt x="131" y="32"/>
                  <a:pt x="131" y="32"/>
                </a:cubicBezTo>
                <a:cubicBezTo>
                  <a:pt x="131" y="32"/>
                  <a:pt x="130" y="31"/>
                  <a:pt x="130" y="31"/>
                </a:cubicBezTo>
                <a:cubicBezTo>
                  <a:pt x="129" y="31"/>
                  <a:pt x="129" y="32"/>
                  <a:pt x="128" y="32"/>
                </a:cubicBezTo>
                <a:cubicBezTo>
                  <a:pt x="127" y="33"/>
                  <a:pt x="126" y="31"/>
                  <a:pt x="126" y="31"/>
                </a:cubicBezTo>
                <a:cubicBezTo>
                  <a:pt x="126" y="31"/>
                  <a:pt x="126" y="31"/>
                  <a:pt x="127" y="30"/>
                </a:cubicBezTo>
                <a:cubicBezTo>
                  <a:pt x="127" y="30"/>
                  <a:pt x="126" y="30"/>
                  <a:pt x="126" y="30"/>
                </a:cubicBezTo>
                <a:cubicBezTo>
                  <a:pt x="126" y="30"/>
                  <a:pt x="126" y="30"/>
                  <a:pt x="125" y="30"/>
                </a:cubicBezTo>
                <a:cubicBezTo>
                  <a:pt x="125" y="30"/>
                  <a:pt x="125" y="29"/>
                  <a:pt x="125" y="29"/>
                </a:cubicBezTo>
                <a:cubicBezTo>
                  <a:pt x="125" y="29"/>
                  <a:pt x="125" y="29"/>
                  <a:pt x="126" y="29"/>
                </a:cubicBezTo>
                <a:cubicBezTo>
                  <a:pt x="126" y="29"/>
                  <a:pt x="126" y="29"/>
                  <a:pt x="127" y="29"/>
                </a:cubicBezTo>
                <a:cubicBezTo>
                  <a:pt x="127" y="29"/>
                  <a:pt x="127" y="28"/>
                  <a:pt x="128" y="28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128" y="29"/>
                  <a:pt x="128" y="30"/>
                  <a:pt x="129" y="30"/>
                </a:cubicBezTo>
                <a:cubicBezTo>
                  <a:pt x="129" y="30"/>
                  <a:pt x="129" y="30"/>
                  <a:pt x="129" y="30"/>
                </a:cubicBezTo>
                <a:cubicBezTo>
                  <a:pt x="129" y="29"/>
                  <a:pt x="129" y="29"/>
                  <a:pt x="129" y="29"/>
                </a:cubicBezTo>
                <a:cubicBezTo>
                  <a:pt x="129" y="28"/>
                  <a:pt x="129" y="28"/>
                  <a:pt x="129" y="29"/>
                </a:cubicBezTo>
                <a:cubicBezTo>
                  <a:pt x="130" y="29"/>
                  <a:pt x="130" y="30"/>
                  <a:pt x="131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31" y="30"/>
                  <a:pt x="130" y="29"/>
                  <a:pt x="131" y="28"/>
                </a:cubicBezTo>
                <a:cubicBezTo>
                  <a:pt x="131" y="28"/>
                  <a:pt x="131" y="28"/>
                  <a:pt x="131" y="28"/>
                </a:cubicBezTo>
                <a:cubicBezTo>
                  <a:pt x="131" y="28"/>
                  <a:pt x="132" y="28"/>
                  <a:pt x="132" y="28"/>
                </a:cubicBezTo>
                <a:cubicBezTo>
                  <a:pt x="133" y="28"/>
                  <a:pt x="133" y="28"/>
                  <a:pt x="133" y="28"/>
                </a:cubicBezTo>
                <a:cubicBezTo>
                  <a:pt x="133" y="28"/>
                  <a:pt x="133" y="28"/>
                  <a:pt x="133" y="28"/>
                </a:cubicBezTo>
                <a:cubicBezTo>
                  <a:pt x="133" y="29"/>
                  <a:pt x="133" y="29"/>
                  <a:pt x="133" y="29"/>
                </a:cubicBezTo>
                <a:cubicBezTo>
                  <a:pt x="133" y="30"/>
                  <a:pt x="133" y="30"/>
                  <a:pt x="133" y="30"/>
                </a:cubicBezTo>
                <a:cubicBezTo>
                  <a:pt x="133" y="29"/>
                  <a:pt x="133" y="29"/>
                  <a:pt x="134" y="29"/>
                </a:cubicBezTo>
                <a:cubicBezTo>
                  <a:pt x="134" y="29"/>
                  <a:pt x="134" y="30"/>
                  <a:pt x="134" y="30"/>
                </a:cubicBezTo>
                <a:moveTo>
                  <a:pt x="112" y="85"/>
                </a:moveTo>
                <a:cubicBezTo>
                  <a:pt x="112" y="85"/>
                  <a:pt x="112" y="85"/>
                  <a:pt x="112" y="85"/>
                </a:cubicBezTo>
                <a:cubicBezTo>
                  <a:pt x="113" y="85"/>
                  <a:pt x="114" y="85"/>
                  <a:pt x="114" y="85"/>
                </a:cubicBezTo>
                <a:cubicBezTo>
                  <a:pt x="114" y="85"/>
                  <a:pt x="114" y="85"/>
                  <a:pt x="114" y="85"/>
                </a:cubicBezTo>
                <a:cubicBezTo>
                  <a:pt x="114" y="85"/>
                  <a:pt x="114" y="85"/>
                  <a:pt x="114" y="85"/>
                </a:cubicBezTo>
                <a:cubicBezTo>
                  <a:pt x="113" y="85"/>
                  <a:pt x="113" y="85"/>
                  <a:pt x="113" y="85"/>
                </a:cubicBezTo>
                <a:cubicBezTo>
                  <a:pt x="113" y="85"/>
                  <a:pt x="113" y="86"/>
                  <a:pt x="112" y="86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111" y="86"/>
                  <a:pt x="111" y="86"/>
                  <a:pt x="111" y="86"/>
                </a:cubicBezTo>
                <a:cubicBezTo>
                  <a:pt x="111" y="86"/>
                  <a:pt x="111" y="86"/>
                  <a:pt x="111" y="86"/>
                </a:cubicBezTo>
                <a:cubicBezTo>
                  <a:pt x="110" y="86"/>
                  <a:pt x="110" y="86"/>
                  <a:pt x="110" y="86"/>
                </a:cubicBezTo>
                <a:cubicBezTo>
                  <a:pt x="110" y="86"/>
                  <a:pt x="110" y="86"/>
                  <a:pt x="110" y="86"/>
                </a:cubicBezTo>
                <a:cubicBezTo>
                  <a:pt x="109" y="86"/>
                  <a:pt x="109" y="86"/>
                  <a:pt x="108" y="86"/>
                </a:cubicBezTo>
                <a:cubicBezTo>
                  <a:pt x="108" y="87"/>
                  <a:pt x="108" y="86"/>
                  <a:pt x="107" y="86"/>
                </a:cubicBezTo>
                <a:cubicBezTo>
                  <a:pt x="107" y="86"/>
                  <a:pt x="107" y="86"/>
                  <a:pt x="107" y="86"/>
                </a:cubicBezTo>
                <a:cubicBezTo>
                  <a:pt x="106" y="86"/>
                  <a:pt x="106" y="87"/>
                  <a:pt x="106" y="87"/>
                </a:cubicBezTo>
                <a:cubicBezTo>
                  <a:pt x="106" y="87"/>
                  <a:pt x="106" y="87"/>
                  <a:pt x="106" y="87"/>
                </a:cubicBezTo>
                <a:cubicBezTo>
                  <a:pt x="106" y="87"/>
                  <a:pt x="105" y="87"/>
                  <a:pt x="105" y="87"/>
                </a:cubicBezTo>
                <a:cubicBezTo>
                  <a:pt x="105" y="87"/>
                  <a:pt x="105" y="87"/>
                  <a:pt x="105" y="86"/>
                </a:cubicBezTo>
                <a:cubicBezTo>
                  <a:pt x="106" y="86"/>
                  <a:pt x="107" y="86"/>
                  <a:pt x="107" y="85"/>
                </a:cubicBezTo>
                <a:cubicBezTo>
                  <a:pt x="107" y="85"/>
                  <a:pt x="107" y="85"/>
                  <a:pt x="107" y="85"/>
                </a:cubicBezTo>
                <a:cubicBezTo>
                  <a:pt x="108" y="85"/>
                  <a:pt x="108" y="85"/>
                  <a:pt x="108" y="85"/>
                </a:cubicBezTo>
                <a:cubicBezTo>
                  <a:pt x="108" y="85"/>
                  <a:pt x="109" y="84"/>
                  <a:pt x="109" y="84"/>
                </a:cubicBezTo>
                <a:cubicBezTo>
                  <a:pt x="109" y="84"/>
                  <a:pt x="108" y="85"/>
                  <a:pt x="108" y="85"/>
                </a:cubicBezTo>
                <a:cubicBezTo>
                  <a:pt x="108" y="85"/>
                  <a:pt x="108" y="85"/>
                  <a:pt x="108" y="85"/>
                </a:cubicBezTo>
                <a:cubicBezTo>
                  <a:pt x="108" y="85"/>
                  <a:pt x="108" y="85"/>
                  <a:pt x="108" y="85"/>
                </a:cubicBezTo>
                <a:cubicBezTo>
                  <a:pt x="108" y="84"/>
                  <a:pt x="107" y="84"/>
                  <a:pt x="107" y="84"/>
                </a:cubicBezTo>
                <a:cubicBezTo>
                  <a:pt x="107" y="84"/>
                  <a:pt x="107" y="84"/>
                  <a:pt x="106" y="84"/>
                </a:cubicBezTo>
                <a:cubicBezTo>
                  <a:pt x="106" y="84"/>
                  <a:pt x="106" y="84"/>
                  <a:pt x="106" y="84"/>
                </a:cubicBezTo>
                <a:cubicBezTo>
                  <a:pt x="106" y="84"/>
                  <a:pt x="106" y="84"/>
                  <a:pt x="106" y="84"/>
                </a:cubicBezTo>
                <a:cubicBezTo>
                  <a:pt x="106" y="84"/>
                  <a:pt x="107" y="84"/>
                  <a:pt x="107" y="83"/>
                </a:cubicBezTo>
                <a:cubicBezTo>
                  <a:pt x="107" y="83"/>
                  <a:pt x="107" y="83"/>
                  <a:pt x="107" y="82"/>
                </a:cubicBezTo>
                <a:cubicBezTo>
                  <a:pt x="107" y="82"/>
                  <a:pt x="107" y="82"/>
                  <a:pt x="107" y="82"/>
                </a:cubicBezTo>
                <a:cubicBezTo>
                  <a:pt x="107" y="82"/>
                  <a:pt x="107" y="82"/>
                  <a:pt x="107" y="82"/>
                </a:cubicBezTo>
                <a:cubicBezTo>
                  <a:pt x="107" y="82"/>
                  <a:pt x="107" y="82"/>
                  <a:pt x="107" y="82"/>
                </a:cubicBezTo>
                <a:cubicBezTo>
                  <a:pt x="107" y="82"/>
                  <a:pt x="108" y="82"/>
                  <a:pt x="109" y="82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8" y="81"/>
                  <a:pt x="109" y="81"/>
                  <a:pt x="109" y="80"/>
                </a:cubicBezTo>
                <a:cubicBezTo>
                  <a:pt x="109" y="80"/>
                  <a:pt x="109" y="80"/>
                  <a:pt x="109" y="80"/>
                </a:cubicBezTo>
                <a:cubicBezTo>
                  <a:pt x="108" y="80"/>
                  <a:pt x="108" y="80"/>
                  <a:pt x="108" y="80"/>
                </a:cubicBezTo>
                <a:cubicBezTo>
                  <a:pt x="108" y="80"/>
                  <a:pt x="108" y="80"/>
                  <a:pt x="108" y="80"/>
                </a:cubicBezTo>
                <a:cubicBezTo>
                  <a:pt x="108" y="80"/>
                  <a:pt x="108" y="79"/>
                  <a:pt x="108" y="79"/>
                </a:cubicBezTo>
                <a:cubicBezTo>
                  <a:pt x="108" y="79"/>
                  <a:pt x="108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6" y="79"/>
                  <a:pt x="106" y="79"/>
                  <a:pt x="106" y="79"/>
                </a:cubicBezTo>
                <a:cubicBezTo>
                  <a:pt x="106" y="79"/>
                  <a:pt x="107" y="78"/>
                  <a:pt x="107" y="78"/>
                </a:cubicBezTo>
                <a:cubicBezTo>
                  <a:pt x="106" y="78"/>
                  <a:pt x="106" y="78"/>
                  <a:pt x="106" y="78"/>
                </a:cubicBezTo>
                <a:cubicBezTo>
                  <a:pt x="106" y="78"/>
                  <a:pt x="107" y="78"/>
                  <a:pt x="107" y="77"/>
                </a:cubicBezTo>
                <a:cubicBezTo>
                  <a:pt x="107" y="77"/>
                  <a:pt x="107" y="77"/>
                  <a:pt x="107" y="77"/>
                </a:cubicBezTo>
                <a:cubicBezTo>
                  <a:pt x="106" y="77"/>
                  <a:pt x="106" y="77"/>
                  <a:pt x="106" y="77"/>
                </a:cubicBezTo>
                <a:cubicBezTo>
                  <a:pt x="106" y="77"/>
                  <a:pt x="106" y="77"/>
                  <a:pt x="106" y="78"/>
                </a:cubicBezTo>
                <a:cubicBezTo>
                  <a:pt x="106" y="78"/>
                  <a:pt x="106" y="78"/>
                  <a:pt x="106" y="78"/>
                </a:cubicBezTo>
                <a:cubicBezTo>
                  <a:pt x="105" y="77"/>
                  <a:pt x="106" y="77"/>
                  <a:pt x="106" y="76"/>
                </a:cubicBezTo>
                <a:cubicBezTo>
                  <a:pt x="106" y="76"/>
                  <a:pt x="106" y="76"/>
                  <a:pt x="106" y="76"/>
                </a:cubicBezTo>
                <a:cubicBezTo>
                  <a:pt x="106" y="76"/>
                  <a:pt x="106" y="76"/>
                  <a:pt x="106" y="76"/>
                </a:cubicBezTo>
                <a:cubicBezTo>
                  <a:pt x="105" y="76"/>
                  <a:pt x="105" y="76"/>
                  <a:pt x="105" y="77"/>
                </a:cubicBezTo>
                <a:cubicBezTo>
                  <a:pt x="105" y="77"/>
                  <a:pt x="105" y="77"/>
                  <a:pt x="105" y="76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05" y="75"/>
                  <a:pt x="105" y="75"/>
                  <a:pt x="105" y="75"/>
                </a:cubicBezTo>
                <a:cubicBezTo>
                  <a:pt x="105" y="75"/>
                  <a:pt x="106" y="75"/>
                  <a:pt x="106" y="75"/>
                </a:cubicBezTo>
                <a:cubicBezTo>
                  <a:pt x="106" y="75"/>
                  <a:pt x="105" y="75"/>
                  <a:pt x="105" y="75"/>
                </a:cubicBezTo>
                <a:cubicBezTo>
                  <a:pt x="105" y="74"/>
                  <a:pt x="105" y="74"/>
                  <a:pt x="106" y="74"/>
                </a:cubicBezTo>
                <a:cubicBezTo>
                  <a:pt x="106" y="74"/>
                  <a:pt x="106" y="74"/>
                  <a:pt x="106" y="74"/>
                </a:cubicBezTo>
                <a:cubicBezTo>
                  <a:pt x="106" y="74"/>
                  <a:pt x="106" y="74"/>
                  <a:pt x="106" y="74"/>
                </a:cubicBezTo>
                <a:cubicBezTo>
                  <a:pt x="106" y="74"/>
                  <a:pt x="106" y="74"/>
                  <a:pt x="106" y="74"/>
                </a:cubicBezTo>
                <a:cubicBezTo>
                  <a:pt x="106" y="73"/>
                  <a:pt x="106" y="73"/>
                  <a:pt x="106" y="73"/>
                </a:cubicBezTo>
                <a:cubicBezTo>
                  <a:pt x="106" y="73"/>
                  <a:pt x="106" y="73"/>
                  <a:pt x="106" y="73"/>
                </a:cubicBezTo>
                <a:cubicBezTo>
                  <a:pt x="106" y="73"/>
                  <a:pt x="107" y="73"/>
                  <a:pt x="107" y="73"/>
                </a:cubicBezTo>
                <a:cubicBezTo>
                  <a:pt x="107" y="73"/>
                  <a:pt x="108" y="73"/>
                  <a:pt x="108" y="73"/>
                </a:cubicBezTo>
                <a:cubicBezTo>
                  <a:pt x="108" y="73"/>
                  <a:pt x="109" y="73"/>
                  <a:pt x="108" y="73"/>
                </a:cubicBezTo>
                <a:cubicBezTo>
                  <a:pt x="108" y="74"/>
                  <a:pt x="107" y="74"/>
                  <a:pt x="107" y="75"/>
                </a:cubicBezTo>
                <a:cubicBezTo>
                  <a:pt x="107" y="75"/>
                  <a:pt x="107" y="75"/>
                  <a:pt x="107" y="75"/>
                </a:cubicBezTo>
                <a:cubicBezTo>
                  <a:pt x="108" y="75"/>
                  <a:pt x="109" y="74"/>
                  <a:pt x="110" y="75"/>
                </a:cubicBezTo>
                <a:cubicBezTo>
                  <a:pt x="110" y="75"/>
                  <a:pt x="110" y="75"/>
                  <a:pt x="110" y="75"/>
                </a:cubicBezTo>
                <a:cubicBezTo>
                  <a:pt x="109" y="76"/>
                  <a:pt x="109" y="77"/>
                  <a:pt x="108" y="77"/>
                </a:cubicBezTo>
                <a:cubicBezTo>
                  <a:pt x="108" y="77"/>
                  <a:pt x="108" y="77"/>
                  <a:pt x="108" y="77"/>
                </a:cubicBezTo>
                <a:cubicBezTo>
                  <a:pt x="109" y="77"/>
                  <a:pt x="109" y="77"/>
                  <a:pt x="109" y="77"/>
                </a:cubicBezTo>
                <a:cubicBezTo>
                  <a:pt x="109" y="77"/>
                  <a:pt x="109" y="77"/>
                  <a:pt x="109" y="77"/>
                </a:cubicBezTo>
                <a:cubicBezTo>
                  <a:pt x="109" y="77"/>
                  <a:pt x="108" y="77"/>
                  <a:pt x="108" y="77"/>
                </a:cubicBezTo>
                <a:cubicBezTo>
                  <a:pt x="108" y="77"/>
                  <a:pt x="108" y="77"/>
                  <a:pt x="108" y="77"/>
                </a:cubicBezTo>
                <a:cubicBezTo>
                  <a:pt x="108" y="78"/>
                  <a:pt x="108" y="77"/>
                  <a:pt x="109" y="77"/>
                </a:cubicBezTo>
                <a:cubicBezTo>
                  <a:pt x="109" y="77"/>
                  <a:pt x="110" y="78"/>
                  <a:pt x="110" y="78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1" y="80"/>
                  <a:pt x="111" y="79"/>
                  <a:pt x="111" y="80"/>
                </a:cubicBezTo>
                <a:cubicBezTo>
                  <a:pt x="111" y="80"/>
                  <a:pt x="111" y="80"/>
                  <a:pt x="112" y="80"/>
                </a:cubicBezTo>
                <a:cubicBezTo>
                  <a:pt x="112" y="81"/>
                  <a:pt x="112" y="81"/>
                  <a:pt x="112" y="81"/>
                </a:cubicBezTo>
                <a:cubicBezTo>
                  <a:pt x="112" y="82"/>
                  <a:pt x="113" y="82"/>
                  <a:pt x="112" y="82"/>
                </a:cubicBezTo>
                <a:cubicBezTo>
                  <a:pt x="112" y="82"/>
                  <a:pt x="112" y="83"/>
                  <a:pt x="112" y="83"/>
                </a:cubicBezTo>
                <a:cubicBezTo>
                  <a:pt x="113" y="82"/>
                  <a:pt x="114" y="82"/>
                  <a:pt x="114" y="83"/>
                </a:cubicBezTo>
                <a:cubicBezTo>
                  <a:pt x="114" y="83"/>
                  <a:pt x="114" y="83"/>
                  <a:pt x="114" y="83"/>
                </a:cubicBezTo>
                <a:cubicBezTo>
                  <a:pt x="114" y="84"/>
                  <a:pt x="113" y="84"/>
                  <a:pt x="112" y="85"/>
                </a:cubicBezTo>
                <a:moveTo>
                  <a:pt x="106" y="78"/>
                </a:moveTo>
                <a:cubicBezTo>
                  <a:pt x="106" y="78"/>
                  <a:pt x="106" y="78"/>
                  <a:pt x="106" y="78"/>
                </a:cubicBezTo>
                <a:cubicBezTo>
                  <a:pt x="106" y="78"/>
                  <a:pt x="106" y="78"/>
                  <a:pt x="105" y="78"/>
                </a:cubicBezTo>
                <a:cubicBezTo>
                  <a:pt x="105" y="78"/>
                  <a:pt x="105" y="78"/>
                  <a:pt x="105" y="78"/>
                </a:cubicBezTo>
                <a:cubicBezTo>
                  <a:pt x="105" y="78"/>
                  <a:pt x="105" y="78"/>
                  <a:pt x="105" y="78"/>
                </a:cubicBezTo>
                <a:cubicBezTo>
                  <a:pt x="105" y="78"/>
                  <a:pt x="105" y="78"/>
                  <a:pt x="106" y="78"/>
                </a:cubicBezTo>
                <a:moveTo>
                  <a:pt x="105" y="80"/>
                </a:moveTo>
                <a:cubicBezTo>
                  <a:pt x="105" y="80"/>
                  <a:pt x="105" y="81"/>
                  <a:pt x="104" y="81"/>
                </a:cubicBezTo>
                <a:cubicBezTo>
                  <a:pt x="105" y="81"/>
                  <a:pt x="105" y="82"/>
                  <a:pt x="105" y="82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4" y="83"/>
                  <a:pt x="104" y="83"/>
                  <a:pt x="104" y="83"/>
                </a:cubicBezTo>
                <a:cubicBezTo>
                  <a:pt x="104" y="83"/>
                  <a:pt x="104" y="83"/>
                  <a:pt x="104" y="84"/>
                </a:cubicBezTo>
                <a:cubicBezTo>
                  <a:pt x="104" y="84"/>
                  <a:pt x="103" y="84"/>
                  <a:pt x="103" y="84"/>
                </a:cubicBezTo>
                <a:cubicBezTo>
                  <a:pt x="103" y="84"/>
                  <a:pt x="102" y="84"/>
                  <a:pt x="102" y="84"/>
                </a:cubicBezTo>
                <a:cubicBezTo>
                  <a:pt x="102" y="84"/>
                  <a:pt x="102" y="84"/>
                  <a:pt x="102" y="84"/>
                </a:cubicBezTo>
                <a:cubicBezTo>
                  <a:pt x="101" y="84"/>
                  <a:pt x="101" y="85"/>
                  <a:pt x="101" y="85"/>
                </a:cubicBezTo>
                <a:cubicBezTo>
                  <a:pt x="101" y="84"/>
                  <a:pt x="101" y="84"/>
                  <a:pt x="101" y="84"/>
                </a:cubicBezTo>
                <a:cubicBezTo>
                  <a:pt x="100" y="84"/>
                  <a:pt x="100" y="84"/>
                  <a:pt x="100" y="84"/>
                </a:cubicBezTo>
                <a:cubicBezTo>
                  <a:pt x="100" y="84"/>
                  <a:pt x="100" y="84"/>
                  <a:pt x="100" y="84"/>
                </a:cubicBezTo>
                <a:cubicBezTo>
                  <a:pt x="100" y="84"/>
                  <a:pt x="100" y="84"/>
                  <a:pt x="100" y="84"/>
                </a:cubicBezTo>
                <a:cubicBezTo>
                  <a:pt x="100" y="84"/>
                  <a:pt x="100" y="84"/>
                  <a:pt x="100" y="84"/>
                </a:cubicBezTo>
                <a:cubicBezTo>
                  <a:pt x="100" y="84"/>
                  <a:pt x="100" y="84"/>
                  <a:pt x="100" y="84"/>
                </a:cubicBezTo>
                <a:cubicBezTo>
                  <a:pt x="100" y="83"/>
                  <a:pt x="100" y="83"/>
                  <a:pt x="100" y="83"/>
                </a:cubicBezTo>
                <a:cubicBezTo>
                  <a:pt x="100" y="83"/>
                  <a:pt x="100" y="83"/>
                  <a:pt x="101" y="83"/>
                </a:cubicBezTo>
                <a:cubicBezTo>
                  <a:pt x="101" y="83"/>
                  <a:pt x="101" y="83"/>
                  <a:pt x="101" y="83"/>
                </a:cubicBezTo>
                <a:cubicBezTo>
                  <a:pt x="101" y="83"/>
                  <a:pt x="101" y="83"/>
                  <a:pt x="101" y="83"/>
                </a:cubicBezTo>
                <a:cubicBezTo>
                  <a:pt x="101" y="83"/>
                  <a:pt x="101" y="83"/>
                  <a:pt x="101" y="83"/>
                </a:cubicBezTo>
                <a:cubicBezTo>
                  <a:pt x="101" y="83"/>
                  <a:pt x="101" y="83"/>
                  <a:pt x="101" y="83"/>
                </a:cubicBezTo>
                <a:cubicBezTo>
                  <a:pt x="101" y="83"/>
                  <a:pt x="101" y="82"/>
                  <a:pt x="101" y="82"/>
                </a:cubicBezTo>
                <a:cubicBezTo>
                  <a:pt x="101" y="82"/>
                  <a:pt x="101" y="82"/>
                  <a:pt x="101" y="82"/>
                </a:cubicBezTo>
                <a:cubicBezTo>
                  <a:pt x="101" y="82"/>
                  <a:pt x="101" y="82"/>
                  <a:pt x="102" y="82"/>
                </a:cubicBezTo>
                <a:cubicBezTo>
                  <a:pt x="102" y="82"/>
                  <a:pt x="102" y="82"/>
                  <a:pt x="102" y="82"/>
                </a:cubicBezTo>
                <a:cubicBezTo>
                  <a:pt x="101" y="82"/>
                  <a:pt x="100" y="82"/>
                  <a:pt x="100" y="81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100" y="81"/>
                  <a:pt x="101" y="81"/>
                </a:cubicBezTo>
                <a:cubicBezTo>
                  <a:pt x="100" y="81"/>
                  <a:pt x="101" y="81"/>
                  <a:pt x="101" y="81"/>
                </a:cubicBezTo>
                <a:cubicBezTo>
                  <a:pt x="101" y="81"/>
                  <a:pt x="101" y="81"/>
                  <a:pt x="101" y="81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1"/>
                  <a:pt x="100" y="81"/>
                  <a:pt x="100" y="81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1" y="80"/>
                  <a:pt x="101" y="80"/>
                  <a:pt x="102" y="80"/>
                </a:cubicBezTo>
                <a:cubicBezTo>
                  <a:pt x="102" y="80"/>
                  <a:pt x="102" y="80"/>
                  <a:pt x="102" y="80"/>
                </a:cubicBezTo>
                <a:cubicBezTo>
                  <a:pt x="102" y="80"/>
                  <a:pt x="102" y="80"/>
                  <a:pt x="102" y="79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02" y="79"/>
                  <a:pt x="102" y="79"/>
                  <a:pt x="103" y="78"/>
                </a:cubicBezTo>
                <a:cubicBezTo>
                  <a:pt x="103" y="79"/>
                  <a:pt x="103" y="79"/>
                  <a:pt x="103" y="79"/>
                </a:cubicBezTo>
                <a:cubicBezTo>
                  <a:pt x="104" y="79"/>
                  <a:pt x="105" y="78"/>
                  <a:pt x="105" y="79"/>
                </a:cubicBezTo>
                <a:cubicBezTo>
                  <a:pt x="105" y="79"/>
                  <a:pt x="105" y="80"/>
                  <a:pt x="105" y="80"/>
                </a:cubicBezTo>
                <a:moveTo>
                  <a:pt x="100" y="113"/>
                </a:moveTo>
                <a:cubicBezTo>
                  <a:pt x="101" y="112"/>
                  <a:pt x="101" y="112"/>
                  <a:pt x="101" y="112"/>
                </a:cubicBezTo>
                <a:cubicBezTo>
                  <a:pt x="101" y="112"/>
                  <a:pt x="101" y="111"/>
                  <a:pt x="101" y="111"/>
                </a:cubicBezTo>
                <a:cubicBezTo>
                  <a:pt x="101" y="111"/>
                  <a:pt x="102" y="110"/>
                  <a:pt x="102" y="110"/>
                </a:cubicBezTo>
                <a:cubicBezTo>
                  <a:pt x="103" y="110"/>
                  <a:pt x="104" y="110"/>
                  <a:pt x="104" y="109"/>
                </a:cubicBezTo>
                <a:cubicBezTo>
                  <a:pt x="104" y="109"/>
                  <a:pt x="105" y="107"/>
                  <a:pt x="105" y="107"/>
                </a:cubicBezTo>
                <a:cubicBezTo>
                  <a:pt x="105" y="107"/>
                  <a:pt x="105" y="107"/>
                  <a:pt x="105" y="107"/>
                </a:cubicBezTo>
                <a:cubicBezTo>
                  <a:pt x="106" y="107"/>
                  <a:pt x="106" y="108"/>
                  <a:pt x="107" y="108"/>
                </a:cubicBezTo>
                <a:cubicBezTo>
                  <a:pt x="107" y="108"/>
                  <a:pt x="108" y="107"/>
                  <a:pt x="109" y="107"/>
                </a:cubicBezTo>
                <a:cubicBezTo>
                  <a:pt x="109" y="108"/>
                  <a:pt x="109" y="108"/>
                  <a:pt x="110" y="108"/>
                </a:cubicBezTo>
                <a:cubicBezTo>
                  <a:pt x="110" y="108"/>
                  <a:pt x="110" y="107"/>
                  <a:pt x="111" y="107"/>
                </a:cubicBezTo>
                <a:cubicBezTo>
                  <a:pt x="111" y="107"/>
                  <a:pt x="111" y="107"/>
                  <a:pt x="112" y="107"/>
                </a:cubicBezTo>
                <a:cubicBezTo>
                  <a:pt x="112" y="107"/>
                  <a:pt x="112" y="107"/>
                  <a:pt x="112" y="107"/>
                </a:cubicBezTo>
                <a:cubicBezTo>
                  <a:pt x="112" y="107"/>
                  <a:pt x="112" y="106"/>
                  <a:pt x="113" y="106"/>
                </a:cubicBezTo>
                <a:cubicBezTo>
                  <a:pt x="113" y="106"/>
                  <a:pt x="114" y="106"/>
                  <a:pt x="115" y="106"/>
                </a:cubicBezTo>
                <a:cubicBezTo>
                  <a:pt x="115" y="106"/>
                  <a:pt x="115" y="106"/>
                  <a:pt x="115" y="106"/>
                </a:cubicBezTo>
                <a:cubicBezTo>
                  <a:pt x="115" y="106"/>
                  <a:pt x="116" y="106"/>
                  <a:pt x="116" y="106"/>
                </a:cubicBezTo>
                <a:cubicBezTo>
                  <a:pt x="116" y="106"/>
                  <a:pt x="116" y="106"/>
                  <a:pt x="116" y="105"/>
                </a:cubicBezTo>
                <a:cubicBezTo>
                  <a:pt x="117" y="105"/>
                  <a:pt x="118" y="106"/>
                  <a:pt x="118" y="106"/>
                </a:cubicBezTo>
                <a:cubicBezTo>
                  <a:pt x="119" y="106"/>
                  <a:pt x="119" y="105"/>
                  <a:pt x="119" y="105"/>
                </a:cubicBezTo>
                <a:cubicBezTo>
                  <a:pt x="120" y="105"/>
                  <a:pt x="120" y="105"/>
                  <a:pt x="120" y="105"/>
                </a:cubicBezTo>
                <a:cubicBezTo>
                  <a:pt x="120" y="105"/>
                  <a:pt x="120" y="105"/>
                  <a:pt x="121" y="105"/>
                </a:cubicBezTo>
                <a:cubicBezTo>
                  <a:pt x="121" y="105"/>
                  <a:pt x="121" y="106"/>
                  <a:pt x="121" y="106"/>
                </a:cubicBezTo>
                <a:cubicBezTo>
                  <a:pt x="122" y="106"/>
                  <a:pt x="123" y="105"/>
                  <a:pt x="123" y="105"/>
                </a:cubicBezTo>
                <a:cubicBezTo>
                  <a:pt x="123" y="105"/>
                  <a:pt x="123" y="105"/>
                  <a:pt x="123" y="105"/>
                </a:cubicBezTo>
                <a:cubicBezTo>
                  <a:pt x="123" y="105"/>
                  <a:pt x="124" y="105"/>
                  <a:pt x="124" y="105"/>
                </a:cubicBezTo>
                <a:cubicBezTo>
                  <a:pt x="124" y="105"/>
                  <a:pt x="124" y="105"/>
                  <a:pt x="124" y="106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105"/>
                  <a:pt x="125" y="105"/>
                  <a:pt x="125" y="105"/>
                </a:cubicBezTo>
                <a:cubicBezTo>
                  <a:pt x="125" y="106"/>
                  <a:pt x="123" y="106"/>
                  <a:pt x="125" y="107"/>
                </a:cubicBezTo>
                <a:cubicBezTo>
                  <a:pt x="125" y="107"/>
                  <a:pt x="125" y="107"/>
                  <a:pt x="125" y="108"/>
                </a:cubicBezTo>
                <a:cubicBezTo>
                  <a:pt x="125" y="108"/>
                  <a:pt x="124" y="109"/>
                  <a:pt x="124" y="109"/>
                </a:cubicBezTo>
                <a:cubicBezTo>
                  <a:pt x="124" y="109"/>
                  <a:pt x="124" y="110"/>
                  <a:pt x="124" y="110"/>
                </a:cubicBezTo>
                <a:cubicBezTo>
                  <a:pt x="125" y="110"/>
                  <a:pt x="125" y="110"/>
                  <a:pt x="125" y="110"/>
                </a:cubicBezTo>
                <a:cubicBezTo>
                  <a:pt x="125" y="110"/>
                  <a:pt x="125" y="110"/>
                  <a:pt x="125" y="110"/>
                </a:cubicBezTo>
                <a:cubicBezTo>
                  <a:pt x="126" y="110"/>
                  <a:pt x="126" y="111"/>
                  <a:pt x="127" y="111"/>
                </a:cubicBezTo>
                <a:cubicBezTo>
                  <a:pt x="128" y="111"/>
                  <a:pt x="128" y="111"/>
                  <a:pt x="128" y="111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30" y="112"/>
                  <a:pt x="130" y="113"/>
                  <a:pt x="130" y="113"/>
                </a:cubicBezTo>
                <a:cubicBezTo>
                  <a:pt x="131" y="113"/>
                  <a:pt x="132" y="113"/>
                  <a:pt x="133" y="113"/>
                </a:cubicBezTo>
                <a:cubicBezTo>
                  <a:pt x="133" y="113"/>
                  <a:pt x="134" y="114"/>
                  <a:pt x="134" y="114"/>
                </a:cubicBezTo>
                <a:cubicBezTo>
                  <a:pt x="134" y="114"/>
                  <a:pt x="135" y="114"/>
                  <a:pt x="135" y="114"/>
                </a:cubicBezTo>
                <a:cubicBezTo>
                  <a:pt x="136" y="113"/>
                  <a:pt x="135" y="113"/>
                  <a:pt x="135" y="112"/>
                </a:cubicBezTo>
                <a:cubicBezTo>
                  <a:pt x="136" y="111"/>
                  <a:pt x="137" y="111"/>
                  <a:pt x="139" y="111"/>
                </a:cubicBezTo>
                <a:cubicBezTo>
                  <a:pt x="139" y="111"/>
                  <a:pt x="139" y="112"/>
                  <a:pt x="139" y="112"/>
                </a:cubicBezTo>
                <a:cubicBezTo>
                  <a:pt x="139" y="112"/>
                  <a:pt x="140" y="112"/>
                  <a:pt x="140" y="112"/>
                </a:cubicBezTo>
                <a:cubicBezTo>
                  <a:pt x="141" y="112"/>
                  <a:pt x="141" y="112"/>
                  <a:pt x="141" y="112"/>
                </a:cubicBezTo>
                <a:cubicBezTo>
                  <a:pt x="141" y="112"/>
                  <a:pt x="141" y="112"/>
                  <a:pt x="141" y="113"/>
                </a:cubicBezTo>
                <a:cubicBezTo>
                  <a:pt x="143" y="113"/>
                  <a:pt x="143" y="113"/>
                  <a:pt x="143" y="113"/>
                </a:cubicBezTo>
                <a:cubicBezTo>
                  <a:pt x="143" y="113"/>
                  <a:pt x="144" y="113"/>
                  <a:pt x="144" y="113"/>
                </a:cubicBezTo>
                <a:cubicBezTo>
                  <a:pt x="144" y="113"/>
                  <a:pt x="145" y="113"/>
                  <a:pt x="145" y="113"/>
                </a:cubicBezTo>
                <a:cubicBezTo>
                  <a:pt x="145" y="113"/>
                  <a:pt x="145" y="113"/>
                  <a:pt x="145" y="113"/>
                </a:cubicBezTo>
                <a:cubicBezTo>
                  <a:pt x="146" y="113"/>
                  <a:pt x="146" y="114"/>
                  <a:pt x="146" y="113"/>
                </a:cubicBezTo>
                <a:cubicBezTo>
                  <a:pt x="146" y="113"/>
                  <a:pt x="146" y="113"/>
                  <a:pt x="147" y="113"/>
                </a:cubicBezTo>
                <a:cubicBezTo>
                  <a:pt x="147" y="113"/>
                  <a:pt x="148" y="112"/>
                  <a:pt x="149" y="113"/>
                </a:cubicBezTo>
                <a:cubicBezTo>
                  <a:pt x="149" y="113"/>
                  <a:pt x="149" y="113"/>
                  <a:pt x="149" y="113"/>
                </a:cubicBezTo>
                <a:cubicBezTo>
                  <a:pt x="150" y="113"/>
                  <a:pt x="150" y="113"/>
                  <a:pt x="151" y="113"/>
                </a:cubicBezTo>
                <a:cubicBezTo>
                  <a:pt x="151" y="113"/>
                  <a:pt x="151" y="113"/>
                  <a:pt x="152" y="113"/>
                </a:cubicBezTo>
                <a:cubicBezTo>
                  <a:pt x="152" y="114"/>
                  <a:pt x="152" y="114"/>
                  <a:pt x="153" y="115"/>
                </a:cubicBezTo>
                <a:cubicBezTo>
                  <a:pt x="152" y="116"/>
                  <a:pt x="152" y="117"/>
                  <a:pt x="152" y="117"/>
                </a:cubicBezTo>
                <a:cubicBezTo>
                  <a:pt x="152" y="117"/>
                  <a:pt x="152" y="117"/>
                  <a:pt x="152" y="117"/>
                </a:cubicBezTo>
                <a:cubicBezTo>
                  <a:pt x="151" y="117"/>
                  <a:pt x="150" y="116"/>
                  <a:pt x="150" y="115"/>
                </a:cubicBezTo>
                <a:cubicBezTo>
                  <a:pt x="150" y="115"/>
                  <a:pt x="150" y="115"/>
                  <a:pt x="150" y="115"/>
                </a:cubicBezTo>
                <a:cubicBezTo>
                  <a:pt x="150" y="116"/>
                  <a:pt x="151" y="116"/>
                  <a:pt x="151" y="117"/>
                </a:cubicBezTo>
                <a:cubicBezTo>
                  <a:pt x="151" y="118"/>
                  <a:pt x="151" y="118"/>
                  <a:pt x="152" y="119"/>
                </a:cubicBezTo>
                <a:cubicBezTo>
                  <a:pt x="152" y="120"/>
                  <a:pt x="153" y="121"/>
                  <a:pt x="153" y="121"/>
                </a:cubicBezTo>
                <a:cubicBezTo>
                  <a:pt x="153" y="122"/>
                  <a:pt x="153" y="122"/>
                  <a:pt x="154" y="122"/>
                </a:cubicBezTo>
                <a:cubicBezTo>
                  <a:pt x="154" y="122"/>
                  <a:pt x="154" y="122"/>
                  <a:pt x="153" y="122"/>
                </a:cubicBezTo>
                <a:cubicBezTo>
                  <a:pt x="154" y="123"/>
                  <a:pt x="154" y="123"/>
                  <a:pt x="154" y="123"/>
                </a:cubicBezTo>
                <a:cubicBezTo>
                  <a:pt x="154" y="123"/>
                  <a:pt x="154" y="124"/>
                  <a:pt x="154" y="124"/>
                </a:cubicBezTo>
                <a:cubicBezTo>
                  <a:pt x="155" y="124"/>
                  <a:pt x="155" y="125"/>
                  <a:pt x="155" y="125"/>
                </a:cubicBezTo>
                <a:cubicBezTo>
                  <a:pt x="156" y="126"/>
                  <a:pt x="155" y="128"/>
                  <a:pt x="156" y="128"/>
                </a:cubicBezTo>
                <a:cubicBezTo>
                  <a:pt x="156" y="129"/>
                  <a:pt x="157" y="129"/>
                  <a:pt x="157" y="129"/>
                </a:cubicBezTo>
                <a:cubicBezTo>
                  <a:pt x="158" y="130"/>
                  <a:pt x="158" y="132"/>
                  <a:pt x="159" y="133"/>
                </a:cubicBezTo>
                <a:cubicBezTo>
                  <a:pt x="159" y="133"/>
                  <a:pt x="159" y="133"/>
                  <a:pt x="159" y="133"/>
                </a:cubicBezTo>
                <a:cubicBezTo>
                  <a:pt x="159" y="133"/>
                  <a:pt x="159" y="132"/>
                  <a:pt x="159" y="132"/>
                </a:cubicBezTo>
                <a:cubicBezTo>
                  <a:pt x="159" y="132"/>
                  <a:pt x="159" y="133"/>
                  <a:pt x="159" y="133"/>
                </a:cubicBezTo>
                <a:cubicBezTo>
                  <a:pt x="159" y="133"/>
                  <a:pt x="160" y="133"/>
                  <a:pt x="160" y="133"/>
                </a:cubicBezTo>
                <a:cubicBezTo>
                  <a:pt x="160" y="133"/>
                  <a:pt x="160" y="134"/>
                  <a:pt x="161" y="134"/>
                </a:cubicBezTo>
                <a:cubicBezTo>
                  <a:pt x="161" y="134"/>
                  <a:pt x="161" y="134"/>
                  <a:pt x="161" y="134"/>
                </a:cubicBezTo>
                <a:cubicBezTo>
                  <a:pt x="161" y="134"/>
                  <a:pt x="161" y="135"/>
                  <a:pt x="162" y="135"/>
                </a:cubicBezTo>
                <a:cubicBezTo>
                  <a:pt x="162" y="135"/>
                  <a:pt x="163" y="136"/>
                  <a:pt x="163" y="136"/>
                </a:cubicBezTo>
                <a:cubicBezTo>
                  <a:pt x="163" y="136"/>
                  <a:pt x="162" y="137"/>
                  <a:pt x="162" y="137"/>
                </a:cubicBezTo>
                <a:cubicBezTo>
                  <a:pt x="162" y="137"/>
                  <a:pt x="162" y="137"/>
                  <a:pt x="162" y="137"/>
                </a:cubicBezTo>
                <a:cubicBezTo>
                  <a:pt x="162" y="137"/>
                  <a:pt x="162" y="137"/>
                  <a:pt x="162" y="137"/>
                </a:cubicBezTo>
                <a:cubicBezTo>
                  <a:pt x="162" y="137"/>
                  <a:pt x="162" y="137"/>
                  <a:pt x="163" y="137"/>
                </a:cubicBezTo>
                <a:cubicBezTo>
                  <a:pt x="163" y="137"/>
                  <a:pt x="163" y="138"/>
                  <a:pt x="164" y="138"/>
                </a:cubicBezTo>
                <a:cubicBezTo>
                  <a:pt x="164" y="138"/>
                  <a:pt x="164" y="138"/>
                  <a:pt x="164" y="138"/>
                </a:cubicBezTo>
                <a:cubicBezTo>
                  <a:pt x="165" y="138"/>
                  <a:pt x="165" y="138"/>
                  <a:pt x="166" y="138"/>
                </a:cubicBezTo>
                <a:cubicBezTo>
                  <a:pt x="166" y="138"/>
                  <a:pt x="166" y="138"/>
                  <a:pt x="166" y="138"/>
                </a:cubicBezTo>
                <a:cubicBezTo>
                  <a:pt x="167" y="138"/>
                  <a:pt x="167" y="138"/>
                  <a:pt x="167" y="137"/>
                </a:cubicBezTo>
                <a:cubicBezTo>
                  <a:pt x="167" y="137"/>
                  <a:pt x="167" y="137"/>
                  <a:pt x="167" y="137"/>
                </a:cubicBezTo>
                <a:cubicBezTo>
                  <a:pt x="168" y="137"/>
                  <a:pt x="168" y="137"/>
                  <a:pt x="168" y="138"/>
                </a:cubicBezTo>
                <a:cubicBezTo>
                  <a:pt x="168" y="137"/>
                  <a:pt x="169" y="137"/>
                  <a:pt x="169" y="137"/>
                </a:cubicBezTo>
                <a:cubicBezTo>
                  <a:pt x="169" y="137"/>
                  <a:pt x="169" y="137"/>
                  <a:pt x="170" y="137"/>
                </a:cubicBezTo>
                <a:cubicBezTo>
                  <a:pt x="170" y="137"/>
                  <a:pt x="171" y="137"/>
                  <a:pt x="171" y="136"/>
                </a:cubicBezTo>
                <a:cubicBezTo>
                  <a:pt x="171" y="137"/>
                  <a:pt x="172" y="137"/>
                  <a:pt x="172" y="137"/>
                </a:cubicBezTo>
                <a:cubicBezTo>
                  <a:pt x="172" y="137"/>
                  <a:pt x="172" y="137"/>
                  <a:pt x="172" y="137"/>
                </a:cubicBezTo>
                <a:cubicBezTo>
                  <a:pt x="172" y="137"/>
                  <a:pt x="172" y="137"/>
                  <a:pt x="172" y="137"/>
                </a:cubicBezTo>
                <a:cubicBezTo>
                  <a:pt x="172" y="138"/>
                  <a:pt x="172" y="138"/>
                  <a:pt x="172" y="138"/>
                </a:cubicBezTo>
                <a:cubicBezTo>
                  <a:pt x="172" y="138"/>
                  <a:pt x="171" y="138"/>
                  <a:pt x="171" y="139"/>
                </a:cubicBezTo>
                <a:cubicBezTo>
                  <a:pt x="171" y="140"/>
                  <a:pt x="171" y="140"/>
                  <a:pt x="171" y="140"/>
                </a:cubicBezTo>
                <a:cubicBezTo>
                  <a:pt x="171" y="140"/>
                  <a:pt x="171" y="140"/>
                  <a:pt x="171" y="141"/>
                </a:cubicBezTo>
                <a:cubicBezTo>
                  <a:pt x="171" y="141"/>
                  <a:pt x="170" y="141"/>
                  <a:pt x="170" y="141"/>
                </a:cubicBezTo>
                <a:cubicBezTo>
                  <a:pt x="170" y="141"/>
                  <a:pt x="170" y="141"/>
                  <a:pt x="170" y="142"/>
                </a:cubicBezTo>
                <a:cubicBezTo>
                  <a:pt x="170" y="142"/>
                  <a:pt x="170" y="142"/>
                  <a:pt x="169" y="143"/>
                </a:cubicBezTo>
                <a:cubicBezTo>
                  <a:pt x="169" y="143"/>
                  <a:pt x="169" y="143"/>
                  <a:pt x="169" y="144"/>
                </a:cubicBezTo>
                <a:cubicBezTo>
                  <a:pt x="169" y="145"/>
                  <a:pt x="168" y="145"/>
                  <a:pt x="167" y="146"/>
                </a:cubicBezTo>
                <a:cubicBezTo>
                  <a:pt x="167" y="147"/>
                  <a:pt x="166" y="147"/>
                  <a:pt x="166" y="148"/>
                </a:cubicBezTo>
                <a:cubicBezTo>
                  <a:pt x="165" y="148"/>
                  <a:pt x="164" y="149"/>
                  <a:pt x="163" y="150"/>
                </a:cubicBezTo>
                <a:cubicBezTo>
                  <a:pt x="162" y="151"/>
                  <a:pt x="161" y="151"/>
                  <a:pt x="161" y="152"/>
                </a:cubicBezTo>
                <a:cubicBezTo>
                  <a:pt x="161" y="153"/>
                  <a:pt x="161" y="153"/>
                  <a:pt x="161" y="153"/>
                </a:cubicBezTo>
                <a:cubicBezTo>
                  <a:pt x="160" y="153"/>
                  <a:pt x="160" y="153"/>
                  <a:pt x="160" y="153"/>
                </a:cubicBezTo>
                <a:cubicBezTo>
                  <a:pt x="160" y="154"/>
                  <a:pt x="159" y="154"/>
                  <a:pt x="159" y="154"/>
                </a:cubicBezTo>
                <a:cubicBezTo>
                  <a:pt x="159" y="155"/>
                  <a:pt x="158" y="155"/>
                  <a:pt x="158" y="155"/>
                </a:cubicBezTo>
                <a:cubicBezTo>
                  <a:pt x="158" y="156"/>
                  <a:pt x="158" y="156"/>
                  <a:pt x="158" y="156"/>
                </a:cubicBezTo>
                <a:cubicBezTo>
                  <a:pt x="158" y="156"/>
                  <a:pt x="158" y="156"/>
                  <a:pt x="158" y="156"/>
                </a:cubicBezTo>
                <a:cubicBezTo>
                  <a:pt x="158" y="156"/>
                  <a:pt x="157" y="158"/>
                  <a:pt x="157" y="158"/>
                </a:cubicBezTo>
                <a:cubicBezTo>
                  <a:pt x="158" y="158"/>
                  <a:pt x="158" y="159"/>
                  <a:pt x="158" y="159"/>
                </a:cubicBezTo>
                <a:cubicBezTo>
                  <a:pt x="158" y="159"/>
                  <a:pt x="158" y="159"/>
                  <a:pt x="158" y="160"/>
                </a:cubicBezTo>
                <a:cubicBezTo>
                  <a:pt x="158" y="160"/>
                  <a:pt x="158" y="160"/>
                  <a:pt x="158" y="160"/>
                </a:cubicBezTo>
                <a:cubicBezTo>
                  <a:pt x="158" y="161"/>
                  <a:pt x="158" y="162"/>
                  <a:pt x="158" y="162"/>
                </a:cubicBezTo>
                <a:cubicBezTo>
                  <a:pt x="159" y="163"/>
                  <a:pt x="159" y="163"/>
                  <a:pt x="159" y="163"/>
                </a:cubicBezTo>
                <a:cubicBezTo>
                  <a:pt x="159" y="163"/>
                  <a:pt x="159" y="164"/>
                  <a:pt x="159" y="164"/>
                </a:cubicBezTo>
                <a:cubicBezTo>
                  <a:pt x="159" y="164"/>
                  <a:pt x="159" y="165"/>
                  <a:pt x="159" y="165"/>
                </a:cubicBezTo>
                <a:cubicBezTo>
                  <a:pt x="159" y="166"/>
                  <a:pt x="159" y="166"/>
                  <a:pt x="159" y="166"/>
                </a:cubicBezTo>
                <a:cubicBezTo>
                  <a:pt x="159" y="166"/>
                  <a:pt x="159" y="167"/>
                  <a:pt x="159" y="168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68"/>
                  <a:pt x="160" y="168"/>
                  <a:pt x="159" y="168"/>
                </a:cubicBezTo>
                <a:cubicBezTo>
                  <a:pt x="159" y="168"/>
                  <a:pt x="159" y="169"/>
                  <a:pt x="159" y="169"/>
                </a:cubicBezTo>
                <a:cubicBezTo>
                  <a:pt x="159" y="169"/>
                  <a:pt x="159" y="170"/>
                  <a:pt x="158" y="170"/>
                </a:cubicBezTo>
                <a:cubicBezTo>
                  <a:pt x="157" y="171"/>
                  <a:pt x="156" y="171"/>
                  <a:pt x="156" y="171"/>
                </a:cubicBezTo>
                <a:cubicBezTo>
                  <a:pt x="155" y="172"/>
                  <a:pt x="155" y="173"/>
                  <a:pt x="154" y="173"/>
                </a:cubicBezTo>
                <a:cubicBezTo>
                  <a:pt x="153" y="173"/>
                  <a:pt x="153" y="174"/>
                  <a:pt x="153" y="174"/>
                </a:cubicBezTo>
                <a:cubicBezTo>
                  <a:pt x="153" y="175"/>
                  <a:pt x="153" y="175"/>
                  <a:pt x="153" y="175"/>
                </a:cubicBezTo>
                <a:cubicBezTo>
                  <a:pt x="153" y="175"/>
                  <a:pt x="153" y="175"/>
                  <a:pt x="153" y="175"/>
                </a:cubicBezTo>
                <a:cubicBezTo>
                  <a:pt x="153" y="176"/>
                  <a:pt x="153" y="176"/>
                  <a:pt x="153" y="177"/>
                </a:cubicBezTo>
                <a:cubicBezTo>
                  <a:pt x="153" y="177"/>
                  <a:pt x="153" y="177"/>
                  <a:pt x="153" y="177"/>
                </a:cubicBezTo>
                <a:cubicBezTo>
                  <a:pt x="153" y="177"/>
                  <a:pt x="154" y="178"/>
                  <a:pt x="153" y="178"/>
                </a:cubicBezTo>
                <a:cubicBezTo>
                  <a:pt x="153" y="179"/>
                  <a:pt x="153" y="179"/>
                  <a:pt x="153" y="179"/>
                </a:cubicBezTo>
                <a:cubicBezTo>
                  <a:pt x="153" y="179"/>
                  <a:pt x="153" y="179"/>
                  <a:pt x="153" y="179"/>
                </a:cubicBezTo>
                <a:cubicBezTo>
                  <a:pt x="153" y="179"/>
                  <a:pt x="153" y="179"/>
                  <a:pt x="153" y="179"/>
                </a:cubicBezTo>
                <a:cubicBezTo>
                  <a:pt x="153" y="180"/>
                  <a:pt x="152" y="180"/>
                  <a:pt x="151" y="181"/>
                </a:cubicBezTo>
                <a:cubicBezTo>
                  <a:pt x="150" y="181"/>
                  <a:pt x="150" y="181"/>
                  <a:pt x="150" y="182"/>
                </a:cubicBezTo>
                <a:cubicBezTo>
                  <a:pt x="150" y="182"/>
                  <a:pt x="150" y="182"/>
                  <a:pt x="150" y="182"/>
                </a:cubicBezTo>
                <a:cubicBezTo>
                  <a:pt x="150" y="182"/>
                  <a:pt x="150" y="182"/>
                  <a:pt x="150" y="182"/>
                </a:cubicBezTo>
                <a:cubicBezTo>
                  <a:pt x="151" y="183"/>
                  <a:pt x="150" y="184"/>
                  <a:pt x="150" y="184"/>
                </a:cubicBezTo>
                <a:cubicBezTo>
                  <a:pt x="150" y="184"/>
                  <a:pt x="150" y="184"/>
                  <a:pt x="150" y="184"/>
                </a:cubicBezTo>
                <a:cubicBezTo>
                  <a:pt x="150" y="184"/>
                  <a:pt x="150" y="185"/>
                  <a:pt x="150" y="185"/>
                </a:cubicBezTo>
                <a:cubicBezTo>
                  <a:pt x="150" y="185"/>
                  <a:pt x="149" y="186"/>
                  <a:pt x="149" y="186"/>
                </a:cubicBezTo>
                <a:cubicBezTo>
                  <a:pt x="147" y="188"/>
                  <a:pt x="146" y="189"/>
                  <a:pt x="144" y="191"/>
                </a:cubicBezTo>
                <a:cubicBezTo>
                  <a:pt x="144" y="191"/>
                  <a:pt x="144" y="191"/>
                  <a:pt x="144" y="191"/>
                </a:cubicBezTo>
                <a:cubicBezTo>
                  <a:pt x="143" y="192"/>
                  <a:pt x="142" y="192"/>
                  <a:pt x="142" y="192"/>
                </a:cubicBezTo>
                <a:cubicBezTo>
                  <a:pt x="142" y="192"/>
                  <a:pt x="142" y="192"/>
                  <a:pt x="142" y="192"/>
                </a:cubicBezTo>
                <a:cubicBezTo>
                  <a:pt x="142" y="192"/>
                  <a:pt x="141" y="192"/>
                  <a:pt x="141" y="192"/>
                </a:cubicBezTo>
                <a:cubicBezTo>
                  <a:pt x="141" y="192"/>
                  <a:pt x="141" y="192"/>
                  <a:pt x="141" y="192"/>
                </a:cubicBezTo>
                <a:cubicBezTo>
                  <a:pt x="140" y="192"/>
                  <a:pt x="140" y="192"/>
                  <a:pt x="139" y="192"/>
                </a:cubicBezTo>
                <a:cubicBezTo>
                  <a:pt x="139" y="192"/>
                  <a:pt x="139" y="192"/>
                  <a:pt x="139" y="192"/>
                </a:cubicBezTo>
                <a:cubicBezTo>
                  <a:pt x="139" y="192"/>
                  <a:pt x="138" y="192"/>
                  <a:pt x="138" y="192"/>
                </a:cubicBezTo>
                <a:cubicBezTo>
                  <a:pt x="138" y="192"/>
                  <a:pt x="137" y="192"/>
                  <a:pt x="137" y="192"/>
                </a:cubicBezTo>
                <a:cubicBezTo>
                  <a:pt x="137" y="193"/>
                  <a:pt x="136" y="192"/>
                  <a:pt x="136" y="192"/>
                </a:cubicBezTo>
                <a:cubicBezTo>
                  <a:pt x="136" y="193"/>
                  <a:pt x="135" y="193"/>
                  <a:pt x="135" y="193"/>
                </a:cubicBezTo>
                <a:cubicBezTo>
                  <a:pt x="135" y="193"/>
                  <a:pt x="135" y="193"/>
                  <a:pt x="135" y="193"/>
                </a:cubicBezTo>
                <a:cubicBezTo>
                  <a:pt x="134" y="193"/>
                  <a:pt x="134" y="192"/>
                  <a:pt x="134" y="192"/>
                </a:cubicBezTo>
                <a:cubicBezTo>
                  <a:pt x="134" y="192"/>
                  <a:pt x="134" y="192"/>
                  <a:pt x="134" y="192"/>
                </a:cubicBezTo>
                <a:cubicBezTo>
                  <a:pt x="134" y="192"/>
                  <a:pt x="134" y="192"/>
                  <a:pt x="134" y="192"/>
                </a:cubicBezTo>
                <a:cubicBezTo>
                  <a:pt x="134" y="192"/>
                  <a:pt x="134" y="192"/>
                  <a:pt x="134" y="192"/>
                </a:cubicBezTo>
                <a:cubicBezTo>
                  <a:pt x="134" y="192"/>
                  <a:pt x="134" y="192"/>
                  <a:pt x="134" y="192"/>
                </a:cubicBezTo>
                <a:cubicBezTo>
                  <a:pt x="134" y="192"/>
                  <a:pt x="133" y="192"/>
                  <a:pt x="133" y="192"/>
                </a:cubicBezTo>
                <a:cubicBezTo>
                  <a:pt x="133" y="192"/>
                  <a:pt x="133" y="192"/>
                  <a:pt x="133" y="192"/>
                </a:cubicBezTo>
                <a:cubicBezTo>
                  <a:pt x="133" y="192"/>
                  <a:pt x="133" y="192"/>
                  <a:pt x="134" y="192"/>
                </a:cubicBezTo>
                <a:cubicBezTo>
                  <a:pt x="133" y="191"/>
                  <a:pt x="133" y="191"/>
                  <a:pt x="133" y="190"/>
                </a:cubicBezTo>
                <a:cubicBezTo>
                  <a:pt x="133" y="190"/>
                  <a:pt x="133" y="190"/>
                  <a:pt x="133" y="190"/>
                </a:cubicBezTo>
                <a:cubicBezTo>
                  <a:pt x="134" y="189"/>
                  <a:pt x="133" y="188"/>
                  <a:pt x="132" y="188"/>
                </a:cubicBezTo>
                <a:cubicBezTo>
                  <a:pt x="132" y="187"/>
                  <a:pt x="132" y="186"/>
                  <a:pt x="131" y="185"/>
                </a:cubicBezTo>
                <a:cubicBezTo>
                  <a:pt x="131" y="185"/>
                  <a:pt x="130" y="184"/>
                  <a:pt x="130" y="184"/>
                </a:cubicBezTo>
                <a:cubicBezTo>
                  <a:pt x="130" y="182"/>
                  <a:pt x="130" y="182"/>
                  <a:pt x="130" y="182"/>
                </a:cubicBezTo>
                <a:cubicBezTo>
                  <a:pt x="130" y="182"/>
                  <a:pt x="130" y="182"/>
                  <a:pt x="130" y="182"/>
                </a:cubicBezTo>
                <a:cubicBezTo>
                  <a:pt x="130" y="182"/>
                  <a:pt x="129" y="181"/>
                  <a:pt x="129" y="181"/>
                </a:cubicBezTo>
                <a:cubicBezTo>
                  <a:pt x="129" y="181"/>
                  <a:pt x="129" y="181"/>
                  <a:pt x="129" y="180"/>
                </a:cubicBezTo>
                <a:cubicBezTo>
                  <a:pt x="129" y="180"/>
                  <a:pt x="129" y="180"/>
                  <a:pt x="129" y="180"/>
                </a:cubicBezTo>
                <a:cubicBezTo>
                  <a:pt x="129" y="179"/>
                  <a:pt x="129" y="179"/>
                  <a:pt x="129" y="178"/>
                </a:cubicBezTo>
                <a:cubicBezTo>
                  <a:pt x="129" y="177"/>
                  <a:pt x="128" y="176"/>
                  <a:pt x="128" y="176"/>
                </a:cubicBezTo>
                <a:cubicBezTo>
                  <a:pt x="128" y="175"/>
                  <a:pt x="127" y="174"/>
                  <a:pt x="127" y="173"/>
                </a:cubicBezTo>
                <a:cubicBezTo>
                  <a:pt x="126" y="173"/>
                  <a:pt x="126" y="172"/>
                  <a:pt x="126" y="172"/>
                </a:cubicBezTo>
                <a:cubicBezTo>
                  <a:pt x="126" y="171"/>
                  <a:pt x="126" y="170"/>
                  <a:pt x="126" y="169"/>
                </a:cubicBezTo>
                <a:cubicBezTo>
                  <a:pt x="126" y="169"/>
                  <a:pt x="126" y="167"/>
                  <a:pt x="127" y="166"/>
                </a:cubicBezTo>
                <a:cubicBezTo>
                  <a:pt x="127" y="166"/>
                  <a:pt x="127" y="166"/>
                  <a:pt x="127" y="166"/>
                </a:cubicBezTo>
                <a:cubicBezTo>
                  <a:pt x="127" y="166"/>
                  <a:pt x="127" y="166"/>
                  <a:pt x="127" y="166"/>
                </a:cubicBezTo>
                <a:cubicBezTo>
                  <a:pt x="127" y="165"/>
                  <a:pt x="127" y="165"/>
                  <a:pt x="128" y="165"/>
                </a:cubicBezTo>
                <a:cubicBezTo>
                  <a:pt x="128" y="165"/>
                  <a:pt x="128" y="164"/>
                  <a:pt x="128" y="164"/>
                </a:cubicBezTo>
                <a:cubicBezTo>
                  <a:pt x="128" y="164"/>
                  <a:pt x="128" y="163"/>
                  <a:pt x="128" y="163"/>
                </a:cubicBezTo>
                <a:cubicBezTo>
                  <a:pt x="128" y="162"/>
                  <a:pt x="127" y="161"/>
                  <a:pt x="128" y="161"/>
                </a:cubicBezTo>
                <a:cubicBezTo>
                  <a:pt x="128" y="160"/>
                  <a:pt x="127" y="160"/>
                  <a:pt x="127" y="159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27" y="158"/>
                  <a:pt x="127" y="158"/>
                  <a:pt x="126" y="158"/>
                </a:cubicBezTo>
                <a:cubicBezTo>
                  <a:pt x="126" y="157"/>
                  <a:pt x="126" y="157"/>
                  <a:pt x="126" y="157"/>
                </a:cubicBezTo>
                <a:cubicBezTo>
                  <a:pt x="126" y="157"/>
                  <a:pt x="126" y="156"/>
                  <a:pt x="126" y="156"/>
                </a:cubicBezTo>
                <a:cubicBezTo>
                  <a:pt x="125" y="155"/>
                  <a:pt x="125" y="155"/>
                  <a:pt x="124" y="155"/>
                </a:cubicBezTo>
                <a:cubicBezTo>
                  <a:pt x="124" y="154"/>
                  <a:pt x="124" y="154"/>
                  <a:pt x="124" y="154"/>
                </a:cubicBezTo>
                <a:cubicBezTo>
                  <a:pt x="124" y="154"/>
                  <a:pt x="124" y="154"/>
                  <a:pt x="124" y="154"/>
                </a:cubicBezTo>
                <a:cubicBezTo>
                  <a:pt x="124" y="153"/>
                  <a:pt x="123" y="153"/>
                  <a:pt x="123" y="153"/>
                </a:cubicBezTo>
                <a:cubicBezTo>
                  <a:pt x="123" y="153"/>
                  <a:pt x="123" y="153"/>
                  <a:pt x="123" y="153"/>
                </a:cubicBezTo>
                <a:cubicBezTo>
                  <a:pt x="123" y="153"/>
                  <a:pt x="123" y="153"/>
                  <a:pt x="123" y="153"/>
                </a:cubicBezTo>
                <a:cubicBezTo>
                  <a:pt x="123" y="153"/>
                  <a:pt x="123" y="152"/>
                  <a:pt x="123" y="152"/>
                </a:cubicBezTo>
                <a:cubicBezTo>
                  <a:pt x="123" y="152"/>
                  <a:pt x="123" y="152"/>
                  <a:pt x="123" y="152"/>
                </a:cubicBezTo>
                <a:cubicBezTo>
                  <a:pt x="122" y="152"/>
                  <a:pt x="122" y="152"/>
                  <a:pt x="122" y="152"/>
                </a:cubicBezTo>
                <a:cubicBezTo>
                  <a:pt x="123" y="151"/>
                  <a:pt x="123" y="151"/>
                  <a:pt x="123" y="150"/>
                </a:cubicBezTo>
                <a:cubicBezTo>
                  <a:pt x="123" y="150"/>
                  <a:pt x="123" y="150"/>
                  <a:pt x="123" y="150"/>
                </a:cubicBezTo>
                <a:cubicBezTo>
                  <a:pt x="123" y="150"/>
                  <a:pt x="123" y="150"/>
                  <a:pt x="123" y="150"/>
                </a:cubicBezTo>
                <a:cubicBezTo>
                  <a:pt x="123" y="150"/>
                  <a:pt x="123" y="150"/>
                  <a:pt x="123" y="150"/>
                </a:cubicBezTo>
                <a:cubicBezTo>
                  <a:pt x="123" y="150"/>
                  <a:pt x="123" y="150"/>
                  <a:pt x="123" y="149"/>
                </a:cubicBezTo>
                <a:cubicBezTo>
                  <a:pt x="123" y="149"/>
                  <a:pt x="123" y="149"/>
                  <a:pt x="123" y="149"/>
                </a:cubicBezTo>
                <a:cubicBezTo>
                  <a:pt x="123" y="149"/>
                  <a:pt x="123" y="149"/>
                  <a:pt x="123" y="149"/>
                </a:cubicBezTo>
                <a:cubicBezTo>
                  <a:pt x="123" y="149"/>
                  <a:pt x="123" y="148"/>
                  <a:pt x="124" y="148"/>
                </a:cubicBezTo>
                <a:cubicBezTo>
                  <a:pt x="124" y="148"/>
                  <a:pt x="123" y="148"/>
                  <a:pt x="123" y="148"/>
                </a:cubicBezTo>
                <a:cubicBezTo>
                  <a:pt x="123" y="148"/>
                  <a:pt x="124" y="147"/>
                  <a:pt x="124" y="147"/>
                </a:cubicBezTo>
                <a:cubicBezTo>
                  <a:pt x="124" y="147"/>
                  <a:pt x="123" y="147"/>
                  <a:pt x="123" y="146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2" y="146"/>
                  <a:pt x="123" y="146"/>
                  <a:pt x="122" y="145"/>
                </a:cubicBezTo>
                <a:cubicBezTo>
                  <a:pt x="122" y="145"/>
                  <a:pt x="122" y="145"/>
                  <a:pt x="122" y="145"/>
                </a:cubicBezTo>
                <a:cubicBezTo>
                  <a:pt x="122" y="145"/>
                  <a:pt x="122" y="145"/>
                  <a:pt x="122" y="145"/>
                </a:cubicBezTo>
                <a:cubicBezTo>
                  <a:pt x="121" y="145"/>
                  <a:pt x="121" y="145"/>
                  <a:pt x="120" y="145"/>
                </a:cubicBezTo>
                <a:cubicBezTo>
                  <a:pt x="120" y="146"/>
                  <a:pt x="118" y="145"/>
                  <a:pt x="118" y="144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8" y="143"/>
                  <a:pt x="117" y="143"/>
                  <a:pt x="116" y="143"/>
                </a:cubicBezTo>
                <a:cubicBezTo>
                  <a:pt x="116" y="143"/>
                  <a:pt x="116" y="143"/>
                  <a:pt x="116" y="143"/>
                </a:cubicBezTo>
                <a:cubicBezTo>
                  <a:pt x="115" y="143"/>
                  <a:pt x="114" y="143"/>
                  <a:pt x="114" y="143"/>
                </a:cubicBezTo>
                <a:cubicBezTo>
                  <a:pt x="113" y="143"/>
                  <a:pt x="113" y="144"/>
                  <a:pt x="113" y="144"/>
                </a:cubicBezTo>
                <a:cubicBezTo>
                  <a:pt x="113" y="144"/>
                  <a:pt x="112" y="144"/>
                  <a:pt x="112" y="144"/>
                </a:cubicBezTo>
                <a:cubicBezTo>
                  <a:pt x="111" y="144"/>
                  <a:pt x="110" y="145"/>
                  <a:pt x="110" y="145"/>
                </a:cubicBezTo>
                <a:cubicBezTo>
                  <a:pt x="109" y="145"/>
                  <a:pt x="109" y="144"/>
                  <a:pt x="108" y="144"/>
                </a:cubicBezTo>
                <a:cubicBezTo>
                  <a:pt x="108" y="144"/>
                  <a:pt x="108" y="144"/>
                  <a:pt x="108" y="145"/>
                </a:cubicBezTo>
                <a:cubicBezTo>
                  <a:pt x="108" y="145"/>
                  <a:pt x="108" y="144"/>
                  <a:pt x="107" y="144"/>
                </a:cubicBezTo>
                <a:cubicBezTo>
                  <a:pt x="107" y="144"/>
                  <a:pt x="106" y="144"/>
                  <a:pt x="106" y="144"/>
                </a:cubicBezTo>
                <a:cubicBezTo>
                  <a:pt x="105" y="145"/>
                  <a:pt x="105" y="145"/>
                  <a:pt x="105" y="145"/>
                </a:cubicBezTo>
                <a:cubicBezTo>
                  <a:pt x="104" y="145"/>
                  <a:pt x="104" y="145"/>
                  <a:pt x="103" y="145"/>
                </a:cubicBezTo>
                <a:cubicBezTo>
                  <a:pt x="103" y="146"/>
                  <a:pt x="102" y="145"/>
                  <a:pt x="102" y="145"/>
                </a:cubicBezTo>
                <a:cubicBezTo>
                  <a:pt x="101" y="144"/>
                  <a:pt x="101" y="144"/>
                  <a:pt x="100" y="143"/>
                </a:cubicBezTo>
                <a:cubicBezTo>
                  <a:pt x="100" y="143"/>
                  <a:pt x="99" y="143"/>
                  <a:pt x="99" y="143"/>
                </a:cubicBezTo>
                <a:cubicBezTo>
                  <a:pt x="98" y="143"/>
                  <a:pt x="98" y="142"/>
                  <a:pt x="98" y="142"/>
                </a:cubicBezTo>
                <a:cubicBezTo>
                  <a:pt x="98" y="142"/>
                  <a:pt x="98" y="142"/>
                  <a:pt x="98" y="142"/>
                </a:cubicBezTo>
                <a:cubicBezTo>
                  <a:pt x="97" y="141"/>
                  <a:pt x="97" y="141"/>
                  <a:pt x="97" y="141"/>
                </a:cubicBezTo>
                <a:cubicBezTo>
                  <a:pt x="97" y="141"/>
                  <a:pt x="97" y="141"/>
                  <a:pt x="97" y="141"/>
                </a:cubicBezTo>
                <a:cubicBezTo>
                  <a:pt x="97" y="141"/>
                  <a:pt x="97" y="141"/>
                  <a:pt x="97" y="141"/>
                </a:cubicBezTo>
                <a:cubicBezTo>
                  <a:pt x="97" y="140"/>
                  <a:pt x="97" y="140"/>
                  <a:pt x="97" y="140"/>
                </a:cubicBezTo>
                <a:cubicBezTo>
                  <a:pt x="97" y="140"/>
                  <a:pt x="97" y="140"/>
                  <a:pt x="97" y="140"/>
                </a:cubicBezTo>
                <a:cubicBezTo>
                  <a:pt x="97" y="140"/>
                  <a:pt x="97" y="140"/>
                  <a:pt x="97" y="140"/>
                </a:cubicBezTo>
                <a:cubicBezTo>
                  <a:pt x="97" y="140"/>
                  <a:pt x="96" y="140"/>
                  <a:pt x="96" y="139"/>
                </a:cubicBezTo>
                <a:cubicBezTo>
                  <a:pt x="96" y="139"/>
                  <a:pt x="96" y="139"/>
                  <a:pt x="96" y="139"/>
                </a:cubicBezTo>
                <a:cubicBezTo>
                  <a:pt x="96" y="139"/>
                  <a:pt x="95" y="139"/>
                  <a:pt x="95" y="138"/>
                </a:cubicBezTo>
                <a:cubicBezTo>
                  <a:pt x="95" y="138"/>
                  <a:pt x="95" y="138"/>
                  <a:pt x="95" y="138"/>
                </a:cubicBezTo>
                <a:cubicBezTo>
                  <a:pt x="95" y="138"/>
                  <a:pt x="95" y="138"/>
                  <a:pt x="94" y="138"/>
                </a:cubicBezTo>
                <a:cubicBezTo>
                  <a:pt x="94" y="138"/>
                  <a:pt x="94" y="138"/>
                  <a:pt x="94" y="138"/>
                </a:cubicBezTo>
                <a:cubicBezTo>
                  <a:pt x="94" y="137"/>
                  <a:pt x="94" y="137"/>
                  <a:pt x="94" y="137"/>
                </a:cubicBezTo>
                <a:cubicBezTo>
                  <a:pt x="94" y="137"/>
                  <a:pt x="94" y="137"/>
                  <a:pt x="94" y="137"/>
                </a:cubicBezTo>
                <a:cubicBezTo>
                  <a:pt x="94" y="136"/>
                  <a:pt x="94" y="137"/>
                  <a:pt x="93" y="137"/>
                </a:cubicBezTo>
                <a:cubicBezTo>
                  <a:pt x="93" y="136"/>
                  <a:pt x="93" y="136"/>
                  <a:pt x="93" y="136"/>
                </a:cubicBezTo>
                <a:cubicBezTo>
                  <a:pt x="93" y="136"/>
                  <a:pt x="93" y="136"/>
                  <a:pt x="93" y="136"/>
                </a:cubicBezTo>
                <a:cubicBezTo>
                  <a:pt x="93" y="136"/>
                  <a:pt x="93" y="136"/>
                  <a:pt x="92" y="136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93" y="135"/>
                  <a:pt x="93" y="135"/>
                  <a:pt x="93" y="135"/>
                </a:cubicBezTo>
                <a:cubicBezTo>
                  <a:pt x="93" y="135"/>
                  <a:pt x="93" y="134"/>
                  <a:pt x="93" y="134"/>
                </a:cubicBezTo>
                <a:cubicBezTo>
                  <a:pt x="92" y="134"/>
                  <a:pt x="92" y="133"/>
                  <a:pt x="92" y="133"/>
                </a:cubicBezTo>
                <a:cubicBezTo>
                  <a:pt x="92" y="133"/>
                  <a:pt x="92" y="133"/>
                  <a:pt x="92" y="133"/>
                </a:cubicBezTo>
                <a:cubicBezTo>
                  <a:pt x="92" y="133"/>
                  <a:pt x="93" y="132"/>
                  <a:pt x="93" y="132"/>
                </a:cubicBezTo>
                <a:cubicBezTo>
                  <a:pt x="93" y="131"/>
                  <a:pt x="93" y="131"/>
                  <a:pt x="93" y="131"/>
                </a:cubicBezTo>
                <a:cubicBezTo>
                  <a:pt x="93" y="130"/>
                  <a:pt x="94" y="128"/>
                  <a:pt x="93" y="128"/>
                </a:cubicBezTo>
                <a:cubicBezTo>
                  <a:pt x="93" y="127"/>
                  <a:pt x="93" y="126"/>
                  <a:pt x="92" y="126"/>
                </a:cubicBezTo>
                <a:cubicBezTo>
                  <a:pt x="92" y="126"/>
                  <a:pt x="92" y="126"/>
                  <a:pt x="92" y="126"/>
                </a:cubicBezTo>
                <a:cubicBezTo>
                  <a:pt x="92" y="125"/>
                  <a:pt x="92" y="125"/>
                  <a:pt x="92" y="124"/>
                </a:cubicBezTo>
                <a:cubicBezTo>
                  <a:pt x="93" y="124"/>
                  <a:pt x="93" y="124"/>
                  <a:pt x="93" y="124"/>
                </a:cubicBezTo>
                <a:cubicBezTo>
                  <a:pt x="93" y="123"/>
                  <a:pt x="93" y="123"/>
                  <a:pt x="94" y="122"/>
                </a:cubicBezTo>
                <a:cubicBezTo>
                  <a:pt x="94" y="122"/>
                  <a:pt x="94" y="121"/>
                  <a:pt x="95" y="121"/>
                </a:cubicBezTo>
                <a:cubicBezTo>
                  <a:pt x="95" y="121"/>
                  <a:pt x="95" y="121"/>
                  <a:pt x="95" y="121"/>
                </a:cubicBezTo>
                <a:cubicBezTo>
                  <a:pt x="95" y="120"/>
                  <a:pt x="95" y="120"/>
                  <a:pt x="95" y="119"/>
                </a:cubicBezTo>
                <a:cubicBezTo>
                  <a:pt x="95" y="119"/>
                  <a:pt x="96" y="119"/>
                  <a:pt x="96" y="119"/>
                </a:cubicBezTo>
                <a:cubicBezTo>
                  <a:pt x="96" y="118"/>
                  <a:pt x="96" y="117"/>
                  <a:pt x="97" y="117"/>
                </a:cubicBezTo>
                <a:cubicBezTo>
                  <a:pt x="97" y="117"/>
                  <a:pt x="98" y="117"/>
                  <a:pt x="98" y="117"/>
                </a:cubicBezTo>
                <a:cubicBezTo>
                  <a:pt x="99" y="117"/>
                  <a:pt x="100" y="115"/>
                  <a:pt x="100" y="115"/>
                </a:cubicBezTo>
                <a:cubicBezTo>
                  <a:pt x="101" y="114"/>
                  <a:pt x="100" y="114"/>
                  <a:pt x="100" y="113"/>
                </a:cubicBezTo>
                <a:moveTo>
                  <a:pt x="95" y="62"/>
                </a:moveTo>
                <a:cubicBezTo>
                  <a:pt x="95" y="62"/>
                  <a:pt x="95" y="62"/>
                  <a:pt x="95" y="62"/>
                </a:cubicBezTo>
                <a:cubicBezTo>
                  <a:pt x="95" y="63"/>
                  <a:pt x="95" y="63"/>
                  <a:pt x="94" y="63"/>
                </a:cubicBezTo>
                <a:cubicBezTo>
                  <a:pt x="94" y="63"/>
                  <a:pt x="93" y="63"/>
                  <a:pt x="93" y="64"/>
                </a:cubicBezTo>
                <a:cubicBezTo>
                  <a:pt x="92" y="64"/>
                  <a:pt x="92" y="64"/>
                  <a:pt x="92" y="64"/>
                </a:cubicBezTo>
                <a:cubicBezTo>
                  <a:pt x="91" y="64"/>
                  <a:pt x="91" y="65"/>
                  <a:pt x="90" y="65"/>
                </a:cubicBezTo>
                <a:cubicBezTo>
                  <a:pt x="90" y="64"/>
                  <a:pt x="89" y="64"/>
                  <a:pt x="89" y="64"/>
                </a:cubicBezTo>
                <a:cubicBezTo>
                  <a:pt x="89" y="64"/>
                  <a:pt x="88" y="64"/>
                  <a:pt x="88" y="64"/>
                </a:cubicBezTo>
                <a:cubicBezTo>
                  <a:pt x="88" y="64"/>
                  <a:pt x="86" y="64"/>
                  <a:pt x="86" y="64"/>
                </a:cubicBezTo>
                <a:cubicBezTo>
                  <a:pt x="86" y="63"/>
                  <a:pt x="87" y="63"/>
                  <a:pt x="87" y="63"/>
                </a:cubicBezTo>
                <a:cubicBezTo>
                  <a:pt x="86" y="63"/>
                  <a:pt x="86" y="62"/>
                  <a:pt x="86" y="62"/>
                </a:cubicBezTo>
                <a:cubicBezTo>
                  <a:pt x="86" y="62"/>
                  <a:pt x="85" y="62"/>
                  <a:pt x="85" y="62"/>
                </a:cubicBezTo>
                <a:cubicBezTo>
                  <a:pt x="84" y="62"/>
                  <a:pt x="84" y="62"/>
                  <a:pt x="84" y="62"/>
                </a:cubicBezTo>
                <a:cubicBezTo>
                  <a:pt x="84" y="62"/>
                  <a:pt x="84" y="62"/>
                  <a:pt x="84" y="62"/>
                </a:cubicBezTo>
                <a:cubicBezTo>
                  <a:pt x="85" y="62"/>
                  <a:pt x="86" y="62"/>
                  <a:pt x="87" y="61"/>
                </a:cubicBezTo>
                <a:cubicBezTo>
                  <a:pt x="87" y="61"/>
                  <a:pt x="87" y="61"/>
                  <a:pt x="87" y="61"/>
                </a:cubicBezTo>
                <a:cubicBezTo>
                  <a:pt x="87" y="61"/>
                  <a:pt x="87" y="61"/>
                  <a:pt x="87" y="61"/>
                </a:cubicBezTo>
                <a:cubicBezTo>
                  <a:pt x="86" y="61"/>
                  <a:pt x="86" y="61"/>
                  <a:pt x="86" y="60"/>
                </a:cubicBezTo>
                <a:cubicBezTo>
                  <a:pt x="85" y="60"/>
                  <a:pt x="84" y="61"/>
                  <a:pt x="84" y="60"/>
                </a:cubicBezTo>
                <a:cubicBezTo>
                  <a:pt x="84" y="60"/>
                  <a:pt x="84" y="60"/>
                  <a:pt x="84" y="60"/>
                </a:cubicBezTo>
                <a:cubicBezTo>
                  <a:pt x="84" y="60"/>
                  <a:pt x="85" y="60"/>
                  <a:pt x="85" y="60"/>
                </a:cubicBezTo>
                <a:cubicBezTo>
                  <a:pt x="85" y="60"/>
                  <a:pt x="85" y="60"/>
                  <a:pt x="85" y="60"/>
                </a:cubicBezTo>
                <a:cubicBezTo>
                  <a:pt x="85" y="60"/>
                  <a:pt x="85" y="60"/>
                  <a:pt x="84" y="60"/>
                </a:cubicBezTo>
                <a:cubicBezTo>
                  <a:pt x="85" y="59"/>
                  <a:pt x="85" y="60"/>
                  <a:pt x="86" y="59"/>
                </a:cubicBezTo>
                <a:cubicBezTo>
                  <a:pt x="86" y="59"/>
                  <a:pt x="86" y="59"/>
                  <a:pt x="86" y="59"/>
                </a:cubicBezTo>
                <a:cubicBezTo>
                  <a:pt x="86" y="59"/>
                  <a:pt x="86" y="59"/>
                  <a:pt x="85" y="59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59"/>
                  <a:pt x="86" y="59"/>
                  <a:pt x="86" y="59"/>
                </a:cubicBezTo>
                <a:cubicBezTo>
                  <a:pt x="86" y="59"/>
                  <a:pt x="87" y="59"/>
                  <a:pt x="87" y="60"/>
                </a:cubicBezTo>
                <a:cubicBezTo>
                  <a:pt x="87" y="60"/>
                  <a:pt x="87" y="60"/>
                  <a:pt x="87" y="60"/>
                </a:cubicBezTo>
                <a:cubicBezTo>
                  <a:pt x="87" y="61"/>
                  <a:pt x="87" y="61"/>
                  <a:pt x="87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60"/>
                  <a:pt x="88" y="60"/>
                  <a:pt x="88" y="59"/>
                </a:cubicBezTo>
                <a:cubicBezTo>
                  <a:pt x="89" y="59"/>
                  <a:pt x="89" y="59"/>
                  <a:pt x="89" y="59"/>
                </a:cubicBezTo>
                <a:cubicBezTo>
                  <a:pt x="89" y="59"/>
                  <a:pt x="89" y="59"/>
                  <a:pt x="89" y="59"/>
                </a:cubicBezTo>
                <a:cubicBezTo>
                  <a:pt x="89" y="60"/>
                  <a:pt x="89" y="60"/>
                  <a:pt x="89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90" y="59"/>
                  <a:pt x="90" y="59"/>
                  <a:pt x="90" y="59"/>
                </a:cubicBezTo>
                <a:cubicBezTo>
                  <a:pt x="90" y="60"/>
                  <a:pt x="91" y="60"/>
                  <a:pt x="91" y="60"/>
                </a:cubicBezTo>
                <a:cubicBezTo>
                  <a:pt x="91" y="60"/>
                  <a:pt x="91" y="60"/>
                  <a:pt x="91" y="59"/>
                </a:cubicBezTo>
                <a:cubicBezTo>
                  <a:pt x="92" y="59"/>
                  <a:pt x="92" y="60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3" y="59"/>
                  <a:pt x="94" y="59"/>
                </a:cubicBezTo>
                <a:cubicBezTo>
                  <a:pt x="94" y="59"/>
                  <a:pt x="94" y="59"/>
                  <a:pt x="95" y="59"/>
                </a:cubicBezTo>
                <a:cubicBezTo>
                  <a:pt x="95" y="59"/>
                  <a:pt x="95" y="60"/>
                  <a:pt x="95" y="60"/>
                </a:cubicBezTo>
                <a:cubicBezTo>
                  <a:pt x="95" y="60"/>
                  <a:pt x="95" y="60"/>
                  <a:pt x="95" y="60"/>
                </a:cubicBezTo>
                <a:cubicBezTo>
                  <a:pt x="95" y="60"/>
                  <a:pt x="95" y="60"/>
                  <a:pt x="95" y="60"/>
                </a:cubicBezTo>
                <a:cubicBezTo>
                  <a:pt x="95" y="60"/>
                  <a:pt x="96" y="60"/>
                  <a:pt x="96" y="60"/>
                </a:cubicBezTo>
                <a:cubicBezTo>
                  <a:pt x="96" y="61"/>
                  <a:pt x="96" y="62"/>
                  <a:pt x="96" y="62"/>
                </a:cubicBezTo>
                <a:cubicBezTo>
                  <a:pt x="96" y="62"/>
                  <a:pt x="96" y="62"/>
                  <a:pt x="95" y="62"/>
                </a:cubicBezTo>
                <a:moveTo>
                  <a:pt x="122" y="146"/>
                </a:moveTo>
                <a:cubicBezTo>
                  <a:pt x="122" y="147"/>
                  <a:pt x="122" y="147"/>
                  <a:pt x="122" y="147"/>
                </a:cubicBezTo>
                <a:cubicBezTo>
                  <a:pt x="122" y="147"/>
                  <a:pt x="122" y="147"/>
                  <a:pt x="122" y="147"/>
                </a:cubicBezTo>
                <a:cubicBezTo>
                  <a:pt x="122" y="147"/>
                  <a:pt x="122" y="147"/>
                  <a:pt x="122" y="147"/>
                </a:cubicBezTo>
                <a:cubicBezTo>
                  <a:pt x="122" y="147"/>
                  <a:pt x="122" y="146"/>
                  <a:pt x="122" y="146"/>
                </a:cubicBezTo>
                <a:cubicBezTo>
                  <a:pt x="122" y="146"/>
                  <a:pt x="122" y="146"/>
                  <a:pt x="122" y="146"/>
                </a:cubicBezTo>
                <a:moveTo>
                  <a:pt x="163" y="176"/>
                </a:moveTo>
                <a:cubicBezTo>
                  <a:pt x="163" y="176"/>
                  <a:pt x="163" y="176"/>
                  <a:pt x="163" y="176"/>
                </a:cubicBezTo>
                <a:cubicBezTo>
                  <a:pt x="163" y="176"/>
                  <a:pt x="164" y="174"/>
                  <a:pt x="164" y="174"/>
                </a:cubicBezTo>
                <a:cubicBezTo>
                  <a:pt x="164" y="173"/>
                  <a:pt x="164" y="173"/>
                  <a:pt x="164" y="173"/>
                </a:cubicBezTo>
                <a:cubicBezTo>
                  <a:pt x="164" y="173"/>
                  <a:pt x="164" y="173"/>
                  <a:pt x="164" y="173"/>
                </a:cubicBezTo>
                <a:cubicBezTo>
                  <a:pt x="164" y="172"/>
                  <a:pt x="163" y="172"/>
                  <a:pt x="163" y="171"/>
                </a:cubicBezTo>
                <a:cubicBezTo>
                  <a:pt x="164" y="171"/>
                  <a:pt x="164" y="170"/>
                  <a:pt x="164" y="170"/>
                </a:cubicBezTo>
                <a:cubicBezTo>
                  <a:pt x="164" y="170"/>
                  <a:pt x="164" y="170"/>
                  <a:pt x="164" y="170"/>
                </a:cubicBezTo>
                <a:cubicBezTo>
                  <a:pt x="165" y="170"/>
                  <a:pt x="165" y="169"/>
                  <a:pt x="165" y="169"/>
                </a:cubicBezTo>
                <a:cubicBezTo>
                  <a:pt x="165" y="169"/>
                  <a:pt x="165" y="170"/>
                  <a:pt x="165" y="169"/>
                </a:cubicBezTo>
                <a:cubicBezTo>
                  <a:pt x="165" y="169"/>
                  <a:pt x="165" y="169"/>
                  <a:pt x="165" y="169"/>
                </a:cubicBezTo>
                <a:cubicBezTo>
                  <a:pt x="166" y="169"/>
                  <a:pt x="166" y="169"/>
                  <a:pt x="166" y="169"/>
                </a:cubicBezTo>
                <a:cubicBezTo>
                  <a:pt x="166" y="169"/>
                  <a:pt x="166" y="169"/>
                  <a:pt x="166" y="169"/>
                </a:cubicBezTo>
                <a:cubicBezTo>
                  <a:pt x="166" y="169"/>
                  <a:pt x="167" y="169"/>
                  <a:pt x="167" y="169"/>
                </a:cubicBezTo>
                <a:cubicBezTo>
                  <a:pt x="167" y="169"/>
                  <a:pt x="167" y="169"/>
                  <a:pt x="167" y="169"/>
                </a:cubicBezTo>
                <a:cubicBezTo>
                  <a:pt x="167" y="169"/>
                  <a:pt x="167" y="169"/>
                  <a:pt x="167" y="169"/>
                </a:cubicBezTo>
                <a:cubicBezTo>
                  <a:pt x="167" y="168"/>
                  <a:pt x="167" y="168"/>
                  <a:pt x="167" y="168"/>
                </a:cubicBezTo>
                <a:cubicBezTo>
                  <a:pt x="167" y="168"/>
                  <a:pt x="167" y="168"/>
                  <a:pt x="167" y="168"/>
                </a:cubicBezTo>
                <a:cubicBezTo>
                  <a:pt x="167" y="168"/>
                  <a:pt x="167" y="168"/>
                  <a:pt x="167" y="168"/>
                </a:cubicBezTo>
                <a:cubicBezTo>
                  <a:pt x="167" y="168"/>
                  <a:pt x="167" y="168"/>
                  <a:pt x="168" y="168"/>
                </a:cubicBezTo>
                <a:cubicBezTo>
                  <a:pt x="168" y="168"/>
                  <a:pt x="168" y="168"/>
                  <a:pt x="168" y="168"/>
                </a:cubicBezTo>
                <a:cubicBezTo>
                  <a:pt x="168" y="168"/>
                  <a:pt x="168" y="168"/>
                  <a:pt x="168" y="167"/>
                </a:cubicBezTo>
                <a:cubicBezTo>
                  <a:pt x="168" y="167"/>
                  <a:pt x="168" y="167"/>
                  <a:pt x="168" y="167"/>
                </a:cubicBezTo>
                <a:cubicBezTo>
                  <a:pt x="168" y="167"/>
                  <a:pt x="168" y="167"/>
                  <a:pt x="168" y="167"/>
                </a:cubicBezTo>
                <a:cubicBezTo>
                  <a:pt x="168" y="167"/>
                  <a:pt x="168" y="167"/>
                  <a:pt x="168" y="167"/>
                </a:cubicBezTo>
                <a:cubicBezTo>
                  <a:pt x="168" y="167"/>
                  <a:pt x="168" y="167"/>
                  <a:pt x="168" y="166"/>
                </a:cubicBezTo>
                <a:cubicBezTo>
                  <a:pt x="168" y="166"/>
                  <a:pt x="168" y="166"/>
                  <a:pt x="168" y="166"/>
                </a:cubicBezTo>
                <a:cubicBezTo>
                  <a:pt x="168" y="167"/>
                  <a:pt x="168" y="167"/>
                  <a:pt x="168" y="167"/>
                </a:cubicBezTo>
                <a:cubicBezTo>
                  <a:pt x="169" y="167"/>
                  <a:pt x="169" y="167"/>
                  <a:pt x="169" y="166"/>
                </a:cubicBezTo>
                <a:cubicBezTo>
                  <a:pt x="169" y="166"/>
                  <a:pt x="169" y="166"/>
                  <a:pt x="169" y="165"/>
                </a:cubicBezTo>
                <a:cubicBezTo>
                  <a:pt x="169" y="165"/>
                  <a:pt x="169" y="165"/>
                  <a:pt x="170" y="165"/>
                </a:cubicBezTo>
                <a:cubicBezTo>
                  <a:pt x="170" y="165"/>
                  <a:pt x="170" y="165"/>
                  <a:pt x="170" y="166"/>
                </a:cubicBezTo>
                <a:cubicBezTo>
                  <a:pt x="171" y="166"/>
                  <a:pt x="170" y="167"/>
                  <a:pt x="171" y="168"/>
                </a:cubicBezTo>
                <a:cubicBezTo>
                  <a:pt x="171" y="168"/>
                  <a:pt x="171" y="168"/>
                  <a:pt x="171" y="169"/>
                </a:cubicBezTo>
                <a:cubicBezTo>
                  <a:pt x="171" y="169"/>
                  <a:pt x="171" y="169"/>
                  <a:pt x="171" y="169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70" y="169"/>
                  <a:pt x="170" y="169"/>
                  <a:pt x="170" y="169"/>
                </a:cubicBezTo>
                <a:cubicBezTo>
                  <a:pt x="170" y="169"/>
                  <a:pt x="170" y="170"/>
                  <a:pt x="170" y="170"/>
                </a:cubicBezTo>
                <a:cubicBezTo>
                  <a:pt x="170" y="170"/>
                  <a:pt x="170" y="170"/>
                  <a:pt x="170" y="171"/>
                </a:cubicBezTo>
                <a:cubicBezTo>
                  <a:pt x="170" y="171"/>
                  <a:pt x="170" y="172"/>
                  <a:pt x="170" y="172"/>
                </a:cubicBezTo>
                <a:cubicBezTo>
                  <a:pt x="169" y="174"/>
                  <a:pt x="168" y="176"/>
                  <a:pt x="168" y="178"/>
                </a:cubicBezTo>
                <a:cubicBezTo>
                  <a:pt x="168" y="179"/>
                  <a:pt x="167" y="180"/>
                  <a:pt x="167" y="181"/>
                </a:cubicBezTo>
                <a:cubicBezTo>
                  <a:pt x="167" y="181"/>
                  <a:pt x="166" y="181"/>
                  <a:pt x="166" y="181"/>
                </a:cubicBezTo>
                <a:cubicBezTo>
                  <a:pt x="165" y="181"/>
                  <a:pt x="165" y="181"/>
                  <a:pt x="165" y="181"/>
                </a:cubicBezTo>
                <a:cubicBezTo>
                  <a:pt x="164" y="181"/>
                  <a:pt x="164" y="181"/>
                  <a:pt x="163" y="180"/>
                </a:cubicBezTo>
                <a:cubicBezTo>
                  <a:pt x="163" y="180"/>
                  <a:pt x="163" y="180"/>
                  <a:pt x="163" y="180"/>
                </a:cubicBezTo>
                <a:cubicBezTo>
                  <a:pt x="163" y="180"/>
                  <a:pt x="163" y="179"/>
                  <a:pt x="163" y="179"/>
                </a:cubicBezTo>
                <a:cubicBezTo>
                  <a:pt x="163" y="179"/>
                  <a:pt x="163" y="179"/>
                  <a:pt x="163" y="178"/>
                </a:cubicBezTo>
                <a:cubicBezTo>
                  <a:pt x="163" y="178"/>
                  <a:pt x="163" y="178"/>
                  <a:pt x="163" y="177"/>
                </a:cubicBezTo>
                <a:cubicBezTo>
                  <a:pt x="162" y="177"/>
                  <a:pt x="163" y="176"/>
                  <a:pt x="163" y="176"/>
                </a:cubicBezTo>
                <a:moveTo>
                  <a:pt x="152" y="108"/>
                </a:moveTo>
                <a:cubicBezTo>
                  <a:pt x="151" y="108"/>
                  <a:pt x="151" y="108"/>
                  <a:pt x="151" y="108"/>
                </a:cubicBezTo>
                <a:cubicBezTo>
                  <a:pt x="151" y="108"/>
                  <a:pt x="151" y="108"/>
                  <a:pt x="150" y="108"/>
                </a:cubicBezTo>
                <a:cubicBezTo>
                  <a:pt x="150" y="108"/>
                  <a:pt x="150" y="108"/>
                  <a:pt x="150" y="108"/>
                </a:cubicBezTo>
                <a:cubicBezTo>
                  <a:pt x="150" y="108"/>
                  <a:pt x="150" y="108"/>
                  <a:pt x="150" y="108"/>
                </a:cubicBezTo>
                <a:cubicBezTo>
                  <a:pt x="150" y="108"/>
                  <a:pt x="150" y="108"/>
                  <a:pt x="150" y="108"/>
                </a:cubicBezTo>
                <a:cubicBezTo>
                  <a:pt x="150" y="108"/>
                  <a:pt x="150" y="107"/>
                  <a:pt x="150" y="107"/>
                </a:cubicBezTo>
                <a:cubicBezTo>
                  <a:pt x="151" y="107"/>
                  <a:pt x="151" y="107"/>
                  <a:pt x="151" y="107"/>
                </a:cubicBezTo>
                <a:cubicBezTo>
                  <a:pt x="151" y="107"/>
                  <a:pt x="152" y="107"/>
                  <a:pt x="152" y="107"/>
                </a:cubicBezTo>
                <a:cubicBezTo>
                  <a:pt x="152" y="107"/>
                  <a:pt x="152" y="107"/>
                  <a:pt x="152" y="108"/>
                </a:cubicBezTo>
                <a:cubicBezTo>
                  <a:pt x="152" y="108"/>
                  <a:pt x="152" y="108"/>
                  <a:pt x="152" y="108"/>
                </a:cubicBezTo>
                <a:moveTo>
                  <a:pt x="141" y="108"/>
                </a:moveTo>
                <a:cubicBezTo>
                  <a:pt x="141" y="108"/>
                  <a:pt x="141" y="108"/>
                  <a:pt x="141" y="108"/>
                </a:cubicBezTo>
                <a:cubicBezTo>
                  <a:pt x="140" y="108"/>
                  <a:pt x="140" y="108"/>
                  <a:pt x="139" y="108"/>
                </a:cubicBezTo>
                <a:cubicBezTo>
                  <a:pt x="139" y="107"/>
                  <a:pt x="139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41" y="107"/>
                  <a:pt x="141" y="107"/>
                  <a:pt x="141" y="107"/>
                </a:cubicBezTo>
                <a:cubicBezTo>
                  <a:pt x="141" y="108"/>
                  <a:pt x="142" y="108"/>
                  <a:pt x="142" y="108"/>
                </a:cubicBezTo>
                <a:cubicBezTo>
                  <a:pt x="142" y="108"/>
                  <a:pt x="142" y="108"/>
                  <a:pt x="142" y="108"/>
                </a:cubicBezTo>
                <a:cubicBezTo>
                  <a:pt x="142" y="108"/>
                  <a:pt x="142" y="108"/>
                  <a:pt x="142" y="108"/>
                </a:cubicBezTo>
                <a:cubicBezTo>
                  <a:pt x="142" y="108"/>
                  <a:pt x="142" y="108"/>
                  <a:pt x="142" y="108"/>
                </a:cubicBezTo>
                <a:cubicBezTo>
                  <a:pt x="142" y="108"/>
                  <a:pt x="143" y="108"/>
                  <a:pt x="143" y="108"/>
                </a:cubicBezTo>
                <a:cubicBezTo>
                  <a:pt x="143" y="108"/>
                  <a:pt x="143" y="108"/>
                  <a:pt x="143" y="108"/>
                </a:cubicBezTo>
                <a:cubicBezTo>
                  <a:pt x="142" y="108"/>
                  <a:pt x="141" y="108"/>
                  <a:pt x="141" y="108"/>
                </a:cubicBezTo>
                <a:moveTo>
                  <a:pt x="130" y="105"/>
                </a:moveTo>
                <a:cubicBezTo>
                  <a:pt x="130" y="105"/>
                  <a:pt x="130" y="106"/>
                  <a:pt x="129" y="106"/>
                </a:cubicBezTo>
                <a:cubicBezTo>
                  <a:pt x="129" y="105"/>
                  <a:pt x="128" y="105"/>
                  <a:pt x="127" y="105"/>
                </a:cubicBezTo>
                <a:cubicBezTo>
                  <a:pt x="127" y="105"/>
                  <a:pt x="127" y="105"/>
                  <a:pt x="127" y="104"/>
                </a:cubicBezTo>
                <a:cubicBezTo>
                  <a:pt x="127" y="104"/>
                  <a:pt x="127" y="104"/>
                  <a:pt x="128" y="104"/>
                </a:cubicBezTo>
                <a:cubicBezTo>
                  <a:pt x="128" y="104"/>
                  <a:pt x="129" y="104"/>
                  <a:pt x="129" y="104"/>
                </a:cubicBezTo>
                <a:cubicBezTo>
                  <a:pt x="130" y="104"/>
                  <a:pt x="130" y="104"/>
                  <a:pt x="130" y="104"/>
                </a:cubicBezTo>
                <a:cubicBezTo>
                  <a:pt x="130" y="104"/>
                  <a:pt x="130" y="104"/>
                  <a:pt x="130" y="104"/>
                </a:cubicBezTo>
                <a:cubicBezTo>
                  <a:pt x="130" y="104"/>
                  <a:pt x="130" y="105"/>
                  <a:pt x="130" y="105"/>
                </a:cubicBezTo>
                <a:cubicBezTo>
                  <a:pt x="130" y="105"/>
                  <a:pt x="130" y="105"/>
                  <a:pt x="130" y="105"/>
                </a:cubicBezTo>
                <a:moveTo>
                  <a:pt x="123" y="102"/>
                </a:moveTo>
                <a:cubicBezTo>
                  <a:pt x="123" y="102"/>
                  <a:pt x="123" y="102"/>
                  <a:pt x="123" y="102"/>
                </a:cubicBezTo>
                <a:cubicBezTo>
                  <a:pt x="123" y="102"/>
                  <a:pt x="123" y="102"/>
                  <a:pt x="123" y="102"/>
                </a:cubicBezTo>
                <a:cubicBezTo>
                  <a:pt x="122" y="103"/>
                  <a:pt x="122" y="103"/>
                  <a:pt x="122" y="103"/>
                </a:cubicBezTo>
                <a:cubicBezTo>
                  <a:pt x="121" y="102"/>
                  <a:pt x="122" y="102"/>
                  <a:pt x="122" y="101"/>
                </a:cubicBezTo>
                <a:cubicBezTo>
                  <a:pt x="122" y="101"/>
                  <a:pt x="122" y="100"/>
                  <a:pt x="122" y="10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2" y="100"/>
                  <a:pt x="122" y="100"/>
                  <a:pt x="123" y="100"/>
                </a:cubicBezTo>
                <a:cubicBezTo>
                  <a:pt x="123" y="100"/>
                  <a:pt x="124" y="100"/>
                  <a:pt x="123" y="101"/>
                </a:cubicBezTo>
                <a:cubicBezTo>
                  <a:pt x="123" y="101"/>
                  <a:pt x="123" y="101"/>
                  <a:pt x="123" y="101"/>
                </a:cubicBezTo>
                <a:cubicBezTo>
                  <a:pt x="123" y="101"/>
                  <a:pt x="123" y="101"/>
                  <a:pt x="123" y="102"/>
                </a:cubicBezTo>
                <a:moveTo>
                  <a:pt x="123" y="99"/>
                </a:moveTo>
                <a:cubicBezTo>
                  <a:pt x="123" y="99"/>
                  <a:pt x="123" y="99"/>
                  <a:pt x="123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98"/>
                  <a:pt x="122" y="98"/>
                  <a:pt x="122" y="98"/>
                </a:cubicBezTo>
                <a:cubicBezTo>
                  <a:pt x="122" y="98"/>
                  <a:pt x="122" y="98"/>
                  <a:pt x="122" y="98"/>
                </a:cubicBezTo>
                <a:cubicBezTo>
                  <a:pt x="122" y="98"/>
                  <a:pt x="122" y="98"/>
                  <a:pt x="122" y="98"/>
                </a:cubicBezTo>
                <a:cubicBezTo>
                  <a:pt x="122" y="98"/>
                  <a:pt x="122" y="98"/>
                  <a:pt x="122" y="98"/>
                </a:cubicBezTo>
                <a:cubicBezTo>
                  <a:pt x="122" y="98"/>
                  <a:pt x="123" y="97"/>
                  <a:pt x="123" y="97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23" y="98"/>
                  <a:pt x="123" y="99"/>
                  <a:pt x="123" y="99"/>
                </a:cubicBezTo>
                <a:cubicBezTo>
                  <a:pt x="123" y="99"/>
                  <a:pt x="123" y="99"/>
                  <a:pt x="123" y="99"/>
                </a:cubicBezTo>
                <a:moveTo>
                  <a:pt x="87" y="43"/>
                </a:moveTo>
                <a:cubicBezTo>
                  <a:pt x="87" y="43"/>
                  <a:pt x="87" y="43"/>
                  <a:pt x="87" y="43"/>
                </a:cubicBezTo>
                <a:cubicBezTo>
                  <a:pt x="87" y="43"/>
                  <a:pt x="87" y="43"/>
                  <a:pt x="87" y="43"/>
                </a:cubicBezTo>
                <a:cubicBezTo>
                  <a:pt x="87" y="43"/>
                  <a:pt x="86" y="43"/>
                  <a:pt x="86" y="43"/>
                </a:cubicBezTo>
                <a:cubicBezTo>
                  <a:pt x="86" y="43"/>
                  <a:pt x="85" y="43"/>
                  <a:pt x="84" y="43"/>
                </a:cubicBezTo>
                <a:cubicBezTo>
                  <a:pt x="84" y="43"/>
                  <a:pt x="84" y="43"/>
                  <a:pt x="84" y="42"/>
                </a:cubicBezTo>
                <a:cubicBezTo>
                  <a:pt x="84" y="42"/>
                  <a:pt x="85" y="42"/>
                  <a:pt x="85" y="42"/>
                </a:cubicBezTo>
                <a:cubicBezTo>
                  <a:pt x="86" y="42"/>
                  <a:pt x="86" y="42"/>
                  <a:pt x="87" y="42"/>
                </a:cubicBezTo>
                <a:cubicBezTo>
                  <a:pt x="87" y="42"/>
                  <a:pt x="87" y="42"/>
                  <a:pt x="87" y="42"/>
                </a:cubicBezTo>
                <a:cubicBezTo>
                  <a:pt x="87" y="42"/>
                  <a:pt x="87" y="42"/>
                  <a:pt x="87" y="42"/>
                </a:cubicBezTo>
                <a:cubicBezTo>
                  <a:pt x="87" y="42"/>
                  <a:pt x="87" y="42"/>
                  <a:pt x="87" y="42"/>
                </a:cubicBezTo>
                <a:cubicBezTo>
                  <a:pt x="87" y="42"/>
                  <a:pt x="86" y="42"/>
                  <a:pt x="86" y="43"/>
                </a:cubicBezTo>
                <a:cubicBezTo>
                  <a:pt x="87" y="43"/>
                  <a:pt x="87" y="43"/>
                  <a:pt x="87" y="43"/>
                </a:cubicBezTo>
                <a:cubicBezTo>
                  <a:pt x="87" y="43"/>
                  <a:pt x="87" y="43"/>
                  <a:pt x="87" y="43"/>
                </a:cubicBezTo>
                <a:moveTo>
                  <a:pt x="85" y="42"/>
                </a:moveTo>
                <a:cubicBezTo>
                  <a:pt x="85" y="42"/>
                  <a:pt x="85" y="42"/>
                  <a:pt x="85" y="42"/>
                </a:cubicBezTo>
                <a:cubicBezTo>
                  <a:pt x="85" y="42"/>
                  <a:pt x="84" y="42"/>
                  <a:pt x="84" y="42"/>
                </a:cubicBezTo>
                <a:cubicBezTo>
                  <a:pt x="84" y="42"/>
                  <a:pt x="84" y="42"/>
                  <a:pt x="84" y="42"/>
                </a:cubicBezTo>
                <a:cubicBezTo>
                  <a:pt x="84" y="42"/>
                  <a:pt x="84" y="42"/>
                  <a:pt x="84" y="42"/>
                </a:cubicBezTo>
                <a:cubicBezTo>
                  <a:pt x="84" y="42"/>
                  <a:pt x="84" y="42"/>
                  <a:pt x="84" y="42"/>
                </a:cubicBezTo>
                <a:cubicBezTo>
                  <a:pt x="84" y="42"/>
                  <a:pt x="85" y="42"/>
                  <a:pt x="85" y="42"/>
                </a:cubicBezTo>
                <a:cubicBezTo>
                  <a:pt x="85" y="42"/>
                  <a:pt x="86" y="41"/>
                  <a:pt x="86" y="41"/>
                </a:cubicBezTo>
                <a:cubicBezTo>
                  <a:pt x="86" y="41"/>
                  <a:pt x="86" y="41"/>
                  <a:pt x="86" y="41"/>
                </a:cubicBezTo>
                <a:cubicBezTo>
                  <a:pt x="86" y="42"/>
                  <a:pt x="86" y="42"/>
                  <a:pt x="85" y="42"/>
                </a:cubicBezTo>
                <a:moveTo>
                  <a:pt x="83" y="41"/>
                </a:moveTo>
                <a:cubicBezTo>
                  <a:pt x="83" y="41"/>
                  <a:pt x="84" y="41"/>
                  <a:pt x="84" y="41"/>
                </a:cubicBezTo>
                <a:cubicBezTo>
                  <a:pt x="84" y="41"/>
                  <a:pt x="84" y="41"/>
                  <a:pt x="84" y="41"/>
                </a:cubicBezTo>
                <a:cubicBezTo>
                  <a:pt x="84" y="41"/>
                  <a:pt x="83" y="42"/>
                  <a:pt x="83" y="42"/>
                </a:cubicBezTo>
                <a:cubicBezTo>
                  <a:pt x="83" y="42"/>
                  <a:pt x="83" y="41"/>
                  <a:pt x="83" y="41"/>
                </a:cubicBezTo>
                <a:moveTo>
                  <a:pt x="85" y="37"/>
                </a:moveTo>
                <a:cubicBezTo>
                  <a:pt x="85" y="37"/>
                  <a:pt x="85" y="36"/>
                  <a:pt x="85" y="36"/>
                </a:cubicBezTo>
                <a:cubicBezTo>
                  <a:pt x="85" y="36"/>
                  <a:pt x="84" y="36"/>
                  <a:pt x="84" y="36"/>
                </a:cubicBezTo>
                <a:cubicBezTo>
                  <a:pt x="84" y="36"/>
                  <a:pt x="85" y="36"/>
                  <a:pt x="85" y="35"/>
                </a:cubicBezTo>
                <a:cubicBezTo>
                  <a:pt x="85" y="36"/>
                  <a:pt x="85" y="36"/>
                  <a:pt x="86" y="36"/>
                </a:cubicBezTo>
                <a:cubicBezTo>
                  <a:pt x="86" y="36"/>
                  <a:pt x="86" y="36"/>
                  <a:pt x="86" y="36"/>
                </a:cubicBezTo>
                <a:cubicBezTo>
                  <a:pt x="86" y="36"/>
                  <a:pt x="86" y="36"/>
                  <a:pt x="86" y="36"/>
                </a:cubicBezTo>
                <a:cubicBezTo>
                  <a:pt x="86" y="36"/>
                  <a:pt x="85" y="37"/>
                  <a:pt x="85" y="37"/>
                </a:cubicBezTo>
                <a:moveTo>
                  <a:pt x="84" y="37"/>
                </a:moveTo>
                <a:cubicBezTo>
                  <a:pt x="84" y="37"/>
                  <a:pt x="84" y="37"/>
                  <a:pt x="84" y="37"/>
                </a:cubicBezTo>
                <a:cubicBezTo>
                  <a:pt x="84" y="37"/>
                  <a:pt x="84" y="37"/>
                  <a:pt x="84" y="37"/>
                </a:cubicBezTo>
                <a:cubicBezTo>
                  <a:pt x="85" y="37"/>
                  <a:pt x="85" y="37"/>
                  <a:pt x="84" y="37"/>
                </a:cubicBezTo>
                <a:moveTo>
                  <a:pt x="84" y="37"/>
                </a:moveTo>
                <a:cubicBezTo>
                  <a:pt x="84" y="37"/>
                  <a:pt x="84" y="37"/>
                  <a:pt x="84" y="37"/>
                </a:cubicBezTo>
                <a:cubicBezTo>
                  <a:pt x="84" y="37"/>
                  <a:pt x="84" y="37"/>
                  <a:pt x="84" y="37"/>
                </a:cubicBezTo>
                <a:cubicBezTo>
                  <a:pt x="84" y="37"/>
                  <a:pt x="84" y="37"/>
                  <a:pt x="84" y="37"/>
                </a:cubicBezTo>
                <a:moveTo>
                  <a:pt x="85" y="39"/>
                </a:moveTo>
                <a:cubicBezTo>
                  <a:pt x="85" y="39"/>
                  <a:pt x="84" y="39"/>
                  <a:pt x="84" y="39"/>
                </a:cubicBezTo>
                <a:cubicBezTo>
                  <a:pt x="84" y="39"/>
                  <a:pt x="84" y="38"/>
                  <a:pt x="85" y="38"/>
                </a:cubicBezTo>
                <a:cubicBezTo>
                  <a:pt x="85" y="38"/>
                  <a:pt x="85" y="38"/>
                  <a:pt x="85" y="38"/>
                </a:cubicBezTo>
                <a:cubicBezTo>
                  <a:pt x="85" y="39"/>
                  <a:pt x="85" y="39"/>
                  <a:pt x="85" y="39"/>
                </a:cubicBezTo>
                <a:cubicBezTo>
                  <a:pt x="85" y="39"/>
                  <a:pt x="85" y="39"/>
                  <a:pt x="85" y="39"/>
                </a:cubicBezTo>
                <a:moveTo>
                  <a:pt x="86" y="47"/>
                </a:moveTo>
                <a:cubicBezTo>
                  <a:pt x="86" y="47"/>
                  <a:pt x="86" y="47"/>
                  <a:pt x="86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6" y="47"/>
                  <a:pt x="85" y="47"/>
                  <a:pt x="85" y="48"/>
                </a:cubicBezTo>
                <a:cubicBezTo>
                  <a:pt x="85" y="48"/>
                  <a:pt x="85" y="48"/>
                  <a:pt x="85" y="48"/>
                </a:cubicBezTo>
                <a:cubicBezTo>
                  <a:pt x="85" y="48"/>
                  <a:pt x="85" y="48"/>
                  <a:pt x="85" y="48"/>
                </a:cubicBezTo>
                <a:cubicBezTo>
                  <a:pt x="85" y="48"/>
                  <a:pt x="85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4" y="47"/>
                  <a:pt x="84" y="47"/>
                </a:cubicBezTo>
                <a:cubicBezTo>
                  <a:pt x="84" y="47"/>
                  <a:pt x="85" y="47"/>
                  <a:pt x="85" y="47"/>
                </a:cubicBezTo>
                <a:cubicBezTo>
                  <a:pt x="85" y="47"/>
                  <a:pt x="85" y="46"/>
                  <a:pt x="86" y="46"/>
                </a:cubicBezTo>
                <a:cubicBezTo>
                  <a:pt x="86" y="46"/>
                  <a:pt x="86" y="46"/>
                  <a:pt x="86" y="46"/>
                </a:cubicBezTo>
                <a:cubicBezTo>
                  <a:pt x="86" y="46"/>
                  <a:pt x="86" y="47"/>
                  <a:pt x="86" y="47"/>
                </a:cubicBezTo>
                <a:cubicBezTo>
                  <a:pt x="86" y="47"/>
                  <a:pt x="86" y="47"/>
                  <a:pt x="86" y="47"/>
                </a:cubicBezTo>
                <a:moveTo>
                  <a:pt x="66" y="74"/>
                </a:moveTo>
                <a:cubicBezTo>
                  <a:pt x="66" y="74"/>
                  <a:pt x="67" y="73"/>
                  <a:pt x="67" y="73"/>
                </a:cubicBezTo>
                <a:cubicBezTo>
                  <a:pt x="67" y="73"/>
                  <a:pt x="67" y="73"/>
                  <a:pt x="67" y="73"/>
                </a:cubicBezTo>
                <a:cubicBezTo>
                  <a:pt x="67" y="73"/>
                  <a:pt x="67" y="73"/>
                  <a:pt x="67" y="73"/>
                </a:cubicBezTo>
                <a:cubicBezTo>
                  <a:pt x="67" y="74"/>
                  <a:pt x="67" y="74"/>
                  <a:pt x="66" y="74"/>
                </a:cubicBezTo>
                <a:cubicBezTo>
                  <a:pt x="66" y="74"/>
                  <a:pt x="66" y="74"/>
                  <a:pt x="66" y="74"/>
                </a:cubicBezTo>
                <a:moveTo>
                  <a:pt x="59" y="100"/>
                </a:moveTo>
                <a:cubicBezTo>
                  <a:pt x="59" y="100"/>
                  <a:pt x="59" y="100"/>
                  <a:pt x="59" y="100"/>
                </a:cubicBezTo>
                <a:cubicBezTo>
                  <a:pt x="59" y="100"/>
                  <a:pt x="59" y="100"/>
                  <a:pt x="59" y="100"/>
                </a:cubicBezTo>
                <a:cubicBezTo>
                  <a:pt x="59" y="100"/>
                  <a:pt x="59" y="100"/>
                  <a:pt x="59" y="100"/>
                </a:cubicBezTo>
                <a:cubicBezTo>
                  <a:pt x="59" y="100"/>
                  <a:pt x="59" y="100"/>
                  <a:pt x="59" y="100"/>
                </a:cubicBezTo>
                <a:cubicBezTo>
                  <a:pt x="59" y="99"/>
                  <a:pt x="59" y="99"/>
                  <a:pt x="59" y="99"/>
                </a:cubicBezTo>
                <a:cubicBezTo>
                  <a:pt x="59" y="99"/>
                  <a:pt x="59" y="99"/>
                  <a:pt x="59" y="99"/>
                </a:cubicBezTo>
                <a:cubicBezTo>
                  <a:pt x="59" y="99"/>
                  <a:pt x="59" y="99"/>
                  <a:pt x="59" y="99"/>
                </a:cubicBezTo>
                <a:cubicBezTo>
                  <a:pt x="58" y="99"/>
                  <a:pt x="58" y="99"/>
                  <a:pt x="57" y="100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57" y="100"/>
                  <a:pt x="57" y="100"/>
                  <a:pt x="57" y="100"/>
                </a:cubicBezTo>
                <a:cubicBezTo>
                  <a:pt x="57" y="100"/>
                  <a:pt x="58" y="99"/>
                  <a:pt x="58" y="99"/>
                </a:cubicBezTo>
                <a:cubicBezTo>
                  <a:pt x="58" y="99"/>
                  <a:pt x="58" y="99"/>
                  <a:pt x="58" y="99"/>
                </a:cubicBezTo>
                <a:cubicBezTo>
                  <a:pt x="58" y="99"/>
                  <a:pt x="58" y="99"/>
                  <a:pt x="57" y="99"/>
                </a:cubicBezTo>
                <a:cubicBezTo>
                  <a:pt x="57" y="99"/>
                  <a:pt x="57" y="99"/>
                  <a:pt x="57" y="99"/>
                </a:cubicBezTo>
                <a:cubicBezTo>
                  <a:pt x="57" y="99"/>
                  <a:pt x="57" y="99"/>
                  <a:pt x="57" y="99"/>
                </a:cubicBezTo>
                <a:cubicBezTo>
                  <a:pt x="57" y="99"/>
                  <a:pt x="57" y="99"/>
                  <a:pt x="57" y="99"/>
                </a:cubicBezTo>
                <a:cubicBezTo>
                  <a:pt x="57" y="99"/>
                  <a:pt x="57" y="99"/>
                  <a:pt x="57" y="99"/>
                </a:cubicBezTo>
                <a:cubicBezTo>
                  <a:pt x="57" y="99"/>
                  <a:pt x="57" y="99"/>
                  <a:pt x="57" y="99"/>
                </a:cubicBezTo>
                <a:cubicBezTo>
                  <a:pt x="56" y="99"/>
                  <a:pt x="56" y="99"/>
                  <a:pt x="56" y="99"/>
                </a:cubicBezTo>
                <a:cubicBezTo>
                  <a:pt x="55" y="99"/>
                  <a:pt x="55" y="99"/>
                  <a:pt x="54" y="99"/>
                </a:cubicBezTo>
                <a:cubicBezTo>
                  <a:pt x="54" y="99"/>
                  <a:pt x="53" y="99"/>
                  <a:pt x="53" y="99"/>
                </a:cubicBezTo>
                <a:cubicBezTo>
                  <a:pt x="53" y="99"/>
                  <a:pt x="53" y="99"/>
                  <a:pt x="53" y="98"/>
                </a:cubicBezTo>
                <a:cubicBezTo>
                  <a:pt x="53" y="98"/>
                  <a:pt x="54" y="98"/>
                  <a:pt x="54" y="97"/>
                </a:cubicBezTo>
                <a:cubicBezTo>
                  <a:pt x="54" y="97"/>
                  <a:pt x="54" y="97"/>
                  <a:pt x="54" y="97"/>
                </a:cubicBezTo>
                <a:cubicBezTo>
                  <a:pt x="54" y="97"/>
                  <a:pt x="54" y="97"/>
                  <a:pt x="54" y="97"/>
                </a:cubicBezTo>
                <a:cubicBezTo>
                  <a:pt x="54" y="97"/>
                  <a:pt x="54" y="97"/>
                  <a:pt x="55" y="97"/>
                </a:cubicBezTo>
                <a:cubicBezTo>
                  <a:pt x="54" y="96"/>
                  <a:pt x="54" y="96"/>
                  <a:pt x="54" y="96"/>
                </a:cubicBezTo>
                <a:cubicBezTo>
                  <a:pt x="54" y="95"/>
                  <a:pt x="55" y="94"/>
                  <a:pt x="56" y="93"/>
                </a:cubicBezTo>
                <a:cubicBezTo>
                  <a:pt x="56" y="93"/>
                  <a:pt x="57" y="93"/>
                  <a:pt x="57" y="93"/>
                </a:cubicBezTo>
                <a:cubicBezTo>
                  <a:pt x="57" y="93"/>
                  <a:pt x="57" y="93"/>
                  <a:pt x="57" y="93"/>
                </a:cubicBezTo>
                <a:cubicBezTo>
                  <a:pt x="57" y="93"/>
                  <a:pt x="57" y="93"/>
                  <a:pt x="57" y="93"/>
                </a:cubicBezTo>
                <a:cubicBezTo>
                  <a:pt x="57" y="93"/>
                  <a:pt x="57" y="93"/>
                  <a:pt x="57" y="93"/>
                </a:cubicBezTo>
                <a:cubicBezTo>
                  <a:pt x="57" y="93"/>
                  <a:pt x="57" y="93"/>
                  <a:pt x="57" y="93"/>
                </a:cubicBezTo>
                <a:cubicBezTo>
                  <a:pt x="57" y="94"/>
                  <a:pt x="56" y="95"/>
                  <a:pt x="56" y="96"/>
                </a:cubicBezTo>
                <a:cubicBezTo>
                  <a:pt x="56" y="96"/>
                  <a:pt x="56" y="95"/>
                  <a:pt x="57" y="95"/>
                </a:cubicBezTo>
                <a:cubicBezTo>
                  <a:pt x="57" y="95"/>
                  <a:pt x="57" y="95"/>
                  <a:pt x="57" y="95"/>
                </a:cubicBezTo>
                <a:cubicBezTo>
                  <a:pt x="57" y="96"/>
                  <a:pt x="57" y="96"/>
                  <a:pt x="57" y="96"/>
                </a:cubicBezTo>
                <a:cubicBezTo>
                  <a:pt x="57" y="96"/>
                  <a:pt x="57" y="96"/>
                  <a:pt x="57" y="96"/>
                </a:cubicBezTo>
                <a:cubicBezTo>
                  <a:pt x="57" y="96"/>
                  <a:pt x="57" y="96"/>
                  <a:pt x="57" y="96"/>
                </a:cubicBezTo>
                <a:cubicBezTo>
                  <a:pt x="57" y="96"/>
                  <a:pt x="58" y="97"/>
                  <a:pt x="58" y="96"/>
                </a:cubicBezTo>
                <a:cubicBezTo>
                  <a:pt x="58" y="96"/>
                  <a:pt x="58" y="96"/>
                  <a:pt x="58" y="96"/>
                </a:cubicBezTo>
                <a:cubicBezTo>
                  <a:pt x="59" y="96"/>
                  <a:pt x="59" y="96"/>
                  <a:pt x="60" y="96"/>
                </a:cubicBezTo>
                <a:cubicBezTo>
                  <a:pt x="59" y="97"/>
                  <a:pt x="59" y="97"/>
                  <a:pt x="59" y="97"/>
                </a:cubicBezTo>
                <a:cubicBezTo>
                  <a:pt x="59" y="97"/>
                  <a:pt x="59" y="97"/>
                  <a:pt x="59" y="97"/>
                </a:cubicBezTo>
                <a:cubicBezTo>
                  <a:pt x="59" y="97"/>
                  <a:pt x="59" y="97"/>
                  <a:pt x="59" y="97"/>
                </a:cubicBezTo>
                <a:cubicBezTo>
                  <a:pt x="59" y="97"/>
                  <a:pt x="59" y="97"/>
                  <a:pt x="59" y="98"/>
                </a:cubicBezTo>
                <a:cubicBezTo>
                  <a:pt x="59" y="98"/>
                  <a:pt x="60" y="97"/>
                  <a:pt x="60" y="97"/>
                </a:cubicBezTo>
                <a:cubicBezTo>
                  <a:pt x="60" y="97"/>
                  <a:pt x="60" y="97"/>
                  <a:pt x="60" y="97"/>
                </a:cubicBezTo>
                <a:cubicBezTo>
                  <a:pt x="60" y="98"/>
                  <a:pt x="60" y="98"/>
                  <a:pt x="60" y="98"/>
                </a:cubicBezTo>
                <a:cubicBezTo>
                  <a:pt x="60" y="98"/>
                  <a:pt x="60" y="98"/>
                  <a:pt x="59" y="98"/>
                </a:cubicBezTo>
                <a:cubicBezTo>
                  <a:pt x="59" y="98"/>
                  <a:pt x="59" y="98"/>
                  <a:pt x="59" y="98"/>
                </a:cubicBezTo>
                <a:cubicBezTo>
                  <a:pt x="59" y="98"/>
                  <a:pt x="59" y="99"/>
                  <a:pt x="59" y="99"/>
                </a:cubicBezTo>
                <a:cubicBezTo>
                  <a:pt x="59" y="99"/>
                  <a:pt x="59" y="99"/>
                  <a:pt x="59" y="99"/>
                </a:cubicBezTo>
                <a:cubicBezTo>
                  <a:pt x="60" y="99"/>
                  <a:pt x="60" y="99"/>
                  <a:pt x="60" y="98"/>
                </a:cubicBezTo>
                <a:cubicBezTo>
                  <a:pt x="60" y="98"/>
                  <a:pt x="60" y="98"/>
                  <a:pt x="60" y="99"/>
                </a:cubicBezTo>
                <a:cubicBezTo>
                  <a:pt x="60" y="99"/>
                  <a:pt x="60" y="99"/>
                  <a:pt x="60" y="99"/>
                </a:cubicBezTo>
                <a:cubicBezTo>
                  <a:pt x="60" y="99"/>
                  <a:pt x="60" y="99"/>
                  <a:pt x="60" y="99"/>
                </a:cubicBezTo>
                <a:cubicBezTo>
                  <a:pt x="60" y="99"/>
                  <a:pt x="60" y="100"/>
                  <a:pt x="60" y="100"/>
                </a:cubicBezTo>
                <a:cubicBezTo>
                  <a:pt x="60" y="100"/>
                  <a:pt x="60" y="100"/>
                  <a:pt x="59" y="100"/>
                </a:cubicBezTo>
                <a:moveTo>
                  <a:pt x="59" y="166"/>
                </a:moveTo>
                <a:cubicBezTo>
                  <a:pt x="59" y="166"/>
                  <a:pt x="58" y="166"/>
                  <a:pt x="57" y="166"/>
                </a:cubicBezTo>
                <a:cubicBezTo>
                  <a:pt x="57" y="166"/>
                  <a:pt x="57" y="165"/>
                  <a:pt x="57" y="164"/>
                </a:cubicBezTo>
                <a:cubicBezTo>
                  <a:pt x="58" y="164"/>
                  <a:pt x="59" y="164"/>
                  <a:pt x="59" y="165"/>
                </a:cubicBezTo>
                <a:cubicBezTo>
                  <a:pt x="59" y="165"/>
                  <a:pt x="59" y="166"/>
                  <a:pt x="59" y="166"/>
                </a:cubicBezTo>
                <a:moveTo>
                  <a:pt x="58" y="54"/>
                </a:moveTo>
                <a:cubicBezTo>
                  <a:pt x="59" y="55"/>
                  <a:pt x="58" y="55"/>
                  <a:pt x="58" y="55"/>
                </a:cubicBezTo>
                <a:cubicBezTo>
                  <a:pt x="58" y="55"/>
                  <a:pt x="58" y="55"/>
                  <a:pt x="58" y="55"/>
                </a:cubicBezTo>
                <a:cubicBezTo>
                  <a:pt x="58" y="55"/>
                  <a:pt x="58" y="55"/>
                  <a:pt x="58" y="54"/>
                </a:cubicBezTo>
                <a:moveTo>
                  <a:pt x="50" y="101"/>
                </a:moveTo>
                <a:cubicBezTo>
                  <a:pt x="50" y="101"/>
                  <a:pt x="51" y="100"/>
                  <a:pt x="51" y="100"/>
                </a:cubicBezTo>
                <a:cubicBezTo>
                  <a:pt x="51" y="100"/>
                  <a:pt x="51" y="100"/>
                  <a:pt x="52" y="100"/>
                </a:cubicBezTo>
                <a:cubicBezTo>
                  <a:pt x="52" y="100"/>
                  <a:pt x="51" y="101"/>
                  <a:pt x="51" y="101"/>
                </a:cubicBezTo>
                <a:cubicBezTo>
                  <a:pt x="51" y="101"/>
                  <a:pt x="51" y="101"/>
                  <a:pt x="51" y="101"/>
                </a:cubicBezTo>
                <a:cubicBezTo>
                  <a:pt x="51" y="101"/>
                  <a:pt x="51" y="101"/>
                  <a:pt x="51" y="101"/>
                </a:cubicBezTo>
                <a:cubicBezTo>
                  <a:pt x="51" y="101"/>
                  <a:pt x="52" y="100"/>
                  <a:pt x="52" y="101"/>
                </a:cubicBezTo>
                <a:cubicBezTo>
                  <a:pt x="52" y="102"/>
                  <a:pt x="51" y="102"/>
                  <a:pt x="50" y="101"/>
                </a:cubicBezTo>
                <a:moveTo>
                  <a:pt x="44" y="138"/>
                </a:moveTo>
                <a:cubicBezTo>
                  <a:pt x="44" y="138"/>
                  <a:pt x="44" y="138"/>
                  <a:pt x="43" y="138"/>
                </a:cubicBezTo>
                <a:cubicBezTo>
                  <a:pt x="43" y="138"/>
                  <a:pt x="43" y="138"/>
                  <a:pt x="43" y="137"/>
                </a:cubicBezTo>
                <a:cubicBezTo>
                  <a:pt x="43" y="137"/>
                  <a:pt x="43" y="137"/>
                  <a:pt x="43" y="137"/>
                </a:cubicBezTo>
                <a:cubicBezTo>
                  <a:pt x="44" y="137"/>
                  <a:pt x="45" y="137"/>
                  <a:pt x="45" y="137"/>
                </a:cubicBezTo>
                <a:cubicBezTo>
                  <a:pt x="45" y="138"/>
                  <a:pt x="45" y="138"/>
                  <a:pt x="44" y="138"/>
                </a:cubicBezTo>
                <a:moveTo>
                  <a:pt x="44" y="152"/>
                </a:moveTo>
                <a:cubicBezTo>
                  <a:pt x="44" y="152"/>
                  <a:pt x="44" y="152"/>
                  <a:pt x="44" y="152"/>
                </a:cubicBezTo>
                <a:cubicBezTo>
                  <a:pt x="44" y="152"/>
                  <a:pt x="44" y="152"/>
                  <a:pt x="44" y="152"/>
                </a:cubicBezTo>
                <a:cubicBezTo>
                  <a:pt x="44" y="152"/>
                  <a:pt x="44" y="152"/>
                  <a:pt x="44" y="152"/>
                </a:cubicBezTo>
                <a:cubicBezTo>
                  <a:pt x="44" y="152"/>
                  <a:pt x="44" y="152"/>
                  <a:pt x="44" y="152"/>
                </a:cubicBezTo>
                <a:cubicBezTo>
                  <a:pt x="45" y="152"/>
                  <a:pt x="45" y="152"/>
                  <a:pt x="45" y="152"/>
                </a:cubicBezTo>
                <a:cubicBezTo>
                  <a:pt x="45" y="152"/>
                  <a:pt x="45" y="152"/>
                  <a:pt x="45" y="152"/>
                </a:cubicBezTo>
                <a:cubicBezTo>
                  <a:pt x="44" y="152"/>
                  <a:pt x="45" y="152"/>
                  <a:pt x="44" y="152"/>
                </a:cubicBezTo>
                <a:cubicBezTo>
                  <a:pt x="44" y="152"/>
                  <a:pt x="44" y="152"/>
                  <a:pt x="43" y="152"/>
                </a:cubicBezTo>
                <a:cubicBezTo>
                  <a:pt x="43" y="152"/>
                  <a:pt x="43" y="152"/>
                  <a:pt x="43" y="152"/>
                </a:cubicBezTo>
                <a:cubicBezTo>
                  <a:pt x="43" y="152"/>
                  <a:pt x="44" y="152"/>
                  <a:pt x="44" y="152"/>
                </a:cubicBezTo>
                <a:cubicBezTo>
                  <a:pt x="44" y="152"/>
                  <a:pt x="44" y="152"/>
                  <a:pt x="44" y="152"/>
                </a:cubicBezTo>
                <a:moveTo>
                  <a:pt x="41" y="137"/>
                </a:moveTo>
                <a:cubicBezTo>
                  <a:pt x="41" y="137"/>
                  <a:pt x="40" y="137"/>
                  <a:pt x="40" y="137"/>
                </a:cubicBezTo>
                <a:cubicBezTo>
                  <a:pt x="40" y="137"/>
                  <a:pt x="40" y="138"/>
                  <a:pt x="40" y="138"/>
                </a:cubicBezTo>
                <a:cubicBezTo>
                  <a:pt x="39" y="137"/>
                  <a:pt x="39" y="137"/>
                  <a:pt x="39" y="137"/>
                </a:cubicBezTo>
                <a:cubicBezTo>
                  <a:pt x="39" y="138"/>
                  <a:pt x="39" y="138"/>
                  <a:pt x="38" y="138"/>
                </a:cubicBezTo>
                <a:cubicBezTo>
                  <a:pt x="38" y="138"/>
                  <a:pt x="38" y="138"/>
                  <a:pt x="38" y="138"/>
                </a:cubicBezTo>
                <a:cubicBezTo>
                  <a:pt x="37" y="138"/>
                  <a:pt x="37" y="138"/>
                  <a:pt x="37" y="138"/>
                </a:cubicBezTo>
                <a:cubicBezTo>
                  <a:pt x="36" y="138"/>
                  <a:pt x="36" y="138"/>
                  <a:pt x="36" y="138"/>
                </a:cubicBezTo>
                <a:cubicBezTo>
                  <a:pt x="36" y="138"/>
                  <a:pt x="36" y="138"/>
                  <a:pt x="35" y="138"/>
                </a:cubicBezTo>
                <a:cubicBezTo>
                  <a:pt x="35" y="138"/>
                  <a:pt x="35" y="138"/>
                  <a:pt x="35" y="137"/>
                </a:cubicBezTo>
                <a:cubicBezTo>
                  <a:pt x="35" y="137"/>
                  <a:pt x="35" y="137"/>
                  <a:pt x="35" y="137"/>
                </a:cubicBezTo>
                <a:cubicBezTo>
                  <a:pt x="35" y="137"/>
                  <a:pt x="35" y="137"/>
                  <a:pt x="35" y="137"/>
                </a:cubicBezTo>
                <a:cubicBezTo>
                  <a:pt x="36" y="137"/>
                  <a:pt x="37" y="137"/>
                  <a:pt x="37" y="137"/>
                </a:cubicBezTo>
                <a:cubicBezTo>
                  <a:pt x="37" y="137"/>
                  <a:pt x="37" y="137"/>
                  <a:pt x="37" y="137"/>
                </a:cubicBezTo>
                <a:cubicBezTo>
                  <a:pt x="37" y="137"/>
                  <a:pt x="37" y="137"/>
                  <a:pt x="37" y="136"/>
                </a:cubicBezTo>
                <a:cubicBezTo>
                  <a:pt x="37" y="136"/>
                  <a:pt x="36" y="136"/>
                  <a:pt x="36" y="136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36" y="136"/>
                  <a:pt x="36" y="136"/>
                  <a:pt x="36" y="136"/>
                </a:cubicBezTo>
                <a:cubicBezTo>
                  <a:pt x="37" y="136"/>
                  <a:pt x="37" y="136"/>
                  <a:pt x="38" y="136"/>
                </a:cubicBezTo>
                <a:cubicBezTo>
                  <a:pt x="38" y="136"/>
                  <a:pt x="38" y="136"/>
                  <a:pt x="38" y="136"/>
                </a:cubicBezTo>
                <a:cubicBezTo>
                  <a:pt x="38" y="136"/>
                  <a:pt x="39" y="136"/>
                  <a:pt x="39" y="136"/>
                </a:cubicBezTo>
                <a:cubicBezTo>
                  <a:pt x="39" y="136"/>
                  <a:pt x="39" y="136"/>
                  <a:pt x="39" y="136"/>
                </a:cubicBezTo>
                <a:cubicBezTo>
                  <a:pt x="39" y="136"/>
                  <a:pt x="40" y="136"/>
                  <a:pt x="40" y="136"/>
                </a:cubicBezTo>
                <a:cubicBezTo>
                  <a:pt x="40" y="137"/>
                  <a:pt x="42" y="137"/>
                  <a:pt x="42" y="137"/>
                </a:cubicBezTo>
                <a:cubicBezTo>
                  <a:pt x="42" y="137"/>
                  <a:pt x="42" y="138"/>
                  <a:pt x="42" y="138"/>
                </a:cubicBezTo>
                <a:cubicBezTo>
                  <a:pt x="41" y="138"/>
                  <a:pt x="41" y="137"/>
                  <a:pt x="41" y="137"/>
                </a:cubicBezTo>
                <a:moveTo>
                  <a:pt x="34" y="115"/>
                </a:moveTo>
                <a:cubicBezTo>
                  <a:pt x="34" y="115"/>
                  <a:pt x="34" y="115"/>
                  <a:pt x="34" y="115"/>
                </a:cubicBezTo>
                <a:cubicBezTo>
                  <a:pt x="34" y="115"/>
                  <a:pt x="34" y="115"/>
                  <a:pt x="34" y="115"/>
                </a:cubicBezTo>
                <a:cubicBezTo>
                  <a:pt x="34" y="115"/>
                  <a:pt x="34" y="115"/>
                  <a:pt x="34" y="115"/>
                </a:cubicBezTo>
                <a:moveTo>
                  <a:pt x="33" y="115"/>
                </a:moveTo>
                <a:cubicBezTo>
                  <a:pt x="33" y="115"/>
                  <a:pt x="34" y="115"/>
                  <a:pt x="34" y="115"/>
                </a:cubicBezTo>
                <a:cubicBezTo>
                  <a:pt x="34" y="115"/>
                  <a:pt x="34" y="115"/>
                  <a:pt x="34" y="115"/>
                </a:cubicBezTo>
                <a:cubicBezTo>
                  <a:pt x="33" y="115"/>
                  <a:pt x="33" y="115"/>
                  <a:pt x="33" y="115"/>
                </a:cubicBezTo>
                <a:moveTo>
                  <a:pt x="33" y="115"/>
                </a:moveTo>
                <a:cubicBezTo>
                  <a:pt x="33" y="115"/>
                  <a:pt x="33" y="115"/>
                  <a:pt x="33" y="115"/>
                </a:cubicBezTo>
                <a:cubicBezTo>
                  <a:pt x="33" y="115"/>
                  <a:pt x="33" y="115"/>
                  <a:pt x="33" y="115"/>
                </a:cubicBezTo>
                <a:close/>
                <a:moveTo>
                  <a:pt x="32" y="138"/>
                </a:moveTo>
                <a:cubicBezTo>
                  <a:pt x="32" y="138"/>
                  <a:pt x="32" y="138"/>
                  <a:pt x="32" y="138"/>
                </a:cubicBezTo>
                <a:cubicBezTo>
                  <a:pt x="31" y="138"/>
                  <a:pt x="30" y="138"/>
                  <a:pt x="30" y="138"/>
                </a:cubicBezTo>
                <a:cubicBezTo>
                  <a:pt x="30" y="137"/>
                  <a:pt x="31" y="137"/>
                  <a:pt x="31" y="137"/>
                </a:cubicBezTo>
                <a:cubicBezTo>
                  <a:pt x="31" y="137"/>
                  <a:pt x="32" y="138"/>
                  <a:pt x="33" y="138"/>
                </a:cubicBezTo>
                <a:cubicBezTo>
                  <a:pt x="33" y="138"/>
                  <a:pt x="33" y="138"/>
                  <a:pt x="33" y="138"/>
                </a:cubicBezTo>
                <a:cubicBezTo>
                  <a:pt x="32" y="138"/>
                  <a:pt x="32" y="138"/>
                  <a:pt x="32" y="138"/>
                </a:cubicBezTo>
                <a:moveTo>
                  <a:pt x="206" y="140"/>
                </a:moveTo>
                <a:cubicBezTo>
                  <a:pt x="206" y="140"/>
                  <a:pt x="206" y="139"/>
                  <a:pt x="206" y="139"/>
                </a:cubicBezTo>
                <a:cubicBezTo>
                  <a:pt x="206" y="140"/>
                  <a:pt x="207" y="140"/>
                  <a:pt x="207" y="141"/>
                </a:cubicBezTo>
                <a:cubicBezTo>
                  <a:pt x="207" y="141"/>
                  <a:pt x="207" y="141"/>
                  <a:pt x="207" y="141"/>
                </a:cubicBezTo>
                <a:cubicBezTo>
                  <a:pt x="207" y="141"/>
                  <a:pt x="208" y="142"/>
                  <a:pt x="208" y="142"/>
                </a:cubicBezTo>
                <a:cubicBezTo>
                  <a:pt x="208" y="143"/>
                  <a:pt x="207" y="144"/>
                  <a:pt x="206" y="143"/>
                </a:cubicBezTo>
                <a:cubicBezTo>
                  <a:pt x="206" y="143"/>
                  <a:pt x="205" y="143"/>
                  <a:pt x="205" y="142"/>
                </a:cubicBezTo>
                <a:cubicBezTo>
                  <a:pt x="205" y="141"/>
                  <a:pt x="205" y="141"/>
                  <a:pt x="205" y="141"/>
                </a:cubicBezTo>
                <a:cubicBezTo>
                  <a:pt x="205" y="141"/>
                  <a:pt x="205" y="141"/>
                  <a:pt x="205" y="140"/>
                </a:cubicBezTo>
                <a:cubicBezTo>
                  <a:pt x="205" y="140"/>
                  <a:pt x="205" y="140"/>
                  <a:pt x="205" y="140"/>
                </a:cubicBezTo>
                <a:cubicBezTo>
                  <a:pt x="205" y="140"/>
                  <a:pt x="205" y="140"/>
                  <a:pt x="205" y="140"/>
                </a:cubicBezTo>
                <a:cubicBezTo>
                  <a:pt x="205" y="140"/>
                  <a:pt x="205" y="140"/>
                  <a:pt x="206" y="140"/>
                </a:cubicBezTo>
                <a:moveTo>
                  <a:pt x="123" y="75"/>
                </a:moveTo>
                <a:cubicBezTo>
                  <a:pt x="123" y="75"/>
                  <a:pt x="123" y="75"/>
                  <a:pt x="123" y="75"/>
                </a:cubicBezTo>
                <a:cubicBezTo>
                  <a:pt x="124" y="75"/>
                  <a:pt x="124" y="75"/>
                  <a:pt x="124" y="74"/>
                </a:cubicBezTo>
                <a:cubicBezTo>
                  <a:pt x="124" y="74"/>
                  <a:pt x="124" y="74"/>
                  <a:pt x="124" y="74"/>
                </a:cubicBezTo>
                <a:cubicBezTo>
                  <a:pt x="124" y="74"/>
                  <a:pt x="124" y="74"/>
                  <a:pt x="124" y="74"/>
                </a:cubicBezTo>
                <a:cubicBezTo>
                  <a:pt x="124" y="75"/>
                  <a:pt x="124" y="75"/>
                  <a:pt x="124" y="75"/>
                </a:cubicBezTo>
                <a:cubicBezTo>
                  <a:pt x="124" y="75"/>
                  <a:pt x="124" y="75"/>
                  <a:pt x="124" y="76"/>
                </a:cubicBezTo>
                <a:cubicBezTo>
                  <a:pt x="123" y="76"/>
                  <a:pt x="123" y="76"/>
                  <a:pt x="122" y="76"/>
                </a:cubicBezTo>
                <a:cubicBezTo>
                  <a:pt x="122" y="76"/>
                  <a:pt x="122" y="76"/>
                  <a:pt x="122" y="76"/>
                </a:cubicBezTo>
                <a:cubicBezTo>
                  <a:pt x="122" y="76"/>
                  <a:pt x="122" y="76"/>
                  <a:pt x="122" y="76"/>
                </a:cubicBezTo>
                <a:cubicBezTo>
                  <a:pt x="122" y="76"/>
                  <a:pt x="122" y="76"/>
                  <a:pt x="122" y="75"/>
                </a:cubicBezTo>
                <a:cubicBezTo>
                  <a:pt x="122" y="75"/>
                  <a:pt x="123" y="75"/>
                  <a:pt x="123" y="75"/>
                </a:cubicBezTo>
                <a:moveTo>
                  <a:pt x="126" y="78"/>
                </a:moveTo>
                <a:cubicBezTo>
                  <a:pt x="126" y="78"/>
                  <a:pt x="126" y="78"/>
                  <a:pt x="126" y="78"/>
                </a:cubicBezTo>
                <a:cubicBezTo>
                  <a:pt x="126" y="78"/>
                  <a:pt x="126" y="77"/>
                  <a:pt x="126" y="77"/>
                </a:cubicBezTo>
                <a:cubicBezTo>
                  <a:pt x="126" y="77"/>
                  <a:pt x="126" y="77"/>
                  <a:pt x="127" y="77"/>
                </a:cubicBezTo>
                <a:cubicBezTo>
                  <a:pt x="127" y="78"/>
                  <a:pt x="127" y="78"/>
                  <a:pt x="126" y="78"/>
                </a:cubicBezTo>
                <a:cubicBezTo>
                  <a:pt x="126" y="78"/>
                  <a:pt x="126" y="78"/>
                  <a:pt x="126" y="78"/>
                </a:cubicBezTo>
                <a:cubicBezTo>
                  <a:pt x="126" y="78"/>
                  <a:pt x="126" y="78"/>
                  <a:pt x="127" y="78"/>
                </a:cubicBezTo>
                <a:cubicBezTo>
                  <a:pt x="127" y="79"/>
                  <a:pt x="127" y="78"/>
                  <a:pt x="126" y="79"/>
                </a:cubicBezTo>
                <a:cubicBezTo>
                  <a:pt x="126" y="79"/>
                  <a:pt x="126" y="79"/>
                  <a:pt x="126" y="79"/>
                </a:cubicBezTo>
                <a:cubicBezTo>
                  <a:pt x="126" y="79"/>
                  <a:pt x="126" y="79"/>
                  <a:pt x="126" y="79"/>
                </a:cubicBezTo>
                <a:cubicBezTo>
                  <a:pt x="126" y="79"/>
                  <a:pt x="125" y="79"/>
                  <a:pt x="125" y="79"/>
                </a:cubicBezTo>
                <a:cubicBezTo>
                  <a:pt x="125" y="78"/>
                  <a:pt x="125" y="78"/>
                  <a:pt x="126" y="77"/>
                </a:cubicBezTo>
                <a:cubicBezTo>
                  <a:pt x="126" y="77"/>
                  <a:pt x="126" y="77"/>
                  <a:pt x="126" y="78"/>
                </a:cubicBezTo>
                <a:moveTo>
                  <a:pt x="40" y="107"/>
                </a:move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moveTo>
                  <a:pt x="40" y="107"/>
                </a:moveTo>
                <a:cubicBezTo>
                  <a:pt x="40" y="107"/>
                  <a:pt x="40" y="107"/>
                  <a:pt x="40" y="107"/>
                </a:cubicBezTo>
                <a:cubicBezTo>
                  <a:pt x="40" y="107"/>
                  <a:pt x="40" y="107"/>
                  <a:pt x="40" y="107"/>
                </a:cubicBezTo>
                <a:close/>
                <a:moveTo>
                  <a:pt x="33" y="114"/>
                </a:move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moveTo>
                  <a:pt x="33" y="115"/>
                </a:move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5"/>
                </a:cubicBezTo>
                <a:close/>
                <a:moveTo>
                  <a:pt x="33" y="114"/>
                </a:move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lose/>
                <a:moveTo>
                  <a:pt x="33" y="114"/>
                </a:moveTo>
                <a:cubicBezTo>
                  <a:pt x="33" y="114"/>
                  <a:pt x="33" y="114"/>
                  <a:pt x="33" y="114"/>
                </a:cubicBezTo>
                <a:cubicBezTo>
                  <a:pt x="33" y="114"/>
                  <a:pt x="33" y="114"/>
                  <a:pt x="33" y="114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8649777" y="3043862"/>
            <a:ext cx="2089504" cy="1245663"/>
            <a:chOff x="8779234" y="2030754"/>
            <a:chExt cx="2089504" cy="1245663"/>
          </a:xfrm>
        </p:grpSpPr>
        <p:sp>
          <p:nvSpPr>
            <p:cNvPr id="43" name="矩形 42"/>
            <p:cNvSpPr/>
            <p:nvPr/>
          </p:nvSpPr>
          <p:spPr>
            <a:xfrm>
              <a:off x="8811998" y="2030754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44" name="矩形 43"/>
            <p:cNvSpPr/>
            <p:nvPr/>
          </p:nvSpPr>
          <p:spPr>
            <a:xfrm>
              <a:off x="8779234" y="2371169"/>
              <a:ext cx="2089504" cy="9052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203005" y="2592189"/>
            <a:ext cx="2089504" cy="1213709"/>
            <a:chOff x="8779234" y="2030754"/>
            <a:chExt cx="2089504" cy="1213709"/>
          </a:xfrm>
        </p:grpSpPr>
        <p:sp>
          <p:nvSpPr>
            <p:cNvPr id="46" name="矩形 45"/>
            <p:cNvSpPr/>
            <p:nvPr/>
          </p:nvSpPr>
          <p:spPr>
            <a:xfrm>
              <a:off x="8811998" y="2030754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47" name="矩形 46"/>
            <p:cNvSpPr/>
            <p:nvPr/>
          </p:nvSpPr>
          <p:spPr>
            <a:xfrm>
              <a:off x="8779234" y="2339215"/>
              <a:ext cx="2089504" cy="9052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209414" y="5526375"/>
            <a:ext cx="2089504" cy="1242278"/>
            <a:chOff x="8779234" y="2030754"/>
            <a:chExt cx="2089504" cy="1242278"/>
          </a:xfrm>
        </p:grpSpPr>
        <p:sp>
          <p:nvSpPr>
            <p:cNvPr id="49" name="矩形 48"/>
            <p:cNvSpPr/>
            <p:nvPr/>
          </p:nvSpPr>
          <p:spPr>
            <a:xfrm>
              <a:off x="8811998" y="2030754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50" name="矩形 49"/>
            <p:cNvSpPr/>
            <p:nvPr/>
          </p:nvSpPr>
          <p:spPr>
            <a:xfrm>
              <a:off x="8779234" y="2367784"/>
              <a:ext cx="2089504" cy="9052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20477" y="5526375"/>
            <a:ext cx="2089504" cy="1242278"/>
            <a:chOff x="8779234" y="2030754"/>
            <a:chExt cx="2089504" cy="1242278"/>
          </a:xfrm>
        </p:grpSpPr>
        <p:sp>
          <p:nvSpPr>
            <p:cNvPr id="52" name="矩形 51"/>
            <p:cNvSpPr/>
            <p:nvPr/>
          </p:nvSpPr>
          <p:spPr>
            <a:xfrm>
              <a:off x="8811998" y="2030754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53" name="矩形 52"/>
            <p:cNvSpPr/>
            <p:nvPr/>
          </p:nvSpPr>
          <p:spPr>
            <a:xfrm>
              <a:off x="8779234" y="2367784"/>
              <a:ext cx="2089504" cy="90524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just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0120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"/>
          <p:cNvSpPr/>
          <p:nvPr/>
        </p:nvSpPr>
        <p:spPr>
          <a:xfrm>
            <a:off x="0" y="2376165"/>
            <a:ext cx="10967459" cy="2332788"/>
          </a:xfrm>
          <a:prstGeom prst="rect">
            <a:avLst/>
          </a:prstGeom>
          <a:solidFill>
            <a:sysClr val="windowText" lastClr="000000">
              <a:lumMod val="95000"/>
              <a:lumOff val="5000"/>
              <a:alpha val="5098"/>
            </a:sysClr>
          </a:solidFill>
          <a:ln w="28575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Rectangle 2"/>
          <p:cNvSpPr/>
          <p:nvPr/>
        </p:nvSpPr>
        <p:spPr>
          <a:xfrm>
            <a:off x="6097587" y="2376165"/>
            <a:ext cx="4883150" cy="2332788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423177" y="2840757"/>
            <a:ext cx="1243529" cy="400101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47"/>
          <p:cNvSpPr>
            <a:spLocks noChangeArrowheads="1"/>
          </p:cNvSpPr>
          <p:nvPr/>
        </p:nvSpPr>
        <p:spPr bwMode="auto">
          <a:xfrm>
            <a:off x="1345059" y="3272805"/>
            <a:ext cx="4359786" cy="1185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3006021" y="4954406"/>
            <a:ext cx="1135936" cy="1135936"/>
            <a:chOff x="1677608" y="2996952"/>
            <a:chExt cx="1395643" cy="1395643"/>
          </a:xfrm>
        </p:grpSpPr>
        <p:sp>
          <p:nvSpPr>
            <p:cNvPr id="32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IN-BoldItalic" pitchFamily="50" charset="0"/>
                  <a:ea typeface="+mn-ea"/>
                  <a:cs typeface="+mn-cs"/>
                </a:rPr>
                <a:t></a:t>
              </a:r>
            </a:p>
          </p:txBody>
        </p:sp>
      </p:grpSp>
      <p:sp>
        <p:nvSpPr>
          <p:cNvPr id="34" name="矩形 33"/>
          <p:cNvSpPr/>
          <p:nvPr/>
        </p:nvSpPr>
        <p:spPr>
          <a:xfrm>
            <a:off x="3352624" y="5306935"/>
            <a:ext cx="442731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200" b="1" dirty="0" smtClean="0">
                <a:solidFill>
                  <a:prstClr val="white"/>
                </a:solidFill>
                <a:latin typeface="Impact MT Std" pitchFamily="34" charset="0"/>
                <a:ea typeface="微软雅黑" panose="020B0503020204020204" pitchFamily="34" charset="-122"/>
              </a:rPr>
              <a:t>01</a:t>
            </a:r>
            <a:endParaRPr lang="en-US" altLang="zh-CN" sz="2200" b="1" dirty="0">
              <a:solidFill>
                <a:prstClr val="white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2351025" y="6162771"/>
            <a:ext cx="2450418" cy="994454"/>
            <a:chOff x="8779234" y="1963160"/>
            <a:chExt cx="2450418" cy="994454"/>
          </a:xfrm>
        </p:grpSpPr>
        <p:sp>
          <p:nvSpPr>
            <p:cNvPr id="36" name="矩形 35"/>
            <p:cNvSpPr/>
            <p:nvPr/>
          </p:nvSpPr>
          <p:spPr>
            <a:xfrm>
              <a:off x="9225798" y="196316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8779234" y="2332443"/>
              <a:ext cx="2450418" cy="62517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526301" y="4954406"/>
            <a:ext cx="1135936" cy="1135936"/>
            <a:chOff x="1677608" y="2996952"/>
            <a:chExt cx="1395643" cy="1395643"/>
          </a:xfrm>
        </p:grpSpPr>
        <p:sp>
          <p:nvSpPr>
            <p:cNvPr id="39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1000"/>
                  </a:sysClr>
                </a:gs>
                <a:gs pos="0">
                  <a:sysClr val="window" lastClr="FFFFFF">
                    <a:lumMod val="9900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IN-BoldItalic" pitchFamily="50" charset="0"/>
                  <a:ea typeface="+mn-ea"/>
                  <a:cs typeface="+mn-cs"/>
                </a:rPr>
                <a:t></a:t>
              </a:r>
            </a:p>
          </p:txBody>
        </p:sp>
      </p:grpSp>
      <p:sp>
        <p:nvSpPr>
          <p:cNvPr id="41" name="矩形 40"/>
          <p:cNvSpPr/>
          <p:nvPr/>
        </p:nvSpPr>
        <p:spPr>
          <a:xfrm>
            <a:off x="5839241" y="5306935"/>
            <a:ext cx="476394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200" b="1" dirty="0" smtClean="0">
                <a:solidFill>
                  <a:prstClr val="white"/>
                </a:solidFill>
                <a:latin typeface="Impact MT Std" pitchFamily="34" charset="0"/>
                <a:ea typeface="微软雅黑" panose="020B0503020204020204" pitchFamily="34" charset="-122"/>
              </a:rPr>
              <a:t>02</a:t>
            </a:r>
            <a:endParaRPr lang="en-US" altLang="zh-CN" sz="2200" b="1" dirty="0">
              <a:solidFill>
                <a:prstClr val="white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871305" y="6162771"/>
            <a:ext cx="2450418" cy="994454"/>
            <a:chOff x="8779234" y="1963160"/>
            <a:chExt cx="2450418" cy="994454"/>
          </a:xfrm>
        </p:grpSpPr>
        <p:sp>
          <p:nvSpPr>
            <p:cNvPr id="43" name="矩形 42"/>
            <p:cNvSpPr/>
            <p:nvPr/>
          </p:nvSpPr>
          <p:spPr>
            <a:xfrm>
              <a:off x="9225798" y="196316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44" name="矩形 43"/>
            <p:cNvSpPr/>
            <p:nvPr/>
          </p:nvSpPr>
          <p:spPr>
            <a:xfrm>
              <a:off x="8779234" y="2332443"/>
              <a:ext cx="2450418" cy="62517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118589" y="4954406"/>
            <a:ext cx="1135936" cy="1135936"/>
            <a:chOff x="1677608" y="2996952"/>
            <a:chExt cx="1395643" cy="1395643"/>
          </a:xfrm>
        </p:grpSpPr>
        <p:sp>
          <p:nvSpPr>
            <p:cNvPr id="46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1000"/>
                  </a:sysClr>
                </a:gs>
                <a:gs pos="0">
                  <a:sysClr val="window" lastClr="FFFFFF">
                    <a:lumMod val="9900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IN-BoldItalic" pitchFamily="50" charset="0"/>
                  <a:ea typeface="+mn-ea"/>
                  <a:cs typeface="+mn-cs"/>
                </a:rPr>
                <a:t></a:t>
              </a:r>
            </a:p>
          </p:txBody>
        </p:sp>
      </p:grpSp>
      <p:sp>
        <p:nvSpPr>
          <p:cNvPr id="48" name="矩形 47"/>
          <p:cNvSpPr/>
          <p:nvPr/>
        </p:nvSpPr>
        <p:spPr>
          <a:xfrm>
            <a:off x="8423513" y="5306935"/>
            <a:ext cx="484410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200" b="1" dirty="0" smtClean="0">
                <a:solidFill>
                  <a:prstClr val="white"/>
                </a:solidFill>
                <a:latin typeface="Impact MT Std" pitchFamily="34" charset="0"/>
                <a:ea typeface="微软雅黑" panose="020B0503020204020204" pitchFamily="34" charset="-122"/>
              </a:rPr>
              <a:t>03</a:t>
            </a:r>
            <a:endParaRPr lang="en-US" altLang="zh-CN" sz="2200" b="1" dirty="0">
              <a:solidFill>
                <a:prstClr val="white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7463593" y="6162771"/>
            <a:ext cx="2450418" cy="994454"/>
            <a:chOff x="8779234" y="1963160"/>
            <a:chExt cx="2450418" cy="994454"/>
          </a:xfrm>
        </p:grpSpPr>
        <p:sp>
          <p:nvSpPr>
            <p:cNvPr id="50" name="矩形 49"/>
            <p:cNvSpPr/>
            <p:nvPr/>
          </p:nvSpPr>
          <p:spPr>
            <a:xfrm>
              <a:off x="9225798" y="1963160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51" name="矩形 50"/>
            <p:cNvSpPr/>
            <p:nvPr/>
          </p:nvSpPr>
          <p:spPr>
            <a:xfrm>
              <a:off x="8779234" y="2332443"/>
              <a:ext cx="2450418" cy="62517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prstClr val="white">
                      <a:lumMod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686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/>
      <p:bldP spid="30" grpId="0"/>
      <p:bldP spid="34" grpId="0"/>
      <p:bldP spid="41" grpId="0"/>
      <p:bldP spid="4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4342301" y="2852730"/>
            <a:ext cx="1395643" cy="1395643"/>
            <a:chOff x="1677608" y="2996952"/>
            <a:chExt cx="1395643" cy="1395643"/>
          </a:xfrm>
        </p:grpSpPr>
        <p:sp>
          <p:nvSpPr>
            <p:cNvPr id="4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1000"/>
                  </a:sysClr>
                </a:gs>
                <a:gs pos="0">
                  <a:sysClr val="window" lastClr="FFFFFF">
                    <a:lumMod val="9900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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809952" y="2852730"/>
            <a:ext cx="1395643" cy="1395643"/>
            <a:chOff x="1677608" y="2996952"/>
            <a:chExt cx="1395643" cy="1395643"/>
          </a:xfrm>
        </p:grpSpPr>
        <p:sp>
          <p:nvSpPr>
            <p:cNvPr id="46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1000"/>
                  </a:sysClr>
                </a:gs>
                <a:gs pos="0">
                  <a:sysClr val="window" lastClr="FFFFFF">
                    <a:lumMod val="9900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7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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277603" y="2852730"/>
            <a:ext cx="1395643" cy="1395643"/>
            <a:chOff x="1677608" y="2996952"/>
            <a:chExt cx="1395643" cy="1395643"/>
          </a:xfrm>
        </p:grpSpPr>
        <p:sp>
          <p:nvSpPr>
            <p:cNvPr id="49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1000"/>
                  </a:sysClr>
                </a:gs>
                <a:gs pos="0">
                  <a:sysClr val="window" lastClr="FFFFFF">
                    <a:lumMod val="9900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0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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889237" y="2827660"/>
            <a:ext cx="1395643" cy="1395643"/>
            <a:chOff x="1677608" y="2996952"/>
            <a:chExt cx="1395643" cy="1395643"/>
          </a:xfrm>
        </p:grpSpPr>
        <p:sp>
          <p:nvSpPr>
            <p:cNvPr id="52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1000"/>
                  </a:sysClr>
                </a:gs>
                <a:gs pos="0">
                  <a:sysClr val="window" lastClr="FFFFFF">
                    <a:lumMod val="9900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3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</a:t>
              </a:r>
            </a:p>
          </p:txBody>
        </p:sp>
      </p:grpSp>
      <p:sp>
        <p:nvSpPr>
          <p:cNvPr id="54" name="TextBox 53"/>
          <p:cNvSpPr txBox="1"/>
          <p:nvPr/>
        </p:nvSpPr>
        <p:spPr>
          <a:xfrm flipH="1">
            <a:off x="3433688" y="3140762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</a:t>
            </a:r>
            <a:endParaRPr lang="id-ID" sz="4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 flipH="1">
            <a:off x="4905461" y="3140762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</a:t>
            </a:r>
            <a:endParaRPr lang="id-ID" sz="4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 flipH="1">
            <a:off x="6371560" y="3140762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聆</a:t>
            </a:r>
            <a:endParaRPr lang="id-ID" sz="4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 flipH="1">
            <a:off x="7826176" y="3140762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</a:t>
            </a:r>
            <a:endParaRPr lang="id-ID" sz="44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41"/>
          <p:cNvSpPr/>
          <p:nvPr/>
        </p:nvSpPr>
        <p:spPr>
          <a:xfrm>
            <a:off x="-287635" y="5040461"/>
            <a:ext cx="12195175" cy="2664296"/>
          </a:xfrm>
          <a:custGeom>
            <a:avLst/>
            <a:gdLst>
              <a:gd name="connsiteX0" fmla="*/ 0 w 12195175"/>
              <a:gd name="connsiteY0" fmla="*/ 0 h 2204864"/>
              <a:gd name="connsiteX1" fmla="*/ 12195175 w 12195175"/>
              <a:gd name="connsiteY1" fmla="*/ 0 h 2204864"/>
              <a:gd name="connsiteX2" fmla="*/ 12195175 w 12195175"/>
              <a:gd name="connsiteY2" fmla="*/ 2204864 h 2204864"/>
              <a:gd name="connsiteX3" fmla="*/ 0 w 12195175"/>
              <a:gd name="connsiteY3" fmla="*/ 2204864 h 2204864"/>
              <a:gd name="connsiteX4" fmla="*/ 0 w 12195175"/>
              <a:gd name="connsiteY4" fmla="*/ 0 h 2204864"/>
              <a:gd name="connsiteX0-1" fmla="*/ 0 w 12195175"/>
              <a:gd name="connsiteY0-2" fmla="*/ 4018 h 2208882"/>
              <a:gd name="connsiteX1-3" fmla="*/ 5976651 w 12195175"/>
              <a:gd name="connsiteY1-4" fmla="*/ 0 h 2208882"/>
              <a:gd name="connsiteX2-5" fmla="*/ 12195175 w 12195175"/>
              <a:gd name="connsiteY2-6" fmla="*/ 4018 h 2208882"/>
              <a:gd name="connsiteX3-7" fmla="*/ 12195175 w 12195175"/>
              <a:gd name="connsiteY3-8" fmla="*/ 2208882 h 2208882"/>
              <a:gd name="connsiteX4-9" fmla="*/ 0 w 12195175"/>
              <a:gd name="connsiteY4-10" fmla="*/ 2208882 h 2208882"/>
              <a:gd name="connsiteX5" fmla="*/ 0 w 12195175"/>
              <a:gd name="connsiteY5" fmla="*/ 4018 h 2208882"/>
              <a:gd name="connsiteX0-11" fmla="*/ 0 w 12195175"/>
              <a:gd name="connsiteY0-12" fmla="*/ 6772 h 2211636"/>
              <a:gd name="connsiteX1-13" fmla="*/ 5976651 w 12195175"/>
              <a:gd name="connsiteY1-14" fmla="*/ 2754 h 2211636"/>
              <a:gd name="connsiteX2-15" fmla="*/ 6221776 w 12195175"/>
              <a:gd name="connsiteY2-16" fmla="*/ 0 h 2211636"/>
              <a:gd name="connsiteX3-17" fmla="*/ 12195175 w 12195175"/>
              <a:gd name="connsiteY3-18" fmla="*/ 6772 h 2211636"/>
              <a:gd name="connsiteX4-19" fmla="*/ 12195175 w 12195175"/>
              <a:gd name="connsiteY4-20" fmla="*/ 2211636 h 2211636"/>
              <a:gd name="connsiteX5-21" fmla="*/ 0 w 12195175"/>
              <a:gd name="connsiteY5-22" fmla="*/ 2211636 h 2211636"/>
              <a:gd name="connsiteX6" fmla="*/ 0 w 12195175"/>
              <a:gd name="connsiteY6" fmla="*/ 6772 h 2211636"/>
              <a:gd name="connsiteX0-23" fmla="*/ 0 w 12195175"/>
              <a:gd name="connsiteY0-24" fmla="*/ 6772 h 2211636"/>
              <a:gd name="connsiteX1-25" fmla="*/ 5976651 w 12195175"/>
              <a:gd name="connsiteY1-26" fmla="*/ 2754 h 2211636"/>
              <a:gd name="connsiteX2-27" fmla="*/ 6089573 w 12195175"/>
              <a:gd name="connsiteY2-28" fmla="*/ 0 h 2211636"/>
              <a:gd name="connsiteX3-29" fmla="*/ 6221776 w 12195175"/>
              <a:gd name="connsiteY3-30" fmla="*/ 0 h 2211636"/>
              <a:gd name="connsiteX4-31" fmla="*/ 12195175 w 12195175"/>
              <a:gd name="connsiteY4-32" fmla="*/ 6772 h 2211636"/>
              <a:gd name="connsiteX5-33" fmla="*/ 12195175 w 12195175"/>
              <a:gd name="connsiteY5-34" fmla="*/ 2211636 h 2211636"/>
              <a:gd name="connsiteX6-35" fmla="*/ 0 w 12195175"/>
              <a:gd name="connsiteY6-36" fmla="*/ 2211636 h 2211636"/>
              <a:gd name="connsiteX7" fmla="*/ 0 w 12195175"/>
              <a:gd name="connsiteY7" fmla="*/ 6772 h 2211636"/>
              <a:gd name="connsiteX0-37" fmla="*/ 0 w 12195175"/>
              <a:gd name="connsiteY0-38" fmla="*/ 6772 h 2211636"/>
              <a:gd name="connsiteX1-39" fmla="*/ 5976651 w 12195175"/>
              <a:gd name="connsiteY1-40" fmla="*/ 2754 h 2211636"/>
              <a:gd name="connsiteX2-41" fmla="*/ 6108853 w 12195175"/>
              <a:gd name="connsiteY2-42" fmla="*/ 231354 h 2211636"/>
              <a:gd name="connsiteX3-43" fmla="*/ 6221776 w 12195175"/>
              <a:gd name="connsiteY3-44" fmla="*/ 0 h 2211636"/>
              <a:gd name="connsiteX4-45" fmla="*/ 12195175 w 12195175"/>
              <a:gd name="connsiteY4-46" fmla="*/ 6772 h 2211636"/>
              <a:gd name="connsiteX5-47" fmla="*/ 12195175 w 12195175"/>
              <a:gd name="connsiteY5-48" fmla="*/ 2211636 h 2211636"/>
              <a:gd name="connsiteX6-49" fmla="*/ 0 w 12195175"/>
              <a:gd name="connsiteY6-50" fmla="*/ 2211636 h 2211636"/>
              <a:gd name="connsiteX7-51" fmla="*/ 0 w 12195175"/>
              <a:gd name="connsiteY7-52" fmla="*/ 6772 h 2211636"/>
              <a:gd name="connsiteX0-53" fmla="*/ 0 w 12195175"/>
              <a:gd name="connsiteY0-54" fmla="*/ 6772 h 2211636"/>
              <a:gd name="connsiteX1-55" fmla="*/ 5976651 w 12195175"/>
              <a:gd name="connsiteY1-56" fmla="*/ 2754 h 2211636"/>
              <a:gd name="connsiteX2-57" fmla="*/ 6095082 w 12195175"/>
              <a:gd name="connsiteY2-58" fmla="*/ 236862 h 2211636"/>
              <a:gd name="connsiteX3-59" fmla="*/ 6221776 w 12195175"/>
              <a:gd name="connsiteY3-60" fmla="*/ 0 h 2211636"/>
              <a:gd name="connsiteX4-61" fmla="*/ 12195175 w 12195175"/>
              <a:gd name="connsiteY4-62" fmla="*/ 6772 h 2211636"/>
              <a:gd name="connsiteX5-63" fmla="*/ 12195175 w 12195175"/>
              <a:gd name="connsiteY5-64" fmla="*/ 2211636 h 2211636"/>
              <a:gd name="connsiteX6-65" fmla="*/ 0 w 12195175"/>
              <a:gd name="connsiteY6-66" fmla="*/ 2211636 h 2211636"/>
              <a:gd name="connsiteX7-67" fmla="*/ 0 w 12195175"/>
              <a:gd name="connsiteY7-68" fmla="*/ 6772 h 221163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  <a:cxn ang="0">
                <a:pos x="connsiteX7-51" y="connsiteY7-52"/>
              </a:cxn>
            </a:cxnLst>
            <a:rect l="l" t="t" r="r" b="b"/>
            <a:pathLst>
              <a:path w="12195175" h="2211636">
                <a:moveTo>
                  <a:pt x="0" y="6772"/>
                </a:moveTo>
                <a:lnTo>
                  <a:pt x="5976651" y="2754"/>
                </a:lnTo>
                <a:lnTo>
                  <a:pt x="6095082" y="236862"/>
                </a:lnTo>
                <a:lnTo>
                  <a:pt x="6221776" y="0"/>
                </a:lnTo>
                <a:lnTo>
                  <a:pt x="12195175" y="6772"/>
                </a:lnTo>
                <a:lnTo>
                  <a:pt x="12195175" y="2211636"/>
                </a:lnTo>
                <a:lnTo>
                  <a:pt x="0" y="2211636"/>
                </a:lnTo>
                <a:lnTo>
                  <a:pt x="0" y="6772"/>
                </a:ln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1273448" y="5904686"/>
            <a:ext cx="715716" cy="719823"/>
            <a:chOff x="1721162" y="4373847"/>
            <a:chExt cx="715716" cy="719823"/>
          </a:xfrm>
        </p:grpSpPr>
        <p:sp>
          <p:nvSpPr>
            <p:cNvPr id="60" name="Oval 28"/>
            <p:cNvSpPr/>
            <p:nvPr/>
          </p:nvSpPr>
          <p:spPr>
            <a:xfrm>
              <a:off x="1721162" y="4373847"/>
              <a:ext cx="715716" cy="719823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73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Freeform 7"/>
            <p:cNvSpPr/>
            <p:nvPr/>
          </p:nvSpPr>
          <p:spPr bwMode="auto">
            <a:xfrm>
              <a:off x="1900092" y="4721918"/>
              <a:ext cx="357856" cy="207410"/>
            </a:xfrm>
            <a:custGeom>
              <a:avLst/>
              <a:gdLst>
                <a:gd name="T0" fmla="*/ 103 w 103"/>
                <a:gd name="T1" fmla="*/ 33 h 60"/>
                <a:gd name="T2" fmla="*/ 94 w 103"/>
                <a:gd name="T3" fmla="*/ 10 h 60"/>
                <a:gd name="T4" fmla="*/ 68 w 103"/>
                <a:gd name="T5" fmla="*/ 0 h 60"/>
                <a:gd name="T6" fmla="*/ 68 w 103"/>
                <a:gd name="T7" fmla="*/ 0 h 60"/>
                <a:gd name="T8" fmla="*/ 67 w 103"/>
                <a:gd name="T9" fmla="*/ 0 h 60"/>
                <a:gd name="T10" fmla="*/ 59 w 103"/>
                <a:gd name="T11" fmla="*/ 38 h 60"/>
                <a:gd name="T12" fmla="*/ 55 w 103"/>
                <a:gd name="T13" fmla="*/ 12 h 60"/>
                <a:gd name="T14" fmla="*/ 58 w 103"/>
                <a:gd name="T15" fmla="*/ 6 h 60"/>
                <a:gd name="T16" fmla="*/ 53 w 103"/>
                <a:gd name="T17" fmla="*/ 2 h 60"/>
                <a:gd name="T18" fmla="*/ 52 w 103"/>
                <a:gd name="T19" fmla="*/ 2 h 60"/>
                <a:gd name="T20" fmla="*/ 52 w 103"/>
                <a:gd name="T21" fmla="*/ 2 h 60"/>
                <a:gd name="T22" fmla="*/ 50 w 103"/>
                <a:gd name="T23" fmla="*/ 2 h 60"/>
                <a:gd name="T24" fmla="*/ 46 w 103"/>
                <a:gd name="T25" fmla="*/ 6 h 60"/>
                <a:gd name="T26" fmla="*/ 49 w 103"/>
                <a:gd name="T27" fmla="*/ 12 h 60"/>
                <a:gd name="T28" fmla="*/ 44 w 103"/>
                <a:gd name="T29" fmla="*/ 38 h 60"/>
                <a:gd name="T30" fmla="*/ 36 w 103"/>
                <a:gd name="T31" fmla="*/ 0 h 60"/>
                <a:gd name="T32" fmla="*/ 36 w 103"/>
                <a:gd name="T33" fmla="*/ 0 h 60"/>
                <a:gd name="T34" fmla="*/ 35 w 103"/>
                <a:gd name="T35" fmla="*/ 0 h 60"/>
                <a:gd name="T36" fmla="*/ 9 w 103"/>
                <a:gd name="T37" fmla="*/ 10 h 60"/>
                <a:gd name="T38" fmla="*/ 1 w 103"/>
                <a:gd name="T39" fmla="*/ 33 h 60"/>
                <a:gd name="T40" fmla="*/ 0 w 103"/>
                <a:gd name="T41" fmla="*/ 57 h 60"/>
                <a:gd name="T42" fmla="*/ 19 w 103"/>
                <a:gd name="T43" fmla="*/ 59 h 60"/>
                <a:gd name="T44" fmla="*/ 19 w 103"/>
                <a:gd name="T45" fmla="*/ 38 h 60"/>
                <a:gd name="T46" fmla="*/ 21 w 103"/>
                <a:gd name="T47" fmla="*/ 30 h 60"/>
                <a:gd name="T48" fmla="*/ 21 w 103"/>
                <a:gd name="T49" fmla="*/ 59 h 60"/>
                <a:gd name="T50" fmla="*/ 52 w 103"/>
                <a:gd name="T51" fmla="*/ 60 h 60"/>
                <a:gd name="T52" fmla="*/ 82 w 103"/>
                <a:gd name="T53" fmla="*/ 59 h 60"/>
                <a:gd name="T54" fmla="*/ 82 w 103"/>
                <a:gd name="T55" fmla="*/ 30 h 60"/>
                <a:gd name="T56" fmla="*/ 84 w 103"/>
                <a:gd name="T57" fmla="*/ 38 h 60"/>
                <a:gd name="T58" fmla="*/ 84 w 103"/>
                <a:gd name="T59" fmla="*/ 59 h 60"/>
                <a:gd name="T60" fmla="*/ 103 w 103"/>
                <a:gd name="T61" fmla="*/ 57 h 60"/>
                <a:gd name="T62" fmla="*/ 103 w 103"/>
                <a:gd name="T63" fmla="*/ 3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60">
                  <a:moveTo>
                    <a:pt x="103" y="33"/>
                  </a:moveTo>
                  <a:cubicBezTo>
                    <a:pt x="101" y="17"/>
                    <a:pt x="97" y="12"/>
                    <a:pt x="94" y="10"/>
                  </a:cubicBezTo>
                  <a:cubicBezTo>
                    <a:pt x="87" y="6"/>
                    <a:pt x="73" y="2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0"/>
                    <a:pt x="68" y="0"/>
                    <a:pt x="67" y="0"/>
                  </a:cubicBezTo>
                  <a:cubicBezTo>
                    <a:pt x="67" y="5"/>
                    <a:pt x="59" y="38"/>
                    <a:pt x="59" y="38"/>
                  </a:cubicBezTo>
                  <a:cubicBezTo>
                    <a:pt x="59" y="38"/>
                    <a:pt x="55" y="12"/>
                    <a:pt x="55" y="12"/>
                  </a:cubicBezTo>
                  <a:cubicBezTo>
                    <a:pt x="55" y="12"/>
                    <a:pt x="58" y="6"/>
                    <a:pt x="58" y="6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4" y="38"/>
                    <a:pt x="37" y="5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5" y="0"/>
                    <a:pt x="35" y="0"/>
                  </a:cubicBezTo>
                  <a:cubicBezTo>
                    <a:pt x="30" y="2"/>
                    <a:pt x="16" y="6"/>
                    <a:pt x="9" y="10"/>
                  </a:cubicBezTo>
                  <a:cubicBezTo>
                    <a:pt x="7" y="12"/>
                    <a:pt x="2" y="17"/>
                    <a:pt x="1" y="33"/>
                  </a:cubicBezTo>
                  <a:cubicBezTo>
                    <a:pt x="1" y="34"/>
                    <a:pt x="1" y="47"/>
                    <a:pt x="0" y="57"/>
                  </a:cubicBezTo>
                  <a:cubicBezTo>
                    <a:pt x="7" y="58"/>
                    <a:pt x="12" y="59"/>
                    <a:pt x="19" y="59"/>
                  </a:cubicBezTo>
                  <a:cubicBezTo>
                    <a:pt x="19" y="52"/>
                    <a:pt x="19" y="41"/>
                    <a:pt x="19" y="38"/>
                  </a:cubicBezTo>
                  <a:cubicBezTo>
                    <a:pt x="19" y="35"/>
                    <a:pt x="20" y="32"/>
                    <a:pt x="21" y="30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30" y="60"/>
                    <a:pt x="42" y="60"/>
                    <a:pt x="52" y="60"/>
                  </a:cubicBezTo>
                  <a:cubicBezTo>
                    <a:pt x="62" y="60"/>
                    <a:pt x="73" y="60"/>
                    <a:pt x="82" y="59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83" y="32"/>
                    <a:pt x="84" y="35"/>
                    <a:pt x="84" y="38"/>
                  </a:cubicBezTo>
                  <a:cubicBezTo>
                    <a:pt x="84" y="41"/>
                    <a:pt x="84" y="52"/>
                    <a:pt x="84" y="59"/>
                  </a:cubicBezTo>
                  <a:cubicBezTo>
                    <a:pt x="91" y="58"/>
                    <a:pt x="97" y="58"/>
                    <a:pt x="103" y="57"/>
                  </a:cubicBezTo>
                  <a:cubicBezTo>
                    <a:pt x="103" y="47"/>
                    <a:pt x="103" y="34"/>
                    <a:pt x="103" y="33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62" name="Freeform 8"/>
            <p:cNvSpPr/>
            <p:nvPr/>
          </p:nvSpPr>
          <p:spPr bwMode="auto">
            <a:xfrm>
              <a:off x="1998517" y="4531827"/>
              <a:ext cx="162560" cy="190091"/>
            </a:xfrm>
            <a:custGeom>
              <a:avLst/>
              <a:gdLst>
                <a:gd name="T0" fmla="*/ 4 w 52"/>
                <a:gd name="T1" fmla="*/ 25 h 61"/>
                <a:gd name="T2" fmla="*/ 0 w 52"/>
                <a:gd name="T3" fmla="*/ 29 h 61"/>
                <a:gd name="T4" fmla="*/ 5 w 52"/>
                <a:gd name="T5" fmla="*/ 39 h 61"/>
                <a:gd name="T6" fmla="*/ 26 w 52"/>
                <a:gd name="T7" fmla="*/ 61 h 61"/>
                <a:gd name="T8" fmla="*/ 47 w 52"/>
                <a:gd name="T9" fmla="*/ 39 h 61"/>
                <a:gd name="T10" fmla="*/ 52 w 52"/>
                <a:gd name="T11" fmla="*/ 29 h 61"/>
                <a:gd name="T12" fmla="*/ 48 w 52"/>
                <a:gd name="T13" fmla="*/ 25 h 61"/>
                <a:gd name="T14" fmla="*/ 26 w 52"/>
                <a:gd name="T15" fmla="*/ 0 h 61"/>
                <a:gd name="T16" fmla="*/ 4 w 52"/>
                <a:gd name="T17" fmla="*/ 2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1">
                  <a:moveTo>
                    <a:pt x="4" y="25"/>
                  </a:moveTo>
                  <a:cubicBezTo>
                    <a:pt x="2" y="25"/>
                    <a:pt x="0" y="27"/>
                    <a:pt x="0" y="29"/>
                  </a:cubicBezTo>
                  <a:cubicBezTo>
                    <a:pt x="0" y="33"/>
                    <a:pt x="2" y="39"/>
                    <a:pt x="5" y="39"/>
                  </a:cubicBezTo>
                  <a:cubicBezTo>
                    <a:pt x="8" y="51"/>
                    <a:pt x="15" y="61"/>
                    <a:pt x="26" y="61"/>
                  </a:cubicBezTo>
                  <a:cubicBezTo>
                    <a:pt x="37" y="61"/>
                    <a:pt x="44" y="51"/>
                    <a:pt x="47" y="39"/>
                  </a:cubicBezTo>
                  <a:cubicBezTo>
                    <a:pt x="50" y="38"/>
                    <a:pt x="52" y="33"/>
                    <a:pt x="52" y="29"/>
                  </a:cubicBezTo>
                  <a:cubicBezTo>
                    <a:pt x="51" y="27"/>
                    <a:pt x="50" y="26"/>
                    <a:pt x="48" y="25"/>
                  </a:cubicBezTo>
                  <a:cubicBezTo>
                    <a:pt x="48" y="11"/>
                    <a:pt x="39" y="0"/>
                    <a:pt x="26" y="0"/>
                  </a:cubicBezTo>
                  <a:cubicBezTo>
                    <a:pt x="13" y="0"/>
                    <a:pt x="4" y="11"/>
                    <a:pt x="4" y="2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2048771" y="6101960"/>
            <a:ext cx="1888973" cy="413555"/>
            <a:chOff x="2336406" y="5426731"/>
            <a:chExt cx="1888973" cy="413555"/>
          </a:xfrm>
        </p:grpSpPr>
        <p:sp>
          <p:nvSpPr>
            <p:cNvPr id="64" name="矩形 3"/>
            <p:cNvSpPr>
              <a:spLocks noChangeArrowheads="1"/>
            </p:cNvSpPr>
            <p:nvPr/>
          </p:nvSpPr>
          <p:spPr bwMode="auto">
            <a:xfrm>
              <a:off x="2336406" y="5426731"/>
              <a:ext cx="821690" cy="360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3" tIns="34287" rIns="68573" bIns="34287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汇报人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2395529" y="5799786"/>
              <a:ext cx="599800" cy="40500"/>
            </a:xfrm>
            <a:prstGeom prst="rect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lIns="68576" tIns="34287" rIns="68576" bIns="34287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3010379" y="5799786"/>
              <a:ext cx="1215000" cy="4050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lIns="68576" tIns="34287" rIns="68576" bIns="34287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4657824" y="5904686"/>
            <a:ext cx="715716" cy="719823"/>
            <a:chOff x="6606007" y="4763519"/>
            <a:chExt cx="715716" cy="719823"/>
          </a:xfrm>
        </p:grpSpPr>
        <p:sp>
          <p:nvSpPr>
            <p:cNvPr id="68" name="Oval 28"/>
            <p:cNvSpPr/>
            <p:nvPr/>
          </p:nvSpPr>
          <p:spPr>
            <a:xfrm>
              <a:off x="6606007" y="4763519"/>
              <a:ext cx="715716" cy="719823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73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9" name="Freeform 120"/>
            <p:cNvSpPr>
              <a:spLocks noEditPoints="1"/>
            </p:cNvSpPr>
            <p:nvPr/>
          </p:nvSpPr>
          <p:spPr bwMode="auto">
            <a:xfrm>
              <a:off x="6766207" y="4924680"/>
              <a:ext cx="395317" cy="397501"/>
            </a:xfrm>
            <a:custGeom>
              <a:avLst/>
              <a:gdLst>
                <a:gd name="T0" fmla="*/ 20 w 200"/>
                <a:gd name="T1" fmla="*/ 200 h 200"/>
                <a:gd name="T2" fmla="*/ 0 w 200"/>
                <a:gd name="T3" fmla="*/ 88 h 200"/>
                <a:gd name="T4" fmla="*/ 12 w 200"/>
                <a:gd name="T5" fmla="*/ 168 h 200"/>
                <a:gd name="T6" fmla="*/ 164 w 200"/>
                <a:gd name="T7" fmla="*/ 188 h 200"/>
                <a:gd name="T8" fmla="*/ 187 w 200"/>
                <a:gd name="T9" fmla="*/ 88 h 200"/>
                <a:gd name="T10" fmla="*/ 200 w 200"/>
                <a:gd name="T11" fmla="*/ 180 h 200"/>
                <a:gd name="T12" fmla="*/ 155 w 200"/>
                <a:gd name="T13" fmla="*/ 137 h 200"/>
                <a:gd name="T14" fmla="*/ 154 w 200"/>
                <a:gd name="T15" fmla="*/ 155 h 200"/>
                <a:gd name="T16" fmla="*/ 131 w 200"/>
                <a:gd name="T17" fmla="*/ 165 h 200"/>
                <a:gd name="T18" fmla="*/ 110 w 200"/>
                <a:gd name="T19" fmla="*/ 157 h 200"/>
                <a:gd name="T20" fmla="*/ 122 w 200"/>
                <a:gd name="T21" fmla="*/ 145 h 200"/>
                <a:gd name="T22" fmla="*/ 131 w 200"/>
                <a:gd name="T23" fmla="*/ 155 h 200"/>
                <a:gd name="T24" fmla="*/ 139 w 200"/>
                <a:gd name="T25" fmla="*/ 145 h 200"/>
                <a:gd name="T26" fmla="*/ 131 w 200"/>
                <a:gd name="T27" fmla="*/ 136 h 200"/>
                <a:gd name="T28" fmla="*/ 126 w 200"/>
                <a:gd name="T29" fmla="*/ 125 h 200"/>
                <a:gd name="T30" fmla="*/ 134 w 200"/>
                <a:gd name="T31" fmla="*/ 123 h 200"/>
                <a:gd name="T32" fmla="*/ 134 w 200"/>
                <a:gd name="T33" fmla="*/ 113 h 200"/>
                <a:gd name="T34" fmla="*/ 125 w 200"/>
                <a:gd name="T35" fmla="*/ 113 h 200"/>
                <a:gd name="T36" fmla="*/ 106 w 200"/>
                <a:gd name="T37" fmla="*/ 117 h 200"/>
                <a:gd name="T38" fmla="*/ 130 w 200"/>
                <a:gd name="T39" fmla="*/ 100 h 200"/>
                <a:gd name="T40" fmla="*/ 153 w 200"/>
                <a:gd name="T41" fmla="*/ 116 h 200"/>
                <a:gd name="T42" fmla="*/ 144 w 200"/>
                <a:gd name="T43" fmla="*/ 130 h 200"/>
                <a:gd name="T44" fmla="*/ 155 w 200"/>
                <a:gd name="T45" fmla="*/ 137 h 200"/>
                <a:gd name="T46" fmla="*/ 43 w 200"/>
                <a:gd name="T47" fmla="*/ 164 h 200"/>
                <a:gd name="T48" fmla="*/ 66 w 200"/>
                <a:gd name="T49" fmla="*/ 134 h 200"/>
                <a:gd name="T50" fmla="*/ 78 w 200"/>
                <a:gd name="T51" fmla="*/ 119 h 200"/>
                <a:gd name="T52" fmla="*/ 70 w 200"/>
                <a:gd name="T53" fmla="*/ 112 h 200"/>
                <a:gd name="T54" fmla="*/ 62 w 200"/>
                <a:gd name="T55" fmla="*/ 120 h 200"/>
                <a:gd name="T56" fmla="*/ 48 w 200"/>
                <a:gd name="T57" fmla="*/ 109 h 200"/>
                <a:gd name="T58" fmla="*/ 70 w 200"/>
                <a:gd name="T59" fmla="*/ 100 h 200"/>
                <a:gd name="T60" fmla="*/ 92 w 200"/>
                <a:gd name="T61" fmla="*/ 109 h 200"/>
                <a:gd name="T62" fmla="*/ 92 w 200"/>
                <a:gd name="T63" fmla="*/ 130 h 200"/>
                <a:gd name="T64" fmla="*/ 72 w 200"/>
                <a:gd name="T65" fmla="*/ 146 h 200"/>
                <a:gd name="T66" fmla="*/ 95 w 200"/>
                <a:gd name="T67" fmla="*/ 150 h 200"/>
                <a:gd name="T68" fmla="*/ 0 w 200"/>
                <a:gd name="T69" fmla="*/ 36 h 200"/>
                <a:gd name="T70" fmla="*/ 28 w 200"/>
                <a:gd name="T71" fmla="*/ 16 h 200"/>
                <a:gd name="T72" fmla="*/ 44 w 200"/>
                <a:gd name="T73" fmla="*/ 72 h 200"/>
                <a:gd name="T74" fmla="*/ 60 w 200"/>
                <a:gd name="T75" fmla="*/ 16 h 200"/>
                <a:gd name="T76" fmla="*/ 140 w 200"/>
                <a:gd name="T77" fmla="*/ 56 h 200"/>
                <a:gd name="T78" fmla="*/ 172 w 200"/>
                <a:gd name="T79" fmla="*/ 56 h 200"/>
                <a:gd name="T80" fmla="*/ 180 w 200"/>
                <a:gd name="T81" fmla="*/ 16 h 200"/>
                <a:gd name="T82" fmla="*/ 200 w 200"/>
                <a:gd name="T83" fmla="*/ 80 h 200"/>
                <a:gd name="T84" fmla="*/ 0 w 200"/>
                <a:gd name="T85" fmla="*/ 36 h 200"/>
                <a:gd name="T86" fmla="*/ 144 w 200"/>
                <a:gd name="T87" fmla="*/ 52 h 200"/>
                <a:gd name="T88" fmla="*/ 156 w 200"/>
                <a:gd name="T89" fmla="*/ 0 h 200"/>
                <a:gd name="T90" fmla="*/ 168 w 200"/>
                <a:gd name="T91" fmla="*/ 52 h 200"/>
                <a:gd name="T92" fmla="*/ 44 w 200"/>
                <a:gd name="T93" fmla="*/ 64 h 200"/>
                <a:gd name="T94" fmla="*/ 32 w 200"/>
                <a:gd name="T95" fmla="*/ 12 h 200"/>
                <a:gd name="T96" fmla="*/ 56 w 200"/>
                <a:gd name="T97" fmla="*/ 12 h 200"/>
                <a:gd name="T98" fmla="*/ 44 w 200"/>
                <a:gd name="T99" fmla="*/ 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0" h="200">
                  <a:moveTo>
                    <a:pt x="180" y="200"/>
                  </a:moveTo>
                  <a:cubicBezTo>
                    <a:pt x="20" y="200"/>
                    <a:pt x="20" y="200"/>
                    <a:pt x="20" y="200"/>
                  </a:cubicBezTo>
                  <a:cubicBezTo>
                    <a:pt x="9" y="200"/>
                    <a:pt x="0" y="191"/>
                    <a:pt x="0" y="180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2" y="123"/>
                    <a:pt x="12" y="168"/>
                    <a:pt x="12" y="168"/>
                  </a:cubicBezTo>
                  <a:cubicBezTo>
                    <a:pt x="12" y="179"/>
                    <a:pt x="25" y="188"/>
                    <a:pt x="36" y="188"/>
                  </a:cubicBezTo>
                  <a:cubicBezTo>
                    <a:pt x="164" y="188"/>
                    <a:pt x="164" y="188"/>
                    <a:pt x="164" y="188"/>
                  </a:cubicBezTo>
                  <a:cubicBezTo>
                    <a:pt x="175" y="188"/>
                    <a:pt x="188" y="179"/>
                    <a:pt x="188" y="168"/>
                  </a:cubicBezTo>
                  <a:cubicBezTo>
                    <a:pt x="188" y="168"/>
                    <a:pt x="188" y="122"/>
                    <a:pt x="187" y="88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0" y="180"/>
                    <a:pt x="200" y="180"/>
                    <a:pt x="200" y="180"/>
                  </a:cubicBezTo>
                  <a:cubicBezTo>
                    <a:pt x="200" y="191"/>
                    <a:pt x="191" y="200"/>
                    <a:pt x="180" y="200"/>
                  </a:cubicBezTo>
                  <a:close/>
                  <a:moveTo>
                    <a:pt x="155" y="137"/>
                  </a:moveTo>
                  <a:cubicBezTo>
                    <a:pt x="156" y="139"/>
                    <a:pt x="157" y="141"/>
                    <a:pt x="157" y="144"/>
                  </a:cubicBezTo>
                  <a:cubicBezTo>
                    <a:pt x="157" y="148"/>
                    <a:pt x="156" y="152"/>
                    <a:pt x="154" y="155"/>
                  </a:cubicBezTo>
                  <a:cubicBezTo>
                    <a:pt x="152" y="158"/>
                    <a:pt x="149" y="161"/>
                    <a:pt x="145" y="163"/>
                  </a:cubicBezTo>
                  <a:cubicBezTo>
                    <a:pt x="142" y="165"/>
                    <a:pt x="137" y="165"/>
                    <a:pt x="131" y="165"/>
                  </a:cubicBezTo>
                  <a:cubicBezTo>
                    <a:pt x="126" y="165"/>
                    <a:pt x="121" y="165"/>
                    <a:pt x="118" y="163"/>
                  </a:cubicBezTo>
                  <a:cubicBezTo>
                    <a:pt x="114" y="162"/>
                    <a:pt x="112" y="160"/>
                    <a:pt x="110" y="157"/>
                  </a:cubicBezTo>
                  <a:cubicBezTo>
                    <a:pt x="107" y="155"/>
                    <a:pt x="106" y="152"/>
                    <a:pt x="105" y="148"/>
                  </a:cubicBezTo>
                  <a:cubicBezTo>
                    <a:pt x="122" y="145"/>
                    <a:pt x="122" y="145"/>
                    <a:pt x="122" y="145"/>
                  </a:cubicBezTo>
                  <a:cubicBezTo>
                    <a:pt x="123" y="149"/>
                    <a:pt x="124" y="151"/>
                    <a:pt x="125" y="153"/>
                  </a:cubicBezTo>
                  <a:cubicBezTo>
                    <a:pt x="127" y="154"/>
                    <a:pt x="129" y="155"/>
                    <a:pt x="131" y="155"/>
                  </a:cubicBezTo>
                  <a:cubicBezTo>
                    <a:pt x="133" y="155"/>
                    <a:pt x="135" y="154"/>
                    <a:pt x="137" y="152"/>
                  </a:cubicBezTo>
                  <a:cubicBezTo>
                    <a:pt x="138" y="150"/>
                    <a:pt x="139" y="148"/>
                    <a:pt x="139" y="145"/>
                  </a:cubicBezTo>
                  <a:cubicBezTo>
                    <a:pt x="139" y="142"/>
                    <a:pt x="138" y="140"/>
                    <a:pt x="137" y="139"/>
                  </a:cubicBezTo>
                  <a:cubicBezTo>
                    <a:pt x="135" y="137"/>
                    <a:pt x="133" y="136"/>
                    <a:pt x="131" y="136"/>
                  </a:cubicBezTo>
                  <a:cubicBezTo>
                    <a:pt x="129" y="136"/>
                    <a:pt x="127" y="136"/>
                    <a:pt x="125" y="137"/>
                  </a:cubicBezTo>
                  <a:cubicBezTo>
                    <a:pt x="126" y="125"/>
                    <a:pt x="126" y="125"/>
                    <a:pt x="126" y="125"/>
                  </a:cubicBezTo>
                  <a:cubicBezTo>
                    <a:pt x="127" y="125"/>
                    <a:pt x="128" y="125"/>
                    <a:pt x="128" y="125"/>
                  </a:cubicBezTo>
                  <a:cubicBezTo>
                    <a:pt x="130" y="125"/>
                    <a:pt x="132" y="124"/>
                    <a:pt x="134" y="123"/>
                  </a:cubicBezTo>
                  <a:cubicBezTo>
                    <a:pt x="135" y="121"/>
                    <a:pt x="136" y="119"/>
                    <a:pt x="136" y="117"/>
                  </a:cubicBezTo>
                  <a:cubicBezTo>
                    <a:pt x="136" y="116"/>
                    <a:pt x="136" y="114"/>
                    <a:pt x="134" y="113"/>
                  </a:cubicBezTo>
                  <a:cubicBezTo>
                    <a:pt x="133" y="112"/>
                    <a:pt x="132" y="111"/>
                    <a:pt x="130" y="111"/>
                  </a:cubicBezTo>
                  <a:cubicBezTo>
                    <a:pt x="128" y="111"/>
                    <a:pt x="126" y="112"/>
                    <a:pt x="125" y="113"/>
                  </a:cubicBezTo>
                  <a:cubicBezTo>
                    <a:pt x="123" y="114"/>
                    <a:pt x="123" y="116"/>
                    <a:pt x="122" y="120"/>
                  </a:cubicBezTo>
                  <a:cubicBezTo>
                    <a:pt x="106" y="117"/>
                    <a:pt x="106" y="117"/>
                    <a:pt x="106" y="117"/>
                  </a:cubicBezTo>
                  <a:cubicBezTo>
                    <a:pt x="107" y="111"/>
                    <a:pt x="110" y="107"/>
                    <a:pt x="113" y="104"/>
                  </a:cubicBezTo>
                  <a:cubicBezTo>
                    <a:pt x="117" y="102"/>
                    <a:pt x="123" y="100"/>
                    <a:pt x="130" y="100"/>
                  </a:cubicBezTo>
                  <a:cubicBezTo>
                    <a:pt x="138" y="100"/>
                    <a:pt x="144" y="102"/>
                    <a:pt x="148" y="105"/>
                  </a:cubicBezTo>
                  <a:cubicBezTo>
                    <a:pt x="152" y="108"/>
                    <a:pt x="153" y="112"/>
                    <a:pt x="153" y="116"/>
                  </a:cubicBezTo>
                  <a:cubicBezTo>
                    <a:pt x="153" y="119"/>
                    <a:pt x="153" y="122"/>
                    <a:pt x="151" y="124"/>
                  </a:cubicBezTo>
                  <a:cubicBezTo>
                    <a:pt x="150" y="126"/>
                    <a:pt x="147" y="128"/>
                    <a:pt x="144" y="130"/>
                  </a:cubicBezTo>
                  <a:cubicBezTo>
                    <a:pt x="147" y="130"/>
                    <a:pt x="149" y="131"/>
                    <a:pt x="150" y="132"/>
                  </a:cubicBezTo>
                  <a:cubicBezTo>
                    <a:pt x="152" y="133"/>
                    <a:pt x="154" y="135"/>
                    <a:pt x="155" y="137"/>
                  </a:cubicBezTo>
                  <a:close/>
                  <a:moveTo>
                    <a:pt x="95" y="164"/>
                  </a:moveTo>
                  <a:cubicBezTo>
                    <a:pt x="43" y="164"/>
                    <a:pt x="43" y="164"/>
                    <a:pt x="43" y="164"/>
                  </a:cubicBezTo>
                  <a:cubicBezTo>
                    <a:pt x="44" y="159"/>
                    <a:pt x="45" y="154"/>
                    <a:pt x="48" y="150"/>
                  </a:cubicBezTo>
                  <a:cubicBezTo>
                    <a:pt x="51" y="145"/>
                    <a:pt x="57" y="140"/>
                    <a:pt x="66" y="134"/>
                  </a:cubicBezTo>
                  <a:cubicBezTo>
                    <a:pt x="71" y="130"/>
                    <a:pt x="74" y="127"/>
                    <a:pt x="75" y="125"/>
                  </a:cubicBezTo>
                  <a:cubicBezTo>
                    <a:pt x="77" y="123"/>
                    <a:pt x="78" y="121"/>
                    <a:pt x="78" y="119"/>
                  </a:cubicBezTo>
                  <a:cubicBezTo>
                    <a:pt x="78" y="117"/>
                    <a:pt x="77" y="116"/>
                    <a:pt x="75" y="114"/>
                  </a:cubicBezTo>
                  <a:cubicBezTo>
                    <a:pt x="74" y="113"/>
                    <a:pt x="72" y="112"/>
                    <a:pt x="70" y="112"/>
                  </a:cubicBezTo>
                  <a:cubicBezTo>
                    <a:pt x="68" y="112"/>
                    <a:pt x="66" y="113"/>
                    <a:pt x="65" y="114"/>
                  </a:cubicBezTo>
                  <a:cubicBezTo>
                    <a:pt x="63" y="116"/>
                    <a:pt x="62" y="117"/>
                    <a:pt x="62" y="120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45" y="115"/>
                    <a:pt x="46" y="112"/>
                    <a:pt x="48" y="109"/>
                  </a:cubicBezTo>
                  <a:cubicBezTo>
                    <a:pt x="50" y="106"/>
                    <a:pt x="52" y="104"/>
                    <a:pt x="56" y="102"/>
                  </a:cubicBezTo>
                  <a:cubicBezTo>
                    <a:pt x="59" y="101"/>
                    <a:pt x="64" y="100"/>
                    <a:pt x="70" y="100"/>
                  </a:cubicBezTo>
                  <a:cubicBezTo>
                    <a:pt x="76" y="100"/>
                    <a:pt x="81" y="101"/>
                    <a:pt x="84" y="102"/>
                  </a:cubicBezTo>
                  <a:cubicBezTo>
                    <a:pt x="87" y="104"/>
                    <a:pt x="90" y="106"/>
                    <a:pt x="92" y="109"/>
                  </a:cubicBezTo>
                  <a:cubicBezTo>
                    <a:pt x="94" y="112"/>
                    <a:pt x="95" y="115"/>
                    <a:pt x="95" y="119"/>
                  </a:cubicBezTo>
                  <a:cubicBezTo>
                    <a:pt x="95" y="122"/>
                    <a:pt x="94" y="126"/>
                    <a:pt x="92" y="130"/>
                  </a:cubicBezTo>
                  <a:cubicBezTo>
                    <a:pt x="89" y="133"/>
                    <a:pt x="85" y="137"/>
                    <a:pt x="79" y="141"/>
                  </a:cubicBezTo>
                  <a:cubicBezTo>
                    <a:pt x="76" y="144"/>
                    <a:pt x="73" y="145"/>
                    <a:pt x="72" y="146"/>
                  </a:cubicBezTo>
                  <a:cubicBezTo>
                    <a:pt x="71" y="147"/>
                    <a:pt x="70" y="148"/>
                    <a:pt x="68" y="150"/>
                  </a:cubicBezTo>
                  <a:cubicBezTo>
                    <a:pt x="95" y="150"/>
                    <a:pt x="95" y="150"/>
                    <a:pt x="95" y="150"/>
                  </a:cubicBezTo>
                  <a:lnTo>
                    <a:pt x="95" y="164"/>
                  </a:lnTo>
                  <a:close/>
                  <a:moveTo>
                    <a:pt x="0" y="36"/>
                  </a:moveTo>
                  <a:cubicBezTo>
                    <a:pt x="0" y="25"/>
                    <a:pt x="9" y="16"/>
                    <a:pt x="20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65"/>
                    <a:pt x="35" y="72"/>
                    <a:pt x="44" y="72"/>
                  </a:cubicBezTo>
                  <a:cubicBezTo>
                    <a:pt x="53" y="72"/>
                    <a:pt x="60" y="65"/>
                    <a:pt x="60" y="5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140" y="16"/>
                    <a:pt x="140" y="16"/>
                    <a:pt x="140" y="16"/>
                  </a:cubicBezTo>
                  <a:cubicBezTo>
                    <a:pt x="140" y="56"/>
                    <a:pt x="140" y="56"/>
                    <a:pt x="140" y="56"/>
                  </a:cubicBezTo>
                  <a:cubicBezTo>
                    <a:pt x="140" y="65"/>
                    <a:pt x="147" y="72"/>
                    <a:pt x="156" y="72"/>
                  </a:cubicBezTo>
                  <a:cubicBezTo>
                    <a:pt x="165" y="72"/>
                    <a:pt x="172" y="65"/>
                    <a:pt x="172" y="56"/>
                  </a:cubicBezTo>
                  <a:cubicBezTo>
                    <a:pt x="172" y="16"/>
                    <a:pt x="172" y="16"/>
                    <a:pt x="172" y="16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91" y="16"/>
                    <a:pt x="200" y="25"/>
                    <a:pt x="200" y="36"/>
                  </a:cubicBezTo>
                  <a:cubicBezTo>
                    <a:pt x="200" y="80"/>
                    <a:pt x="200" y="80"/>
                    <a:pt x="200" y="80"/>
                  </a:cubicBezTo>
                  <a:cubicBezTo>
                    <a:pt x="114" y="80"/>
                    <a:pt x="96" y="80"/>
                    <a:pt x="0" y="80"/>
                  </a:cubicBezTo>
                  <a:lnTo>
                    <a:pt x="0" y="36"/>
                  </a:lnTo>
                  <a:close/>
                  <a:moveTo>
                    <a:pt x="156" y="64"/>
                  </a:moveTo>
                  <a:cubicBezTo>
                    <a:pt x="149" y="64"/>
                    <a:pt x="144" y="59"/>
                    <a:pt x="144" y="52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4" y="6"/>
                    <a:pt x="149" y="0"/>
                    <a:pt x="156" y="0"/>
                  </a:cubicBezTo>
                  <a:cubicBezTo>
                    <a:pt x="162" y="0"/>
                    <a:pt x="168" y="6"/>
                    <a:pt x="168" y="12"/>
                  </a:cubicBezTo>
                  <a:cubicBezTo>
                    <a:pt x="168" y="52"/>
                    <a:pt x="168" y="52"/>
                    <a:pt x="168" y="52"/>
                  </a:cubicBezTo>
                  <a:cubicBezTo>
                    <a:pt x="168" y="59"/>
                    <a:pt x="162" y="64"/>
                    <a:pt x="156" y="64"/>
                  </a:cubicBezTo>
                  <a:close/>
                  <a:moveTo>
                    <a:pt x="44" y="64"/>
                  </a:moveTo>
                  <a:cubicBezTo>
                    <a:pt x="37" y="64"/>
                    <a:pt x="32" y="59"/>
                    <a:pt x="32" y="5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6"/>
                    <a:pt x="37" y="0"/>
                    <a:pt x="44" y="0"/>
                  </a:cubicBezTo>
                  <a:cubicBezTo>
                    <a:pt x="50" y="0"/>
                    <a:pt x="56" y="6"/>
                    <a:pt x="56" y="12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9"/>
                    <a:pt x="50" y="64"/>
                    <a:pt x="44" y="64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5433147" y="6101960"/>
            <a:ext cx="1888973" cy="413555"/>
            <a:chOff x="5720782" y="5426731"/>
            <a:chExt cx="1888973" cy="413555"/>
          </a:xfrm>
        </p:grpSpPr>
        <p:sp>
          <p:nvSpPr>
            <p:cNvPr id="71" name="矩形 3"/>
            <p:cNvSpPr>
              <a:spLocks noChangeArrowheads="1"/>
            </p:cNvSpPr>
            <p:nvPr/>
          </p:nvSpPr>
          <p:spPr bwMode="auto">
            <a:xfrm>
              <a:off x="5720782" y="5426731"/>
              <a:ext cx="1885759" cy="346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3" tIns="34287" rIns="68573" bIns="34287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日期：</a:t>
              </a: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2019.1.23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5779905" y="5799786"/>
              <a:ext cx="599800" cy="40500"/>
            </a:xfrm>
            <a:prstGeom prst="rect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lIns="68576" tIns="34287" rIns="68576" bIns="34287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6394755" y="5799786"/>
              <a:ext cx="1215000" cy="4050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lIns="68576" tIns="34287" rIns="68576" bIns="34287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7758532" y="5904557"/>
            <a:ext cx="715716" cy="719823"/>
            <a:chOff x="8262191" y="4797280"/>
            <a:chExt cx="715716" cy="719823"/>
          </a:xfrm>
        </p:grpSpPr>
        <p:sp>
          <p:nvSpPr>
            <p:cNvPr id="75" name="Oval 28"/>
            <p:cNvSpPr/>
            <p:nvPr/>
          </p:nvSpPr>
          <p:spPr>
            <a:xfrm>
              <a:off x="8262191" y="4797280"/>
              <a:ext cx="715716" cy="719823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735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" name="Freeform 145"/>
            <p:cNvSpPr>
              <a:spLocks noEditPoints="1"/>
            </p:cNvSpPr>
            <p:nvPr/>
          </p:nvSpPr>
          <p:spPr bwMode="auto">
            <a:xfrm>
              <a:off x="8509295" y="4988605"/>
              <a:ext cx="265683" cy="400701"/>
            </a:xfrm>
            <a:custGeom>
              <a:avLst/>
              <a:gdLst>
                <a:gd name="T0" fmla="*/ 92 w 122"/>
                <a:gd name="T1" fmla="*/ 98 h 184"/>
                <a:gd name="T2" fmla="*/ 80 w 122"/>
                <a:gd name="T3" fmla="*/ 55 h 184"/>
                <a:gd name="T4" fmla="*/ 111 w 122"/>
                <a:gd name="T5" fmla="*/ 73 h 184"/>
                <a:gd name="T6" fmla="*/ 122 w 122"/>
                <a:gd name="T7" fmla="*/ 117 h 184"/>
                <a:gd name="T8" fmla="*/ 92 w 122"/>
                <a:gd name="T9" fmla="*/ 98 h 184"/>
                <a:gd name="T10" fmla="*/ 31 w 122"/>
                <a:gd name="T11" fmla="*/ 36 h 184"/>
                <a:gd name="T12" fmla="*/ 18 w 122"/>
                <a:gd name="T13" fmla="*/ 0 h 184"/>
                <a:gd name="T14" fmla="*/ 80 w 122"/>
                <a:gd name="T15" fmla="*/ 0 h 184"/>
                <a:gd name="T16" fmla="*/ 67 w 122"/>
                <a:gd name="T17" fmla="*/ 36 h 184"/>
                <a:gd name="T18" fmla="*/ 31 w 122"/>
                <a:gd name="T19" fmla="*/ 36 h 184"/>
                <a:gd name="T20" fmla="*/ 67 w 122"/>
                <a:gd name="T21" fmla="*/ 43 h 184"/>
                <a:gd name="T22" fmla="*/ 89 w 122"/>
                <a:gd name="T23" fmla="*/ 112 h 184"/>
                <a:gd name="T24" fmla="*/ 90 w 122"/>
                <a:gd name="T25" fmla="*/ 112 h 184"/>
                <a:gd name="T26" fmla="*/ 89 w 122"/>
                <a:gd name="T27" fmla="*/ 113 h 184"/>
                <a:gd name="T28" fmla="*/ 98 w 122"/>
                <a:gd name="T29" fmla="*/ 141 h 184"/>
                <a:gd name="T30" fmla="*/ 49 w 122"/>
                <a:gd name="T31" fmla="*/ 184 h 184"/>
                <a:gd name="T32" fmla="*/ 0 w 122"/>
                <a:gd name="T33" fmla="*/ 141 h 184"/>
                <a:gd name="T34" fmla="*/ 31 w 122"/>
                <a:gd name="T35" fmla="*/ 43 h 184"/>
                <a:gd name="T36" fmla="*/ 67 w 122"/>
                <a:gd name="T37" fmla="*/ 43 h 184"/>
                <a:gd name="T38" fmla="*/ 55 w 122"/>
                <a:gd name="T39" fmla="*/ 55 h 184"/>
                <a:gd name="T40" fmla="*/ 43 w 122"/>
                <a:gd name="T41" fmla="*/ 55 h 184"/>
                <a:gd name="T42" fmla="*/ 35 w 122"/>
                <a:gd name="T43" fmla="*/ 81 h 184"/>
                <a:gd name="T44" fmla="*/ 56 w 122"/>
                <a:gd name="T45" fmla="*/ 60 h 184"/>
                <a:gd name="T46" fmla="*/ 55 w 122"/>
                <a:gd name="T47" fmla="*/ 55 h 184"/>
                <a:gd name="T48" fmla="*/ 49 w 122"/>
                <a:gd name="T49" fmla="*/ 166 h 184"/>
                <a:gd name="T50" fmla="*/ 80 w 122"/>
                <a:gd name="T51" fmla="*/ 135 h 184"/>
                <a:gd name="T52" fmla="*/ 77 w 122"/>
                <a:gd name="T53" fmla="*/ 125 h 184"/>
                <a:gd name="T54" fmla="*/ 43 w 122"/>
                <a:gd name="T55" fmla="*/ 160 h 184"/>
                <a:gd name="T56" fmla="*/ 49 w 122"/>
                <a:gd name="T57" fmla="*/ 166 h 184"/>
                <a:gd name="T58" fmla="*/ 33 w 122"/>
                <a:gd name="T59" fmla="*/ 149 h 184"/>
                <a:gd name="T60" fmla="*/ 72 w 122"/>
                <a:gd name="T61" fmla="*/ 110 h 184"/>
                <a:gd name="T62" fmla="*/ 68 w 122"/>
                <a:gd name="T63" fmla="*/ 98 h 184"/>
                <a:gd name="T64" fmla="*/ 25 w 122"/>
                <a:gd name="T65" fmla="*/ 141 h 184"/>
                <a:gd name="T66" fmla="*/ 33 w 122"/>
                <a:gd name="T67" fmla="*/ 149 h 184"/>
                <a:gd name="T68" fmla="*/ 21 w 122"/>
                <a:gd name="T69" fmla="*/ 128 h 184"/>
                <a:gd name="T70" fmla="*/ 64 w 122"/>
                <a:gd name="T71" fmla="*/ 84 h 184"/>
                <a:gd name="T72" fmla="*/ 61 w 122"/>
                <a:gd name="T73" fmla="*/ 73 h 184"/>
                <a:gd name="T74" fmla="*/ 27 w 122"/>
                <a:gd name="T75" fmla="*/ 106 h 184"/>
                <a:gd name="T76" fmla="*/ 21 w 122"/>
                <a:gd name="T77" fmla="*/ 12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184">
                  <a:moveTo>
                    <a:pt x="92" y="98"/>
                  </a:moveTo>
                  <a:lnTo>
                    <a:pt x="80" y="55"/>
                  </a:lnTo>
                  <a:lnTo>
                    <a:pt x="111" y="73"/>
                  </a:lnTo>
                  <a:lnTo>
                    <a:pt x="122" y="117"/>
                  </a:lnTo>
                  <a:lnTo>
                    <a:pt x="92" y="98"/>
                  </a:lnTo>
                  <a:close/>
                  <a:moveTo>
                    <a:pt x="31" y="36"/>
                  </a:moveTo>
                  <a:lnTo>
                    <a:pt x="18" y="0"/>
                  </a:lnTo>
                  <a:lnTo>
                    <a:pt x="80" y="0"/>
                  </a:lnTo>
                  <a:lnTo>
                    <a:pt x="67" y="36"/>
                  </a:lnTo>
                  <a:lnTo>
                    <a:pt x="31" y="36"/>
                  </a:lnTo>
                  <a:close/>
                  <a:moveTo>
                    <a:pt x="67" y="43"/>
                  </a:moveTo>
                  <a:lnTo>
                    <a:pt x="89" y="112"/>
                  </a:lnTo>
                  <a:lnTo>
                    <a:pt x="90" y="112"/>
                  </a:lnTo>
                  <a:lnTo>
                    <a:pt x="89" y="113"/>
                  </a:lnTo>
                  <a:lnTo>
                    <a:pt x="98" y="141"/>
                  </a:lnTo>
                  <a:lnTo>
                    <a:pt x="49" y="184"/>
                  </a:lnTo>
                  <a:lnTo>
                    <a:pt x="0" y="141"/>
                  </a:lnTo>
                  <a:lnTo>
                    <a:pt x="31" y="43"/>
                  </a:lnTo>
                  <a:lnTo>
                    <a:pt x="67" y="43"/>
                  </a:lnTo>
                  <a:close/>
                  <a:moveTo>
                    <a:pt x="55" y="55"/>
                  </a:moveTo>
                  <a:lnTo>
                    <a:pt x="43" y="55"/>
                  </a:lnTo>
                  <a:lnTo>
                    <a:pt x="35" y="81"/>
                  </a:lnTo>
                  <a:lnTo>
                    <a:pt x="56" y="60"/>
                  </a:lnTo>
                  <a:lnTo>
                    <a:pt x="55" y="55"/>
                  </a:lnTo>
                  <a:close/>
                  <a:moveTo>
                    <a:pt x="49" y="166"/>
                  </a:moveTo>
                  <a:lnTo>
                    <a:pt x="80" y="135"/>
                  </a:lnTo>
                  <a:lnTo>
                    <a:pt x="77" y="125"/>
                  </a:lnTo>
                  <a:lnTo>
                    <a:pt x="43" y="160"/>
                  </a:lnTo>
                  <a:lnTo>
                    <a:pt x="49" y="166"/>
                  </a:lnTo>
                  <a:close/>
                  <a:moveTo>
                    <a:pt x="33" y="149"/>
                  </a:moveTo>
                  <a:lnTo>
                    <a:pt x="72" y="110"/>
                  </a:lnTo>
                  <a:lnTo>
                    <a:pt x="68" y="98"/>
                  </a:lnTo>
                  <a:lnTo>
                    <a:pt x="25" y="141"/>
                  </a:lnTo>
                  <a:lnTo>
                    <a:pt x="33" y="149"/>
                  </a:lnTo>
                  <a:close/>
                  <a:moveTo>
                    <a:pt x="21" y="128"/>
                  </a:moveTo>
                  <a:lnTo>
                    <a:pt x="64" y="84"/>
                  </a:lnTo>
                  <a:lnTo>
                    <a:pt x="61" y="73"/>
                  </a:lnTo>
                  <a:lnTo>
                    <a:pt x="27" y="106"/>
                  </a:lnTo>
                  <a:lnTo>
                    <a:pt x="21" y="128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8474248" y="6101960"/>
            <a:ext cx="1985145" cy="413555"/>
            <a:chOff x="8761883" y="5426731"/>
            <a:chExt cx="1985145" cy="413555"/>
          </a:xfrm>
        </p:grpSpPr>
        <p:sp>
          <p:nvSpPr>
            <p:cNvPr id="78" name="矩形 3"/>
            <p:cNvSpPr>
              <a:spLocks noChangeArrowheads="1"/>
            </p:cNvSpPr>
            <p:nvPr/>
          </p:nvSpPr>
          <p:spPr bwMode="auto">
            <a:xfrm>
              <a:off x="8761883" y="5426731"/>
              <a:ext cx="1985145" cy="346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3" tIns="34287" rIns="68573" bIns="34287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部门：销售部主管</a:t>
              </a:r>
            </a:p>
          </p:txBody>
        </p:sp>
        <p:sp>
          <p:nvSpPr>
            <p:cNvPr id="79" name="矩形 78"/>
            <p:cNvSpPr/>
            <p:nvPr/>
          </p:nvSpPr>
          <p:spPr>
            <a:xfrm>
              <a:off x="8821006" y="5799786"/>
              <a:ext cx="599800" cy="40500"/>
            </a:xfrm>
            <a:prstGeom prst="rect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lIns="68576" tIns="34287" rIns="68576" bIns="34287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9435856" y="5799786"/>
              <a:ext cx="1215000" cy="40500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lIns="68576" tIns="34287" rIns="68576" bIns="34287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81" name="矩形 80"/>
          <p:cNvSpPr/>
          <p:nvPr/>
        </p:nvSpPr>
        <p:spPr>
          <a:xfrm>
            <a:off x="4582531" y="7119402"/>
            <a:ext cx="3098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10120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000"/>
                            </p:stCondLst>
                            <p:childTnLst>
                              <p:par>
                                <p:cTn id="9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500"/>
                            </p:stCondLst>
                            <p:childTnLst>
                              <p:par>
                                <p:cTn id="10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000"/>
                            </p:stCondLst>
                            <p:childTnLst>
                              <p:par>
                                <p:cTn id="10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500"/>
                            </p:stCondLst>
                            <p:childTnLst>
                              <p:par>
                                <p:cTn id="1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8500"/>
                            </p:stCondLst>
                            <p:childTnLst>
                              <p:par>
                                <p:cTn id="1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/>
      <p:bldP spid="57" grpId="0"/>
      <p:bldP spid="58" grpId="0" animBg="1"/>
      <p:bldP spid="8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3024733" y="2594190"/>
            <a:ext cx="1872208" cy="1872208"/>
            <a:chOff x="1677608" y="2996952"/>
            <a:chExt cx="1395643" cy="1395643"/>
          </a:xfrm>
        </p:grpSpPr>
        <p:sp>
          <p:nvSpPr>
            <p:cNvPr id="30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1000"/>
                  </a:sysClr>
                </a:gs>
                <a:gs pos="0">
                  <a:sysClr val="window" lastClr="FFFFFF">
                    <a:lumMod val="9900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blipFill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9000"/>
                        </a14:imgEffect>
                        <a14:imgEffect>
                          <a14:sharpenSoften amount="-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IN-BoldItalic" pitchFamily="50" charset="0"/>
                  <a:ea typeface="+mn-ea"/>
                  <a:cs typeface="+mn-cs"/>
                </a:rPr>
                <a:t></a:t>
              </a:r>
            </a:p>
          </p:txBody>
        </p:sp>
      </p:grpSp>
      <p:sp>
        <p:nvSpPr>
          <p:cNvPr id="32" name="圆角矩形 31"/>
          <p:cNvSpPr/>
          <p:nvPr/>
        </p:nvSpPr>
        <p:spPr>
          <a:xfrm>
            <a:off x="3396570" y="4617093"/>
            <a:ext cx="1080121" cy="36828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 w="25400" cap="flat" cmpd="sng" algn="ctr">
            <a:noFill/>
            <a:prstDash val="solid"/>
          </a:ln>
          <a:effectLst>
            <a:outerShdw blurRad="149987" dist="12700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3" name="文本框 9"/>
          <p:cNvSpPr txBox="1"/>
          <p:nvPr/>
        </p:nvSpPr>
        <p:spPr>
          <a:xfrm>
            <a:off x="3434308" y="4625341"/>
            <a:ext cx="1042383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</a:p>
        </p:txBody>
      </p:sp>
      <p:sp>
        <p:nvSpPr>
          <p:cNvPr id="34" name="Rectangle 49"/>
          <p:cNvSpPr/>
          <p:nvPr/>
        </p:nvSpPr>
        <p:spPr>
          <a:xfrm>
            <a:off x="3255713" y="5057389"/>
            <a:ext cx="13783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职务名称</a:t>
            </a:r>
            <a:endParaRPr lang="en-US" sz="16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Rectangle 60"/>
          <p:cNvSpPr/>
          <p:nvPr/>
        </p:nvSpPr>
        <p:spPr>
          <a:xfrm>
            <a:off x="3036530" y="5453345"/>
            <a:ext cx="18504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请在此输入详细日常工作简介信息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Straight Connector 2"/>
          <p:cNvCxnSpPr/>
          <p:nvPr/>
        </p:nvCxnSpPr>
        <p:spPr>
          <a:xfrm>
            <a:off x="3089721" y="5418355"/>
            <a:ext cx="1744059" cy="0"/>
          </a:xfrm>
          <a:prstGeom prst="line">
            <a:avLst/>
          </a:prstGeom>
          <a:noFill/>
          <a:ln w="19050" cap="flat" cmpd="sng" algn="ctr">
            <a:solidFill>
              <a:srgbClr val="BFBFBF"/>
            </a:solidFill>
            <a:prstDash val="solid"/>
            <a:headEnd type="none" w="med" len="med"/>
            <a:tailEnd type="none" w="med" len="med"/>
          </a:ln>
          <a:effectLst/>
        </p:spPr>
      </p:cxnSp>
      <p:sp>
        <p:nvSpPr>
          <p:cNvPr id="37" name="圆角矩形 36"/>
          <p:cNvSpPr/>
          <p:nvPr/>
        </p:nvSpPr>
        <p:spPr>
          <a:xfrm>
            <a:off x="5268778" y="3041165"/>
            <a:ext cx="3960440" cy="144016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5268777" y="3041165"/>
            <a:ext cx="2443129" cy="144016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9" name="文本框 9"/>
          <p:cNvSpPr txBox="1"/>
          <p:nvPr/>
        </p:nvSpPr>
        <p:spPr>
          <a:xfrm>
            <a:off x="5268778" y="3185181"/>
            <a:ext cx="136815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专业技能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7564606" y="2730630"/>
            <a:ext cx="360040" cy="238527"/>
            <a:chOff x="4909455" y="1331912"/>
            <a:chExt cx="360040" cy="23852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1" name="矩形标注 40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2" name="文本框 9"/>
            <p:cNvSpPr txBox="1"/>
            <p:nvPr/>
          </p:nvSpPr>
          <p:spPr>
            <a:xfrm>
              <a:off x="4909455" y="1331912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marR="0" lvl="1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65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圆角矩形 42"/>
          <p:cNvSpPr/>
          <p:nvPr/>
        </p:nvSpPr>
        <p:spPr>
          <a:xfrm>
            <a:off x="5268778" y="3601840"/>
            <a:ext cx="3960440" cy="144016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5268777" y="3601840"/>
            <a:ext cx="3214643" cy="144016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5" name="文本框 9"/>
          <p:cNvSpPr txBox="1"/>
          <p:nvPr/>
        </p:nvSpPr>
        <p:spPr>
          <a:xfrm>
            <a:off x="5268778" y="3745856"/>
            <a:ext cx="136815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办事效率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8365122" y="3306694"/>
            <a:ext cx="360040" cy="238527"/>
            <a:chOff x="4909455" y="1320661"/>
            <a:chExt cx="360040" cy="23852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7" name="矩形标注 46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8" name="文本框 9"/>
            <p:cNvSpPr txBox="1"/>
            <p:nvPr/>
          </p:nvSpPr>
          <p:spPr>
            <a:xfrm>
              <a:off x="4909455" y="1320661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marR="0" lvl="1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85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9" name="圆角矩形 48"/>
          <p:cNvSpPr/>
          <p:nvPr/>
        </p:nvSpPr>
        <p:spPr>
          <a:xfrm>
            <a:off x="5268778" y="4155401"/>
            <a:ext cx="3960440" cy="144016"/>
          </a:xfrm>
          <a:prstGeom prst="roundRect">
            <a:avLst>
              <a:gd name="adj" fmla="val 50000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5268778" y="4155401"/>
            <a:ext cx="3600400" cy="144016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1" name="文本框 9"/>
          <p:cNvSpPr txBox="1"/>
          <p:nvPr/>
        </p:nvSpPr>
        <p:spPr>
          <a:xfrm>
            <a:off x="5268778" y="4299417"/>
            <a:ext cx="136815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领导评价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8715403" y="3871508"/>
            <a:ext cx="360040" cy="249777"/>
            <a:chOff x="4909455" y="1331913"/>
            <a:chExt cx="360040" cy="24977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3" name="矩形标注 52"/>
            <p:cNvSpPr/>
            <p:nvPr/>
          </p:nvSpPr>
          <p:spPr>
            <a:xfrm>
              <a:off x="4945459" y="1331913"/>
              <a:ext cx="288032" cy="216024"/>
            </a:xfrm>
            <a:prstGeom prst="wedgeRectCallout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4" name="文本框 9"/>
            <p:cNvSpPr txBox="1"/>
            <p:nvPr/>
          </p:nvSpPr>
          <p:spPr>
            <a:xfrm>
              <a:off x="4909455" y="1343163"/>
              <a:ext cx="360040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marR="0" lvl="1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95</a:t>
              </a:r>
              <a:endPara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5" name="TextBox 7"/>
          <p:cNvSpPr>
            <a:spLocks noChangeArrowheads="1"/>
          </p:cNvSpPr>
          <p:nvPr/>
        </p:nvSpPr>
        <p:spPr bwMode="auto">
          <a:xfrm>
            <a:off x="5268778" y="4987703"/>
            <a:ext cx="4392488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在此输入章节详细文字介绍，表达主题的含义合图表的</a:t>
            </a:r>
            <a:r>
              <a:rPr lang="zh-CN" altLang="en-US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意义，在此输入章节详细文字介绍，表达主题的含义合图表的</a:t>
            </a: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意义。在此</a:t>
            </a:r>
            <a:r>
              <a:rPr lang="zh-CN" altLang="en-US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输入章节详细文字介绍，表达主题的含义合图表的</a:t>
            </a: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意义</a:t>
            </a:r>
            <a:r>
              <a:rPr lang="zh-CN" altLang="en-US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在此输入章节</a:t>
            </a: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详细。</a:t>
            </a:r>
            <a:endParaRPr lang="zh-CN" altLang="en-US" sz="14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/>
      <p:bldP spid="34" grpId="0"/>
      <p:bldP spid="35" grpId="0"/>
      <p:bldP spid="37" grpId="0" animBg="1"/>
      <p:bldP spid="38" grpId="0" animBg="1"/>
      <p:bldP spid="39" grpId="0"/>
      <p:bldP spid="43" grpId="0" animBg="1"/>
      <p:bldP spid="44" grpId="0" animBg="1"/>
      <p:bldP spid="45" grpId="0"/>
      <p:bldP spid="49" grpId="0" animBg="1"/>
      <p:bldP spid="50" grpId="0" animBg="1"/>
      <p:bldP spid="51" grpId="0"/>
      <p:bldP spid="5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1921123" y="2577262"/>
            <a:ext cx="1872208" cy="1872208"/>
            <a:chOff x="1677608" y="2996952"/>
            <a:chExt cx="1395643" cy="1395643"/>
          </a:xfrm>
        </p:grpSpPr>
        <p:sp>
          <p:nvSpPr>
            <p:cNvPr id="35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1000"/>
                  </a:sysClr>
                </a:gs>
                <a:gs pos="0">
                  <a:sysClr val="window" lastClr="FFFFFF">
                    <a:lumMod val="9900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blipFill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9000"/>
                        </a14:imgEffect>
                        <a14:imgEffect>
                          <a14:sharpenSoften amount="-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IN-BoldItalic" pitchFamily="50" charset="0"/>
                  <a:ea typeface="+mn-ea"/>
                  <a:cs typeface="+mn-cs"/>
                </a:rPr>
                <a:t></a:t>
              </a:r>
            </a:p>
          </p:txBody>
        </p:sp>
      </p:grpSp>
      <p:sp>
        <p:nvSpPr>
          <p:cNvPr id="37" name="圆角矩形 36"/>
          <p:cNvSpPr/>
          <p:nvPr/>
        </p:nvSpPr>
        <p:spPr>
          <a:xfrm>
            <a:off x="2292960" y="4600165"/>
            <a:ext cx="1080121" cy="36828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 w="25400" cap="flat" cmpd="sng" algn="ctr">
            <a:noFill/>
            <a:prstDash val="solid"/>
          </a:ln>
          <a:effectLst>
            <a:outerShdw blurRad="149987" dist="12700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8" name="文本框 9"/>
          <p:cNvSpPr txBox="1"/>
          <p:nvPr/>
        </p:nvSpPr>
        <p:spPr>
          <a:xfrm>
            <a:off x="2330698" y="4647134"/>
            <a:ext cx="1042383" cy="3154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</a:p>
        </p:txBody>
      </p:sp>
      <p:sp>
        <p:nvSpPr>
          <p:cNvPr id="39" name="Rectangle 49"/>
          <p:cNvSpPr/>
          <p:nvPr/>
        </p:nvSpPr>
        <p:spPr>
          <a:xfrm>
            <a:off x="2152103" y="5040461"/>
            <a:ext cx="13783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职务名称</a:t>
            </a:r>
            <a:endParaRPr lang="en-US" sz="16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Rectangle 60"/>
          <p:cNvSpPr/>
          <p:nvPr/>
        </p:nvSpPr>
        <p:spPr>
          <a:xfrm>
            <a:off x="1932920" y="5436417"/>
            <a:ext cx="18504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请在此输入详细日常工作简介信息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" name="Straight Connector 2"/>
          <p:cNvCxnSpPr/>
          <p:nvPr/>
        </p:nvCxnSpPr>
        <p:spPr>
          <a:xfrm>
            <a:off x="1986111" y="5401427"/>
            <a:ext cx="1744059" cy="0"/>
          </a:xfrm>
          <a:prstGeom prst="line">
            <a:avLst/>
          </a:prstGeom>
          <a:noFill/>
          <a:ln w="19050" cap="flat" cmpd="sng" algn="ctr">
            <a:solidFill>
              <a:srgbClr val="BFBFBF"/>
            </a:solidFill>
            <a:prstDash val="solid"/>
            <a:headEnd type="none" w="med" len="med"/>
            <a:tailEnd type="none" w="med" len="med"/>
          </a:ln>
          <a:effectLst/>
        </p:spPr>
      </p:cxnSp>
      <p:grpSp>
        <p:nvGrpSpPr>
          <p:cNvPr id="42" name="组合 41"/>
          <p:cNvGrpSpPr/>
          <p:nvPr/>
        </p:nvGrpSpPr>
        <p:grpSpPr>
          <a:xfrm>
            <a:off x="4081363" y="2594190"/>
            <a:ext cx="1872208" cy="1872208"/>
            <a:chOff x="1677608" y="2996952"/>
            <a:chExt cx="1395643" cy="1395643"/>
          </a:xfrm>
        </p:grpSpPr>
        <p:sp>
          <p:nvSpPr>
            <p:cNvPr id="4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1000"/>
                  </a:sysClr>
                </a:gs>
                <a:gs pos="0">
                  <a:sysClr val="window" lastClr="FFFFFF">
                    <a:lumMod val="9900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blipFill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9000"/>
                        </a14:imgEffect>
                        <a14:imgEffect>
                          <a14:sharpenSoften amount="-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IN-BoldItalic" pitchFamily="50" charset="0"/>
                  <a:ea typeface="+mn-ea"/>
                  <a:cs typeface="+mn-cs"/>
                </a:rPr>
                <a:t></a:t>
              </a:r>
            </a:p>
          </p:txBody>
        </p:sp>
      </p:grpSp>
      <p:sp>
        <p:nvSpPr>
          <p:cNvPr id="45" name="圆角矩形 44"/>
          <p:cNvSpPr/>
          <p:nvPr/>
        </p:nvSpPr>
        <p:spPr>
          <a:xfrm>
            <a:off x="4453200" y="4617093"/>
            <a:ext cx="1080121" cy="36828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 w="25400" cap="flat" cmpd="sng" algn="ctr">
            <a:noFill/>
            <a:prstDash val="solid"/>
          </a:ln>
          <a:effectLst>
            <a:outerShdw blurRad="149987" dist="12700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6" name="文本框 9"/>
          <p:cNvSpPr txBox="1"/>
          <p:nvPr/>
        </p:nvSpPr>
        <p:spPr>
          <a:xfrm>
            <a:off x="4490938" y="4664062"/>
            <a:ext cx="1042383" cy="3154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</a:p>
        </p:txBody>
      </p:sp>
      <p:sp>
        <p:nvSpPr>
          <p:cNvPr id="47" name="Rectangle 49"/>
          <p:cNvSpPr/>
          <p:nvPr/>
        </p:nvSpPr>
        <p:spPr>
          <a:xfrm>
            <a:off x="4312343" y="5057389"/>
            <a:ext cx="13783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职务名称</a:t>
            </a:r>
            <a:endParaRPr lang="en-US" sz="16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Rectangle 60"/>
          <p:cNvSpPr/>
          <p:nvPr/>
        </p:nvSpPr>
        <p:spPr>
          <a:xfrm>
            <a:off x="4093160" y="5453345"/>
            <a:ext cx="18504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请在此输入详细日常工作简介信息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9" name="Straight Connector 2"/>
          <p:cNvCxnSpPr/>
          <p:nvPr/>
        </p:nvCxnSpPr>
        <p:spPr>
          <a:xfrm>
            <a:off x="4146351" y="5418355"/>
            <a:ext cx="1744059" cy="0"/>
          </a:xfrm>
          <a:prstGeom prst="line">
            <a:avLst/>
          </a:prstGeom>
          <a:noFill/>
          <a:ln w="19050" cap="flat" cmpd="sng" algn="ctr">
            <a:solidFill>
              <a:srgbClr val="BFBFBF"/>
            </a:solidFill>
            <a:prstDash val="solid"/>
            <a:headEnd type="none" w="med" len="med"/>
            <a:tailEnd type="none" w="med" len="med"/>
          </a:ln>
          <a:effectLst/>
        </p:spPr>
      </p:cxnSp>
      <p:grpSp>
        <p:nvGrpSpPr>
          <p:cNvPr id="50" name="组合 49"/>
          <p:cNvGrpSpPr/>
          <p:nvPr/>
        </p:nvGrpSpPr>
        <p:grpSpPr>
          <a:xfrm>
            <a:off x="6253400" y="2594190"/>
            <a:ext cx="1872208" cy="1872208"/>
            <a:chOff x="1677608" y="2996952"/>
            <a:chExt cx="1395643" cy="1395643"/>
          </a:xfrm>
        </p:grpSpPr>
        <p:sp>
          <p:nvSpPr>
            <p:cNvPr id="51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1000"/>
                  </a:sysClr>
                </a:gs>
                <a:gs pos="0">
                  <a:sysClr val="window" lastClr="FFFFFF">
                    <a:lumMod val="9900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blipFill>
              <a:blip r:embed="rId6" cstate="screen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9000"/>
                        </a14:imgEffect>
                        <a14:imgEffect>
                          <a14:sharpenSoften amount="-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IN-BoldItalic" pitchFamily="50" charset="0"/>
                  <a:ea typeface="+mn-ea"/>
                  <a:cs typeface="+mn-cs"/>
                </a:rPr>
                <a:t></a:t>
              </a:r>
            </a:p>
          </p:txBody>
        </p:sp>
      </p:grpSp>
      <p:sp>
        <p:nvSpPr>
          <p:cNvPr id="53" name="圆角矩形 52"/>
          <p:cNvSpPr/>
          <p:nvPr/>
        </p:nvSpPr>
        <p:spPr>
          <a:xfrm>
            <a:off x="6625237" y="4617093"/>
            <a:ext cx="1080121" cy="36828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 w="25400" cap="flat" cmpd="sng" algn="ctr">
            <a:noFill/>
            <a:prstDash val="solid"/>
          </a:ln>
          <a:effectLst>
            <a:outerShdw blurRad="149987" dist="12700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4" name="文本框 9"/>
          <p:cNvSpPr txBox="1"/>
          <p:nvPr/>
        </p:nvSpPr>
        <p:spPr>
          <a:xfrm>
            <a:off x="6662975" y="4664062"/>
            <a:ext cx="1042383" cy="3154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</a:p>
        </p:txBody>
      </p:sp>
      <p:sp>
        <p:nvSpPr>
          <p:cNvPr id="55" name="Rectangle 49"/>
          <p:cNvSpPr/>
          <p:nvPr/>
        </p:nvSpPr>
        <p:spPr>
          <a:xfrm>
            <a:off x="6484380" y="5057389"/>
            <a:ext cx="13783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职务名称</a:t>
            </a:r>
            <a:endParaRPr lang="en-US" sz="16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Rectangle 60"/>
          <p:cNvSpPr/>
          <p:nvPr/>
        </p:nvSpPr>
        <p:spPr>
          <a:xfrm>
            <a:off x="6265197" y="5453345"/>
            <a:ext cx="18504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请在此输入详细日常工作简介信息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7" name="Straight Connector 2"/>
          <p:cNvCxnSpPr/>
          <p:nvPr/>
        </p:nvCxnSpPr>
        <p:spPr>
          <a:xfrm>
            <a:off x="6318388" y="5418355"/>
            <a:ext cx="1744059" cy="0"/>
          </a:xfrm>
          <a:prstGeom prst="line">
            <a:avLst/>
          </a:prstGeom>
          <a:noFill/>
          <a:ln w="19050" cap="flat" cmpd="sng" algn="ctr">
            <a:solidFill>
              <a:srgbClr val="BFBFBF"/>
            </a:solidFill>
            <a:prstDash val="solid"/>
            <a:headEnd type="none" w="med" len="med"/>
            <a:tailEnd type="none" w="med" len="med"/>
          </a:ln>
          <a:effectLst/>
        </p:spPr>
      </p:cxnSp>
      <p:grpSp>
        <p:nvGrpSpPr>
          <p:cNvPr id="58" name="组合 57"/>
          <p:cNvGrpSpPr/>
          <p:nvPr/>
        </p:nvGrpSpPr>
        <p:grpSpPr>
          <a:xfrm>
            <a:off x="8473851" y="2592189"/>
            <a:ext cx="1872208" cy="1872208"/>
            <a:chOff x="1677608" y="2996952"/>
            <a:chExt cx="1395643" cy="1395643"/>
          </a:xfrm>
        </p:grpSpPr>
        <p:sp>
          <p:nvSpPr>
            <p:cNvPr id="59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>
                    <a:lumMod val="81000"/>
                  </a:sysClr>
                </a:gs>
                <a:gs pos="0">
                  <a:sysClr val="window" lastClr="FFFFFF">
                    <a:lumMod val="9900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blipFill>
              <a:blip r:embed="rId8" cstate="screen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rightnessContrast bright="9000"/>
                        </a14:imgEffect>
                        <a14:imgEffect>
                          <a14:sharpenSoften amount="-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DIN-BoldItalic" pitchFamily="50" charset="0"/>
                  <a:ea typeface="+mn-ea"/>
                  <a:cs typeface="+mn-cs"/>
                </a:rPr>
                <a:t></a:t>
              </a:r>
            </a:p>
          </p:txBody>
        </p:sp>
      </p:grpSp>
      <p:sp>
        <p:nvSpPr>
          <p:cNvPr id="61" name="圆角矩形 60"/>
          <p:cNvSpPr/>
          <p:nvPr/>
        </p:nvSpPr>
        <p:spPr>
          <a:xfrm>
            <a:off x="8845688" y="4615092"/>
            <a:ext cx="1080121" cy="36828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 w="25400" cap="flat" cmpd="sng" algn="ctr">
            <a:noFill/>
            <a:prstDash val="solid"/>
          </a:ln>
          <a:effectLst>
            <a:outerShdw blurRad="149987" dist="12700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2" name="文本框 9"/>
          <p:cNvSpPr txBox="1"/>
          <p:nvPr/>
        </p:nvSpPr>
        <p:spPr>
          <a:xfrm>
            <a:off x="8883426" y="4662061"/>
            <a:ext cx="1042383" cy="3154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代用名</a:t>
            </a:r>
          </a:p>
        </p:txBody>
      </p:sp>
      <p:sp>
        <p:nvSpPr>
          <p:cNvPr id="63" name="Rectangle 49"/>
          <p:cNvSpPr/>
          <p:nvPr/>
        </p:nvSpPr>
        <p:spPr>
          <a:xfrm>
            <a:off x="8704831" y="5055388"/>
            <a:ext cx="13783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职务名称</a:t>
            </a:r>
            <a:endParaRPr lang="en-US" sz="16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Rectangle 60"/>
          <p:cNvSpPr/>
          <p:nvPr/>
        </p:nvSpPr>
        <p:spPr>
          <a:xfrm>
            <a:off x="8485648" y="5451344"/>
            <a:ext cx="18504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请在此输入详细日常工作简介信息</a:t>
            </a:r>
            <a:endParaRPr lang="en-US" sz="1400" dirty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5" name="Straight Connector 2"/>
          <p:cNvCxnSpPr/>
          <p:nvPr/>
        </p:nvCxnSpPr>
        <p:spPr>
          <a:xfrm>
            <a:off x="8538839" y="5416354"/>
            <a:ext cx="1744059" cy="0"/>
          </a:xfrm>
          <a:prstGeom prst="line">
            <a:avLst/>
          </a:prstGeom>
          <a:noFill/>
          <a:ln w="19050" cap="flat" cmpd="sng" algn="ctr">
            <a:solidFill>
              <a:srgbClr val="BFBFBF"/>
            </a:solidFill>
            <a:prstDash val="solid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75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1750"/>
                            </p:stCondLst>
                            <p:childTnLst>
                              <p:par>
                                <p:cTn id="1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6750"/>
                            </p:stCondLst>
                            <p:childTnLst>
                              <p:par>
                                <p:cTn id="1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9000"/>
                            </p:stCondLst>
                            <p:childTnLst>
                              <p:par>
                                <p:cTn id="1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/>
      <p:bldP spid="39" grpId="0"/>
      <p:bldP spid="40" grpId="0"/>
      <p:bldP spid="45" grpId="0" animBg="1"/>
      <p:bldP spid="46" grpId="0"/>
      <p:bldP spid="47" grpId="0"/>
      <p:bldP spid="48" grpId="0"/>
      <p:bldP spid="53" grpId="0" animBg="1"/>
      <p:bldP spid="54" grpId="0"/>
      <p:bldP spid="55" grpId="0"/>
      <p:bldP spid="56" grpId="0"/>
      <p:bldP spid="61" grpId="0" animBg="1"/>
      <p:bldP spid="62" grpId="0"/>
      <p:bldP spid="63" grpId="0"/>
      <p:bldP spid="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5545013" y="2579705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 rot="16200000">
            <a:off x="2695696" y="3643790"/>
            <a:ext cx="2953051" cy="831222"/>
            <a:chOff x="9094388" y="3131023"/>
            <a:chExt cx="1220012" cy="566265"/>
          </a:xfrm>
        </p:grpSpPr>
        <p:sp>
          <p:nvSpPr>
            <p:cNvPr id="4" name="Line 128"/>
            <p:cNvSpPr>
              <a:spLocks noChangeShapeType="1"/>
            </p:cNvSpPr>
            <p:nvPr/>
          </p:nvSpPr>
          <p:spPr bwMode="auto">
            <a:xfrm>
              <a:off x="9702801" y="3131023"/>
              <a:ext cx="0" cy="564678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Line 129"/>
            <p:cNvSpPr>
              <a:spLocks noChangeShapeType="1"/>
            </p:cNvSpPr>
            <p:nvPr/>
          </p:nvSpPr>
          <p:spPr bwMode="auto">
            <a:xfrm flipH="1">
              <a:off x="9094388" y="3492501"/>
              <a:ext cx="1219891" cy="0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Line 130"/>
            <p:cNvSpPr>
              <a:spLocks noChangeShapeType="1"/>
            </p:cNvSpPr>
            <p:nvPr/>
          </p:nvSpPr>
          <p:spPr bwMode="auto">
            <a:xfrm>
              <a:off x="9094683" y="3487738"/>
              <a:ext cx="0" cy="209550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Line 131"/>
            <p:cNvSpPr>
              <a:spLocks noChangeShapeType="1"/>
            </p:cNvSpPr>
            <p:nvPr/>
          </p:nvSpPr>
          <p:spPr bwMode="auto">
            <a:xfrm>
              <a:off x="10314400" y="3487738"/>
              <a:ext cx="0" cy="209550"/>
            </a:xfrm>
            <a:prstGeom prst="line">
              <a:avLst/>
            </a:prstGeom>
            <a:noFill/>
            <a:ln w="12700" cap="flat">
              <a:solidFill>
                <a:srgbClr val="55735B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944613" y="3086931"/>
            <a:ext cx="1872208" cy="1872208"/>
            <a:chOff x="1677608" y="2996952"/>
            <a:chExt cx="1395643" cy="1395643"/>
          </a:xfrm>
        </p:grpSpPr>
        <p:sp>
          <p:nvSpPr>
            <p:cNvPr id="9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10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605798" y="3662995"/>
            <a:ext cx="549837" cy="763569"/>
            <a:chOff x="8032306" y="5624901"/>
            <a:chExt cx="429201" cy="596039"/>
          </a:xfrm>
          <a:solidFill>
            <a:schemeClr val="bg1"/>
          </a:solidFill>
        </p:grpSpPr>
        <p:sp>
          <p:nvSpPr>
            <p:cNvPr id="12" name="Freeform 276"/>
            <p:cNvSpPr/>
            <p:nvPr/>
          </p:nvSpPr>
          <p:spPr bwMode="auto">
            <a:xfrm>
              <a:off x="8032306" y="5715047"/>
              <a:ext cx="429201" cy="505893"/>
            </a:xfrm>
            <a:custGeom>
              <a:avLst/>
              <a:gdLst>
                <a:gd name="T0" fmla="*/ 166 w 203"/>
                <a:gd name="T1" fmla="*/ 0 h 239"/>
                <a:gd name="T2" fmla="*/ 166 w 203"/>
                <a:gd name="T3" fmla="*/ 22 h 239"/>
                <a:gd name="T4" fmla="*/ 181 w 203"/>
                <a:gd name="T5" fmla="*/ 37 h 239"/>
                <a:gd name="T6" fmla="*/ 181 w 203"/>
                <a:gd name="T7" fmla="*/ 203 h 239"/>
                <a:gd name="T8" fmla="*/ 166 w 203"/>
                <a:gd name="T9" fmla="*/ 218 h 239"/>
                <a:gd name="T10" fmla="*/ 36 w 203"/>
                <a:gd name="T11" fmla="*/ 218 h 239"/>
                <a:gd name="T12" fmla="*/ 22 w 203"/>
                <a:gd name="T13" fmla="*/ 203 h 239"/>
                <a:gd name="T14" fmla="*/ 22 w 203"/>
                <a:gd name="T15" fmla="*/ 37 h 239"/>
                <a:gd name="T16" fmla="*/ 36 w 203"/>
                <a:gd name="T17" fmla="*/ 22 h 239"/>
                <a:gd name="T18" fmla="*/ 36 w 203"/>
                <a:gd name="T19" fmla="*/ 0 h 239"/>
                <a:gd name="T20" fmla="*/ 0 w 203"/>
                <a:gd name="T21" fmla="*/ 37 h 239"/>
                <a:gd name="T22" fmla="*/ 0 w 203"/>
                <a:gd name="T23" fmla="*/ 203 h 239"/>
                <a:gd name="T24" fmla="*/ 36 w 203"/>
                <a:gd name="T25" fmla="*/ 239 h 239"/>
                <a:gd name="T26" fmla="*/ 166 w 203"/>
                <a:gd name="T27" fmla="*/ 239 h 239"/>
                <a:gd name="T28" fmla="*/ 203 w 203"/>
                <a:gd name="T29" fmla="*/ 203 h 239"/>
                <a:gd name="T30" fmla="*/ 203 w 203"/>
                <a:gd name="T31" fmla="*/ 37 h 239"/>
                <a:gd name="T32" fmla="*/ 166 w 203"/>
                <a:gd name="T3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239">
                  <a:moveTo>
                    <a:pt x="166" y="0"/>
                  </a:moveTo>
                  <a:cubicBezTo>
                    <a:pt x="166" y="22"/>
                    <a:pt x="166" y="22"/>
                    <a:pt x="166" y="22"/>
                  </a:cubicBezTo>
                  <a:cubicBezTo>
                    <a:pt x="174" y="22"/>
                    <a:pt x="181" y="29"/>
                    <a:pt x="181" y="37"/>
                  </a:cubicBezTo>
                  <a:cubicBezTo>
                    <a:pt x="181" y="203"/>
                    <a:pt x="181" y="203"/>
                    <a:pt x="181" y="203"/>
                  </a:cubicBezTo>
                  <a:cubicBezTo>
                    <a:pt x="181" y="211"/>
                    <a:pt x="174" y="218"/>
                    <a:pt x="166" y="218"/>
                  </a:cubicBezTo>
                  <a:cubicBezTo>
                    <a:pt x="36" y="218"/>
                    <a:pt x="36" y="218"/>
                    <a:pt x="36" y="218"/>
                  </a:cubicBezTo>
                  <a:cubicBezTo>
                    <a:pt x="28" y="218"/>
                    <a:pt x="22" y="211"/>
                    <a:pt x="22" y="203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29"/>
                    <a:pt x="28" y="22"/>
                    <a:pt x="36" y="2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23"/>
                    <a:pt x="16" y="239"/>
                    <a:pt x="36" y="239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186" y="239"/>
                    <a:pt x="203" y="223"/>
                    <a:pt x="203" y="203"/>
                  </a:cubicBezTo>
                  <a:cubicBezTo>
                    <a:pt x="203" y="37"/>
                    <a:pt x="203" y="37"/>
                    <a:pt x="203" y="37"/>
                  </a:cubicBezTo>
                  <a:cubicBezTo>
                    <a:pt x="203" y="17"/>
                    <a:pt x="186" y="0"/>
                    <a:pt x="1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77"/>
            <p:cNvSpPr/>
            <p:nvPr/>
          </p:nvSpPr>
          <p:spPr bwMode="auto">
            <a:xfrm>
              <a:off x="8139943" y="5624901"/>
              <a:ext cx="213928" cy="137237"/>
            </a:xfrm>
            <a:custGeom>
              <a:avLst/>
              <a:gdLst>
                <a:gd name="T0" fmla="*/ 101 w 101"/>
                <a:gd name="T1" fmla="*/ 29 h 65"/>
                <a:gd name="T2" fmla="*/ 79 w 101"/>
                <a:gd name="T3" fmla="*/ 29 h 65"/>
                <a:gd name="T4" fmla="*/ 50 w 101"/>
                <a:gd name="T5" fmla="*/ 0 h 65"/>
                <a:gd name="T6" fmla="*/ 21 w 101"/>
                <a:gd name="T7" fmla="*/ 29 h 65"/>
                <a:gd name="T8" fmla="*/ 0 w 101"/>
                <a:gd name="T9" fmla="*/ 29 h 65"/>
                <a:gd name="T10" fmla="*/ 0 w 101"/>
                <a:gd name="T11" fmla="*/ 65 h 65"/>
                <a:gd name="T12" fmla="*/ 101 w 101"/>
                <a:gd name="T13" fmla="*/ 65 h 65"/>
                <a:gd name="T14" fmla="*/ 101 w 101"/>
                <a:gd name="T15" fmla="*/ 2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65">
                  <a:moveTo>
                    <a:pt x="101" y="29"/>
                  </a:moveTo>
                  <a:cubicBezTo>
                    <a:pt x="79" y="29"/>
                    <a:pt x="79" y="29"/>
                    <a:pt x="79" y="29"/>
                  </a:cubicBezTo>
                  <a:cubicBezTo>
                    <a:pt x="79" y="13"/>
                    <a:pt x="66" y="0"/>
                    <a:pt x="50" y="0"/>
                  </a:cubicBezTo>
                  <a:cubicBezTo>
                    <a:pt x="34" y="0"/>
                    <a:pt x="21" y="13"/>
                    <a:pt x="2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01" y="65"/>
                    <a:pt x="101" y="65"/>
                    <a:pt x="101" y="65"/>
                  </a:cubicBezTo>
                  <a:lnTo>
                    <a:pt x="101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Rectangle 278"/>
            <p:cNvSpPr>
              <a:spLocks noChangeArrowheads="1"/>
            </p:cNvSpPr>
            <p:nvPr/>
          </p:nvSpPr>
          <p:spPr bwMode="auto">
            <a:xfrm>
              <a:off x="8123797" y="5837484"/>
              <a:ext cx="244874" cy="3229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5" name="Rectangle 279"/>
            <p:cNvSpPr>
              <a:spLocks noChangeArrowheads="1"/>
            </p:cNvSpPr>
            <p:nvPr/>
          </p:nvSpPr>
          <p:spPr bwMode="auto">
            <a:xfrm>
              <a:off x="8123797" y="5914175"/>
              <a:ext cx="244874" cy="3229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" name="Rectangle 280"/>
            <p:cNvSpPr>
              <a:spLocks noChangeArrowheads="1"/>
            </p:cNvSpPr>
            <p:nvPr/>
          </p:nvSpPr>
          <p:spPr bwMode="auto">
            <a:xfrm>
              <a:off x="8123797" y="5992211"/>
              <a:ext cx="244874" cy="296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Rectangle 281"/>
            <p:cNvSpPr>
              <a:spLocks noChangeArrowheads="1"/>
            </p:cNvSpPr>
            <p:nvPr/>
          </p:nvSpPr>
          <p:spPr bwMode="auto">
            <a:xfrm>
              <a:off x="8123797" y="6068903"/>
              <a:ext cx="244874" cy="296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608909" y="2011738"/>
            <a:ext cx="1135936" cy="1135936"/>
            <a:chOff x="1677608" y="2996952"/>
            <a:chExt cx="1395643" cy="1395643"/>
          </a:xfrm>
        </p:grpSpPr>
        <p:sp>
          <p:nvSpPr>
            <p:cNvPr id="19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20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965302" y="2388520"/>
            <a:ext cx="423150" cy="390158"/>
            <a:chOff x="7339246" y="1487600"/>
            <a:chExt cx="423150" cy="390158"/>
          </a:xfrm>
        </p:grpSpPr>
        <p:sp>
          <p:nvSpPr>
            <p:cNvPr id="22" name="Freeform 364"/>
            <p:cNvSpPr/>
            <p:nvPr/>
          </p:nvSpPr>
          <p:spPr bwMode="auto">
            <a:xfrm>
              <a:off x="7339246" y="1689008"/>
              <a:ext cx="423150" cy="188750"/>
            </a:xfrm>
            <a:custGeom>
              <a:avLst/>
              <a:gdLst>
                <a:gd name="T0" fmla="*/ 222 w 262"/>
                <a:gd name="T1" fmla="*/ 18 h 94"/>
                <a:gd name="T2" fmla="*/ 205 w 262"/>
                <a:gd name="T3" fmla="*/ 18 h 94"/>
                <a:gd name="T4" fmla="*/ 205 w 262"/>
                <a:gd name="T5" fmla="*/ 0 h 94"/>
                <a:gd name="T6" fmla="*/ 57 w 262"/>
                <a:gd name="T7" fmla="*/ 0 h 94"/>
                <a:gd name="T8" fmla="*/ 57 w 262"/>
                <a:gd name="T9" fmla="*/ 18 h 94"/>
                <a:gd name="T10" fmla="*/ 40 w 262"/>
                <a:gd name="T11" fmla="*/ 18 h 94"/>
                <a:gd name="T12" fmla="*/ 40 w 262"/>
                <a:gd name="T13" fmla="*/ 0 h 94"/>
                <a:gd name="T14" fmla="*/ 0 w 262"/>
                <a:gd name="T15" fmla="*/ 0 h 94"/>
                <a:gd name="T16" fmla="*/ 0 w 262"/>
                <a:gd name="T17" fmla="*/ 83 h 94"/>
                <a:gd name="T18" fmla="*/ 11 w 262"/>
                <a:gd name="T19" fmla="*/ 94 h 94"/>
                <a:gd name="T20" fmla="*/ 251 w 262"/>
                <a:gd name="T21" fmla="*/ 94 h 94"/>
                <a:gd name="T22" fmla="*/ 262 w 262"/>
                <a:gd name="T23" fmla="*/ 83 h 94"/>
                <a:gd name="T24" fmla="*/ 262 w 262"/>
                <a:gd name="T25" fmla="*/ 0 h 94"/>
                <a:gd name="T26" fmla="*/ 222 w 262"/>
                <a:gd name="T27" fmla="*/ 0 h 94"/>
                <a:gd name="T28" fmla="*/ 222 w 262"/>
                <a:gd name="T29" fmla="*/ 1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94">
                  <a:moveTo>
                    <a:pt x="222" y="18"/>
                  </a:moveTo>
                  <a:cubicBezTo>
                    <a:pt x="205" y="18"/>
                    <a:pt x="205" y="18"/>
                    <a:pt x="205" y="18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9"/>
                    <a:pt x="5" y="94"/>
                    <a:pt x="11" y="94"/>
                  </a:cubicBezTo>
                  <a:cubicBezTo>
                    <a:pt x="251" y="94"/>
                    <a:pt x="251" y="94"/>
                    <a:pt x="251" y="94"/>
                  </a:cubicBezTo>
                  <a:cubicBezTo>
                    <a:pt x="258" y="94"/>
                    <a:pt x="262" y="89"/>
                    <a:pt x="262" y="83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22" y="0"/>
                    <a:pt x="222" y="0"/>
                    <a:pt x="222" y="0"/>
                  </a:cubicBezTo>
                  <a:lnTo>
                    <a:pt x="222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65"/>
            <p:cNvSpPr/>
            <p:nvPr/>
          </p:nvSpPr>
          <p:spPr bwMode="auto">
            <a:xfrm>
              <a:off x="7339246" y="1552399"/>
              <a:ext cx="423150" cy="128060"/>
            </a:xfrm>
            <a:custGeom>
              <a:avLst/>
              <a:gdLst>
                <a:gd name="T0" fmla="*/ 251 w 262"/>
                <a:gd name="T1" fmla="*/ 0 h 45"/>
                <a:gd name="T2" fmla="*/ 11 w 262"/>
                <a:gd name="T3" fmla="*/ 0 h 45"/>
                <a:gd name="T4" fmla="*/ 0 w 262"/>
                <a:gd name="T5" fmla="*/ 11 h 45"/>
                <a:gd name="T6" fmla="*/ 0 w 262"/>
                <a:gd name="T7" fmla="*/ 45 h 45"/>
                <a:gd name="T8" fmla="*/ 40 w 262"/>
                <a:gd name="T9" fmla="*/ 45 h 45"/>
                <a:gd name="T10" fmla="*/ 40 w 262"/>
                <a:gd name="T11" fmla="*/ 34 h 45"/>
                <a:gd name="T12" fmla="*/ 57 w 262"/>
                <a:gd name="T13" fmla="*/ 34 h 45"/>
                <a:gd name="T14" fmla="*/ 57 w 262"/>
                <a:gd name="T15" fmla="*/ 45 h 45"/>
                <a:gd name="T16" fmla="*/ 205 w 262"/>
                <a:gd name="T17" fmla="*/ 45 h 45"/>
                <a:gd name="T18" fmla="*/ 205 w 262"/>
                <a:gd name="T19" fmla="*/ 34 h 45"/>
                <a:gd name="T20" fmla="*/ 222 w 262"/>
                <a:gd name="T21" fmla="*/ 34 h 45"/>
                <a:gd name="T22" fmla="*/ 222 w 262"/>
                <a:gd name="T23" fmla="*/ 45 h 45"/>
                <a:gd name="T24" fmla="*/ 262 w 262"/>
                <a:gd name="T25" fmla="*/ 45 h 45"/>
                <a:gd name="T26" fmla="*/ 262 w 262"/>
                <a:gd name="T27" fmla="*/ 11 h 45"/>
                <a:gd name="T28" fmla="*/ 251 w 262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45">
                  <a:moveTo>
                    <a:pt x="25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205" y="45"/>
                    <a:pt x="205" y="45"/>
                    <a:pt x="205" y="45"/>
                  </a:cubicBezTo>
                  <a:cubicBezTo>
                    <a:pt x="205" y="34"/>
                    <a:pt x="205" y="34"/>
                    <a:pt x="205" y="34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45"/>
                    <a:pt x="222" y="45"/>
                    <a:pt x="22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62" y="5"/>
                    <a:pt x="258" y="0"/>
                    <a:pt x="2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66"/>
            <p:cNvSpPr/>
            <p:nvPr/>
          </p:nvSpPr>
          <p:spPr bwMode="auto">
            <a:xfrm>
              <a:off x="7443155" y="1487600"/>
              <a:ext cx="215332" cy="79403"/>
            </a:xfrm>
            <a:custGeom>
              <a:avLst/>
              <a:gdLst>
                <a:gd name="T0" fmla="*/ 132 w 132"/>
                <a:gd name="T1" fmla="*/ 63 h 63"/>
                <a:gd name="T2" fmla="*/ 115 w 132"/>
                <a:gd name="T3" fmla="*/ 63 h 63"/>
                <a:gd name="T4" fmla="*/ 115 w 132"/>
                <a:gd name="T5" fmla="*/ 20 h 63"/>
                <a:gd name="T6" fmla="*/ 112 w 132"/>
                <a:gd name="T7" fmla="*/ 17 h 63"/>
                <a:gd name="T8" fmla="*/ 20 w 132"/>
                <a:gd name="T9" fmla="*/ 17 h 63"/>
                <a:gd name="T10" fmla="*/ 18 w 132"/>
                <a:gd name="T11" fmla="*/ 20 h 63"/>
                <a:gd name="T12" fmla="*/ 18 w 132"/>
                <a:gd name="T13" fmla="*/ 63 h 63"/>
                <a:gd name="T14" fmla="*/ 0 w 132"/>
                <a:gd name="T15" fmla="*/ 63 h 63"/>
                <a:gd name="T16" fmla="*/ 0 w 132"/>
                <a:gd name="T17" fmla="*/ 20 h 63"/>
                <a:gd name="T18" fmla="*/ 20 w 132"/>
                <a:gd name="T19" fmla="*/ 0 h 63"/>
                <a:gd name="T20" fmla="*/ 112 w 132"/>
                <a:gd name="T21" fmla="*/ 0 h 63"/>
                <a:gd name="T22" fmla="*/ 132 w 132"/>
                <a:gd name="T23" fmla="*/ 20 h 63"/>
                <a:gd name="T24" fmla="*/ 132 w 132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63">
                  <a:moveTo>
                    <a:pt x="132" y="63"/>
                  </a:moveTo>
                  <a:cubicBezTo>
                    <a:pt x="115" y="63"/>
                    <a:pt x="115" y="63"/>
                    <a:pt x="115" y="63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5" y="18"/>
                    <a:pt x="114" y="17"/>
                    <a:pt x="112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8" y="18"/>
                    <a:pt x="18" y="20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0"/>
                    <a:pt x="132" y="9"/>
                    <a:pt x="132" y="20"/>
                  </a:cubicBezTo>
                  <a:lnTo>
                    <a:pt x="132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5" name="矩形 24"/>
          <p:cNvSpPr/>
          <p:nvPr/>
        </p:nvSpPr>
        <p:spPr>
          <a:xfrm>
            <a:off x="5833046" y="2202286"/>
            <a:ext cx="1656184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矩形 47"/>
          <p:cNvSpPr>
            <a:spLocks noChangeArrowheads="1"/>
          </p:cNvSpPr>
          <p:nvPr/>
        </p:nvSpPr>
        <p:spPr bwMode="auto">
          <a:xfrm>
            <a:off x="5833045" y="2610292"/>
            <a:ext cx="4392488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5545013" y="4091873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4608909" y="3523906"/>
            <a:ext cx="1135936" cy="1135936"/>
            <a:chOff x="1677608" y="2996952"/>
            <a:chExt cx="1395643" cy="1395643"/>
          </a:xfrm>
        </p:grpSpPr>
        <p:sp>
          <p:nvSpPr>
            <p:cNvPr id="29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31" name="矩形 30"/>
          <p:cNvSpPr/>
          <p:nvPr/>
        </p:nvSpPr>
        <p:spPr>
          <a:xfrm>
            <a:off x="5833046" y="3714454"/>
            <a:ext cx="1656184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矩形 47"/>
          <p:cNvSpPr>
            <a:spLocks noChangeArrowheads="1"/>
          </p:cNvSpPr>
          <p:nvPr/>
        </p:nvSpPr>
        <p:spPr bwMode="auto">
          <a:xfrm>
            <a:off x="5833045" y="4122460"/>
            <a:ext cx="4392488" cy="587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955563" y="3879309"/>
            <a:ext cx="448854" cy="457012"/>
            <a:chOff x="2000378" y="1974523"/>
            <a:chExt cx="576064" cy="586534"/>
          </a:xfrm>
        </p:grpSpPr>
        <p:sp>
          <p:nvSpPr>
            <p:cNvPr id="34" name="Freeform 562"/>
            <p:cNvSpPr>
              <a:spLocks noEditPoints="1"/>
            </p:cNvSpPr>
            <p:nvPr/>
          </p:nvSpPr>
          <p:spPr bwMode="auto">
            <a:xfrm>
              <a:off x="2000378" y="1974523"/>
              <a:ext cx="576064" cy="504844"/>
            </a:xfrm>
            <a:custGeom>
              <a:avLst/>
              <a:gdLst>
                <a:gd name="T0" fmla="*/ 182 w 233"/>
                <a:gd name="T1" fmla="*/ 7 h 204"/>
                <a:gd name="T2" fmla="*/ 183 w 233"/>
                <a:gd name="T3" fmla="*/ 0 h 204"/>
                <a:gd name="T4" fmla="*/ 116 w 233"/>
                <a:gd name="T5" fmla="*/ 0 h 204"/>
                <a:gd name="T6" fmla="*/ 50 w 233"/>
                <a:gd name="T7" fmla="*/ 0 h 204"/>
                <a:gd name="T8" fmla="*/ 50 w 233"/>
                <a:gd name="T9" fmla="*/ 7 h 204"/>
                <a:gd name="T10" fmla="*/ 0 w 233"/>
                <a:gd name="T11" fmla="*/ 7 h 204"/>
                <a:gd name="T12" fmla="*/ 0 w 233"/>
                <a:gd name="T13" fmla="*/ 14 h 204"/>
                <a:gd name="T14" fmla="*/ 31 w 233"/>
                <a:gd name="T15" fmla="*/ 95 h 204"/>
                <a:gd name="T16" fmla="*/ 86 w 233"/>
                <a:gd name="T17" fmla="*/ 131 h 204"/>
                <a:gd name="T18" fmla="*/ 100 w 233"/>
                <a:gd name="T19" fmla="*/ 143 h 204"/>
                <a:gd name="T20" fmla="*/ 100 w 233"/>
                <a:gd name="T21" fmla="*/ 186 h 204"/>
                <a:gd name="T22" fmla="*/ 83 w 233"/>
                <a:gd name="T23" fmla="*/ 204 h 204"/>
                <a:gd name="T24" fmla="*/ 116 w 233"/>
                <a:gd name="T25" fmla="*/ 204 h 204"/>
                <a:gd name="T26" fmla="*/ 150 w 233"/>
                <a:gd name="T27" fmla="*/ 204 h 204"/>
                <a:gd name="T28" fmla="*/ 133 w 233"/>
                <a:gd name="T29" fmla="*/ 186 h 204"/>
                <a:gd name="T30" fmla="*/ 133 w 233"/>
                <a:gd name="T31" fmla="*/ 143 h 204"/>
                <a:gd name="T32" fmla="*/ 147 w 233"/>
                <a:gd name="T33" fmla="*/ 131 h 204"/>
                <a:gd name="T34" fmla="*/ 202 w 233"/>
                <a:gd name="T35" fmla="*/ 95 h 204"/>
                <a:gd name="T36" fmla="*/ 233 w 233"/>
                <a:gd name="T37" fmla="*/ 14 h 204"/>
                <a:gd name="T38" fmla="*/ 233 w 233"/>
                <a:gd name="T39" fmla="*/ 7 h 204"/>
                <a:gd name="T40" fmla="*/ 182 w 233"/>
                <a:gd name="T41" fmla="*/ 7 h 204"/>
                <a:gd name="T42" fmla="*/ 42 w 233"/>
                <a:gd name="T43" fmla="*/ 86 h 204"/>
                <a:gd name="T44" fmla="*/ 15 w 233"/>
                <a:gd name="T45" fmla="*/ 21 h 204"/>
                <a:gd name="T46" fmla="*/ 51 w 233"/>
                <a:gd name="T47" fmla="*/ 21 h 204"/>
                <a:gd name="T48" fmla="*/ 53 w 233"/>
                <a:gd name="T49" fmla="*/ 49 h 204"/>
                <a:gd name="T50" fmla="*/ 69 w 233"/>
                <a:gd name="T51" fmla="*/ 107 h 204"/>
                <a:gd name="T52" fmla="*/ 42 w 233"/>
                <a:gd name="T53" fmla="*/ 86 h 204"/>
                <a:gd name="T54" fmla="*/ 190 w 233"/>
                <a:gd name="T55" fmla="*/ 86 h 204"/>
                <a:gd name="T56" fmla="*/ 163 w 233"/>
                <a:gd name="T57" fmla="*/ 107 h 204"/>
                <a:gd name="T58" fmla="*/ 180 w 233"/>
                <a:gd name="T59" fmla="*/ 49 h 204"/>
                <a:gd name="T60" fmla="*/ 181 w 233"/>
                <a:gd name="T61" fmla="*/ 21 h 204"/>
                <a:gd name="T62" fmla="*/ 218 w 233"/>
                <a:gd name="T63" fmla="*/ 21 h 204"/>
                <a:gd name="T64" fmla="*/ 190 w 233"/>
                <a:gd name="T65" fmla="*/ 8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" h="204">
                  <a:moveTo>
                    <a:pt x="182" y="7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0" y="58"/>
                    <a:pt x="31" y="95"/>
                  </a:cubicBezTo>
                  <a:cubicBezTo>
                    <a:pt x="32" y="96"/>
                    <a:pt x="52" y="119"/>
                    <a:pt x="86" y="131"/>
                  </a:cubicBezTo>
                  <a:cubicBezTo>
                    <a:pt x="93" y="139"/>
                    <a:pt x="100" y="143"/>
                    <a:pt x="100" y="143"/>
                  </a:cubicBezTo>
                  <a:cubicBezTo>
                    <a:pt x="100" y="186"/>
                    <a:pt x="100" y="186"/>
                    <a:pt x="100" y="186"/>
                  </a:cubicBezTo>
                  <a:cubicBezTo>
                    <a:pt x="83" y="204"/>
                    <a:pt x="83" y="204"/>
                    <a:pt x="8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50" y="204"/>
                    <a:pt x="150" y="204"/>
                    <a:pt x="150" y="204"/>
                  </a:cubicBezTo>
                  <a:cubicBezTo>
                    <a:pt x="133" y="186"/>
                    <a:pt x="133" y="186"/>
                    <a:pt x="133" y="186"/>
                  </a:cubicBezTo>
                  <a:cubicBezTo>
                    <a:pt x="133" y="143"/>
                    <a:pt x="133" y="143"/>
                    <a:pt x="133" y="143"/>
                  </a:cubicBezTo>
                  <a:cubicBezTo>
                    <a:pt x="133" y="143"/>
                    <a:pt x="139" y="139"/>
                    <a:pt x="147" y="131"/>
                  </a:cubicBezTo>
                  <a:cubicBezTo>
                    <a:pt x="181" y="119"/>
                    <a:pt x="201" y="96"/>
                    <a:pt x="202" y="95"/>
                  </a:cubicBezTo>
                  <a:cubicBezTo>
                    <a:pt x="233" y="58"/>
                    <a:pt x="233" y="16"/>
                    <a:pt x="233" y="14"/>
                  </a:cubicBezTo>
                  <a:cubicBezTo>
                    <a:pt x="233" y="7"/>
                    <a:pt x="233" y="7"/>
                    <a:pt x="233" y="7"/>
                  </a:cubicBezTo>
                  <a:lnTo>
                    <a:pt x="182" y="7"/>
                  </a:lnTo>
                  <a:close/>
                  <a:moveTo>
                    <a:pt x="42" y="86"/>
                  </a:moveTo>
                  <a:cubicBezTo>
                    <a:pt x="22" y="61"/>
                    <a:pt x="16" y="34"/>
                    <a:pt x="15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5" y="74"/>
                    <a:pt x="62" y="93"/>
                    <a:pt x="69" y="107"/>
                  </a:cubicBezTo>
                  <a:cubicBezTo>
                    <a:pt x="52" y="97"/>
                    <a:pt x="43" y="86"/>
                    <a:pt x="42" y="86"/>
                  </a:cubicBezTo>
                  <a:close/>
                  <a:moveTo>
                    <a:pt x="190" y="86"/>
                  </a:moveTo>
                  <a:cubicBezTo>
                    <a:pt x="190" y="86"/>
                    <a:pt x="180" y="97"/>
                    <a:pt x="163" y="107"/>
                  </a:cubicBezTo>
                  <a:cubicBezTo>
                    <a:pt x="171" y="93"/>
                    <a:pt x="178" y="74"/>
                    <a:pt x="180" y="49"/>
                  </a:cubicBezTo>
                  <a:cubicBezTo>
                    <a:pt x="181" y="21"/>
                    <a:pt x="181" y="21"/>
                    <a:pt x="181" y="21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16" y="34"/>
                    <a:pt x="211" y="61"/>
                    <a:pt x="190" y="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563"/>
            <p:cNvSpPr/>
            <p:nvPr/>
          </p:nvSpPr>
          <p:spPr bwMode="auto">
            <a:xfrm>
              <a:off x="2129730" y="2488785"/>
              <a:ext cx="317360" cy="72272"/>
            </a:xfrm>
            <a:custGeom>
              <a:avLst/>
              <a:gdLst>
                <a:gd name="T0" fmla="*/ 0 w 303"/>
                <a:gd name="T1" fmla="*/ 0 h 69"/>
                <a:gd name="T2" fmla="*/ 0 w 303"/>
                <a:gd name="T3" fmla="*/ 69 h 69"/>
                <a:gd name="T4" fmla="*/ 152 w 303"/>
                <a:gd name="T5" fmla="*/ 69 h 69"/>
                <a:gd name="T6" fmla="*/ 303 w 303"/>
                <a:gd name="T7" fmla="*/ 69 h 69"/>
                <a:gd name="T8" fmla="*/ 303 w 303"/>
                <a:gd name="T9" fmla="*/ 0 h 69"/>
                <a:gd name="T10" fmla="*/ 152 w 303"/>
                <a:gd name="T11" fmla="*/ 0 h 69"/>
                <a:gd name="T12" fmla="*/ 0 w 303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69">
                  <a:moveTo>
                    <a:pt x="0" y="0"/>
                  </a:moveTo>
                  <a:lnTo>
                    <a:pt x="0" y="69"/>
                  </a:lnTo>
                  <a:lnTo>
                    <a:pt x="152" y="69"/>
                  </a:lnTo>
                  <a:lnTo>
                    <a:pt x="303" y="69"/>
                  </a:lnTo>
                  <a:lnTo>
                    <a:pt x="303" y="0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cxnSp>
        <p:nvCxnSpPr>
          <p:cNvPr id="36" name="直接连接符 35"/>
          <p:cNvCxnSpPr/>
          <p:nvPr/>
        </p:nvCxnSpPr>
        <p:spPr>
          <a:xfrm>
            <a:off x="5545013" y="5523938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>
            <a:off x="4608909" y="5036074"/>
            <a:ext cx="1135936" cy="1135936"/>
            <a:chOff x="1677608" y="2996952"/>
            <a:chExt cx="1395643" cy="1395643"/>
          </a:xfrm>
        </p:grpSpPr>
        <p:sp>
          <p:nvSpPr>
            <p:cNvPr id="38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39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40" name="矩形 39"/>
          <p:cNvSpPr/>
          <p:nvPr/>
        </p:nvSpPr>
        <p:spPr>
          <a:xfrm>
            <a:off x="5833046" y="5154614"/>
            <a:ext cx="1656184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5833045" y="5562620"/>
            <a:ext cx="4392488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在此录入上述图表的综合说明，在此录入上述图表的综合描述说明。在此录入上述图表的综合说明。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42" name="Freeform 133"/>
          <p:cNvSpPr/>
          <p:nvPr/>
        </p:nvSpPr>
        <p:spPr bwMode="auto">
          <a:xfrm>
            <a:off x="4906666" y="5357790"/>
            <a:ext cx="546648" cy="492503"/>
          </a:xfrm>
          <a:custGeom>
            <a:avLst/>
            <a:gdLst>
              <a:gd name="T0" fmla="*/ 442 w 525"/>
              <a:gd name="T1" fmla="*/ 185 h 473"/>
              <a:gd name="T2" fmla="*/ 442 w 525"/>
              <a:gd name="T3" fmla="*/ 40 h 473"/>
              <a:gd name="T4" fmla="*/ 343 w 525"/>
              <a:gd name="T5" fmla="*/ 40 h 473"/>
              <a:gd name="T6" fmla="*/ 343 w 525"/>
              <a:gd name="T7" fmla="*/ 83 h 473"/>
              <a:gd name="T8" fmla="*/ 262 w 525"/>
              <a:gd name="T9" fmla="*/ 0 h 473"/>
              <a:gd name="T10" fmla="*/ 0 w 525"/>
              <a:gd name="T11" fmla="*/ 267 h 473"/>
              <a:gd name="T12" fmla="*/ 59 w 525"/>
              <a:gd name="T13" fmla="*/ 267 h 473"/>
              <a:gd name="T14" fmla="*/ 59 w 525"/>
              <a:gd name="T15" fmla="*/ 473 h 473"/>
              <a:gd name="T16" fmla="*/ 165 w 525"/>
              <a:gd name="T17" fmla="*/ 473 h 473"/>
              <a:gd name="T18" fmla="*/ 165 w 525"/>
              <a:gd name="T19" fmla="*/ 326 h 473"/>
              <a:gd name="T20" fmla="*/ 359 w 525"/>
              <a:gd name="T21" fmla="*/ 326 h 473"/>
              <a:gd name="T22" fmla="*/ 359 w 525"/>
              <a:gd name="T23" fmla="*/ 473 h 473"/>
              <a:gd name="T24" fmla="*/ 466 w 525"/>
              <a:gd name="T25" fmla="*/ 473 h 473"/>
              <a:gd name="T26" fmla="*/ 466 w 525"/>
              <a:gd name="T27" fmla="*/ 267 h 473"/>
              <a:gd name="T28" fmla="*/ 525 w 525"/>
              <a:gd name="T29" fmla="*/ 267 h 473"/>
              <a:gd name="T30" fmla="*/ 442 w 525"/>
              <a:gd name="T31" fmla="*/ 185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25" h="473">
                <a:moveTo>
                  <a:pt x="442" y="185"/>
                </a:moveTo>
                <a:lnTo>
                  <a:pt x="442" y="40"/>
                </a:lnTo>
                <a:lnTo>
                  <a:pt x="343" y="40"/>
                </a:lnTo>
                <a:lnTo>
                  <a:pt x="343" y="83"/>
                </a:lnTo>
                <a:lnTo>
                  <a:pt x="262" y="0"/>
                </a:lnTo>
                <a:lnTo>
                  <a:pt x="0" y="267"/>
                </a:lnTo>
                <a:lnTo>
                  <a:pt x="59" y="267"/>
                </a:lnTo>
                <a:lnTo>
                  <a:pt x="59" y="473"/>
                </a:lnTo>
                <a:lnTo>
                  <a:pt x="165" y="473"/>
                </a:lnTo>
                <a:lnTo>
                  <a:pt x="165" y="326"/>
                </a:lnTo>
                <a:lnTo>
                  <a:pt x="359" y="326"/>
                </a:lnTo>
                <a:lnTo>
                  <a:pt x="359" y="473"/>
                </a:lnTo>
                <a:lnTo>
                  <a:pt x="466" y="473"/>
                </a:lnTo>
                <a:lnTo>
                  <a:pt x="466" y="267"/>
                </a:lnTo>
                <a:lnTo>
                  <a:pt x="525" y="267"/>
                </a:lnTo>
                <a:lnTo>
                  <a:pt x="442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500"/>
                            </p:stCondLst>
                            <p:childTnLst>
                              <p:par>
                                <p:cTn id="8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50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500"/>
                            </p:stCondLst>
                            <p:childTnLst>
                              <p:par>
                                <p:cTn id="10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31" grpId="0"/>
      <p:bldP spid="32" grpId="0"/>
      <p:bldP spid="40" grpId="0"/>
      <p:bldP spid="41" grpId="0"/>
      <p:bldP spid="4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椭圆 28"/>
          <p:cNvSpPr/>
          <p:nvPr/>
        </p:nvSpPr>
        <p:spPr>
          <a:xfrm>
            <a:off x="4378228" y="2723489"/>
            <a:ext cx="3018694" cy="3018693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0650" cap="flat" cmpd="sng" algn="ctr">
            <a:gradFill flip="none" rotWithShape="1">
              <a:gsLst>
                <a:gs pos="0">
                  <a:sysClr val="window" lastClr="FFFFFF">
                    <a:lumMod val="78000"/>
                  </a:sysClr>
                </a:gs>
                <a:gs pos="100000">
                  <a:sysClr val="window" lastClr="FFFFFF">
                    <a:lumMod val="98000"/>
                  </a:sysClr>
                </a:gs>
              </a:gsLst>
              <a:lin ang="5400000" scaled="1"/>
              <a:tileRect/>
            </a:gradFill>
            <a:prstDash val="solid"/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IN-BoldItalic" pitchFamily="50" charset="0"/>
              <a:ea typeface="宋体"/>
              <a:cs typeface="+mn-cs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139181" y="3484442"/>
            <a:ext cx="1498046" cy="1498044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5582442" y="2418356"/>
            <a:ext cx="610268" cy="611524"/>
            <a:chOff x="5792736" y="1742999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32" name="任意多边形 31"/>
            <p:cNvSpPr/>
            <p:nvPr/>
          </p:nvSpPr>
          <p:spPr>
            <a:xfrm>
              <a:off x="5792736" y="1742999"/>
              <a:ext cx="610268" cy="611524"/>
            </a:xfrm>
            <a:custGeom>
              <a:avLst/>
              <a:gdLst>
                <a:gd name="connsiteX0" fmla="*/ 413083 w 772417"/>
                <a:gd name="connsiteY0" fmla="*/ 962 h 772417"/>
                <a:gd name="connsiteX1" fmla="*/ 720620 w 772417"/>
                <a:gd name="connsiteY1" fmla="*/ 193137 h 772417"/>
                <a:gd name="connsiteX2" fmla="*/ 579281 w 772417"/>
                <a:gd name="connsiteY2" fmla="*/ 720619 h 772417"/>
                <a:gd name="connsiteX3" fmla="*/ 51799 w 772417"/>
                <a:gd name="connsiteY3" fmla="*/ 579281 h 772417"/>
                <a:gd name="connsiteX4" fmla="*/ 193137 w 772417"/>
                <a:gd name="connsiteY4" fmla="*/ 51798 h 772417"/>
                <a:gd name="connsiteX5" fmla="*/ 413083 w 772417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7">
                  <a:moveTo>
                    <a:pt x="413083" y="962"/>
                  </a:moveTo>
                  <a:cubicBezTo>
                    <a:pt x="536733" y="9701"/>
                    <a:pt x="653976" y="77706"/>
                    <a:pt x="720620" y="193137"/>
                  </a:cubicBezTo>
                  <a:cubicBezTo>
                    <a:pt x="827250" y="377826"/>
                    <a:pt x="763971" y="613989"/>
                    <a:pt x="579281" y="720619"/>
                  </a:cubicBezTo>
                  <a:cubicBezTo>
                    <a:pt x="394592" y="827250"/>
                    <a:pt x="158429" y="763970"/>
                    <a:pt x="51799" y="579281"/>
                  </a:cubicBezTo>
                  <a:cubicBezTo>
                    <a:pt x="-54832" y="394591"/>
                    <a:pt x="8448" y="158429"/>
                    <a:pt x="193137" y="51798"/>
                  </a:cubicBezTo>
                  <a:cubicBezTo>
                    <a:pt x="262396" y="11812"/>
                    <a:pt x="338893" y="-4281"/>
                    <a:pt x="413083" y="962"/>
                  </a:cubicBezTo>
                  <a:close/>
                </a:path>
              </a:pathLst>
            </a:cu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宋体"/>
                <a:cs typeface="+mn-cs"/>
              </a:endParaRPr>
            </a:p>
          </p:txBody>
        </p:sp>
        <p:sp>
          <p:nvSpPr>
            <p:cNvPr id="33" name="KSO_Shape"/>
            <p:cNvSpPr/>
            <p:nvPr/>
          </p:nvSpPr>
          <p:spPr bwMode="auto">
            <a:xfrm>
              <a:off x="5991136" y="1913773"/>
              <a:ext cx="213469" cy="269975"/>
            </a:xfrm>
            <a:custGeom>
              <a:avLst/>
              <a:gdLst>
                <a:gd name="T0" fmla="*/ 508479 w 1679575"/>
                <a:gd name="T1" fmla="*/ 933537 h 2125662"/>
                <a:gd name="T2" fmla="*/ 645344 w 1679575"/>
                <a:gd name="T3" fmla="*/ 1004349 h 2125662"/>
                <a:gd name="T4" fmla="*/ 637947 w 1679575"/>
                <a:gd name="T5" fmla="*/ 1045870 h 2125662"/>
                <a:gd name="T6" fmla="*/ 629410 w 1679575"/>
                <a:gd name="T7" fmla="*/ 1095637 h 2125662"/>
                <a:gd name="T8" fmla="*/ 645913 w 1679575"/>
                <a:gd name="T9" fmla="*/ 1148533 h 2125662"/>
                <a:gd name="T10" fmla="*/ 923628 w 1679575"/>
                <a:gd name="T11" fmla="*/ 1679766 h 2125662"/>
                <a:gd name="T12" fmla="*/ 886068 w 1679575"/>
                <a:gd name="T13" fmla="*/ 1137442 h 2125662"/>
                <a:gd name="T14" fmla="*/ 896597 w 1679575"/>
                <a:gd name="T15" fmla="*/ 1083408 h 2125662"/>
                <a:gd name="T16" fmla="*/ 885214 w 1679575"/>
                <a:gd name="T17" fmla="*/ 1039044 h 2125662"/>
                <a:gd name="T18" fmla="*/ 917083 w 1679575"/>
                <a:gd name="T19" fmla="*/ 999799 h 2125662"/>
                <a:gd name="T20" fmla="*/ 1048543 w 1679575"/>
                <a:gd name="T21" fmla="*/ 927280 h 2125662"/>
                <a:gd name="T22" fmla="*/ 1168905 w 1679575"/>
                <a:gd name="T23" fmla="*/ 933822 h 2125662"/>
                <a:gd name="T24" fmla="*/ 1257397 w 1679575"/>
                <a:gd name="T25" fmla="*/ 1021128 h 2125662"/>
                <a:gd name="T26" fmla="*/ 1333655 w 1679575"/>
                <a:gd name="T27" fmla="*/ 1118957 h 2125662"/>
                <a:gd name="T28" fmla="*/ 1397392 w 1679575"/>
                <a:gd name="T29" fmla="*/ 1227592 h 2125662"/>
                <a:gd name="T30" fmla="*/ 1446903 w 1679575"/>
                <a:gd name="T31" fmla="*/ 1349025 h 2125662"/>
                <a:gd name="T32" fmla="*/ 1482186 w 1679575"/>
                <a:gd name="T33" fmla="*/ 1483540 h 2125662"/>
                <a:gd name="T34" fmla="*/ 1501820 w 1679575"/>
                <a:gd name="T35" fmla="*/ 1632274 h 2125662"/>
                <a:gd name="T36" fmla="*/ 1439790 w 1679575"/>
                <a:gd name="T37" fmla="*/ 1742331 h 2125662"/>
                <a:gd name="T38" fmla="*/ 1242601 w 1679575"/>
                <a:gd name="T39" fmla="*/ 1826794 h 2125662"/>
                <a:gd name="T40" fmla="*/ 1035738 w 1679575"/>
                <a:gd name="T41" fmla="*/ 1881112 h 2125662"/>
                <a:gd name="T42" fmla="*/ 822331 w 1679575"/>
                <a:gd name="T43" fmla="*/ 1904432 h 2125662"/>
                <a:gd name="T44" fmla="*/ 596403 w 1679575"/>
                <a:gd name="T45" fmla="*/ 1894194 h 2125662"/>
                <a:gd name="T46" fmla="*/ 373036 w 1679575"/>
                <a:gd name="T47" fmla="*/ 1847838 h 2125662"/>
                <a:gd name="T48" fmla="*/ 159344 w 1679575"/>
                <a:gd name="T49" fmla="*/ 1766788 h 2125662"/>
                <a:gd name="T50" fmla="*/ 0 w 1679575"/>
                <a:gd name="T51" fmla="*/ 1676354 h 2125662"/>
                <a:gd name="T52" fmla="*/ 15365 w 1679575"/>
                <a:gd name="T53" fmla="*/ 1518519 h 2125662"/>
                <a:gd name="T54" fmla="*/ 47234 w 1679575"/>
                <a:gd name="T55" fmla="*/ 1376611 h 2125662"/>
                <a:gd name="T56" fmla="*/ 94468 w 1679575"/>
                <a:gd name="T57" fmla="*/ 1249206 h 2125662"/>
                <a:gd name="T58" fmla="*/ 155930 w 1679575"/>
                <a:gd name="T59" fmla="*/ 1135735 h 2125662"/>
                <a:gd name="T60" fmla="*/ 230765 w 1679575"/>
                <a:gd name="T61" fmla="*/ 1035348 h 2125662"/>
                <a:gd name="T62" fmla="*/ 317835 w 1679575"/>
                <a:gd name="T63" fmla="*/ 946334 h 2125662"/>
                <a:gd name="T64" fmla="*/ 427669 w 1679575"/>
                <a:gd name="T65" fmla="*/ 860449 h 2125662"/>
                <a:gd name="T66" fmla="*/ 831848 w 1679575"/>
                <a:gd name="T67" fmla="*/ 5125 h 2125662"/>
                <a:gd name="T68" fmla="*/ 927152 w 1679575"/>
                <a:gd name="T69" fmla="*/ 31035 h 2125662"/>
                <a:gd name="T70" fmla="*/ 1013353 w 1679575"/>
                <a:gd name="T71" fmla="*/ 76590 h 2125662"/>
                <a:gd name="T72" fmla="*/ 1087035 w 1679575"/>
                <a:gd name="T73" fmla="*/ 138945 h 2125662"/>
                <a:gd name="T74" fmla="*/ 1145356 w 1679575"/>
                <a:gd name="T75" fmla="*/ 215250 h 2125662"/>
                <a:gd name="T76" fmla="*/ 1186607 w 1679575"/>
                <a:gd name="T77" fmla="*/ 303514 h 2125662"/>
                <a:gd name="T78" fmla="*/ 1207944 w 1679575"/>
                <a:gd name="T79" fmla="*/ 401174 h 2125662"/>
                <a:gd name="T80" fmla="*/ 1205383 w 1679575"/>
                <a:gd name="T81" fmla="*/ 513924 h 2125662"/>
                <a:gd name="T82" fmla="*/ 1172382 w 1679575"/>
                <a:gd name="T83" fmla="*/ 626673 h 2125662"/>
                <a:gd name="T84" fmla="*/ 1112924 w 1679575"/>
                <a:gd name="T85" fmla="*/ 725187 h 2125662"/>
                <a:gd name="T86" fmla="*/ 1030706 w 1679575"/>
                <a:gd name="T87" fmla="*/ 804625 h 2125662"/>
                <a:gd name="T88" fmla="*/ 915204 w 1679575"/>
                <a:gd name="T89" fmla="*/ 867264 h 2125662"/>
                <a:gd name="T90" fmla="*/ 837253 w 1679575"/>
                <a:gd name="T91" fmla="*/ 887764 h 2125662"/>
                <a:gd name="T92" fmla="*/ 753044 w 1679575"/>
                <a:gd name="T93" fmla="*/ 893458 h 2125662"/>
                <a:gd name="T94" fmla="*/ 658879 w 1679575"/>
                <a:gd name="T95" fmla="*/ 881215 h 2125662"/>
                <a:gd name="T96" fmla="*/ 572394 w 1679575"/>
                <a:gd name="T97" fmla="*/ 850180 h 2125662"/>
                <a:gd name="T98" fmla="*/ 494728 w 1679575"/>
                <a:gd name="T99" fmla="*/ 802917 h 2125662"/>
                <a:gd name="T100" fmla="*/ 424459 w 1679575"/>
                <a:gd name="T101" fmla="*/ 736576 h 2125662"/>
                <a:gd name="T102" fmla="*/ 366992 w 1679575"/>
                <a:gd name="T103" fmla="*/ 651159 h 2125662"/>
                <a:gd name="T104" fmla="*/ 330578 w 1679575"/>
                <a:gd name="T105" fmla="*/ 553500 h 2125662"/>
                <a:gd name="T106" fmla="*/ 317206 w 1679575"/>
                <a:gd name="T107" fmla="*/ 446729 h 2125662"/>
                <a:gd name="T108" fmla="*/ 328586 w 1679575"/>
                <a:gd name="T109" fmla="*/ 345653 h 2125662"/>
                <a:gd name="T110" fmla="*/ 361587 w 1679575"/>
                <a:gd name="T111" fmla="*/ 253403 h 2125662"/>
                <a:gd name="T112" fmla="*/ 412795 w 1679575"/>
                <a:gd name="T113" fmla="*/ 171118 h 2125662"/>
                <a:gd name="T114" fmla="*/ 479934 w 1679575"/>
                <a:gd name="T115" fmla="*/ 101931 h 2125662"/>
                <a:gd name="T116" fmla="*/ 560729 w 1679575"/>
                <a:gd name="T117" fmla="*/ 48972 h 2125662"/>
                <a:gd name="T118" fmla="*/ 652620 w 1679575"/>
                <a:gd name="T119" fmla="*/ 13952 h 2125662"/>
                <a:gd name="T120" fmla="*/ 752191 w 1679575"/>
                <a:gd name="T121" fmla="*/ 0 h 21256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79575" h="2125662">
                  <a:moveTo>
                    <a:pt x="481421" y="957262"/>
                  </a:moveTo>
                  <a:lnTo>
                    <a:pt x="484914" y="961070"/>
                  </a:lnTo>
                  <a:lnTo>
                    <a:pt x="490948" y="968686"/>
                  </a:lnTo>
                  <a:lnTo>
                    <a:pt x="497299" y="975667"/>
                  </a:lnTo>
                  <a:lnTo>
                    <a:pt x="510319" y="990264"/>
                  </a:lnTo>
                  <a:lnTo>
                    <a:pt x="523657" y="1003909"/>
                  </a:lnTo>
                  <a:lnTo>
                    <a:pt x="537947" y="1017237"/>
                  </a:lnTo>
                  <a:lnTo>
                    <a:pt x="552237" y="1029613"/>
                  </a:lnTo>
                  <a:lnTo>
                    <a:pt x="567480" y="1041671"/>
                  </a:lnTo>
                  <a:lnTo>
                    <a:pt x="583040" y="1053095"/>
                  </a:lnTo>
                  <a:lnTo>
                    <a:pt x="598601" y="1063884"/>
                  </a:lnTo>
                  <a:lnTo>
                    <a:pt x="615114" y="1074039"/>
                  </a:lnTo>
                  <a:lnTo>
                    <a:pt x="631627" y="1083558"/>
                  </a:lnTo>
                  <a:lnTo>
                    <a:pt x="649093" y="1092126"/>
                  </a:lnTo>
                  <a:lnTo>
                    <a:pt x="666241" y="1100377"/>
                  </a:lnTo>
                  <a:lnTo>
                    <a:pt x="684025" y="1107993"/>
                  </a:lnTo>
                  <a:lnTo>
                    <a:pt x="701808" y="1114657"/>
                  </a:lnTo>
                  <a:lnTo>
                    <a:pt x="720226" y="1120686"/>
                  </a:lnTo>
                  <a:lnTo>
                    <a:pt x="738645" y="1125763"/>
                  </a:lnTo>
                  <a:lnTo>
                    <a:pt x="734517" y="1130840"/>
                  </a:lnTo>
                  <a:lnTo>
                    <a:pt x="730706" y="1135283"/>
                  </a:lnTo>
                  <a:lnTo>
                    <a:pt x="727213" y="1140043"/>
                  </a:lnTo>
                  <a:lnTo>
                    <a:pt x="723402" y="1145437"/>
                  </a:lnTo>
                  <a:lnTo>
                    <a:pt x="720544" y="1150515"/>
                  </a:lnTo>
                  <a:lnTo>
                    <a:pt x="717368" y="1155909"/>
                  </a:lnTo>
                  <a:lnTo>
                    <a:pt x="714510" y="1161304"/>
                  </a:lnTo>
                  <a:lnTo>
                    <a:pt x="711970" y="1167016"/>
                  </a:lnTo>
                  <a:lnTo>
                    <a:pt x="710064" y="1172410"/>
                  </a:lnTo>
                  <a:lnTo>
                    <a:pt x="708159" y="1178439"/>
                  </a:lnTo>
                  <a:lnTo>
                    <a:pt x="706254" y="1184151"/>
                  </a:lnTo>
                  <a:lnTo>
                    <a:pt x="704983" y="1190498"/>
                  </a:lnTo>
                  <a:lnTo>
                    <a:pt x="704031" y="1196210"/>
                  </a:lnTo>
                  <a:lnTo>
                    <a:pt x="702761" y="1202556"/>
                  </a:lnTo>
                  <a:lnTo>
                    <a:pt x="702443" y="1208903"/>
                  </a:lnTo>
                  <a:lnTo>
                    <a:pt x="702125" y="1215249"/>
                  </a:lnTo>
                  <a:lnTo>
                    <a:pt x="702443" y="1222548"/>
                  </a:lnTo>
                  <a:lnTo>
                    <a:pt x="703078" y="1229529"/>
                  </a:lnTo>
                  <a:lnTo>
                    <a:pt x="704348" y="1236510"/>
                  </a:lnTo>
                  <a:lnTo>
                    <a:pt x="705619" y="1243174"/>
                  </a:lnTo>
                  <a:lnTo>
                    <a:pt x="707206" y="1249838"/>
                  </a:lnTo>
                  <a:lnTo>
                    <a:pt x="709112" y="1256819"/>
                  </a:lnTo>
                  <a:lnTo>
                    <a:pt x="711652" y="1263166"/>
                  </a:lnTo>
                  <a:lnTo>
                    <a:pt x="714193" y="1269512"/>
                  </a:lnTo>
                  <a:lnTo>
                    <a:pt x="717686" y="1275542"/>
                  </a:lnTo>
                  <a:lnTo>
                    <a:pt x="720861" y="1281571"/>
                  </a:lnTo>
                  <a:lnTo>
                    <a:pt x="724355" y="1287283"/>
                  </a:lnTo>
                  <a:lnTo>
                    <a:pt x="728483" y="1292995"/>
                  </a:lnTo>
                  <a:lnTo>
                    <a:pt x="732611" y="1298389"/>
                  </a:lnTo>
                  <a:lnTo>
                    <a:pt x="737057" y="1303784"/>
                  </a:lnTo>
                  <a:lnTo>
                    <a:pt x="742138" y="1308861"/>
                  </a:lnTo>
                  <a:lnTo>
                    <a:pt x="746901" y="1313304"/>
                  </a:lnTo>
                  <a:lnTo>
                    <a:pt x="672275" y="1874339"/>
                  </a:lnTo>
                  <a:lnTo>
                    <a:pt x="854237" y="2050773"/>
                  </a:lnTo>
                  <a:lnTo>
                    <a:pt x="1030800" y="1874339"/>
                  </a:lnTo>
                  <a:lnTo>
                    <a:pt x="956173" y="1313304"/>
                  </a:lnTo>
                  <a:lnTo>
                    <a:pt x="961572" y="1308544"/>
                  </a:lnTo>
                  <a:lnTo>
                    <a:pt x="966018" y="1303466"/>
                  </a:lnTo>
                  <a:lnTo>
                    <a:pt x="970781" y="1298072"/>
                  </a:lnTo>
                  <a:lnTo>
                    <a:pt x="974910" y="1292995"/>
                  </a:lnTo>
                  <a:lnTo>
                    <a:pt x="978720" y="1286965"/>
                  </a:lnTo>
                  <a:lnTo>
                    <a:pt x="982531" y="1281571"/>
                  </a:lnTo>
                  <a:lnTo>
                    <a:pt x="986024" y="1275224"/>
                  </a:lnTo>
                  <a:lnTo>
                    <a:pt x="988882" y="1269195"/>
                  </a:lnTo>
                  <a:lnTo>
                    <a:pt x="991423" y="1262849"/>
                  </a:lnTo>
                  <a:lnTo>
                    <a:pt x="994281" y="1256502"/>
                  </a:lnTo>
                  <a:lnTo>
                    <a:pt x="996186" y="1249838"/>
                  </a:lnTo>
                  <a:lnTo>
                    <a:pt x="997774" y="1243174"/>
                  </a:lnTo>
                  <a:lnTo>
                    <a:pt x="999044" y="1236510"/>
                  </a:lnTo>
                  <a:lnTo>
                    <a:pt x="999997" y="1229212"/>
                  </a:lnTo>
                  <a:lnTo>
                    <a:pt x="1000632" y="1222548"/>
                  </a:lnTo>
                  <a:lnTo>
                    <a:pt x="1000632" y="1215249"/>
                  </a:lnTo>
                  <a:lnTo>
                    <a:pt x="1000632" y="1208903"/>
                  </a:lnTo>
                  <a:lnTo>
                    <a:pt x="1000314" y="1203191"/>
                  </a:lnTo>
                  <a:lnTo>
                    <a:pt x="999679" y="1197479"/>
                  </a:lnTo>
                  <a:lnTo>
                    <a:pt x="998727" y="1191767"/>
                  </a:lnTo>
                  <a:lnTo>
                    <a:pt x="997456" y="1186055"/>
                  </a:lnTo>
                  <a:lnTo>
                    <a:pt x="996186" y="1180661"/>
                  </a:lnTo>
                  <a:lnTo>
                    <a:pt x="994598" y="1175266"/>
                  </a:lnTo>
                  <a:lnTo>
                    <a:pt x="992375" y="1169872"/>
                  </a:lnTo>
                  <a:lnTo>
                    <a:pt x="990152" y="1164794"/>
                  </a:lnTo>
                  <a:lnTo>
                    <a:pt x="987929" y="1159400"/>
                  </a:lnTo>
                  <a:lnTo>
                    <a:pt x="985389" y="1154640"/>
                  </a:lnTo>
                  <a:lnTo>
                    <a:pt x="982849" y="1149563"/>
                  </a:lnTo>
                  <a:lnTo>
                    <a:pt x="979355" y="1144803"/>
                  </a:lnTo>
                  <a:lnTo>
                    <a:pt x="976497" y="1139725"/>
                  </a:lnTo>
                  <a:lnTo>
                    <a:pt x="973004" y="1135283"/>
                  </a:lnTo>
                  <a:lnTo>
                    <a:pt x="969829" y="1130840"/>
                  </a:lnTo>
                  <a:lnTo>
                    <a:pt x="987612" y="1126398"/>
                  </a:lnTo>
                  <a:lnTo>
                    <a:pt x="1005713" y="1121320"/>
                  </a:lnTo>
                  <a:lnTo>
                    <a:pt x="1023496" y="1115609"/>
                  </a:lnTo>
                  <a:lnTo>
                    <a:pt x="1041280" y="1109262"/>
                  </a:lnTo>
                  <a:lnTo>
                    <a:pt x="1058428" y="1101963"/>
                  </a:lnTo>
                  <a:lnTo>
                    <a:pt x="1075576" y="1094665"/>
                  </a:lnTo>
                  <a:lnTo>
                    <a:pt x="1092089" y="1086097"/>
                  </a:lnTo>
                  <a:lnTo>
                    <a:pt x="1108602" y="1076895"/>
                  </a:lnTo>
                  <a:lnTo>
                    <a:pt x="1124480" y="1067375"/>
                  </a:lnTo>
                  <a:lnTo>
                    <a:pt x="1140041" y="1056903"/>
                  </a:lnTo>
                  <a:lnTo>
                    <a:pt x="1155601" y="1046114"/>
                  </a:lnTo>
                  <a:lnTo>
                    <a:pt x="1170209" y="1034690"/>
                  </a:lnTo>
                  <a:lnTo>
                    <a:pt x="1184817" y="1022632"/>
                  </a:lnTo>
                  <a:lnTo>
                    <a:pt x="1198472" y="1009938"/>
                  </a:lnTo>
                  <a:lnTo>
                    <a:pt x="1211809" y="996928"/>
                  </a:lnTo>
                  <a:lnTo>
                    <a:pt x="1225147" y="983283"/>
                  </a:lnTo>
                  <a:lnTo>
                    <a:pt x="1228640" y="979792"/>
                  </a:lnTo>
                  <a:lnTo>
                    <a:pt x="1232451" y="982966"/>
                  </a:lnTo>
                  <a:lnTo>
                    <a:pt x="1257220" y="1002005"/>
                  </a:lnTo>
                  <a:lnTo>
                    <a:pt x="1281037" y="1021680"/>
                  </a:lnTo>
                  <a:lnTo>
                    <a:pt x="1304537" y="1041989"/>
                  </a:lnTo>
                  <a:lnTo>
                    <a:pt x="1316604" y="1052143"/>
                  </a:lnTo>
                  <a:lnTo>
                    <a:pt x="1327719" y="1062615"/>
                  </a:lnTo>
                  <a:lnTo>
                    <a:pt x="1338833" y="1073404"/>
                  </a:lnTo>
                  <a:lnTo>
                    <a:pt x="1349948" y="1084193"/>
                  </a:lnTo>
                  <a:lnTo>
                    <a:pt x="1361062" y="1094982"/>
                  </a:lnTo>
                  <a:lnTo>
                    <a:pt x="1371860" y="1105771"/>
                  </a:lnTo>
                  <a:lnTo>
                    <a:pt x="1382339" y="1116561"/>
                  </a:lnTo>
                  <a:lnTo>
                    <a:pt x="1392818" y="1127984"/>
                  </a:lnTo>
                  <a:lnTo>
                    <a:pt x="1403298" y="1139408"/>
                  </a:lnTo>
                  <a:lnTo>
                    <a:pt x="1413460" y="1150832"/>
                  </a:lnTo>
                  <a:lnTo>
                    <a:pt x="1423304" y="1162573"/>
                  </a:lnTo>
                  <a:lnTo>
                    <a:pt x="1433149" y="1174314"/>
                  </a:lnTo>
                  <a:lnTo>
                    <a:pt x="1442675" y="1186373"/>
                  </a:lnTo>
                  <a:lnTo>
                    <a:pt x="1452202" y="1198748"/>
                  </a:lnTo>
                  <a:lnTo>
                    <a:pt x="1461411" y="1210807"/>
                  </a:lnTo>
                  <a:lnTo>
                    <a:pt x="1470621" y="1223183"/>
                  </a:lnTo>
                  <a:lnTo>
                    <a:pt x="1479830" y="1235876"/>
                  </a:lnTo>
                  <a:lnTo>
                    <a:pt x="1488404" y="1248569"/>
                  </a:lnTo>
                  <a:lnTo>
                    <a:pt x="1496978" y="1261262"/>
                  </a:lnTo>
                  <a:lnTo>
                    <a:pt x="1505552" y="1274272"/>
                  </a:lnTo>
                  <a:lnTo>
                    <a:pt x="1513809" y="1287600"/>
                  </a:lnTo>
                  <a:lnTo>
                    <a:pt x="1521748" y="1300611"/>
                  </a:lnTo>
                  <a:lnTo>
                    <a:pt x="1529687" y="1314573"/>
                  </a:lnTo>
                  <a:lnTo>
                    <a:pt x="1537308" y="1328218"/>
                  </a:lnTo>
                  <a:lnTo>
                    <a:pt x="1544930" y="1341863"/>
                  </a:lnTo>
                  <a:lnTo>
                    <a:pt x="1552234" y="1355826"/>
                  </a:lnTo>
                  <a:lnTo>
                    <a:pt x="1559537" y="1369788"/>
                  </a:lnTo>
                  <a:lnTo>
                    <a:pt x="1566206" y="1384385"/>
                  </a:lnTo>
                  <a:lnTo>
                    <a:pt x="1573193" y="1398982"/>
                  </a:lnTo>
                  <a:lnTo>
                    <a:pt x="1579544" y="1413579"/>
                  </a:lnTo>
                  <a:lnTo>
                    <a:pt x="1586213" y="1428176"/>
                  </a:lnTo>
                  <a:lnTo>
                    <a:pt x="1592246" y="1443725"/>
                  </a:lnTo>
                  <a:lnTo>
                    <a:pt x="1598280" y="1458640"/>
                  </a:lnTo>
                  <a:lnTo>
                    <a:pt x="1603996" y="1473871"/>
                  </a:lnTo>
                  <a:lnTo>
                    <a:pt x="1609712" y="1489738"/>
                  </a:lnTo>
                  <a:lnTo>
                    <a:pt x="1614793" y="1505287"/>
                  </a:lnTo>
                  <a:lnTo>
                    <a:pt x="1620191" y="1521153"/>
                  </a:lnTo>
                  <a:lnTo>
                    <a:pt x="1624955" y="1537337"/>
                  </a:lnTo>
                  <a:lnTo>
                    <a:pt x="1630036" y="1553521"/>
                  </a:lnTo>
                  <a:lnTo>
                    <a:pt x="1634482" y="1570339"/>
                  </a:lnTo>
                  <a:lnTo>
                    <a:pt x="1638610" y="1586840"/>
                  </a:lnTo>
                  <a:lnTo>
                    <a:pt x="1643056" y="1603976"/>
                  </a:lnTo>
                  <a:lnTo>
                    <a:pt x="1646867" y="1620794"/>
                  </a:lnTo>
                  <a:lnTo>
                    <a:pt x="1650677" y="1637930"/>
                  </a:lnTo>
                  <a:lnTo>
                    <a:pt x="1654170" y="1655383"/>
                  </a:lnTo>
                  <a:lnTo>
                    <a:pt x="1657664" y="1673153"/>
                  </a:lnTo>
                  <a:lnTo>
                    <a:pt x="1660522" y="1690923"/>
                  </a:lnTo>
                  <a:lnTo>
                    <a:pt x="1663697" y="1709011"/>
                  </a:lnTo>
                  <a:lnTo>
                    <a:pt x="1666238" y="1727099"/>
                  </a:lnTo>
                  <a:lnTo>
                    <a:pt x="1668461" y="1745821"/>
                  </a:lnTo>
                  <a:lnTo>
                    <a:pt x="1670684" y="1764226"/>
                  </a:lnTo>
                  <a:lnTo>
                    <a:pt x="1672589" y="1783266"/>
                  </a:lnTo>
                  <a:lnTo>
                    <a:pt x="1674177" y="1802305"/>
                  </a:lnTo>
                  <a:lnTo>
                    <a:pt x="1676082" y="1821345"/>
                  </a:lnTo>
                  <a:lnTo>
                    <a:pt x="1677352" y="1841019"/>
                  </a:lnTo>
                  <a:lnTo>
                    <a:pt x="1678305" y="1860694"/>
                  </a:lnTo>
                  <a:lnTo>
                    <a:pt x="1679258" y="1880368"/>
                  </a:lnTo>
                  <a:lnTo>
                    <a:pt x="1679575" y="1900677"/>
                  </a:lnTo>
                  <a:lnTo>
                    <a:pt x="1679575" y="1903850"/>
                  </a:lnTo>
                  <a:lnTo>
                    <a:pt x="1677035" y="1905437"/>
                  </a:lnTo>
                  <a:lnTo>
                    <a:pt x="1653853" y="1918765"/>
                  </a:lnTo>
                  <a:lnTo>
                    <a:pt x="1630353" y="1931775"/>
                  </a:lnTo>
                  <a:lnTo>
                    <a:pt x="1606854" y="1944151"/>
                  </a:lnTo>
                  <a:lnTo>
                    <a:pt x="1583037" y="1956209"/>
                  </a:lnTo>
                  <a:lnTo>
                    <a:pt x="1558902" y="1967950"/>
                  </a:lnTo>
                  <a:lnTo>
                    <a:pt x="1534768" y="1979374"/>
                  </a:lnTo>
                  <a:lnTo>
                    <a:pt x="1510316" y="1990163"/>
                  </a:lnTo>
                  <a:lnTo>
                    <a:pt x="1485864" y="2000635"/>
                  </a:lnTo>
                  <a:lnTo>
                    <a:pt x="1461411" y="2010790"/>
                  </a:lnTo>
                  <a:lnTo>
                    <a:pt x="1436642" y="2020627"/>
                  </a:lnTo>
                  <a:lnTo>
                    <a:pt x="1411872" y="2029512"/>
                  </a:lnTo>
                  <a:lnTo>
                    <a:pt x="1386785" y="2038397"/>
                  </a:lnTo>
                  <a:lnTo>
                    <a:pt x="1361380" y="2046965"/>
                  </a:lnTo>
                  <a:lnTo>
                    <a:pt x="1335975" y="2054581"/>
                  </a:lnTo>
                  <a:lnTo>
                    <a:pt x="1310570" y="2062514"/>
                  </a:lnTo>
                  <a:lnTo>
                    <a:pt x="1285166" y="2069495"/>
                  </a:lnTo>
                  <a:lnTo>
                    <a:pt x="1259443" y="2076159"/>
                  </a:lnTo>
                  <a:lnTo>
                    <a:pt x="1233403" y="2082506"/>
                  </a:lnTo>
                  <a:lnTo>
                    <a:pt x="1207681" y="2088535"/>
                  </a:lnTo>
                  <a:lnTo>
                    <a:pt x="1181959" y="2093929"/>
                  </a:lnTo>
                  <a:lnTo>
                    <a:pt x="1155919" y="2099007"/>
                  </a:lnTo>
                  <a:lnTo>
                    <a:pt x="1129561" y="2103767"/>
                  </a:lnTo>
                  <a:lnTo>
                    <a:pt x="1103204" y="2107892"/>
                  </a:lnTo>
                  <a:lnTo>
                    <a:pt x="1077164" y="2111382"/>
                  </a:lnTo>
                  <a:lnTo>
                    <a:pt x="1050806" y="2114873"/>
                  </a:lnTo>
                  <a:lnTo>
                    <a:pt x="1024131" y="2117729"/>
                  </a:lnTo>
                  <a:lnTo>
                    <a:pt x="997774" y="2119950"/>
                  </a:lnTo>
                  <a:lnTo>
                    <a:pt x="971099" y="2121854"/>
                  </a:lnTo>
                  <a:lnTo>
                    <a:pt x="944424" y="2123441"/>
                  </a:lnTo>
                  <a:lnTo>
                    <a:pt x="917749" y="2125028"/>
                  </a:lnTo>
                  <a:lnTo>
                    <a:pt x="891074" y="2125662"/>
                  </a:lnTo>
                  <a:lnTo>
                    <a:pt x="864399" y="2125662"/>
                  </a:lnTo>
                  <a:lnTo>
                    <a:pt x="835818" y="2125662"/>
                  </a:lnTo>
                  <a:lnTo>
                    <a:pt x="807238" y="2124710"/>
                  </a:lnTo>
                  <a:lnTo>
                    <a:pt x="778657" y="2123124"/>
                  </a:lnTo>
                  <a:lnTo>
                    <a:pt x="750395" y="2121537"/>
                  </a:lnTo>
                  <a:lnTo>
                    <a:pt x="722132" y="2119316"/>
                  </a:lnTo>
                  <a:lnTo>
                    <a:pt x="693869" y="2116777"/>
                  </a:lnTo>
                  <a:lnTo>
                    <a:pt x="665606" y="2113604"/>
                  </a:lnTo>
                  <a:lnTo>
                    <a:pt x="637661" y="2109478"/>
                  </a:lnTo>
                  <a:lnTo>
                    <a:pt x="609398" y="2105353"/>
                  </a:lnTo>
                  <a:lnTo>
                    <a:pt x="581453" y="2100593"/>
                  </a:lnTo>
                  <a:lnTo>
                    <a:pt x="553825" y="2095199"/>
                  </a:lnTo>
                  <a:lnTo>
                    <a:pt x="525880" y="2089487"/>
                  </a:lnTo>
                  <a:lnTo>
                    <a:pt x="498252" y="2083458"/>
                  </a:lnTo>
                  <a:lnTo>
                    <a:pt x="470624" y="2076476"/>
                  </a:lnTo>
                  <a:lnTo>
                    <a:pt x="443314" y="2069495"/>
                  </a:lnTo>
                  <a:lnTo>
                    <a:pt x="416321" y="2061879"/>
                  </a:lnTo>
                  <a:lnTo>
                    <a:pt x="389011" y="2053629"/>
                  </a:lnTo>
                  <a:lnTo>
                    <a:pt x="362019" y="2045378"/>
                  </a:lnTo>
                  <a:lnTo>
                    <a:pt x="335343" y="2036176"/>
                  </a:lnTo>
                  <a:lnTo>
                    <a:pt x="308668" y="2026656"/>
                  </a:lnTo>
                  <a:lnTo>
                    <a:pt x="282311" y="2016502"/>
                  </a:lnTo>
                  <a:lnTo>
                    <a:pt x="255953" y="2006030"/>
                  </a:lnTo>
                  <a:lnTo>
                    <a:pt x="229913" y="1994923"/>
                  </a:lnTo>
                  <a:lnTo>
                    <a:pt x="203556" y="1983499"/>
                  </a:lnTo>
                  <a:lnTo>
                    <a:pt x="177833" y="1971441"/>
                  </a:lnTo>
                  <a:lnTo>
                    <a:pt x="152429" y="1959065"/>
                  </a:lnTo>
                  <a:lnTo>
                    <a:pt x="127024" y="1946372"/>
                  </a:lnTo>
                  <a:lnTo>
                    <a:pt x="101619" y="1933044"/>
                  </a:lnTo>
                  <a:lnTo>
                    <a:pt x="76532" y="1919399"/>
                  </a:lnTo>
                  <a:lnTo>
                    <a:pt x="51762" y="1905437"/>
                  </a:lnTo>
                  <a:lnTo>
                    <a:pt x="27310" y="1890523"/>
                  </a:lnTo>
                  <a:lnTo>
                    <a:pt x="2858" y="1875291"/>
                  </a:lnTo>
                  <a:lnTo>
                    <a:pt x="0" y="1888301"/>
                  </a:lnTo>
                  <a:lnTo>
                    <a:pt x="0" y="1870531"/>
                  </a:lnTo>
                  <a:lnTo>
                    <a:pt x="952" y="1850222"/>
                  </a:lnTo>
                  <a:lnTo>
                    <a:pt x="2223" y="1829913"/>
                  </a:lnTo>
                  <a:lnTo>
                    <a:pt x="3493" y="1809604"/>
                  </a:lnTo>
                  <a:lnTo>
                    <a:pt x="5398" y="1790247"/>
                  </a:lnTo>
                  <a:lnTo>
                    <a:pt x="6986" y="1770573"/>
                  </a:lnTo>
                  <a:lnTo>
                    <a:pt x="9209" y="1750898"/>
                  </a:lnTo>
                  <a:lnTo>
                    <a:pt x="11749" y="1732176"/>
                  </a:lnTo>
                  <a:lnTo>
                    <a:pt x="14290" y="1713136"/>
                  </a:lnTo>
                  <a:lnTo>
                    <a:pt x="17148" y="1694414"/>
                  </a:lnTo>
                  <a:lnTo>
                    <a:pt x="20006" y="1676009"/>
                  </a:lnTo>
                  <a:lnTo>
                    <a:pt x="23499" y="1657604"/>
                  </a:lnTo>
                  <a:lnTo>
                    <a:pt x="26992" y="1639834"/>
                  </a:lnTo>
                  <a:lnTo>
                    <a:pt x="30486" y="1621746"/>
                  </a:lnTo>
                  <a:lnTo>
                    <a:pt x="34931" y="1604293"/>
                  </a:lnTo>
                  <a:lnTo>
                    <a:pt x="38742" y="1586840"/>
                  </a:lnTo>
                  <a:lnTo>
                    <a:pt x="43188" y="1569704"/>
                  </a:lnTo>
                  <a:lnTo>
                    <a:pt x="47951" y="1552569"/>
                  </a:lnTo>
                  <a:lnTo>
                    <a:pt x="52715" y="1536068"/>
                  </a:lnTo>
                  <a:lnTo>
                    <a:pt x="57796" y="1519249"/>
                  </a:lnTo>
                  <a:lnTo>
                    <a:pt x="62877" y="1503066"/>
                  </a:lnTo>
                  <a:lnTo>
                    <a:pt x="68593" y="1486564"/>
                  </a:lnTo>
                  <a:lnTo>
                    <a:pt x="73991" y="1470698"/>
                  </a:lnTo>
                  <a:lnTo>
                    <a:pt x="80025" y="1455149"/>
                  </a:lnTo>
                  <a:lnTo>
                    <a:pt x="86059" y="1439283"/>
                  </a:lnTo>
                  <a:lnTo>
                    <a:pt x="92410" y="1424051"/>
                  </a:lnTo>
                  <a:lnTo>
                    <a:pt x="98761" y="1409137"/>
                  </a:lnTo>
                  <a:lnTo>
                    <a:pt x="105430" y="1393905"/>
                  </a:lnTo>
                  <a:lnTo>
                    <a:pt x="112098" y="1378990"/>
                  </a:lnTo>
                  <a:lnTo>
                    <a:pt x="119402" y="1364393"/>
                  </a:lnTo>
                  <a:lnTo>
                    <a:pt x="126706" y="1350114"/>
                  </a:lnTo>
                  <a:lnTo>
                    <a:pt x="134010" y="1335834"/>
                  </a:lnTo>
                  <a:lnTo>
                    <a:pt x="141632" y="1321871"/>
                  </a:lnTo>
                  <a:lnTo>
                    <a:pt x="149571" y="1307909"/>
                  </a:lnTo>
                  <a:lnTo>
                    <a:pt x="157510" y="1294264"/>
                  </a:lnTo>
                  <a:lnTo>
                    <a:pt x="165766" y="1280936"/>
                  </a:lnTo>
                  <a:lnTo>
                    <a:pt x="174023" y="1267291"/>
                  </a:lnTo>
                  <a:lnTo>
                    <a:pt x="182597" y="1253963"/>
                  </a:lnTo>
                  <a:lnTo>
                    <a:pt x="191171" y="1241270"/>
                  </a:lnTo>
                  <a:lnTo>
                    <a:pt x="200380" y="1228260"/>
                  </a:lnTo>
                  <a:lnTo>
                    <a:pt x="209589" y="1215884"/>
                  </a:lnTo>
                  <a:lnTo>
                    <a:pt x="218799" y="1203191"/>
                  </a:lnTo>
                  <a:lnTo>
                    <a:pt x="228008" y="1191133"/>
                  </a:lnTo>
                  <a:lnTo>
                    <a:pt x="237852" y="1178757"/>
                  </a:lnTo>
                  <a:lnTo>
                    <a:pt x="247697" y="1167016"/>
                  </a:lnTo>
                  <a:lnTo>
                    <a:pt x="257541" y="1155275"/>
                  </a:lnTo>
                  <a:lnTo>
                    <a:pt x="267703" y="1143533"/>
                  </a:lnTo>
                  <a:lnTo>
                    <a:pt x="278182" y="1132110"/>
                  </a:lnTo>
                  <a:lnTo>
                    <a:pt x="288662" y="1120686"/>
                  </a:lnTo>
                  <a:lnTo>
                    <a:pt x="298824" y="1109579"/>
                  </a:lnTo>
                  <a:lnTo>
                    <a:pt x="309938" y="1098473"/>
                  </a:lnTo>
                  <a:lnTo>
                    <a:pt x="320735" y="1087684"/>
                  </a:lnTo>
                  <a:lnTo>
                    <a:pt x="331850" y="1076895"/>
                  </a:lnTo>
                  <a:lnTo>
                    <a:pt x="343282" y="1066423"/>
                  </a:lnTo>
                  <a:lnTo>
                    <a:pt x="354715" y="1055951"/>
                  </a:lnTo>
                  <a:lnTo>
                    <a:pt x="366147" y="1045797"/>
                  </a:lnTo>
                  <a:lnTo>
                    <a:pt x="377897" y="1035642"/>
                  </a:lnTo>
                  <a:lnTo>
                    <a:pt x="389964" y="1025805"/>
                  </a:lnTo>
                  <a:lnTo>
                    <a:pt x="401714" y="1015968"/>
                  </a:lnTo>
                  <a:lnTo>
                    <a:pt x="414099" y="1006448"/>
                  </a:lnTo>
                  <a:lnTo>
                    <a:pt x="426801" y="996928"/>
                  </a:lnTo>
                  <a:lnTo>
                    <a:pt x="439186" y="987408"/>
                  </a:lnTo>
                  <a:lnTo>
                    <a:pt x="451571" y="977888"/>
                  </a:lnTo>
                  <a:lnTo>
                    <a:pt x="477293" y="960118"/>
                  </a:lnTo>
                  <a:lnTo>
                    <a:pt x="481421" y="957262"/>
                  </a:lnTo>
                  <a:close/>
                  <a:moveTo>
                    <a:pt x="839471" y="0"/>
                  </a:moveTo>
                  <a:lnTo>
                    <a:pt x="852171" y="0"/>
                  </a:lnTo>
                  <a:lnTo>
                    <a:pt x="865506" y="0"/>
                  </a:lnTo>
                  <a:lnTo>
                    <a:pt x="878206" y="636"/>
                  </a:lnTo>
                  <a:lnTo>
                    <a:pt x="890906" y="1271"/>
                  </a:lnTo>
                  <a:lnTo>
                    <a:pt x="903288" y="2542"/>
                  </a:lnTo>
                  <a:lnTo>
                    <a:pt x="915988" y="3813"/>
                  </a:lnTo>
                  <a:lnTo>
                    <a:pt x="928371" y="5719"/>
                  </a:lnTo>
                  <a:lnTo>
                    <a:pt x="940436" y="7943"/>
                  </a:lnTo>
                  <a:lnTo>
                    <a:pt x="952818" y="10167"/>
                  </a:lnTo>
                  <a:lnTo>
                    <a:pt x="964883" y="12708"/>
                  </a:lnTo>
                  <a:lnTo>
                    <a:pt x="976631" y="15568"/>
                  </a:lnTo>
                  <a:lnTo>
                    <a:pt x="988696" y="19062"/>
                  </a:lnTo>
                  <a:lnTo>
                    <a:pt x="1000443" y="22239"/>
                  </a:lnTo>
                  <a:lnTo>
                    <a:pt x="1011873" y="26052"/>
                  </a:lnTo>
                  <a:lnTo>
                    <a:pt x="1023621" y="30182"/>
                  </a:lnTo>
                  <a:lnTo>
                    <a:pt x="1034733" y="34630"/>
                  </a:lnTo>
                  <a:lnTo>
                    <a:pt x="1046163" y="39395"/>
                  </a:lnTo>
                  <a:lnTo>
                    <a:pt x="1057276" y="44161"/>
                  </a:lnTo>
                  <a:lnTo>
                    <a:pt x="1068388" y="48926"/>
                  </a:lnTo>
                  <a:lnTo>
                    <a:pt x="1079183" y="54645"/>
                  </a:lnTo>
                  <a:lnTo>
                    <a:pt x="1089661" y="60046"/>
                  </a:lnTo>
                  <a:lnTo>
                    <a:pt x="1100456" y="66082"/>
                  </a:lnTo>
                  <a:lnTo>
                    <a:pt x="1110616" y="72119"/>
                  </a:lnTo>
                  <a:lnTo>
                    <a:pt x="1120776" y="78790"/>
                  </a:lnTo>
                  <a:lnTo>
                    <a:pt x="1130936" y="85462"/>
                  </a:lnTo>
                  <a:lnTo>
                    <a:pt x="1140461" y="92134"/>
                  </a:lnTo>
                  <a:lnTo>
                    <a:pt x="1150303" y="99123"/>
                  </a:lnTo>
                  <a:lnTo>
                    <a:pt x="1159828" y="106430"/>
                  </a:lnTo>
                  <a:lnTo>
                    <a:pt x="1169353" y="114055"/>
                  </a:lnTo>
                  <a:lnTo>
                    <a:pt x="1178561" y="121680"/>
                  </a:lnTo>
                  <a:lnTo>
                    <a:pt x="1187133" y="129623"/>
                  </a:lnTo>
                  <a:lnTo>
                    <a:pt x="1196023" y="137883"/>
                  </a:lnTo>
                  <a:lnTo>
                    <a:pt x="1204596" y="146143"/>
                  </a:lnTo>
                  <a:lnTo>
                    <a:pt x="1213168" y="155039"/>
                  </a:lnTo>
                  <a:lnTo>
                    <a:pt x="1221106" y="163299"/>
                  </a:lnTo>
                  <a:lnTo>
                    <a:pt x="1229043" y="172513"/>
                  </a:lnTo>
                  <a:lnTo>
                    <a:pt x="1236981" y="181726"/>
                  </a:lnTo>
                  <a:lnTo>
                    <a:pt x="1244283" y="190939"/>
                  </a:lnTo>
                  <a:lnTo>
                    <a:pt x="1251586" y="200153"/>
                  </a:lnTo>
                  <a:lnTo>
                    <a:pt x="1258888" y="210001"/>
                  </a:lnTo>
                  <a:lnTo>
                    <a:pt x="1265556" y="219850"/>
                  </a:lnTo>
                  <a:lnTo>
                    <a:pt x="1272223" y="230017"/>
                  </a:lnTo>
                  <a:lnTo>
                    <a:pt x="1278256" y="240183"/>
                  </a:lnTo>
                  <a:lnTo>
                    <a:pt x="1284606" y="250667"/>
                  </a:lnTo>
                  <a:lnTo>
                    <a:pt x="1290321" y="261151"/>
                  </a:lnTo>
                  <a:lnTo>
                    <a:pt x="1296353" y="271953"/>
                  </a:lnTo>
                  <a:lnTo>
                    <a:pt x="1301433" y="282755"/>
                  </a:lnTo>
                  <a:lnTo>
                    <a:pt x="1306831" y="293239"/>
                  </a:lnTo>
                  <a:lnTo>
                    <a:pt x="1311593" y="304359"/>
                  </a:lnTo>
                  <a:lnTo>
                    <a:pt x="1316356" y="315796"/>
                  </a:lnTo>
                  <a:lnTo>
                    <a:pt x="1320483" y="327234"/>
                  </a:lnTo>
                  <a:lnTo>
                    <a:pt x="1324293" y="338671"/>
                  </a:lnTo>
                  <a:lnTo>
                    <a:pt x="1328421" y="350426"/>
                  </a:lnTo>
                  <a:lnTo>
                    <a:pt x="1331913" y="362181"/>
                  </a:lnTo>
                  <a:lnTo>
                    <a:pt x="1335088" y="373936"/>
                  </a:lnTo>
                  <a:lnTo>
                    <a:pt x="1337946" y="386009"/>
                  </a:lnTo>
                  <a:lnTo>
                    <a:pt x="1340803" y="398081"/>
                  </a:lnTo>
                  <a:lnTo>
                    <a:pt x="1343026" y="410472"/>
                  </a:lnTo>
                  <a:lnTo>
                    <a:pt x="1344931" y="422862"/>
                  </a:lnTo>
                  <a:lnTo>
                    <a:pt x="1346518" y="435252"/>
                  </a:lnTo>
                  <a:lnTo>
                    <a:pt x="1348106" y="447643"/>
                  </a:lnTo>
                  <a:lnTo>
                    <a:pt x="1349058" y="460033"/>
                  </a:lnTo>
                  <a:lnTo>
                    <a:pt x="1350011" y="472741"/>
                  </a:lnTo>
                  <a:lnTo>
                    <a:pt x="1350646" y="485449"/>
                  </a:lnTo>
                  <a:lnTo>
                    <a:pt x="1350963" y="498475"/>
                  </a:lnTo>
                  <a:lnTo>
                    <a:pt x="1350646" y="513407"/>
                  </a:lnTo>
                  <a:lnTo>
                    <a:pt x="1349693" y="528975"/>
                  </a:lnTo>
                  <a:lnTo>
                    <a:pt x="1348423" y="543907"/>
                  </a:lnTo>
                  <a:lnTo>
                    <a:pt x="1347153" y="558521"/>
                  </a:lnTo>
                  <a:lnTo>
                    <a:pt x="1345248" y="573453"/>
                  </a:lnTo>
                  <a:lnTo>
                    <a:pt x="1342708" y="588067"/>
                  </a:lnTo>
                  <a:lnTo>
                    <a:pt x="1339851" y="602682"/>
                  </a:lnTo>
                  <a:lnTo>
                    <a:pt x="1336358" y="616660"/>
                  </a:lnTo>
                  <a:lnTo>
                    <a:pt x="1332866" y="631275"/>
                  </a:lnTo>
                  <a:lnTo>
                    <a:pt x="1328738" y="645254"/>
                  </a:lnTo>
                  <a:lnTo>
                    <a:pt x="1324293" y="658915"/>
                  </a:lnTo>
                  <a:lnTo>
                    <a:pt x="1319531" y="672576"/>
                  </a:lnTo>
                  <a:lnTo>
                    <a:pt x="1314133" y="685920"/>
                  </a:lnTo>
                  <a:lnTo>
                    <a:pt x="1308418" y="699263"/>
                  </a:lnTo>
                  <a:lnTo>
                    <a:pt x="1302386" y="712607"/>
                  </a:lnTo>
                  <a:lnTo>
                    <a:pt x="1296353" y="725315"/>
                  </a:lnTo>
                  <a:lnTo>
                    <a:pt x="1289368" y="738023"/>
                  </a:lnTo>
                  <a:lnTo>
                    <a:pt x="1282383" y="750413"/>
                  </a:lnTo>
                  <a:lnTo>
                    <a:pt x="1275081" y="762486"/>
                  </a:lnTo>
                  <a:lnTo>
                    <a:pt x="1267143" y="774559"/>
                  </a:lnTo>
                  <a:lnTo>
                    <a:pt x="1259206" y="786313"/>
                  </a:lnTo>
                  <a:lnTo>
                    <a:pt x="1250633" y="797751"/>
                  </a:lnTo>
                  <a:lnTo>
                    <a:pt x="1242061" y="809188"/>
                  </a:lnTo>
                  <a:lnTo>
                    <a:pt x="1232853" y="819990"/>
                  </a:lnTo>
                  <a:lnTo>
                    <a:pt x="1223963" y="830792"/>
                  </a:lnTo>
                  <a:lnTo>
                    <a:pt x="1214121" y="841276"/>
                  </a:lnTo>
                  <a:lnTo>
                    <a:pt x="1204278" y="851442"/>
                  </a:lnTo>
                  <a:lnTo>
                    <a:pt x="1193801" y="860974"/>
                  </a:lnTo>
                  <a:lnTo>
                    <a:pt x="1183323" y="870822"/>
                  </a:lnTo>
                  <a:lnTo>
                    <a:pt x="1172528" y="880036"/>
                  </a:lnTo>
                  <a:lnTo>
                    <a:pt x="1161733" y="889249"/>
                  </a:lnTo>
                  <a:lnTo>
                    <a:pt x="1150303" y="897827"/>
                  </a:lnTo>
                  <a:lnTo>
                    <a:pt x="1134746" y="909264"/>
                  </a:lnTo>
                  <a:lnTo>
                    <a:pt x="1118236" y="920066"/>
                  </a:lnTo>
                  <a:lnTo>
                    <a:pt x="1101408" y="929915"/>
                  </a:lnTo>
                  <a:lnTo>
                    <a:pt x="1084581" y="939446"/>
                  </a:lnTo>
                  <a:lnTo>
                    <a:pt x="1066801" y="948342"/>
                  </a:lnTo>
                  <a:lnTo>
                    <a:pt x="1048703" y="956602"/>
                  </a:lnTo>
                  <a:lnTo>
                    <a:pt x="1040131" y="960414"/>
                  </a:lnTo>
                  <a:lnTo>
                    <a:pt x="1030606" y="963909"/>
                  </a:lnTo>
                  <a:lnTo>
                    <a:pt x="1021398" y="967722"/>
                  </a:lnTo>
                  <a:lnTo>
                    <a:pt x="1011873" y="970899"/>
                  </a:lnTo>
                  <a:lnTo>
                    <a:pt x="1002348" y="973758"/>
                  </a:lnTo>
                  <a:lnTo>
                    <a:pt x="993141" y="976617"/>
                  </a:lnTo>
                  <a:lnTo>
                    <a:pt x="983616" y="979794"/>
                  </a:lnTo>
                  <a:lnTo>
                    <a:pt x="973773" y="982018"/>
                  </a:lnTo>
                  <a:lnTo>
                    <a:pt x="963931" y="984560"/>
                  </a:lnTo>
                  <a:lnTo>
                    <a:pt x="954088" y="986466"/>
                  </a:lnTo>
                  <a:lnTo>
                    <a:pt x="944246" y="988372"/>
                  </a:lnTo>
                  <a:lnTo>
                    <a:pt x="934403" y="990596"/>
                  </a:lnTo>
                  <a:lnTo>
                    <a:pt x="924561" y="991867"/>
                  </a:lnTo>
                  <a:lnTo>
                    <a:pt x="914401" y="993455"/>
                  </a:lnTo>
                  <a:lnTo>
                    <a:pt x="904241" y="994409"/>
                  </a:lnTo>
                  <a:lnTo>
                    <a:pt x="893763" y="995362"/>
                  </a:lnTo>
                  <a:lnTo>
                    <a:pt x="883603" y="995997"/>
                  </a:lnTo>
                  <a:lnTo>
                    <a:pt x="873126" y="996632"/>
                  </a:lnTo>
                  <a:lnTo>
                    <a:pt x="862648" y="996950"/>
                  </a:lnTo>
                  <a:lnTo>
                    <a:pt x="852171" y="996950"/>
                  </a:lnTo>
                  <a:lnTo>
                    <a:pt x="840423" y="996950"/>
                  </a:lnTo>
                  <a:lnTo>
                    <a:pt x="828358" y="996315"/>
                  </a:lnTo>
                  <a:lnTo>
                    <a:pt x="816293" y="995679"/>
                  </a:lnTo>
                  <a:lnTo>
                    <a:pt x="804546" y="994726"/>
                  </a:lnTo>
                  <a:lnTo>
                    <a:pt x="792798" y="993455"/>
                  </a:lnTo>
                  <a:lnTo>
                    <a:pt x="781368" y="992185"/>
                  </a:lnTo>
                  <a:lnTo>
                    <a:pt x="769621" y="990278"/>
                  </a:lnTo>
                  <a:lnTo>
                    <a:pt x="758191" y="988054"/>
                  </a:lnTo>
                  <a:lnTo>
                    <a:pt x="746761" y="985831"/>
                  </a:lnTo>
                  <a:lnTo>
                    <a:pt x="735331" y="983289"/>
                  </a:lnTo>
                  <a:lnTo>
                    <a:pt x="724218" y="980430"/>
                  </a:lnTo>
                  <a:lnTo>
                    <a:pt x="713106" y="977253"/>
                  </a:lnTo>
                  <a:lnTo>
                    <a:pt x="702311" y="973758"/>
                  </a:lnTo>
                  <a:lnTo>
                    <a:pt x="691198" y="970263"/>
                  </a:lnTo>
                  <a:lnTo>
                    <a:pt x="680721" y="966768"/>
                  </a:lnTo>
                  <a:lnTo>
                    <a:pt x="670243" y="962321"/>
                  </a:lnTo>
                  <a:lnTo>
                    <a:pt x="659448" y="958190"/>
                  </a:lnTo>
                  <a:lnTo>
                    <a:pt x="648971" y="953425"/>
                  </a:lnTo>
                  <a:lnTo>
                    <a:pt x="638811" y="948659"/>
                  </a:lnTo>
                  <a:lnTo>
                    <a:pt x="628651" y="943894"/>
                  </a:lnTo>
                  <a:lnTo>
                    <a:pt x="618491" y="938493"/>
                  </a:lnTo>
                  <a:lnTo>
                    <a:pt x="608648" y="933410"/>
                  </a:lnTo>
                  <a:lnTo>
                    <a:pt x="599123" y="927373"/>
                  </a:lnTo>
                  <a:lnTo>
                    <a:pt x="589281" y="921655"/>
                  </a:lnTo>
                  <a:lnTo>
                    <a:pt x="579756" y="915618"/>
                  </a:lnTo>
                  <a:lnTo>
                    <a:pt x="570548" y="909264"/>
                  </a:lnTo>
                  <a:lnTo>
                    <a:pt x="561023" y="902910"/>
                  </a:lnTo>
                  <a:lnTo>
                    <a:pt x="552133" y="895921"/>
                  </a:lnTo>
                  <a:lnTo>
                    <a:pt x="543561" y="889249"/>
                  </a:lnTo>
                  <a:lnTo>
                    <a:pt x="534671" y="881942"/>
                  </a:lnTo>
                  <a:lnTo>
                    <a:pt x="526098" y="874952"/>
                  </a:lnTo>
                  <a:lnTo>
                    <a:pt x="517526" y="867328"/>
                  </a:lnTo>
                  <a:lnTo>
                    <a:pt x="508318" y="858750"/>
                  </a:lnTo>
                  <a:lnTo>
                    <a:pt x="499428" y="849854"/>
                  </a:lnTo>
                  <a:lnTo>
                    <a:pt x="490538" y="840958"/>
                  </a:lnTo>
                  <a:lnTo>
                    <a:pt x="481648" y="831427"/>
                  </a:lnTo>
                  <a:lnTo>
                    <a:pt x="473711" y="821896"/>
                  </a:lnTo>
                  <a:lnTo>
                    <a:pt x="465456" y="812047"/>
                  </a:lnTo>
                  <a:lnTo>
                    <a:pt x="457518" y="801881"/>
                  </a:lnTo>
                  <a:lnTo>
                    <a:pt x="449898" y="791714"/>
                  </a:lnTo>
                  <a:lnTo>
                    <a:pt x="442596" y="781548"/>
                  </a:lnTo>
                  <a:lnTo>
                    <a:pt x="435293" y="770746"/>
                  </a:lnTo>
                  <a:lnTo>
                    <a:pt x="428626" y="759944"/>
                  </a:lnTo>
                  <a:lnTo>
                    <a:pt x="421958" y="749142"/>
                  </a:lnTo>
                  <a:lnTo>
                    <a:pt x="415608" y="738023"/>
                  </a:lnTo>
                  <a:lnTo>
                    <a:pt x="409576" y="726585"/>
                  </a:lnTo>
                  <a:lnTo>
                    <a:pt x="403861" y="715148"/>
                  </a:lnTo>
                  <a:lnTo>
                    <a:pt x="398463" y="703393"/>
                  </a:lnTo>
                  <a:lnTo>
                    <a:pt x="393383" y="691638"/>
                  </a:lnTo>
                  <a:lnTo>
                    <a:pt x="388303" y="679566"/>
                  </a:lnTo>
                  <a:lnTo>
                    <a:pt x="383858" y="667493"/>
                  </a:lnTo>
                  <a:lnTo>
                    <a:pt x="379731" y="655420"/>
                  </a:lnTo>
                  <a:lnTo>
                    <a:pt x="375603" y="643030"/>
                  </a:lnTo>
                  <a:lnTo>
                    <a:pt x="372111" y="630322"/>
                  </a:lnTo>
                  <a:lnTo>
                    <a:pt x="368936" y="617614"/>
                  </a:lnTo>
                  <a:lnTo>
                    <a:pt x="365443" y="604588"/>
                  </a:lnTo>
                  <a:lnTo>
                    <a:pt x="362903" y="591880"/>
                  </a:lnTo>
                  <a:lnTo>
                    <a:pt x="360681" y="578854"/>
                  </a:lnTo>
                  <a:lnTo>
                    <a:pt x="358776" y="565828"/>
                  </a:lnTo>
                  <a:lnTo>
                    <a:pt x="357188" y="552485"/>
                  </a:lnTo>
                  <a:lnTo>
                    <a:pt x="355601" y="539141"/>
                  </a:lnTo>
                  <a:lnTo>
                    <a:pt x="354648" y="525480"/>
                  </a:lnTo>
                  <a:lnTo>
                    <a:pt x="354331" y="511819"/>
                  </a:lnTo>
                  <a:lnTo>
                    <a:pt x="354013" y="498475"/>
                  </a:lnTo>
                  <a:lnTo>
                    <a:pt x="354331" y="485449"/>
                  </a:lnTo>
                  <a:lnTo>
                    <a:pt x="354648" y="472741"/>
                  </a:lnTo>
                  <a:lnTo>
                    <a:pt x="355601" y="460033"/>
                  </a:lnTo>
                  <a:lnTo>
                    <a:pt x="356871" y="447643"/>
                  </a:lnTo>
                  <a:lnTo>
                    <a:pt x="358141" y="434935"/>
                  </a:lnTo>
                  <a:lnTo>
                    <a:pt x="360046" y="422544"/>
                  </a:lnTo>
                  <a:lnTo>
                    <a:pt x="361951" y="410472"/>
                  </a:lnTo>
                  <a:lnTo>
                    <a:pt x="364173" y="397763"/>
                  </a:lnTo>
                  <a:lnTo>
                    <a:pt x="366713" y="385691"/>
                  </a:lnTo>
                  <a:lnTo>
                    <a:pt x="369888" y="373936"/>
                  </a:lnTo>
                  <a:lnTo>
                    <a:pt x="373063" y="361863"/>
                  </a:lnTo>
                  <a:lnTo>
                    <a:pt x="376556" y="350108"/>
                  </a:lnTo>
                  <a:lnTo>
                    <a:pt x="380683" y="338671"/>
                  </a:lnTo>
                  <a:lnTo>
                    <a:pt x="384493" y="326916"/>
                  </a:lnTo>
                  <a:lnTo>
                    <a:pt x="388621" y="315796"/>
                  </a:lnTo>
                  <a:lnTo>
                    <a:pt x="393383" y="304359"/>
                  </a:lnTo>
                  <a:lnTo>
                    <a:pt x="398146" y="293239"/>
                  </a:lnTo>
                  <a:lnTo>
                    <a:pt x="403543" y="282755"/>
                  </a:lnTo>
                  <a:lnTo>
                    <a:pt x="408623" y="271636"/>
                  </a:lnTo>
                  <a:lnTo>
                    <a:pt x="414656" y="261151"/>
                  </a:lnTo>
                  <a:lnTo>
                    <a:pt x="420371" y="250667"/>
                  </a:lnTo>
                  <a:lnTo>
                    <a:pt x="426721" y="240183"/>
                  </a:lnTo>
                  <a:lnTo>
                    <a:pt x="432753" y="230017"/>
                  </a:lnTo>
                  <a:lnTo>
                    <a:pt x="439421" y="219850"/>
                  </a:lnTo>
                  <a:lnTo>
                    <a:pt x="446088" y="210001"/>
                  </a:lnTo>
                  <a:lnTo>
                    <a:pt x="453391" y="200153"/>
                  </a:lnTo>
                  <a:lnTo>
                    <a:pt x="460693" y="190939"/>
                  </a:lnTo>
                  <a:lnTo>
                    <a:pt x="467996" y="181408"/>
                  </a:lnTo>
                  <a:lnTo>
                    <a:pt x="475933" y="172195"/>
                  </a:lnTo>
                  <a:lnTo>
                    <a:pt x="483871" y="163299"/>
                  </a:lnTo>
                  <a:lnTo>
                    <a:pt x="491808" y="154403"/>
                  </a:lnTo>
                  <a:lnTo>
                    <a:pt x="500381" y="146143"/>
                  </a:lnTo>
                  <a:lnTo>
                    <a:pt x="508953" y="137565"/>
                  </a:lnTo>
                  <a:lnTo>
                    <a:pt x="517526" y="129305"/>
                  </a:lnTo>
                  <a:lnTo>
                    <a:pt x="526416" y="121680"/>
                  </a:lnTo>
                  <a:lnTo>
                    <a:pt x="535623" y="113738"/>
                  </a:lnTo>
                  <a:lnTo>
                    <a:pt x="545148" y="106113"/>
                  </a:lnTo>
                  <a:lnTo>
                    <a:pt x="554673" y="99123"/>
                  </a:lnTo>
                  <a:lnTo>
                    <a:pt x="564516" y="92134"/>
                  </a:lnTo>
                  <a:lnTo>
                    <a:pt x="574041" y="85462"/>
                  </a:lnTo>
                  <a:lnTo>
                    <a:pt x="584201" y="78473"/>
                  </a:lnTo>
                  <a:lnTo>
                    <a:pt x="594361" y="72119"/>
                  </a:lnTo>
                  <a:lnTo>
                    <a:pt x="604838" y="66082"/>
                  </a:lnTo>
                  <a:lnTo>
                    <a:pt x="615316" y="60046"/>
                  </a:lnTo>
                  <a:lnTo>
                    <a:pt x="625793" y="54645"/>
                  </a:lnTo>
                  <a:lnTo>
                    <a:pt x="636906" y="48926"/>
                  </a:lnTo>
                  <a:lnTo>
                    <a:pt x="647701" y="44161"/>
                  </a:lnTo>
                  <a:lnTo>
                    <a:pt x="658813" y="39395"/>
                  </a:lnTo>
                  <a:lnTo>
                    <a:pt x="670243" y="34630"/>
                  </a:lnTo>
                  <a:lnTo>
                    <a:pt x="681356" y="30182"/>
                  </a:lnTo>
                  <a:lnTo>
                    <a:pt x="693103" y="26052"/>
                  </a:lnTo>
                  <a:lnTo>
                    <a:pt x="704533" y="22239"/>
                  </a:lnTo>
                  <a:lnTo>
                    <a:pt x="716281" y="19062"/>
                  </a:lnTo>
                  <a:lnTo>
                    <a:pt x="728346" y="15568"/>
                  </a:lnTo>
                  <a:lnTo>
                    <a:pt x="740093" y="12708"/>
                  </a:lnTo>
                  <a:lnTo>
                    <a:pt x="752158" y="10167"/>
                  </a:lnTo>
                  <a:lnTo>
                    <a:pt x="764541" y="7625"/>
                  </a:lnTo>
                  <a:lnTo>
                    <a:pt x="776606" y="5719"/>
                  </a:lnTo>
                  <a:lnTo>
                    <a:pt x="788988" y="3813"/>
                  </a:lnTo>
                  <a:lnTo>
                    <a:pt x="801688" y="2542"/>
                  </a:lnTo>
                  <a:lnTo>
                    <a:pt x="814071" y="1271"/>
                  </a:lnTo>
                  <a:lnTo>
                    <a:pt x="826771" y="636"/>
                  </a:lnTo>
                  <a:lnTo>
                    <a:pt x="839471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889622" y="4682374"/>
            <a:ext cx="610268" cy="611524"/>
            <a:chOff x="7099916" y="4007017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35" name="任意多边形 34"/>
            <p:cNvSpPr/>
            <p:nvPr/>
          </p:nvSpPr>
          <p:spPr>
            <a:xfrm>
              <a:off x="7099916" y="4007017"/>
              <a:ext cx="610268" cy="611524"/>
            </a:xfrm>
            <a:custGeom>
              <a:avLst/>
              <a:gdLst>
                <a:gd name="connsiteX0" fmla="*/ 413081 w 772416"/>
                <a:gd name="connsiteY0" fmla="*/ 961 h 772416"/>
                <a:gd name="connsiteX1" fmla="*/ 720618 w 772416"/>
                <a:gd name="connsiteY1" fmla="*/ 193136 h 772416"/>
                <a:gd name="connsiteX2" fmla="*/ 579280 w 772416"/>
                <a:gd name="connsiteY2" fmla="*/ 720618 h 772416"/>
                <a:gd name="connsiteX3" fmla="*/ 51797 w 772416"/>
                <a:gd name="connsiteY3" fmla="*/ 579280 h 772416"/>
                <a:gd name="connsiteX4" fmla="*/ 193136 w 772416"/>
                <a:gd name="connsiteY4" fmla="*/ 51797 h 772416"/>
                <a:gd name="connsiteX5" fmla="*/ 413081 w 772416"/>
                <a:gd name="connsiteY5" fmla="*/ 961 h 772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6" h="772416">
                  <a:moveTo>
                    <a:pt x="413081" y="961"/>
                  </a:moveTo>
                  <a:cubicBezTo>
                    <a:pt x="536732" y="9700"/>
                    <a:pt x="653974" y="77705"/>
                    <a:pt x="720618" y="193136"/>
                  </a:cubicBezTo>
                  <a:cubicBezTo>
                    <a:pt x="827249" y="377825"/>
                    <a:pt x="763969" y="613988"/>
                    <a:pt x="579280" y="720618"/>
                  </a:cubicBezTo>
                  <a:cubicBezTo>
                    <a:pt x="394590" y="827249"/>
                    <a:pt x="158428" y="763969"/>
                    <a:pt x="51797" y="579280"/>
                  </a:cubicBezTo>
                  <a:cubicBezTo>
                    <a:pt x="-54833" y="394590"/>
                    <a:pt x="8446" y="158428"/>
                    <a:pt x="193136" y="51797"/>
                  </a:cubicBezTo>
                  <a:cubicBezTo>
                    <a:pt x="262394" y="11811"/>
                    <a:pt x="338891" y="-4282"/>
                    <a:pt x="413081" y="961"/>
                  </a:cubicBezTo>
                  <a:close/>
                </a:path>
              </a:pathLst>
            </a:cu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宋体"/>
                <a:cs typeface="+mn-cs"/>
              </a:endParaRPr>
            </a:p>
          </p:txBody>
        </p:sp>
        <p:sp>
          <p:nvSpPr>
            <p:cNvPr id="36" name="KSO_Shape"/>
            <p:cNvSpPr/>
            <p:nvPr/>
          </p:nvSpPr>
          <p:spPr bwMode="auto">
            <a:xfrm>
              <a:off x="7333475" y="4177792"/>
              <a:ext cx="144405" cy="269974"/>
            </a:xfrm>
            <a:custGeom>
              <a:avLst/>
              <a:gdLst>
                <a:gd name="T0" fmla="*/ 134485 w 2938"/>
                <a:gd name="T1" fmla="*/ 2420 h 5511"/>
                <a:gd name="T2" fmla="*/ 89887 w 2938"/>
                <a:gd name="T3" fmla="*/ 15901 h 5511"/>
                <a:gd name="T4" fmla="*/ 51858 w 2938"/>
                <a:gd name="T5" fmla="*/ 41481 h 5511"/>
                <a:gd name="T6" fmla="*/ 22817 w 2938"/>
                <a:gd name="T7" fmla="*/ 77085 h 5511"/>
                <a:gd name="T8" fmla="*/ 4840 w 2938"/>
                <a:gd name="T9" fmla="*/ 119257 h 5511"/>
                <a:gd name="T10" fmla="*/ 0 w 2938"/>
                <a:gd name="T11" fmla="*/ 1746336 h 5511"/>
                <a:gd name="T12" fmla="*/ 4840 w 2938"/>
                <a:gd name="T13" fmla="*/ 1786089 h 5511"/>
                <a:gd name="T14" fmla="*/ 22817 w 2938"/>
                <a:gd name="T15" fmla="*/ 1828606 h 5511"/>
                <a:gd name="T16" fmla="*/ 51858 w 2938"/>
                <a:gd name="T17" fmla="*/ 1863865 h 5511"/>
                <a:gd name="T18" fmla="*/ 89887 w 2938"/>
                <a:gd name="T19" fmla="*/ 1889445 h 5511"/>
                <a:gd name="T20" fmla="*/ 134485 w 2938"/>
                <a:gd name="T21" fmla="*/ 1903272 h 5511"/>
                <a:gd name="T22" fmla="*/ 864989 w 2938"/>
                <a:gd name="T23" fmla="*/ 1905000 h 5511"/>
                <a:gd name="T24" fmla="*/ 911316 w 2938"/>
                <a:gd name="T25" fmla="*/ 1895667 h 5511"/>
                <a:gd name="T26" fmla="*/ 952111 w 2938"/>
                <a:gd name="T27" fmla="*/ 1873544 h 5511"/>
                <a:gd name="T28" fmla="*/ 984263 w 2938"/>
                <a:gd name="T29" fmla="*/ 1841396 h 5511"/>
                <a:gd name="T30" fmla="*/ 1006043 w 2938"/>
                <a:gd name="T31" fmla="*/ 1800953 h 5511"/>
                <a:gd name="T32" fmla="*/ 1015377 w 2938"/>
                <a:gd name="T33" fmla="*/ 1754633 h 5511"/>
                <a:gd name="T34" fmla="*/ 1013994 w 2938"/>
                <a:gd name="T35" fmla="*/ 134812 h 5511"/>
                <a:gd name="T36" fmla="*/ 999820 w 2938"/>
                <a:gd name="T37" fmla="*/ 90220 h 5511"/>
                <a:gd name="T38" fmla="*/ 974237 w 2938"/>
                <a:gd name="T39" fmla="*/ 52542 h 5511"/>
                <a:gd name="T40" fmla="*/ 938973 w 2938"/>
                <a:gd name="T41" fmla="*/ 23160 h 5511"/>
                <a:gd name="T42" fmla="*/ 896450 w 2938"/>
                <a:gd name="T43" fmla="*/ 5531 h 5511"/>
                <a:gd name="T44" fmla="*/ 412789 w 2938"/>
                <a:gd name="T45" fmla="*/ 127553 h 5511"/>
                <a:gd name="T46" fmla="*/ 615380 w 2938"/>
                <a:gd name="T47" fmla="*/ 129973 h 5511"/>
                <a:gd name="T48" fmla="*/ 629209 w 2938"/>
                <a:gd name="T49" fmla="*/ 141034 h 5511"/>
                <a:gd name="T50" fmla="*/ 635086 w 2938"/>
                <a:gd name="T51" fmla="*/ 159009 h 5511"/>
                <a:gd name="T52" fmla="*/ 630938 w 2938"/>
                <a:gd name="T53" fmla="*/ 174219 h 5511"/>
                <a:gd name="T54" fmla="*/ 618146 w 2938"/>
                <a:gd name="T55" fmla="*/ 187009 h 5511"/>
                <a:gd name="T56" fmla="*/ 412789 w 2938"/>
                <a:gd name="T57" fmla="*/ 190811 h 5511"/>
                <a:gd name="T58" fmla="*/ 397577 w 2938"/>
                <a:gd name="T59" fmla="*/ 187009 h 5511"/>
                <a:gd name="T60" fmla="*/ 384440 w 2938"/>
                <a:gd name="T61" fmla="*/ 174219 h 5511"/>
                <a:gd name="T62" fmla="*/ 380637 w 2938"/>
                <a:gd name="T63" fmla="*/ 159009 h 5511"/>
                <a:gd name="T64" fmla="*/ 386168 w 2938"/>
                <a:gd name="T65" fmla="*/ 141034 h 5511"/>
                <a:gd name="T66" fmla="*/ 400343 w 2938"/>
                <a:gd name="T67" fmla="*/ 129973 h 5511"/>
                <a:gd name="T68" fmla="*/ 507516 w 2938"/>
                <a:gd name="T69" fmla="*/ 1841742 h 5511"/>
                <a:gd name="T70" fmla="*/ 479513 w 2938"/>
                <a:gd name="T71" fmla="*/ 1837594 h 5511"/>
                <a:gd name="T72" fmla="*/ 454275 w 2938"/>
                <a:gd name="T73" fmla="*/ 1825495 h 5511"/>
                <a:gd name="T74" fmla="*/ 434223 w 2938"/>
                <a:gd name="T75" fmla="*/ 1806829 h 5511"/>
                <a:gd name="T76" fmla="*/ 420049 w 2938"/>
                <a:gd name="T77" fmla="*/ 1783323 h 5511"/>
                <a:gd name="T78" fmla="*/ 413134 w 2938"/>
                <a:gd name="T79" fmla="*/ 1756015 h 5511"/>
                <a:gd name="T80" fmla="*/ 413826 w 2938"/>
                <a:gd name="T81" fmla="*/ 1731818 h 5511"/>
                <a:gd name="T82" fmla="*/ 422123 w 2938"/>
                <a:gd name="T83" fmla="*/ 1704856 h 5511"/>
                <a:gd name="T84" fmla="*/ 437335 w 2938"/>
                <a:gd name="T85" fmla="*/ 1682387 h 5511"/>
                <a:gd name="T86" fmla="*/ 458078 w 2938"/>
                <a:gd name="T87" fmla="*/ 1665103 h 5511"/>
                <a:gd name="T88" fmla="*/ 483661 w 2938"/>
                <a:gd name="T89" fmla="*/ 1654042 h 5511"/>
                <a:gd name="T90" fmla="*/ 507516 w 2938"/>
                <a:gd name="T91" fmla="*/ 1651277 h 5511"/>
                <a:gd name="T92" fmla="*/ 536210 w 2938"/>
                <a:gd name="T93" fmla="*/ 1655425 h 5511"/>
                <a:gd name="T94" fmla="*/ 561102 w 2938"/>
                <a:gd name="T95" fmla="*/ 1667523 h 5511"/>
                <a:gd name="T96" fmla="*/ 581154 w 2938"/>
                <a:gd name="T97" fmla="*/ 1685498 h 5511"/>
                <a:gd name="T98" fmla="*/ 595674 w 2938"/>
                <a:gd name="T99" fmla="*/ 1709349 h 5511"/>
                <a:gd name="T100" fmla="*/ 602589 w 2938"/>
                <a:gd name="T101" fmla="*/ 1737003 h 5511"/>
                <a:gd name="T102" fmla="*/ 601897 w 2938"/>
                <a:gd name="T103" fmla="*/ 1761200 h 5511"/>
                <a:gd name="T104" fmla="*/ 593600 w 2938"/>
                <a:gd name="T105" fmla="*/ 1787817 h 5511"/>
                <a:gd name="T106" fmla="*/ 578388 w 2938"/>
                <a:gd name="T107" fmla="*/ 1810631 h 5511"/>
                <a:gd name="T108" fmla="*/ 556954 w 2938"/>
                <a:gd name="T109" fmla="*/ 1827915 h 5511"/>
                <a:gd name="T110" fmla="*/ 531370 w 2938"/>
                <a:gd name="T111" fmla="*/ 1838631 h 5511"/>
                <a:gd name="T112" fmla="*/ 952456 w 2938"/>
                <a:gd name="T113" fmla="*/ 1587673 h 551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938" h="5511">
                  <a:moveTo>
                    <a:pt x="2479" y="0"/>
                  </a:moveTo>
                  <a:lnTo>
                    <a:pt x="458" y="0"/>
                  </a:lnTo>
                  <a:lnTo>
                    <a:pt x="435" y="1"/>
                  </a:lnTo>
                  <a:lnTo>
                    <a:pt x="412" y="3"/>
                  </a:lnTo>
                  <a:lnTo>
                    <a:pt x="389" y="7"/>
                  </a:lnTo>
                  <a:lnTo>
                    <a:pt x="366" y="11"/>
                  </a:lnTo>
                  <a:lnTo>
                    <a:pt x="345" y="16"/>
                  </a:lnTo>
                  <a:lnTo>
                    <a:pt x="322" y="22"/>
                  </a:lnTo>
                  <a:lnTo>
                    <a:pt x="301" y="29"/>
                  </a:lnTo>
                  <a:lnTo>
                    <a:pt x="281" y="37"/>
                  </a:lnTo>
                  <a:lnTo>
                    <a:pt x="260" y="46"/>
                  </a:lnTo>
                  <a:lnTo>
                    <a:pt x="240" y="56"/>
                  </a:lnTo>
                  <a:lnTo>
                    <a:pt x="221" y="67"/>
                  </a:lnTo>
                  <a:lnTo>
                    <a:pt x="203" y="80"/>
                  </a:lnTo>
                  <a:lnTo>
                    <a:pt x="184" y="93"/>
                  </a:lnTo>
                  <a:lnTo>
                    <a:pt x="167" y="106"/>
                  </a:lnTo>
                  <a:lnTo>
                    <a:pt x="150" y="120"/>
                  </a:lnTo>
                  <a:lnTo>
                    <a:pt x="135" y="135"/>
                  </a:lnTo>
                  <a:lnTo>
                    <a:pt x="119" y="152"/>
                  </a:lnTo>
                  <a:lnTo>
                    <a:pt x="104" y="169"/>
                  </a:lnTo>
                  <a:lnTo>
                    <a:pt x="91" y="186"/>
                  </a:lnTo>
                  <a:lnTo>
                    <a:pt x="78" y="203"/>
                  </a:lnTo>
                  <a:lnTo>
                    <a:pt x="66" y="223"/>
                  </a:lnTo>
                  <a:lnTo>
                    <a:pt x="55" y="242"/>
                  </a:lnTo>
                  <a:lnTo>
                    <a:pt x="45" y="261"/>
                  </a:lnTo>
                  <a:lnTo>
                    <a:pt x="35" y="281"/>
                  </a:lnTo>
                  <a:lnTo>
                    <a:pt x="27" y="303"/>
                  </a:lnTo>
                  <a:lnTo>
                    <a:pt x="20" y="324"/>
                  </a:lnTo>
                  <a:lnTo>
                    <a:pt x="14" y="345"/>
                  </a:lnTo>
                  <a:lnTo>
                    <a:pt x="9" y="368"/>
                  </a:lnTo>
                  <a:lnTo>
                    <a:pt x="5" y="390"/>
                  </a:lnTo>
                  <a:lnTo>
                    <a:pt x="2" y="413"/>
                  </a:lnTo>
                  <a:lnTo>
                    <a:pt x="0" y="437"/>
                  </a:lnTo>
                  <a:lnTo>
                    <a:pt x="0" y="460"/>
                  </a:lnTo>
                  <a:lnTo>
                    <a:pt x="0" y="5052"/>
                  </a:lnTo>
                  <a:lnTo>
                    <a:pt x="0" y="5076"/>
                  </a:lnTo>
                  <a:lnTo>
                    <a:pt x="2" y="5099"/>
                  </a:lnTo>
                  <a:lnTo>
                    <a:pt x="5" y="5122"/>
                  </a:lnTo>
                  <a:lnTo>
                    <a:pt x="9" y="5144"/>
                  </a:lnTo>
                  <a:lnTo>
                    <a:pt x="14" y="5167"/>
                  </a:lnTo>
                  <a:lnTo>
                    <a:pt x="20" y="5189"/>
                  </a:lnTo>
                  <a:lnTo>
                    <a:pt x="27" y="5210"/>
                  </a:lnTo>
                  <a:lnTo>
                    <a:pt x="35" y="5230"/>
                  </a:lnTo>
                  <a:lnTo>
                    <a:pt x="45" y="5251"/>
                  </a:lnTo>
                  <a:lnTo>
                    <a:pt x="55" y="5271"/>
                  </a:lnTo>
                  <a:lnTo>
                    <a:pt x="66" y="5290"/>
                  </a:lnTo>
                  <a:lnTo>
                    <a:pt x="78" y="5309"/>
                  </a:lnTo>
                  <a:lnTo>
                    <a:pt x="91" y="5327"/>
                  </a:lnTo>
                  <a:lnTo>
                    <a:pt x="104" y="5344"/>
                  </a:lnTo>
                  <a:lnTo>
                    <a:pt x="119" y="5360"/>
                  </a:lnTo>
                  <a:lnTo>
                    <a:pt x="135" y="5377"/>
                  </a:lnTo>
                  <a:lnTo>
                    <a:pt x="150" y="5392"/>
                  </a:lnTo>
                  <a:lnTo>
                    <a:pt x="167" y="5406"/>
                  </a:lnTo>
                  <a:lnTo>
                    <a:pt x="184" y="5420"/>
                  </a:lnTo>
                  <a:lnTo>
                    <a:pt x="203" y="5433"/>
                  </a:lnTo>
                  <a:lnTo>
                    <a:pt x="221" y="5445"/>
                  </a:lnTo>
                  <a:lnTo>
                    <a:pt x="240" y="5456"/>
                  </a:lnTo>
                  <a:lnTo>
                    <a:pt x="260" y="5466"/>
                  </a:lnTo>
                  <a:lnTo>
                    <a:pt x="281" y="5475"/>
                  </a:lnTo>
                  <a:lnTo>
                    <a:pt x="301" y="5484"/>
                  </a:lnTo>
                  <a:lnTo>
                    <a:pt x="322" y="5491"/>
                  </a:lnTo>
                  <a:lnTo>
                    <a:pt x="345" y="5497"/>
                  </a:lnTo>
                  <a:lnTo>
                    <a:pt x="366" y="5502"/>
                  </a:lnTo>
                  <a:lnTo>
                    <a:pt x="389" y="5506"/>
                  </a:lnTo>
                  <a:lnTo>
                    <a:pt x="412" y="5509"/>
                  </a:lnTo>
                  <a:lnTo>
                    <a:pt x="435" y="5511"/>
                  </a:lnTo>
                  <a:lnTo>
                    <a:pt x="458" y="5511"/>
                  </a:lnTo>
                  <a:lnTo>
                    <a:pt x="2479" y="5511"/>
                  </a:lnTo>
                  <a:lnTo>
                    <a:pt x="2502" y="5511"/>
                  </a:lnTo>
                  <a:lnTo>
                    <a:pt x="2525" y="5509"/>
                  </a:lnTo>
                  <a:lnTo>
                    <a:pt x="2549" y="5506"/>
                  </a:lnTo>
                  <a:lnTo>
                    <a:pt x="2571" y="5502"/>
                  </a:lnTo>
                  <a:lnTo>
                    <a:pt x="2593" y="5497"/>
                  </a:lnTo>
                  <a:lnTo>
                    <a:pt x="2615" y="5491"/>
                  </a:lnTo>
                  <a:lnTo>
                    <a:pt x="2636" y="5484"/>
                  </a:lnTo>
                  <a:lnTo>
                    <a:pt x="2657" y="5475"/>
                  </a:lnTo>
                  <a:lnTo>
                    <a:pt x="2677" y="5466"/>
                  </a:lnTo>
                  <a:lnTo>
                    <a:pt x="2698" y="5456"/>
                  </a:lnTo>
                  <a:lnTo>
                    <a:pt x="2716" y="5445"/>
                  </a:lnTo>
                  <a:lnTo>
                    <a:pt x="2735" y="5433"/>
                  </a:lnTo>
                  <a:lnTo>
                    <a:pt x="2754" y="5420"/>
                  </a:lnTo>
                  <a:lnTo>
                    <a:pt x="2771" y="5406"/>
                  </a:lnTo>
                  <a:lnTo>
                    <a:pt x="2787" y="5392"/>
                  </a:lnTo>
                  <a:lnTo>
                    <a:pt x="2803" y="5377"/>
                  </a:lnTo>
                  <a:lnTo>
                    <a:pt x="2818" y="5360"/>
                  </a:lnTo>
                  <a:lnTo>
                    <a:pt x="2833" y="5344"/>
                  </a:lnTo>
                  <a:lnTo>
                    <a:pt x="2847" y="5327"/>
                  </a:lnTo>
                  <a:lnTo>
                    <a:pt x="2859" y="5309"/>
                  </a:lnTo>
                  <a:lnTo>
                    <a:pt x="2871" y="5290"/>
                  </a:lnTo>
                  <a:lnTo>
                    <a:pt x="2882" y="5271"/>
                  </a:lnTo>
                  <a:lnTo>
                    <a:pt x="2892" y="5251"/>
                  </a:lnTo>
                  <a:lnTo>
                    <a:pt x="2902" y="5230"/>
                  </a:lnTo>
                  <a:lnTo>
                    <a:pt x="2910" y="5210"/>
                  </a:lnTo>
                  <a:lnTo>
                    <a:pt x="2918" y="5189"/>
                  </a:lnTo>
                  <a:lnTo>
                    <a:pt x="2924" y="5167"/>
                  </a:lnTo>
                  <a:lnTo>
                    <a:pt x="2929" y="5144"/>
                  </a:lnTo>
                  <a:lnTo>
                    <a:pt x="2933" y="5122"/>
                  </a:lnTo>
                  <a:lnTo>
                    <a:pt x="2936" y="5099"/>
                  </a:lnTo>
                  <a:lnTo>
                    <a:pt x="2937" y="5076"/>
                  </a:lnTo>
                  <a:lnTo>
                    <a:pt x="2938" y="5052"/>
                  </a:lnTo>
                  <a:lnTo>
                    <a:pt x="2938" y="460"/>
                  </a:lnTo>
                  <a:lnTo>
                    <a:pt x="2937" y="437"/>
                  </a:lnTo>
                  <a:lnTo>
                    <a:pt x="2936" y="413"/>
                  </a:lnTo>
                  <a:lnTo>
                    <a:pt x="2933" y="390"/>
                  </a:lnTo>
                  <a:lnTo>
                    <a:pt x="2929" y="368"/>
                  </a:lnTo>
                  <a:lnTo>
                    <a:pt x="2924" y="345"/>
                  </a:lnTo>
                  <a:lnTo>
                    <a:pt x="2918" y="324"/>
                  </a:lnTo>
                  <a:lnTo>
                    <a:pt x="2910" y="303"/>
                  </a:lnTo>
                  <a:lnTo>
                    <a:pt x="2902" y="281"/>
                  </a:lnTo>
                  <a:lnTo>
                    <a:pt x="2892" y="261"/>
                  </a:lnTo>
                  <a:lnTo>
                    <a:pt x="2882" y="242"/>
                  </a:lnTo>
                  <a:lnTo>
                    <a:pt x="2871" y="223"/>
                  </a:lnTo>
                  <a:lnTo>
                    <a:pt x="2859" y="203"/>
                  </a:lnTo>
                  <a:lnTo>
                    <a:pt x="2847" y="186"/>
                  </a:lnTo>
                  <a:lnTo>
                    <a:pt x="2833" y="169"/>
                  </a:lnTo>
                  <a:lnTo>
                    <a:pt x="2818" y="152"/>
                  </a:lnTo>
                  <a:lnTo>
                    <a:pt x="2803" y="135"/>
                  </a:lnTo>
                  <a:lnTo>
                    <a:pt x="2787" y="120"/>
                  </a:lnTo>
                  <a:lnTo>
                    <a:pt x="2771" y="106"/>
                  </a:lnTo>
                  <a:lnTo>
                    <a:pt x="2754" y="93"/>
                  </a:lnTo>
                  <a:lnTo>
                    <a:pt x="2735" y="80"/>
                  </a:lnTo>
                  <a:lnTo>
                    <a:pt x="2716" y="67"/>
                  </a:lnTo>
                  <a:lnTo>
                    <a:pt x="2698" y="56"/>
                  </a:lnTo>
                  <a:lnTo>
                    <a:pt x="2677" y="46"/>
                  </a:lnTo>
                  <a:lnTo>
                    <a:pt x="2657" y="37"/>
                  </a:lnTo>
                  <a:lnTo>
                    <a:pt x="2636" y="29"/>
                  </a:lnTo>
                  <a:lnTo>
                    <a:pt x="2615" y="22"/>
                  </a:lnTo>
                  <a:lnTo>
                    <a:pt x="2593" y="16"/>
                  </a:lnTo>
                  <a:lnTo>
                    <a:pt x="2571" y="11"/>
                  </a:lnTo>
                  <a:lnTo>
                    <a:pt x="2549" y="7"/>
                  </a:lnTo>
                  <a:lnTo>
                    <a:pt x="2525" y="3"/>
                  </a:lnTo>
                  <a:lnTo>
                    <a:pt x="2502" y="1"/>
                  </a:lnTo>
                  <a:lnTo>
                    <a:pt x="2479" y="0"/>
                  </a:lnTo>
                  <a:close/>
                  <a:moveTo>
                    <a:pt x="1194" y="369"/>
                  </a:moveTo>
                  <a:lnTo>
                    <a:pt x="1744" y="369"/>
                  </a:lnTo>
                  <a:lnTo>
                    <a:pt x="1753" y="369"/>
                  </a:lnTo>
                  <a:lnTo>
                    <a:pt x="1763" y="370"/>
                  </a:lnTo>
                  <a:lnTo>
                    <a:pt x="1772" y="373"/>
                  </a:lnTo>
                  <a:lnTo>
                    <a:pt x="1780" y="376"/>
                  </a:lnTo>
                  <a:lnTo>
                    <a:pt x="1788" y="379"/>
                  </a:lnTo>
                  <a:lnTo>
                    <a:pt x="1796" y="384"/>
                  </a:lnTo>
                  <a:lnTo>
                    <a:pt x="1803" y="389"/>
                  </a:lnTo>
                  <a:lnTo>
                    <a:pt x="1809" y="395"/>
                  </a:lnTo>
                  <a:lnTo>
                    <a:pt x="1815" y="401"/>
                  </a:lnTo>
                  <a:lnTo>
                    <a:pt x="1820" y="408"/>
                  </a:lnTo>
                  <a:lnTo>
                    <a:pt x="1825" y="416"/>
                  </a:lnTo>
                  <a:lnTo>
                    <a:pt x="1828" y="424"/>
                  </a:lnTo>
                  <a:lnTo>
                    <a:pt x="1833" y="433"/>
                  </a:lnTo>
                  <a:lnTo>
                    <a:pt x="1835" y="442"/>
                  </a:lnTo>
                  <a:lnTo>
                    <a:pt x="1836" y="451"/>
                  </a:lnTo>
                  <a:lnTo>
                    <a:pt x="1837" y="460"/>
                  </a:lnTo>
                  <a:lnTo>
                    <a:pt x="1836" y="469"/>
                  </a:lnTo>
                  <a:lnTo>
                    <a:pt x="1835" y="478"/>
                  </a:lnTo>
                  <a:lnTo>
                    <a:pt x="1833" y="487"/>
                  </a:lnTo>
                  <a:lnTo>
                    <a:pt x="1828" y="495"/>
                  </a:lnTo>
                  <a:lnTo>
                    <a:pt x="1825" y="504"/>
                  </a:lnTo>
                  <a:lnTo>
                    <a:pt x="1820" y="512"/>
                  </a:lnTo>
                  <a:lnTo>
                    <a:pt x="1815" y="519"/>
                  </a:lnTo>
                  <a:lnTo>
                    <a:pt x="1809" y="525"/>
                  </a:lnTo>
                  <a:lnTo>
                    <a:pt x="1803" y="531"/>
                  </a:lnTo>
                  <a:lnTo>
                    <a:pt x="1796" y="536"/>
                  </a:lnTo>
                  <a:lnTo>
                    <a:pt x="1788" y="541"/>
                  </a:lnTo>
                  <a:lnTo>
                    <a:pt x="1780" y="545"/>
                  </a:lnTo>
                  <a:lnTo>
                    <a:pt x="1772" y="548"/>
                  </a:lnTo>
                  <a:lnTo>
                    <a:pt x="1763" y="550"/>
                  </a:lnTo>
                  <a:lnTo>
                    <a:pt x="1753" y="551"/>
                  </a:lnTo>
                  <a:lnTo>
                    <a:pt x="1744" y="552"/>
                  </a:lnTo>
                  <a:lnTo>
                    <a:pt x="1194" y="552"/>
                  </a:lnTo>
                  <a:lnTo>
                    <a:pt x="1184" y="551"/>
                  </a:lnTo>
                  <a:lnTo>
                    <a:pt x="1175" y="550"/>
                  </a:lnTo>
                  <a:lnTo>
                    <a:pt x="1166" y="548"/>
                  </a:lnTo>
                  <a:lnTo>
                    <a:pt x="1158" y="545"/>
                  </a:lnTo>
                  <a:lnTo>
                    <a:pt x="1150" y="541"/>
                  </a:lnTo>
                  <a:lnTo>
                    <a:pt x="1142" y="536"/>
                  </a:lnTo>
                  <a:lnTo>
                    <a:pt x="1135" y="531"/>
                  </a:lnTo>
                  <a:lnTo>
                    <a:pt x="1129" y="525"/>
                  </a:lnTo>
                  <a:lnTo>
                    <a:pt x="1123" y="519"/>
                  </a:lnTo>
                  <a:lnTo>
                    <a:pt x="1117" y="512"/>
                  </a:lnTo>
                  <a:lnTo>
                    <a:pt x="1112" y="504"/>
                  </a:lnTo>
                  <a:lnTo>
                    <a:pt x="1108" y="495"/>
                  </a:lnTo>
                  <a:lnTo>
                    <a:pt x="1105" y="487"/>
                  </a:lnTo>
                  <a:lnTo>
                    <a:pt x="1103" y="478"/>
                  </a:lnTo>
                  <a:lnTo>
                    <a:pt x="1102" y="469"/>
                  </a:lnTo>
                  <a:lnTo>
                    <a:pt x="1101" y="460"/>
                  </a:lnTo>
                  <a:lnTo>
                    <a:pt x="1102" y="451"/>
                  </a:lnTo>
                  <a:lnTo>
                    <a:pt x="1103" y="442"/>
                  </a:lnTo>
                  <a:lnTo>
                    <a:pt x="1105" y="433"/>
                  </a:lnTo>
                  <a:lnTo>
                    <a:pt x="1108" y="424"/>
                  </a:lnTo>
                  <a:lnTo>
                    <a:pt x="1112" y="416"/>
                  </a:lnTo>
                  <a:lnTo>
                    <a:pt x="1117" y="408"/>
                  </a:lnTo>
                  <a:lnTo>
                    <a:pt x="1123" y="401"/>
                  </a:lnTo>
                  <a:lnTo>
                    <a:pt x="1129" y="395"/>
                  </a:lnTo>
                  <a:lnTo>
                    <a:pt x="1135" y="389"/>
                  </a:lnTo>
                  <a:lnTo>
                    <a:pt x="1142" y="384"/>
                  </a:lnTo>
                  <a:lnTo>
                    <a:pt x="1150" y="379"/>
                  </a:lnTo>
                  <a:lnTo>
                    <a:pt x="1158" y="376"/>
                  </a:lnTo>
                  <a:lnTo>
                    <a:pt x="1166" y="373"/>
                  </a:lnTo>
                  <a:lnTo>
                    <a:pt x="1175" y="370"/>
                  </a:lnTo>
                  <a:lnTo>
                    <a:pt x="1184" y="369"/>
                  </a:lnTo>
                  <a:lnTo>
                    <a:pt x="1194" y="369"/>
                  </a:lnTo>
                  <a:close/>
                  <a:moveTo>
                    <a:pt x="1468" y="5328"/>
                  </a:moveTo>
                  <a:lnTo>
                    <a:pt x="1468" y="5328"/>
                  </a:lnTo>
                  <a:lnTo>
                    <a:pt x="1454" y="5328"/>
                  </a:lnTo>
                  <a:lnTo>
                    <a:pt x="1441" y="5327"/>
                  </a:lnTo>
                  <a:lnTo>
                    <a:pt x="1427" y="5325"/>
                  </a:lnTo>
                  <a:lnTo>
                    <a:pt x="1414" y="5322"/>
                  </a:lnTo>
                  <a:lnTo>
                    <a:pt x="1399" y="5319"/>
                  </a:lnTo>
                  <a:lnTo>
                    <a:pt x="1387" y="5316"/>
                  </a:lnTo>
                  <a:lnTo>
                    <a:pt x="1374" y="5312"/>
                  </a:lnTo>
                  <a:lnTo>
                    <a:pt x="1362" y="5307"/>
                  </a:lnTo>
                  <a:lnTo>
                    <a:pt x="1350" y="5300"/>
                  </a:lnTo>
                  <a:lnTo>
                    <a:pt x="1338" y="5294"/>
                  </a:lnTo>
                  <a:lnTo>
                    <a:pt x="1325" y="5288"/>
                  </a:lnTo>
                  <a:lnTo>
                    <a:pt x="1314" y="5281"/>
                  </a:lnTo>
                  <a:lnTo>
                    <a:pt x="1304" y="5273"/>
                  </a:lnTo>
                  <a:lnTo>
                    <a:pt x="1294" y="5265"/>
                  </a:lnTo>
                  <a:lnTo>
                    <a:pt x="1284" y="5257"/>
                  </a:lnTo>
                  <a:lnTo>
                    <a:pt x="1274" y="5248"/>
                  </a:lnTo>
                  <a:lnTo>
                    <a:pt x="1265" y="5238"/>
                  </a:lnTo>
                  <a:lnTo>
                    <a:pt x="1256" y="5227"/>
                  </a:lnTo>
                  <a:lnTo>
                    <a:pt x="1248" y="5217"/>
                  </a:lnTo>
                  <a:lnTo>
                    <a:pt x="1240" y="5206"/>
                  </a:lnTo>
                  <a:lnTo>
                    <a:pt x="1233" y="5195"/>
                  </a:lnTo>
                  <a:lnTo>
                    <a:pt x="1227" y="5184"/>
                  </a:lnTo>
                  <a:lnTo>
                    <a:pt x="1221" y="5172"/>
                  </a:lnTo>
                  <a:lnTo>
                    <a:pt x="1215" y="5159"/>
                  </a:lnTo>
                  <a:lnTo>
                    <a:pt x="1210" y="5147"/>
                  </a:lnTo>
                  <a:lnTo>
                    <a:pt x="1206" y="5134"/>
                  </a:lnTo>
                  <a:lnTo>
                    <a:pt x="1202" y="5121"/>
                  </a:lnTo>
                  <a:lnTo>
                    <a:pt x="1199" y="5108"/>
                  </a:lnTo>
                  <a:lnTo>
                    <a:pt x="1197" y="5095"/>
                  </a:lnTo>
                  <a:lnTo>
                    <a:pt x="1195" y="5080"/>
                  </a:lnTo>
                  <a:lnTo>
                    <a:pt x="1194" y="5066"/>
                  </a:lnTo>
                  <a:lnTo>
                    <a:pt x="1194" y="5052"/>
                  </a:lnTo>
                  <a:lnTo>
                    <a:pt x="1194" y="5038"/>
                  </a:lnTo>
                  <a:lnTo>
                    <a:pt x="1195" y="5025"/>
                  </a:lnTo>
                  <a:lnTo>
                    <a:pt x="1197" y="5010"/>
                  </a:lnTo>
                  <a:lnTo>
                    <a:pt x="1199" y="4997"/>
                  </a:lnTo>
                  <a:lnTo>
                    <a:pt x="1202" y="4983"/>
                  </a:lnTo>
                  <a:lnTo>
                    <a:pt x="1206" y="4970"/>
                  </a:lnTo>
                  <a:lnTo>
                    <a:pt x="1210" y="4958"/>
                  </a:lnTo>
                  <a:lnTo>
                    <a:pt x="1215" y="4945"/>
                  </a:lnTo>
                  <a:lnTo>
                    <a:pt x="1221" y="4932"/>
                  </a:lnTo>
                  <a:lnTo>
                    <a:pt x="1227" y="4921"/>
                  </a:lnTo>
                  <a:lnTo>
                    <a:pt x="1233" y="4909"/>
                  </a:lnTo>
                  <a:lnTo>
                    <a:pt x="1240" y="4898"/>
                  </a:lnTo>
                  <a:lnTo>
                    <a:pt x="1248" y="4888"/>
                  </a:lnTo>
                  <a:lnTo>
                    <a:pt x="1256" y="4876"/>
                  </a:lnTo>
                  <a:lnTo>
                    <a:pt x="1265" y="4867"/>
                  </a:lnTo>
                  <a:lnTo>
                    <a:pt x="1274" y="4857"/>
                  </a:lnTo>
                  <a:lnTo>
                    <a:pt x="1284" y="4848"/>
                  </a:lnTo>
                  <a:lnTo>
                    <a:pt x="1294" y="4840"/>
                  </a:lnTo>
                  <a:lnTo>
                    <a:pt x="1304" y="4832"/>
                  </a:lnTo>
                  <a:lnTo>
                    <a:pt x="1314" y="4824"/>
                  </a:lnTo>
                  <a:lnTo>
                    <a:pt x="1325" y="4817"/>
                  </a:lnTo>
                  <a:lnTo>
                    <a:pt x="1338" y="4810"/>
                  </a:lnTo>
                  <a:lnTo>
                    <a:pt x="1350" y="4803"/>
                  </a:lnTo>
                  <a:lnTo>
                    <a:pt x="1362" y="4798"/>
                  </a:lnTo>
                  <a:lnTo>
                    <a:pt x="1374" y="4793"/>
                  </a:lnTo>
                  <a:lnTo>
                    <a:pt x="1387" y="4789"/>
                  </a:lnTo>
                  <a:lnTo>
                    <a:pt x="1399" y="4785"/>
                  </a:lnTo>
                  <a:lnTo>
                    <a:pt x="1414" y="4782"/>
                  </a:lnTo>
                  <a:lnTo>
                    <a:pt x="1427" y="4780"/>
                  </a:lnTo>
                  <a:lnTo>
                    <a:pt x="1441" y="4778"/>
                  </a:lnTo>
                  <a:lnTo>
                    <a:pt x="1454" y="4777"/>
                  </a:lnTo>
                  <a:lnTo>
                    <a:pt x="1468" y="4777"/>
                  </a:lnTo>
                  <a:lnTo>
                    <a:pt x="1483" y="4777"/>
                  </a:lnTo>
                  <a:lnTo>
                    <a:pt x="1497" y="4778"/>
                  </a:lnTo>
                  <a:lnTo>
                    <a:pt x="1511" y="4780"/>
                  </a:lnTo>
                  <a:lnTo>
                    <a:pt x="1524" y="4782"/>
                  </a:lnTo>
                  <a:lnTo>
                    <a:pt x="1537" y="4785"/>
                  </a:lnTo>
                  <a:lnTo>
                    <a:pt x="1551" y="4789"/>
                  </a:lnTo>
                  <a:lnTo>
                    <a:pt x="1564" y="4793"/>
                  </a:lnTo>
                  <a:lnTo>
                    <a:pt x="1576" y="4798"/>
                  </a:lnTo>
                  <a:lnTo>
                    <a:pt x="1588" y="4803"/>
                  </a:lnTo>
                  <a:lnTo>
                    <a:pt x="1600" y="4810"/>
                  </a:lnTo>
                  <a:lnTo>
                    <a:pt x="1611" y="4817"/>
                  </a:lnTo>
                  <a:lnTo>
                    <a:pt x="1623" y="4824"/>
                  </a:lnTo>
                  <a:lnTo>
                    <a:pt x="1634" y="4832"/>
                  </a:lnTo>
                  <a:lnTo>
                    <a:pt x="1644" y="4840"/>
                  </a:lnTo>
                  <a:lnTo>
                    <a:pt x="1654" y="4848"/>
                  </a:lnTo>
                  <a:lnTo>
                    <a:pt x="1664" y="4857"/>
                  </a:lnTo>
                  <a:lnTo>
                    <a:pt x="1673" y="4867"/>
                  </a:lnTo>
                  <a:lnTo>
                    <a:pt x="1681" y="4876"/>
                  </a:lnTo>
                  <a:lnTo>
                    <a:pt x="1690" y="4888"/>
                  </a:lnTo>
                  <a:lnTo>
                    <a:pt x="1698" y="4898"/>
                  </a:lnTo>
                  <a:lnTo>
                    <a:pt x="1705" y="4909"/>
                  </a:lnTo>
                  <a:lnTo>
                    <a:pt x="1711" y="4921"/>
                  </a:lnTo>
                  <a:lnTo>
                    <a:pt x="1717" y="4932"/>
                  </a:lnTo>
                  <a:lnTo>
                    <a:pt x="1723" y="4945"/>
                  </a:lnTo>
                  <a:lnTo>
                    <a:pt x="1728" y="4958"/>
                  </a:lnTo>
                  <a:lnTo>
                    <a:pt x="1732" y="4970"/>
                  </a:lnTo>
                  <a:lnTo>
                    <a:pt x="1736" y="4983"/>
                  </a:lnTo>
                  <a:lnTo>
                    <a:pt x="1739" y="4997"/>
                  </a:lnTo>
                  <a:lnTo>
                    <a:pt x="1741" y="5010"/>
                  </a:lnTo>
                  <a:lnTo>
                    <a:pt x="1743" y="5025"/>
                  </a:lnTo>
                  <a:lnTo>
                    <a:pt x="1744" y="5038"/>
                  </a:lnTo>
                  <a:lnTo>
                    <a:pt x="1744" y="5052"/>
                  </a:lnTo>
                  <a:lnTo>
                    <a:pt x="1744" y="5066"/>
                  </a:lnTo>
                  <a:lnTo>
                    <a:pt x="1743" y="5080"/>
                  </a:lnTo>
                  <a:lnTo>
                    <a:pt x="1741" y="5095"/>
                  </a:lnTo>
                  <a:lnTo>
                    <a:pt x="1739" y="5108"/>
                  </a:lnTo>
                  <a:lnTo>
                    <a:pt x="1736" y="5121"/>
                  </a:lnTo>
                  <a:lnTo>
                    <a:pt x="1732" y="5134"/>
                  </a:lnTo>
                  <a:lnTo>
                    <a:pt x="1728" y="5147"/>
                  </a:lnTo>
                  <a:lnTo>
                    <a:pt x="1723" y="5159"/>
                  </a:lnTo>
                  <a:lnTo>
                    <a:pt x="1717" y="5172"/>
                  </a:lnTo>
                  <a:lnTo>
                    <a:pt x="1711" y="5184"/>
                  </a:lnTo>
                  <a:lnTo>
                    <a:pt x="1705" y="5195"/>
                  </a:lnTo>
                  <a:lnTo>
                    <a:pt x="1698" y="5206"/>
                  </a:lnTo>
                  <a:lnTo>
                    <a:pt x="1690" y="5217"/>
                  </a:lnTo>
                  <a:lnTo>
                    <a:pt x="1681" y="5227"/>
                  </a:lnTo>
                  <a:lnTo>
                    <a:pt x="1673" y="5238"/>
                  </a:lnTo>
                  <a:lnTo>
                    <a:pt x="1664" y="5248"/>
                  </a:lnTo>
                  <a:lnTo>
                    <a:pt x="1654" y="5257"/>
                  </a:lnTo>
                  <a:lnTo>
                    <a:pt x="1644" y="5265"/>
                  </a:lnTo>
                  <a:lnTo>
                    <a:pt x="1634" y="5273"/>
                  </a:lnTo>
                  <a:lnTo>
                    <a:pt x="1623" y="5281"/>
                  </a:lnTo>
                  <a:lnTo>
                    <a:pt x="1611" y="5288"/>
                  </a:lnTo>
                  <a:lnTo>
                    <a:pt x="1600" y="5294"/>
                  </a:lnTo>
                  <a:lnTo>
                    <a:pt x="1588" y="5300"/>
                  </a:lnTo>
                  <a:lnTo>
                    <a:pt x="1576" y="5307"/>
                  </a:lnTo>
                  <a:lnTo>
                    <a:pt x="1564" y="5312"/>
                  </a:lnTo>
                  <a:lnTo>
                    <a:pt x="1551" y="5316"/>
                  </a:lnTo>
                  <a:lnTo>
                    <a:pt x="1537" y="5319"/>
                  </a:lnTo>
                  <a:lnTo>
                    <a:pt x="1524" y="5322"/>
                  </a:lnTo>
                  <a:lnTo>
                    <a:pt x="1511" y="5325"/>
                  </a:lnTo>
                  <a:lnTo>
                    <a:pt x="1497" y="5327"/>
                  </a:lnTo>
                  <a:lnTo>
                    <a:pt x="1483" y="5328"/>
                  </a:lnTo>
                  <a:lnTo>
                    <a:pt x="1468" y="5328"/>
                  </a:lnTo>
                  <a:close/>
                  <a:moveTo>
                    <a:pt x="2755" y="4593"/>
                  </a:moveTo>
                  <a:lnTo>
                    <a:pt x="183" y="4593"/>
                  </a:lnTo>
                  <a:lnTo>
                    <a:pt x="183" y="919"/>
                  </a:lnTo>
                  <a:lnTo>
                    <a:pt x="2755" y="919"/>
                  </a:lnTo>
                  <a:lnTo>
                    <a:pt x="2755" y="4593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275261" y="4682374"/>
            <a:ext cx="611524" cy="611524"/>
            <a:chOff x="4485555" y="4007017"/>
            <a:chExt cx="611524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38" name="任意多边形 37"/>
            <p:cNvSpPr/>
            <p:nvPr/>
          </p:nvSpPr>
          <p:spPr>
            <a:xfrm>
              <a:off x="4485555" y="4007017"/>
              <a:ext cx="611524" cy="611524"/>
            </a:xfrm>
            <a:custGeom>
              <a:avLst/>
              <a:gdLst>
                <a:gd name="connsiteX0" fmla="*/ 413083 w 772417"/>
                <a:gd name="connsiteY0" fmla="*/ 961 h 772415"/>
                <a:gd name="connsiteX1" fmla="*/ 720620 w 772417"/>
                <a:gd name="connsiteY1" fmla="*/ 193136 h 772415"/>
                <a:gd name="connsiteX2" fmla="*/ 579281 w 772417"/>
                <a:gd name="connsiteY2" fmla="*/ 720618 h 772415"/>
                <a:gd name="connsiteX3" fmla="*/ 51799 w 772417"/>
                <a:gd name="connsiteY3" fmla="*/ 579279 h 772415"/>
                <a:gd name="connsiteX4" fmla="*/ 193137 w 772417"/>
                <a:gd name="connsiteY4" fmla="*/ 51797 h 772415"/>
                <a:gd name="connsiteX5" fmla="*/ 413083 w 772417"/>
                <a:gd name="connsiteY5" fmla="*/ 961 h 77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5">
                  <a:moveTo>
                    <a:pt x="413083" y="961"/>
                  </a:moveTo>
                  <a:cubicBezTo>
                    <a:pt x="536733" y="9700"/>
                    <a:pt x="653976" y="77705"/>
                    <a:pt x="720620" y="193136"/>
                  </a:cubicBezTo>
                  <a:cubicBezTo>
                    <a:pt x="827250" y="377825"/>
                    <a:pt x="763971" y="613987"/>
                    <a:pt x="579281" y="720618"/>
                  </a:cubicBezTo>
                  <a:cubicBezTo>
                    <a:pt x="394592" y="827248"/>
                    <a:pt x="158429" y="763969"/>
                    <a:pt x="51799" y="579279"/>
                  </a:cubicBezTo>
                  <a:cubicBezTo>
                    <a:pt x="-54832" y="394590"/>
                    <a:pt x="8448" y="158428"/>
                    <a:pt x="193137" y="51797"/>
                  </a:cubicBezTo>
                  <a:cubicBezTo>
                    <a:pt x="262396" y="11811"/>
                    <a:pt x="338893" y="-4282"/>
                    <a:pt x="413083" y="961"/>
                  </a:cubicBezTo>
                  <a:close/>
                </a:path>
              </a:pathLst>
            </a:cu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宋体"/>
                <a:cs typeface="+mn-cs"/>
              </a:endParaRPr>
            </a:p>
          </p:txBody>
        </p:sp>
        <p:sp>
          <p:nvSpPr>
            <p:cNvPr id="39" name="KSO_Shape"/>
            <p:cNvSpPr/>
            <p:nvPr/>
          </p:nvSpPr>
          <p:spPr bwMode="auto">
            <a:xfrm>
              <a:off x="4621171" y="4212952"/>
              <a:ext cx="340293" cy="199655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582442" y="5437049"/>
            <a:ext cx="610268" cy="611524"/>
            <a:chOff x="5792736" y="4761692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41" name="任意多边形 40"/>
            <p:cNvSpPr/>
            <p:nvPr/>
          </p:nvSpPr>
          <p:spPr>
            <a:xfrm>
              <a:off x="5792736" y="4761692"/>
              <a:ext cx="610268" cy="611524"/>
            </a:xfrm>
            <a:custGeom>
              <a:avLst/>
              <a:gdLst>
                <a:gd name="connsiteX0" fmla="*/ 413082 w 772416"/>
                <a:gd name="connsiteY0" fmla="*/ 961 h 772415"/>
                <a:gd name="connsiteX1" fmla="*/ 720619 w 772416"/>
                <a:gd name="connsiteY1" fmla="*/ 193135 h 772415"/>
                <a:gd name="connsiteX2" fmla="*/ 579280 w 772416"/>
                <a:gd name="connsiteY2" fmla="*/ 720618 h 772415"/>
                <a:gd name="connsiteX3" fmla="*/ 51797 w 772416"/>
                <a:gd name="connsiteY3" fmla="*/ 579279 h 772415"/>
                <a:gd name="connsiteX4" fmla="*/ 193136 w 772416"/>
                <a:gd name="connsiteY4" fmla="*/ 51797 h 772415"/>
                <a:gd name="connsiteX5" fmla="*/ 413082 w 772416"/>
                <a:gd name="connsiteY5" fmla="*/ 961 h 77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6" h="772415">
                  <a:moveTo>
                    <a:pt x="413082" y="961"/>
                  </a:moveTo>
                  <a:cubicBezTo>
                    <a:pt x="536732" y="9699"/>
                    <a:pt x="653975" y="77704"/>
                    <a:pt x="720619" y="193135"/>
                  </a:cubicBezTo>
                  <a:cubicBezTo>
                    <a:pt x="827249" y="377825"/>
                    <a:pt x="763970" y="613987"/>
                    <a:pt x="579280" y="720618"/>
                  </a:cubicBezTo>
                  <a:cubicBezTo>
                    <a:pt x="394591" y="827248"/>
                    <a:pt x="158428" y="763969"/>
                    <a:pt x="51797" y="579279"/>
                  </a:cubicBezTo>
                  <a:cubicBezTo>
                    <a:pt x="-54833" y="394590"/>
                    <a:pt x="8446" y="158427"/>
                    <a:pt x="193136" y="51797"/>
                  </a:cubicBezTo>
                  <a:cubicBezTo>
                    <a:pt x="262395" y="11810"/>
                    <a:pt x="338892" y="-4283"/>
                    <a:pt x="413082" y="961"/>
                  </a:cubicBezTo>
                  <a:close/>
                </a:path>
              </a:pathLst>
            </a:cu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宋体"/>
                <a:cs typeface="+mn-cs"/>
              </a:endParaRPr>
            </a:p>
          </p:txBody>
        </p:sp>
        <p:sp>
          <p:nvSpPr>
            <p:cNvPr id="42" name="KSO_Shape"/>
            <p:cNvSpPr/>
            <p:nvPr/>
          </p:nvSpPr>
          <p:spPr>
            <a:xfrm>
              <a:off x="5962254" y="4932466"/>
              <a:ext cx="271230" cy="269975"/>
            </a:xfrm>
            <a:custGeom>
              <a:avLst/>
              <a:gdLst>
                <a:gd name="connsiteX0" fmla="*/ 320662 w 792088"/>
                <a:gd name="connsiteY0" fmla="*/ 99114 h 792088"/>
                <a:gd name="connsiteX1" fmla="*/ 320662 w 792088"/>
                <a:gd name="connsiteY1" fmla="*/ 475062 h 792088"/>
                <a:gd name="connsiteX2" fmla="*/ 696610 w 792088"/>
                <a:gd name="connsiteY2" fmla="*/ 475062 h 792088"/>
                <a:gd name="connsiteX3" fmla="*/ 696610 w 792088"/>
                <a:gd name="connsiteY3" fmla="*/ 434076 h 792088"/>
                <a:gd name="connsiteX4" fmla="*/ 361648 w 792088"/>
                <a:gd name="connsiteY4" fmla="*/ 434076 h 792088"/>
                <a:gd name="connsiteX5" fmla="*/ 361648 w 792088"/>
                <a:gd name="connsiteY5" fmla="*/ 99114 h 792088"/>
                <a:gd name="connsiteX6" fmla="*/ 396044 w 792088"/>
                <a:gd name="connsiteY6" fmla="*/ 0 h 792088"/>
                <a:gd name="connsiteX7" fmla="*/ 792088 w 792088"/>
                <a:gd name="connsiteY7" fmla="*/ 396044 h 792088"/>
                <a:gd name="connsiteX8" fmla="*/ 396044 w 792088"/>
                <a:gd name="connsiteY8" fmla="*/ 792088 h 792088"/>
                <a:gd name="connsiteX9" fmla="*/ 0 w 792088"/>
                <a:gd name="connsiteY9" fmla="*/ 396044 h 792088"/>
                <a:gd name="connsiteX10" fmla="*/ 396044 w 792088"/>
                <a:gd name="connsiteY10" fmla="*/ 0 h 792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92088" h="792088">
                  <a:moveTo>
                    <a:pt x="320662" y="99114"/>
                  </a:moveTo>
                  <a:lnTo>
                    <a:pt x="320662" y="475062"/>
                  </a:lnTo>
                  <a:lnTo>
                    <a:pt x="696610" y="475062"/>
                  </a:lnTo>
                  <a:lnTo>
                    <a:pt x="696610" y="434076"/>
                  </a:lnTo>
                  <a:lnTo>
                    <a:pt x="361648" y="434076"/>
                  </a:lnTo>
                  <a:lnTo>
                    <a:pt x="361648" y="99114"/>
                  </a:lnTo>
                  <a:close/>
                  <a:moveTo>
                    <a:pt x="396044" y="0"/>
                  </a:moveTo>
                  <a:cubicBezTo>
                    <a:pt x="614773" y="0"/>
                    <a:pt x="792088" y="177315"/>
                    <a:pt x="792088" y="396044"/>
                  </a:cubicBezTo>
                  <a:cubicBezTo>
                    <a:pt x="792088" y="614773"/>
                    <a:pt x="614773" y="792088"/>
                    <a:pt x="396044" y="792088"/>
                  </a:cubicBezTo>
                  <a:cubicBezTo>
                    <a:pt x="177315" y="792088"/>
                    <a:pt x="0" y="614773"/>
                    <a:pt x="0" y="396044"/>
                  </a:cubicBezTo>
                  <a:cubicBezTo>
                    <a:pt x="0" y="177315"/>
                    <a:pt x="177315" y="0"/>
                    <a:pt x="396044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28575" cap="flat" cmpd="sng" algn="ctr">
              <a:noFill/>
              <a:prstDash val="solid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889622" y="3173028"/>
            <a:ext cx="610268" cy="611524"/>
            <a:chOff x="7099916" y="2497671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44" name="任意多边形 43"/>
            <p:cNvSpPr/>
            <p:nvPr/>
          </p:nvSpPr>
          <p:spPr>
            <a:xfrm>
              <a:off x="7099916" y="2497671"/>
              <a:ext cx="610268" cy="611524"/>
            </a:xfrm>
            <a:custGeom>
              <a:avLst/>
              <a:gdLst>
                <a:gd name="connsiteX0" fmla="*/ 413081 w 772416"/>
                <a:gd name="connsiteY0" fmla="*/ 962 h 772417"/>
                <a:gd name="connsiteX1" fmla="*/ 720618 w 772416"/>
                <a:gd name="connsiteY1" fmla="*/ 193137 h 772417"/>
                <a:gd name="connsiteX2" fmla="*/ 579280 w 772416"/>
                <a:gd name="connsiteY2" fmla="*/ 720619 h 772417"/>
                <a:gd name="connsiteX3" fmla="*/ 51797 w 772416"/>
                <a:gd name="connsiteY3" fmla="*/ 579281 h 772417"/>
                <a:gd name="connsiteX4" fmla="*/ 193136 w 772416"/>
                <a:gd name="connsiteY4" fmla="*/ 51798 h 772417"/>
                <a:gd name="connsiteX5" fmla="*/ 413081 w 772416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6" h="772417">
                  <a:moveTo>
                    <a:pt x="413081" y="962"/>
                  </a:moveTo>
                  <a:cubicBezTo>
                    <a:pt x="536732" y="9701"/>
                    <a:pt x="653974" y="77706"/>
                    <a:pt x="720618" y="193137"/>
                  </a:cubicBezTo>
                  <a:cubicBezTo>
                    <a:pt x="827249" y="377826"/>
                    <a:pt x="763969" y="613989"/>
                    <a:pt x="579280" y="720619"/>
                  </a:cubicBezTo>
                  <a:cubicBezTo>
                    <a:pt x="394590" y="827250"/>
                    <a:pt x="158428" y="763970"/>
                    <a:pt x="51797" y="579281"/>
                  </a:cubicBezTo>
                  <a:cubicBezTo>
                    <a:pt x="-54833" y="394591"/>
                    <a:pt x="8446" y="158429"/>
                    <a:pt x="193136" y="51798"/>
                  </a:cubicBezTo>
                  <a:cubicBezTo>
                    <a:pt x="262394" y="11812"/>
                    <a:pt x="338891" y="-4281"/>
                    <a:pt x="413081" y="962"/>
                  </a:cubicBezTo>
                  <a:close/>
                </a:path>
              </a:pathLst>
            </a:cu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宋体"/>
                <a:cs typeface="+mn-cs"/>
              </a:endParaRPr>
            </a:p>
          </p:txBody>
        </p:sp>
        <p:sp>
          <p:nvSpPr>
            <p:cNvPr id="45" name="KSO_Shape"/>
            <p:cNvSpPr/>
            <p:nvPr/>
          </p:nvSpPr>
          <p:spPr bwMode="auto">
            <a:xfrm>
              <a:off x="7300826" y="2658400"/>
              <a:ext cx="271230" cy="246116"/>
            </a:xfrm>
            <a:custGeom>
              <a:avLst/>
              <a:gdLst>
                <a:gd name="T0" fmla="*/ 726341 w 2395538"/>
                <a:gd name="T1" fmla="*/ 2170112 h 2170112"/>
                <a:gd name="T2" fmla="*/ 1441768 w 2395538"/>
                <a:gd name="T3" fmla="*/ 728510 h 2170112"/>
                <a:gd name="T4" fmla="*/ 1885633 w 2395538"/>
                <a:gd name="T5" fmla="*/ 1143658 h 2170112"/>
                <a:gd name="T6" fmla="*/ 1870393 w 2395538"/>
                <a:gd name="T7" fmla="*/ 1187775 h 2170112"/>
                <a:gd name="T8" fmla="*/ 1824038 w 2395538"/>
                <a:gd name="T9" fmla="*/ 1209358 h 2170112"/>
                <a:gd name="T10" fmla="*/ 1774825 w 2395538"/>
                <a:gd name="T11" fmla="*/ 1196345 h 2170112"/>
                <a:gd name="T12" fmla="*/ 87630 w 2395538"/>
                <a:gd name="T13" fmla="*/ 1207136 h 2170112"/>
                <a:gd name="T14" fmla="*/ 36195 w 2395538"/>
                <a:gd name="T15" fmla="*/ 1203010 h 2170112"/>
                <a:gd name="T16" fmla="*/ 2540 w 2395538"/>
                <a:gd name="T17" fmla="*/ 1166510 h 2170112"/>
                <a:gd name="T18" fmla="*/ 7937 w 2395538"/>
                <a:gd name="T19" fmla="*/ 1121123 h 2170112"/>
                <a:gd name="T20" fmla="*/ 1968140 w 2395538"/>
                <a:gd name="T21" fmla="*/ 219388 h 2170112"/>
                <a:gd name="T22" fmla="*/ 2114413 w 2395538"/>
                <a:gd name="T23" fmla="*/ 243789 h 2170112"/>
                <a:gd name="T24" fmla="*/ 2240697 w 2395538"/>
                <a:gd name="T25" fmla="*/ 284667 h 2170112"/>
                <a:gd name="T26" fmla="*/ 2388557 w 2395538"/>
                <a:gd name="T27" fmla="*/ 355016 h 2170112"/>
                <a:gd name="T28" fmla="*/ 2336521 w 2395538"/>
                <a:gd name="T29" fmla="*/ 373079 h 2170112"/>
                <a:gd name="T30" fmla="*/ 2250533 w 2395538"/>
                <a:gd name="T31" fmla="*/ 415225 h 2170112"/>
                <a:gd name="T32" fmla="*/ 2138845 w 2395538"/>
                <a:gd name="T33" fmla="*/ 508390 h 2170112"/>
                <a:gd name="T34" fmla="*/ 2044926 w 2395538"/>
                <a:gd name="T35" fmla="*/ 621519 h 2170112"/>
                <a:gd name="T36" fmla="*/ 1960525 w 2395538"/>
                <a:gd name="T37" fmla="*/ 747006 h 2170112"/>
                <a:gd name="T38" fmla="*/ 1902777 w 2395538"/>
                <a:gd name="T39" fmla="*/ 803412 h 2170112"/>
                <a:gd name="T40" fmla="*/ 1832020 w 2395538"/>
                <a:gd name="T41" fmla="*/ 843974 h 2170112"/>
                <a:gd name="T42" fmla="*/ 1753013 w 2395538"/>
                <a:gd name="T43" fmla="*/ 868374 h 2170112"/>
                <a:gd name="T44" fmla="*/ 1568664 w 2395538"/>
                <a:gd name="T45" fmla="*/ 707079 h 2170112"/>
                <a:gd name="T46" fmla="*/ 1657507 w 2395538"/>
                <a:gd name="T47" fmla="*/ 590147 h 2170112"/>
                <a:gd name="T48" fmla="*/ 1736514 w 2395538"/>
                <a:gd name="T49" fmla="*/ 513143 h 2170112"/>
                <a:gd name="T50" fmla="*/ 1825674 w 2395538"/>
                <a:gd name="T51" fmla="*/ 448498 h 2170112"/>
                <a:gd name="T52" fmla="*/ 1925622 w 2395538"/>
                <a:gd name="T53" fmla="*/ 399381 h 2170112"/>
                <a:gd name="T54" fmla="*/ 2033820 w 2395538"/>
                <a:gd name="T55" fmla="*/ 369910 h 2170112"/>
                <a:gd name="T56" fmla="*/ 2147095 w 2395538"/>
                <a:gd name="T57" fmla="*/ 361671 h 2170112"/>
                <a:gd name="T58" fmla="*/ 2032234 w 2395538"/>
                <a:gd name="T59" fmla="*/ 356601 h 2170112"/>
                <a:gd name="T60" fmla="*/ 1917373 w 2395538"/>
                <a:gd name="T61" fmla="*/ 373713 h 2170112"/>
                <a:gd name="T62" fmla="*/ 1806953 w 2395538"/>
                <a:gd name="T63" fmla="*/ 412690 h 2170112"/>
                <a:gd name="T64" fmla="*/ 1703832 w 2395538"/>
                <a:gd name="T65" fmla="*/ 469730 h 2170112"/>
                <a:gd name="T66" fmla="*/ 1610230 w 2395538"/>
                <a:gd name="T67" fmla="*/ 542297 h 2170112"/>
                <a:gd name="T68" fmla="*/ 1526146 w 2395538"/>
                <a:gd name="T69" fmla="*/ 625638 h 2170112"/>
                <a:gd name="T70" fmla="*/ 1409381 w 2395538"/>
                <a:gd name="T71" fmla="*/ 589196 h 2170112"/>
                <a:gd name="T72" fmla="*/ 1430322 w 2395538"/>
                <a:gd name="T73" fmla="*/ 523601 h 2170112"/>
                <a:gd name="T74" fmla="*/ 1476648 w 2395538"/>
                <a:gd name="T75" fmla="*/ 444696 h 2170112"/>
                <a:gd name="T76" fmla="*/ 1541376 w 2395538"/>
                <a:gd name="T77" fmla="*/ 367375 h 2170112"/>
                <a:gd name="T78" fmla="*/ 1611816 w 2395538"/>
                <a:gd name="T79" fmla="*/ 308117 h 2170112"/>
                <a:gd name="T80" fmla="*/ 1686381 w 2395538"/>
                <a:gd name="T81" fmla="*/ 265337 h 2170112"/>
                <a:gd name="T82" fmla="*/ 1763166 w 2395538"/>
                <a:gd name="T83" fmla="*/ 237134 h 2170112"/>
                <a:gd name="T84" fmla="*/ 1910075 w 2395538"/>
                <a:gd name="T85" fmla="*/ 217487 h 2170112"/>
                <a:gd name="T86" fmla="*/ 1198124 w 2395538"/>
                <a:gd name="T87" fmla="*/ 20298 h 2170112"/>
                <a:gd name="T88" fmla="*/ 1336237 w 2395538"/>
                <a:gd name="T89" fmla="*/ 78653 h 2170112"/>
                <a:gd name="T90" fmla="*/ 1406886 w 2395538"/>
                <a:gd name="T91" fmla="*/ 127177 h 2170112"/>
                <a:gd name="T92" fmla="*/ 1468305 w 2395538"/>
                <a:gd name="T93" fmla="*/ 191241 h 2170112"/>
                <a:gd name="T94" fmla="*/ 1512540 w 2395538"/>
                <a:gd name="T95" fmla="*/ 273066 h 2170112"/>
                <a:gd name="T96" fmla="*/ 1474351 w 2395538"/>
                <a:gd name="T97" fmla="*/ 374554 h 2170112"/>
                <a:gd name="T98" fmla="*/ 1420252 w 2395538"/>
                <a:gd name="T99" fmla="*/ 385654 h 2170112"/>
                <a:gd name="T100" fmla="*/ 1384927 w 2395538"/>
                <a:gd name="T101" fmla="*/ 273700 h 2170112"/>
                <a:gd name="T102" fmla="*/ 1348012 w 2395538"/>
                <a:gd name="T103" fmla="*/ 208050 h 2170112"/>
                <a:gd name="T104" fmla="*/ 1299640 w 2395538"/>
                <a:gd name="T105" fmla="*/ 150963 h 2170112"/>
                <a:gd name="T106" fmla="*/ 1242040 w 2395538"/>
                <a:gd name="T107" fmla="*/ 104659 h 2170112"/>
                <a:gd name="T108" fmla="*/ 1280546 w 2395538"/>
                <a:gd name="T109" fmla="*/ 143986 h 2170112"/>
                <a:gd name="T110" fmla="*/ 1323508 w 2395538"/>
                <a:gd name="T111" fmla="*/ 202024 h 2170112"/>
                <a:gd name="T112" fmla="*/ 1356923 w 2395538"/>
                <a:gd name="T113" fmla="*/ 274969 h 2170112"/>
                <a:gd name="T114" fmla="*/ 1381108 w 2395538"/>
                <a:gd name="T115" fmla="*/ 413880 h 2170112"/>
                <a:gd name="T116" fmla="*/ 1369652 w 2395538"/>
                <a:gd name="T117" fmla="*/ 554378 h 2170112"/>
                <a:gd name="T118" fmla="*/ 1166937 w 2395538"/>
                <a:gd name="T119" fmla="*/ 363136 h 2170112"/>
                <a:gd name="T120" fmla="*/ 1178711 w 2395538"/>
                <a:gd name="T121" fmla="*/ 227079 h 2170112"/>
                <a:gd name="T122" fmla="*/ 1172028 w 2395538"/>
                <a:gd name="T123" fmla="*/ 132568 h 2170112"/>
                <a:gd name="T124" fmla="*/ 1144342 w 2395538"/>
                <a:gd name="T125" fmla="*/ 45670 h 2170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95538" h="2170112">
                  <a:moveTo>
                    <a:pt x="940433" y="595312"/>
                  </a:moveTo>
                  <a:lnTo>
                    <a:pt x="1643062" y="1217102"/>
                  </a:lnTo>
                  <a:lnTo>
                    <a:pt x="1643062" y="2170112"/>
                  </a:lnTo>
                  <a:lnTo>
                    <a:pt x="1433735" y="2170112"/>
                  </a:lnTo>
                  <a:lnTo>
                    <a:pt x="1159290" y="2170112"/>
                  </a:lnTo>
                  <a:lnTo>
                    <a:pt x="1159290" y="1557214"/>
                  </a:lnTo>
                  <a:lnTo>
                    <a:pt x="726341" y="1557214"/>
                  </a:lnTo>
                  <a:lnTo>
                    <a:pt x="726341" y="2170112"/>
                  </a:lnTo>
                  <a:lnTo>
                    <a:pt x="612307" y="2170112"/>
                  </a:lnTo>
                  <a:lnTo>
                    <a:pt x="242887" y="2170112"/>
                  </a:lnTo>
                  <a:lnTo>
                    <a:pt x="242887" y="1655658"/>
                  </a:lnTo>
                  <a:lnTo>
                    <a:pt x="242887" y="1217102"/>
                  </a:lnTo>
                  <a:lnTo>
                    <a:pt x="940433" y="595312"/>
                  </a:lnTo>
                  <a:close/>
                  <a:moveTo>
                    <a:pt x="942657" y="284162"/>
                  </a:moveTo>
                  <a:lnTo>
                    <a:pt x="1252855" y="559975"/>
                  </a:lnTo>
                  <a:lnTo>
                    <a:pt x="1441768" y="728510"/>
                  </a:lnTo>
                  <a:lnTo>
                    <a:pt x="1865630" y="1106523"/>
                  </a:lnTo>
                  <a:lnTo>
                    <a:pt x="1870393" y="1110966"/>
                  </a:lnTo>
                  <a:lnTo>
                    <a:pt x="1874520" y="1115727"/>
                  </a:lnTo>
                  <a:lnTo>
                    <a:pt x="1878013" y="1121123"/>
                  </a:lnTo>
                  <a:lnTo>
                    <a:pt x="1880553" y="1126519"/>
                  </a:lnTo>
                  <a:lnTo>
                    <a:pt x="1882775" y="1132232"/>
                  </a:lnTo>
                  <a:lnTo>
                    <a:pt x="1884680" y="1137627"/>
                  </a:lnTo>
                  <a:lnTo>
                    <a:pt x="1885633" y="1143658"/>
                  </a:lnTo>
                  <a:lnTo>
                    <a:pt x="1885950" y="1149053"/>
                  </a:lnTo>
                  <a:lnTo>
                    <a:pt x="1885633" y="1155084"/>
                  </a:lnTo>
                  <a:lnTo>
                    <a:pt x="1884680" y="1160797"/>
                  </a:lnTo>
                  <a:lnTo>
                    <a:pt x="1882775" y="1166510"/>
                  </a:lnTo>
                  <a:lnTo>
                    <a:pt x="1880553" y="1171906"/>
                  </a:lnTo>
                  <a:lnTo>
                    <a:pt x="1878013" y="1177619"/>
                  </a:lnTo>
                  <a:lnTo>
                    <a:pt x="1874520" y="1182697"/>
                  </a:lnTo>
                  <a:lnTo>
                    <a:pt x="1870393" y="1187775"/>
                  </a:lnTo>
                  <a:lnTo>
                    <a:pt x="1865630" y="1192219"/>
                  </a:lnTo>
                  <a:lnTo>
                    <a:pt x="1860550" y="1196345"/>
                  </a:lnTo>
                  <a:lnTo>
                    <a:pt x="1855153" y="1200153"/>
                  </a:lnTo>
                  <a:lnTo>
                    <a:pt x="1849438" y="1203010"/>
                  </a:lnTo>
                  <a:lnTo>
                    <a:pt x="1843405" y="1205549"/>
                  </a:lnTo>
                  <a:lnTo>
                    <a:pt x="1836738" y="1207453"/>
                  </a:lnTo>
                  <a:lnTo>
                    <a:pt x="1830705" y="1208723"/>
                  </a:lnTo>
                  <a:lnTo>
                    <a:pt x="1824038" y="1209358"/>
                  </a:lnTo>
                  <a:lnTo>
                    <a:pt x="1817688" y="1209675"/>
                  </a:lnTo>
                  <a:lnTo>
                    <a:pt x="1811020" y="1209358"/>
                  </a:lnTo>
                  <a:lnTo>
                    <a:pt x="1804670" y="1208723"/>
                  </a:lnTo>
                  <a:lnTo>
                    <a:pt x="1798320" y="1207453"/>
                  </a:lnTo>
                  <a:lnTo>
                    <a:pt x="1792288" y="1205549"/>
                  </a:lnTo>
                  <a:lnTo>
                    <a:pt x="1785938" y="1203010"/>
                  </a:lnTo>
                  <a:lnTo>
                    <a:pt x="1780223" y="1200153"/>
                  </a:lnTo>
                  <a:lnTo>
                    <a:pt x="1774825" y="1196345"/>
                  </a:lnTo>
                  <a:lnTo>
                    <a:pt x="1769745" y="1192219"/>
                  </a:lnTo>
                  <a:lnTo>
                    <a:pt x="942657" y="455553"/>
                  </a:lnTo>
                  <a:lnTo>
                    <a:pt x="116205" y="1192219"/>
                  </a:lnTo>
                  <a:lnTo>
                    <a:pt x="111125" y="1196345"/>
                  </a:lnTo>
                  <a:lnTo>
                    <a:pt x="105410" y="1200153"/>
                  </a:lnTo>
                  <a:lnTo>
                    <a:pt x="99695" y="1203010"/>
                  </a:lnTo>
                  <a:lnTo>
                    <a:pt x="93662" y="1205549"/>
                  </a:lnTo>
                  <a:lnTo>
                    <a:pt x="87630" y="1207136"/>
                  </a:lnTo>
                  <a:lnTo>
                    <a:pt x="80962" y="1208723"/>
                  </a:lnTo>
                  <a:lnTo>
                    <a:pt x="74930" y="1209358"/>
                  </a:lnTo>
                  <a:lnTo>
                    <a:pt x="68262" y="1209675"/>
                  </a:lnTo>
                  <a:lnTo>
                    <a:pt x="61277" y="1209358"/>
                  </a:lnTo>
                  <a:lnTo>
                    <a:pt x="55245" y="1208723"/>
                  </a:lnTo>
                  <a:lnTo>
                    <a:pt x="48577" y="1207136"/>
                  </a:lnTo>
                  <a:lnTo>
                    <a:pt x="42545" y="1205549"/>
                  </a:lnTo>
                  <a:lnTo>
                    <a:pt x="36195" y="1203010"/>
                  </a:lnTo>
                  <a:lnTo>
                    <a:pt x="30797" y="1200153"/>
                  </a:lnTo>
                  <a:lnTo>
                    <a:pt x="25082" y="1196345"/>
                  </a:lnTo>
                  <a:lnTo>
                    <a:pt x="20002" y="1192219"/>
                  </a:lnTo>
                  <a:lnTo>
                    <a:pt x="15240" y="1187775"/>
                  </a:lnTo>
                  <a:lnTo>
                    <a:pt x="11112" y="1182697"/>
                  </a:lnTo>
                  <a:lnTo>
                    <a:pt x="7937" y="1177619"/>
                  </a:lnTo>
                  <a:lnTo>
                    <a:pt x="5080" y="1171906"/>
                  </a:lnTo>
                  <a:lnTo>
                    <a:pt x="2540" y="1166510"/>
                  </a:lnTo>
                  <a:lnTo>
                    <a:pt x="1270" y="1160797"/>
                  </a:lnTo>
                  <a:lnTo>
                    <a:pt x="317" y="1155084"/>
                  </a:lnTo>
                  <a:lnTo>
                    <a:pt x="0" y="1149053"/>
                  </a:lnTo>
                  <a:lnTo>
                    <a:pt x="317" y="1143658"/>
                  </a:lnTo>
                  <a:lnTo>
                    <a:pt x="1270" y="1137627"/>
                  </a:lnTo>
                  <a:lnTo>
                    <a:pt x="2540" y="1131914"/>
                  </a:lnTo>
                  <a:lnTo>
                    <a:pt x="5080" y="1126201"/>
                  </a:lnTo>
                  <a:lnTo>
                    <a:pt x="7937" y="1121123"/>
                  </a:lnTo>
                  <a:lnTo>
                    <a:pt x="11112" y="1115727"/>
                  </a:lnTo>
                  <a:lnTo>
                    <a:pt x="15240" y="1110966"/>
                  </a:lnTo>
                  <a:lnTo>
                    <a:pt x="20002" y="1106523"/>
                  </a:lnTo>
                  <a:lnTo>
                    <a:pt x="942657" y="284162"/>
                  </a:lnTo>
                  <a:close/>
                  <a:moveTo>
                    <a:pt x="1910075" y="217487"/>
                  </a:moveTo>
                  <a:lnTo>
                    <a:pt x="1929430" y="217487"/>
                  </a:lnTo>
                  <a:lnTo>
                    <a:pt x="1948785" y="218121"/>
                  </a:lnTo>
                  <a:lnTo>
                    <a:pt x="1968140" y="219388"/>
                  </a:lnTo>
                  <a:lnTo>
                    <a:pt x="1986860" y="220973"/>
                  </a:lnTo>
                  <a:lnTo>
                    <a:pt x="2005898" y="222874"/>
                  </a:lnTo>
                  <a:lnTo>
                    <a:pt x="2024301" y="225726"/>
                  </a:lnTo>
                  <a:lnTo>
                    <a:pt x="2043022" y="228578"/>
                  </a:lnTo>
                  <a:lnTo>
                    <a:pt x="2061425" y="231747"/>
                  </a:lnTo>
                  <a:lnTo>
                    <a:pt x="2079193" y="235550"/>
                  </a:lnTo>
                  <a:lnTo>
                    <a:pt x="2097279" y="239669"/>
                  </a:lnTo>
                  <a:lnTo>
                    <a:pt x="2114413" y="243789"/>
                  </a:lnTo>
                  <a:lnTo>
                    <a:pt x="2131865" y="248542"/>
                  </a:lnTo>
                  <a:lnTo>
                    <a:pt x="2148364" y="252979"/>
                  </a:lnTo>
                  <a:lnTo>
                    <a:pt x="2164546" y="258049"/>
                  </a:lnTo>
                  <a:lnTo>
                    <a:pt x="2181046" y="263119"/>
                  </a:lnTo>
                  <a:lnTo>
                    <a:pt x="2196593" y="268189"/>
                  </a:lnTo>
                  <a:lnTo>
                    <a:pt x="2211506" y="273893"/>
                  </a:lnTo>
                  <a:lnTo>
                    <a:pt x="2226419" y="278963"/>
                  </a:lnTo>
                  <a:lnTo>
                    <a:pt x="2240697" y="284667"/>
                  </a:lnTo>
                  <a:lnTo>
                    <a:pt x="2267668" y="295758"/>
                  </a:lnTo>
                  <a:lnTo>
                    <a:pt x="2292734" y="306216"/>
                  </a:lnTo>
                  <a:lnTo>
                    <a:pt x="2315579" y="316673"/>
                  </a:lnTo>
                  <a:lnTo>
                    <a:pt x="2335886" y="326496"/>
                  </a:lnTo>
                  <a:lnTo>
                    <a:pt x="2353338" y="335686"/>
                  </a:lnTo>
                  <a:lnTo>
                    <a:pt x="2368251" y="343608"/>
                  </a:lnTo>
                  <a:lnTo>
                    <a:pt x="2379991" y="349946"/>
                  </a:lnTo>
                  <a:lnTo>
                    <a:pt x="2388557" y="355016"/>
                  </a:lnTo>
                  <a:lnTo>
                    <a:pt x="2395538" y="359136"/>
                  </a:lnTo>
                  <a:lnTo>
                    <a:pt x="2386971" y="360403"/>
                  </a:lnTo>
                  <a:lnTo>
                    <a:pt x="2378721" y="361988"/>
                  </a:lnTo>
                  <a:lnTo>
                    <a:pt x="2370154" y="363572"/>
                  </a:lnTo>
                  <a:lnTo>
                    <a:pt x="2361587" y="365791"/>
                  </a:lnTo>
                  <a:lnTo>
                    <a:pt x="2353020" y="368009"/>
                  </a:lnTo>
                  <a:lnTo>
                    <a:pt x="2345088" y="370544"/>
                  </a:lnTo>
                  <a:lnTo>
                    <a:pt x="2336521" y="373079"/>
                  </a:lnTo>
                  <a:lnTo>
                    <a:pt x="2328271" y="375614"/>
                  </a:lnTo>
                  <a:lnTo>
                    <a:pt x="2320656" y="379100"/>
                  </a:lnTo>
                  <a:lnTo>
                    <a:pt x="2312406" y="382269"/>
                  </a:lnTo>
                  <a:lnTo>
                    <a:pt x="2304157" y="385755"/>
                  </a:lnTo>
                  <a:lnTo>
                    <a:pt x="2296541" y="389557"/>
                  </a:lnTo>
                  <a:lnTo>
                    <a:pt x="2280677" y="397162"/>
                  </a:lnTo>
                  <a:lnTo>
                    <a:pt x="2265446" y="405718"/>
                  </a:lnTo>
                  <a:lnTo>
                    <a:pt x="2250533" y="415225"/>
                  </a:lnTo>
                  <a:lnTo>
                    <a:pt x="2235303" y="425049"/>
                  </a:lnTo>
                  <a:lnTo>
                    <a:pt x="2220708" y="435189"/>
                  </a:lnTo>
                  <a:lnTo>
                    <a:pt x="2206429" y="446280"/>
                  </a:lnTo>
                  <a:lnTo>
                    <a:pt x="2192468" y="457688"/>
                  </a:lnTo>
                  <a:lnTo>
                    <a:pt x="2178825" y="469730"/>
                  </a:lnTo>
                  <a:lnTo>
                    <a:pt x="2164863" y="482088"/>
                  </a:lnTo>
                  <a:lnTo>
                    <a:pt x="2151854" y="495081"/>
                  </a:lnTo>
                  <a:lnTo>
                    <a:pt x="2138845" y="508390"/>
                  </a:lnTo>
                  <a:lnTo>
                    <a:pt x="2126153" y="521699"/>
                  </a:lnTo>
                  <a:lnTo>
                    <a:pt x="2113779" y="535325"/>
                  </a:lnTo>
                  <a:lnTo>
                    <a:pt x="2101721" y="549268"/>
                  </a:lnTo>
                  <a:lnTo>
                    <a:pt x="2089664" y="563528"/>
                  </a:lnTo>
                  <a:lnTo>
                    <a:pt x="2078242" y="578105"/>
                  </a:lnTo>
                  <a:lnTo>
                    <a:pt x="2066819" y="592682"/>
                  </a:lnTo>
                  <a:lnTo>
                    <a:pt x="2055714" y="607259"/>
                  </a:lnTo>
                  <a:lnTo>
                    <a:pt x="2044926" y="621519"/>
                  </a:lnTo>
                  <a:lnTo>
                    <a:pt x="2034455" y="636413"/>
                  </a:lnTo>
                  <a:lnTo>
                    <a:pt x="2024301" y="650989"/>
                  </a:lnTo>
                  <a:lnTo>
                    <a:pt x="2014782" y="665566"/>
                  </a:lnTo>
                  <a:lnTo>
                    <a:pt x="1995745" y="694403"/>
                  </a:lnTo>
                  <a:lnTo>
                    <a:pt x="1977976" y="722289"/>
                  </a:lnTo>
                  <a:lnTo>
                    <a:pt x="1972582" y="730845"/>
                  </a:lnTo>
                  <a:lnTo>
                    <a:pt x="1966553" y="739084"/>
                  </a:lnTo>
                  <a:lnTo>
                    <a:pt x="1960525" y="747006"/>
                  </a:lnTo>
                  <a:lnTo>
                    <a:pt x="1954179" y="755245"/>
                  </a:lnTo>
                  <a:lnTo>
                    <a:pt x="1947833" y="762534"/>
                  </a:lnTo>
                  <a:lnTo>
                    <a:pt x="1940852" y="770139"/>
                  </a:lnTo>
                  <a:lnTo>
                    <a:pt x="1933872" y="777111"/>
                  </a:lnTo>
                  <a:lnTo>
                    <a:pt x="1926257" y="784082"/>
                  </a:lnTo>
                  <a:lnTo>
                    <a:pt x="1918642" y="790737"/>
                  </a:lnTo>
                  <a:lnTo>
                    <a:pt x="1911027" y="797075"/>
                  </a:lnTo>
                  <a:lnTo>
                    <a:pt x="1902777" y="803412"/>
                  </a:lnTo>
                  <a:lnTo>
                    <a:pt x="1894527" y="809116"/>
                  </a:lnTo>
                  <a:lnTo>
                    <a:pt x="1886277" y="815137"/>
                  </a:lnTo>
                  <a:lnTo>
                    <a:pt x="1877710" y="820524"/>
                  </a:lnTo>
                  <a:lnTo>
                    <a:pt x="1868826" y="825911"/>
                  </a:lnTo>
                  <a:lnTo>
                    <a:pt x="1859625" y="830665"/>
                  </a:lnTo>
                  <a:lnTo>
                    <a:pt x="1850740" y="835735"/>
                  </a:lnTo>
                  <a:lnTo>
                    <a:pt x="1841539" y="839854"/>
                  </a:lnTo>
                  <a:lnTo>
                    <a:pt x="1832020" y="843974"/>
                  </a:lnTo>
                  <a:lnTo>
                    <a:pt x="1822501" y="848410"/>
                  </a:lnTo>
                  <a:lnTo>
                    <a:pt x="1812665" y="851896"/>
                  </a:lnTo>
                  <a:lnTo>
                    <a:pt x="1803146" y="855065"/>
                  </a:lnTo>
                  <a:lnTo>
                    <a:pt x="1793310" y="858551"/>
                  </a:lnTo>
                  <a:lnTo>
                    <a:pt x="1783473" y="861403"/>
                  </a:lnTo>
                  <a:lnTo>
                    <a:pt x="1773320" y="863938"/>
                  </a:lnTo>
                  <a:lnTo>
                    <a:pt x="1763166" y="866156"/>
                  </a:lnTo>
                  <a:lnTo>
                    <a:pt x="1753013" y="868374"/>
                  </a:lnTo>
                  <a:lnTo>
                    <a:pt x="1742542" y="870276"/>
                  </a:lnTo>
                  <a:lnTo>
                    <a:pt x="1732706" y="871860"/>
                  </a:lnTo>
                  <a:lnTo>
                    <a:pt x="1722235" y="873128"/>
                  </a:lnTo>
                  <a:lnTo>
                    <a:pt x="1711764" y="874078"/>
                  </a:lnTo>
                  <a:lnTo>
                    <a:pt x="1701611" y="874712"/>
                  </a:lnTo>
                  <a:lnTo>
                    <a:pt x="1548674" y="738450"/>
                  </a:lnTo>
                  <a:lnTo>
                    <a:pt x="1558510" y="722923"/>
                  </a:lnTo>
                  <a:lnTo>
                    <a:pt x="1568664" y="707079"/>
                  </a:lnTo>
                  <a:lnTo>
                    <a:pt x="1578500" y="691234"/>
                  </a:lnTo>
                  <a:lnTo>
                    <a:pt x="1589288" y="676024"/>
                  </a:lnTo>
                  <a:lnTo>
                    <a:pt x="1605470" y="653841"/>
                  </a:lnTo>
                  <a:lnTo>
                    <a:pt x="1622287" y="631976"/>
                  </a:lnTo>
                  <a:lnTo>
                    <a:pt x="1630854" y="621202"/>
                  </a:lnTo>
                  <a:lnTo>
                    <a:pt x="1639738" y="610745"/>
                  </a:lnTo>
                  <a:lnTo>
                    <a:pt x="1648305" y="600604"/>
                  </a:lnTo>
                  <a:lnTo>
                    <a:pt x="1657507" y="590147"/>
                  </a:lnTo>
                  <a:lnTo>
                    <a:pt x="1667026" y="580007"/>
                  </a:lnTo>
                  <a:lnTo>
                    <a:pt x="1676545" y="569866"/>
                  </a:lnTo>
                  <a:lnTo>
                    <a:pt x="1686063" y="560043"/>
                  </a:lnTo>
                  <a:lnTo>
                    <a:pt x="1695582" y="550219"/>
                  </a:lnTo>
                  <a:lnTo>
                    <a:pt x="1705418" y="540396"/>
                  </a:lnTo>
                  <a:lnTo>
                    <a:pt x="1715572" y="531523"/>
                  </a:lnTo>
                  <a:lnTo>
                    <a:pt x="1726043" y="522016"/>
                  </a:lnTo>
                  <a:lnTo>
                    <a:pt x="1736514" y="513143"/>
                  </a:lnTo>
                  <a:lnTo>
                    <a:pt x="1746984" y="503954"/>
                  </a:lnTo>
                  <a:lnTo>
                    <a:pt x="1757772" y="495714"/>
                  </a:lnTo>
                  <a:lnTo>
                    <a:pt x="1768878" y="487158"/>
                  </a:lnTo>
                  <a:lnTo>
                    <a:pt x="1779983" y="478919"/>
                  </a:lnTo>
                  <a:lnTo>
                    <a:pt x="1791089" y="470680"/>
                  </a:lnTo>
                  <a:lnTo>
                    <a:pt x="1802194" y="463075"/>
                  </a:lnTo>
                  <a:lnTo>
                    <a:pt x="1813934" y="455470"/>
                  </a:lnTo>
                  <a:lnTo>
                    <a:pt x="1825674" y="448498"/>
                  </a:lnTo>
                  <a:lnTo>
                    <a:pt x="1838048" y="441210"/>
                  </a:lnTo>
                  <a:lnTo>
                    <a:pt x="1850106" y="434238"/>
                  </a:lnTo>
                  <a:lnTo>
                    <a:pt x="1862163" y="427901"/>
                  </a:lnTo>
                  <a:lnTo>
                    <a:pt x="1874537" y="421563"/>
                  </a:lnTo>
                  <a:lnTo>
                    <a:pt x="1887229" y="415859"/>
                  </a:lnTo>
                  <a:lnTo>
                    <a:pt x="1899921" y="409838"/>
                  </a:lnTo>
                  <a:lnTo>
                    <a:pt x="1912613" y="404451"/>
                  </a:lnTo>
                  <a:lnTo>
                    <a:pt x="1925622" y="399381"/>
                  </a:lnTo>
                  <a:lnTo>
                    <a:pt x="1938631" y="394627"/>
                  </a:lnTo>
                  <a:lnTo>
                    <a:pt x="1951958" y="390191"/>
                  </a:lnTo>
                  <a:lnTo>
                    <a:pt x="1965284" y="385755"/>
                  </a:lnTo>
                  <a:lnTo>
                    <a:pt x="1978928" y="382269"/>
                  </a:lnTo>
                  <a:lnTo>
                    <a:pt x="1992572" y="378783"/>
                  </a:lnTo>
                  <a:lnTo>
                    <a:pt x="2006215" y="375297"/>
                  </a:lnTo>
                  <a:lnTo>
                    <a:pt x="2019859" y="372445"/>
                  </a:lnTo>
                  <a:lnTo>
                    <a:pt x="2033820" y="369910"/>
                  </a:lnTo>
                  <a:lnTo>
                    <a:pt x="2047781" y="368009"/>
                  </a:lnTo>
                  <a:lnTo>
                    <a:pt x="2062059" y="366107"/>
                  </a:lnTo>
                  <a:lnTo>
                    <a:pt x="2076021" y="364206"/>
                  </a:lnTo>
                  <a:lnTo>
                    <a:pt x="2089981" y="362938"/>
                  </a:lnTo>
                  <a:lnTo>
                    <a:pt x="2104260" y="362305"/>
                  </a:lnTo>
                  <a:lnTo>
                    <a:pt x="2118538" y="361671"/>
                  </a:lnTo>
                  <a:lnTo>
                    <a:pt x="2132817" y="361354"/>
                  </a:lnTo>
                  <a:lnTo>
                    <a:pt x="2147095" y="361671"/>
                  </a:lnTo>
                  <a:lnTo>
                    <a:pt x="2133134" y="359770"/>
                  </a:lnTo>
                  <a:lnTo>
                    <a:pt x="2118538" y="358502"/>
                  </a:lnTo>
                  <a:lnTo>
                    <a:pt x="2104260" y="357235"/>
                  </a:lnTo>
                  <a:lnTo>
                    <a:pt x="2089981" y="356601"/>
                  </a:lnTo>
                  <a:lnTo>
                    <a:pt x="2075703" y="355967"/>
                  </a:lnTo>
                  <a:lnTo>
                    <a:pt x="2061425" y="355967"/>
                  </a:lnTo>
                  <a:lnTo>
                    <a:pt x="2046829" y="355967"/>
                  </a:lnTo>
                  <a:lnTo>
                    <a:pt x="2032234" y="356601"/>
                  </a:lnTo>
                  <a:lnTo>
                    <a:pt x="2017955" y="357552"/>
                  </a:lnTo>
                  <a:lnTo>
                    <a:pt x="2003677" y="358819"/>
                  </a:lnTo>
                  <a:lnTo>
                    <a:pt x="1989081" y="360403"/>
                  </a:lnTo>
                  <a:lnTo>
                    <a:pt x="1974803" y="362305"/>
                  </a:lnTo>
                  <a:lnTo>
                    <a:pt x="1960525" y="364523"/>
                  </a:lnTo>
                  <a:lnTo>
                    <a:pt x="1946246" y="367375"/>
                  </a:lnTo>
                  <a:lnTo>
                    <a:pt x="1931968" y="370227"/>
                  </a:lnTo>
                  <a:lnTo>
                    <a:pt x="1917373" y="373713"/>
                  </a:lnTo>
                  <a:lnTo>
                    <a:pt x="1903411" y="377515"/>
                  </a:lnTo>
                  <a:lnTo>
                    <a:pt x="1889450" y="381318"/>
                  </a:lnTo>
                  <a:lnTo>
                    <a:pt x="1875489" y="385755"/>
                  </a:lnTo>
                  <a:lnTo>
                    <a:pt x="1861528" y="390508"/>
                  </a:lnTo>
                  <a:lnTo>
                    <a:pt x="1847567" y="395578"/>
                  </a:lnTo>
                  <a:lnTo>
                    <a:pt x="1833924" y="400965"/>
                  </a:lnTo>
                  <a:lnTo>
                    <a:pt x="1820280" y="406669"/>
                  </a:lnTo>
                  <a:lnTo>
                    <a:pt x="1806953" y="412690"/>
                  </a:lnTo>
                  <a:lnTo>
                    <a:pt x="1793627" y="418711"/>
                  </a:lnTo>
                  <a:lnTo>
                    <a:pt x="1780618" y="425366"/>
                  </a:lnTo>
                  <a:lnTo>
                    <a:pt x="1766974" y="432020"/>
                  </a:lnTo>
                  <a:lnTo>
                    <a:pt x="1754282" y="438992"/>
                  </a:lnTo>
                  <a:lnTo>
                    <a:pt x="1741273" y="446280"/>
                  </a:lnTo>
                  <a:lnTo>
                    <a:pt x="1728898" y="453885"/>
                  </a:lnTo>
                  <a:lnTo>
                    <a:pt x="1716207" y="461808"/>
                  </a:lnTo>
                  <a:lnTo>
                    <a:pt x="1703832" y="469730"/>
                  </a:lnTo>
                  <a:lnTo>
                    <a:pt x="1691775" y="478286"/>
                  </a:lnTo>
                  <a:lnTo>
                    <a:pt x="1679717" y="486842"/>
                  </a:lnTo>
                  <a:lnTo>
                    <a:pt x="1667660" y="495398"/>
                  </a:lnTo>
                  <a:lnTo>
                    <a:pt x="1655920" y="504270"/>
                  </a:lnTo>
                  <a:lnTo>
                    <a:pt x="1644180" y="513460"/>
                  </a:lnTo>
                  <a:lnTo>
                    <a:pt x="1632758" y="522967"/>
                  </a:lnTo>
                  <a:lnTo>
                    <a:pt x="1621335" y="532473"/>
                  </a:lnTo>
                  <a:lnTo>
                    <a:pt x="1610230" y="542297"/>
                  </a:lnTo>
                  <a:lnTo>
                    <a:pt x="1599124" y="551804"/>
                  </a:lnTo>
                  <a:lnTo>
                    <a:pt x="1588336" y="561944"/>
                  </a:lnTo>
                  <a:lnTo>
                    <a:pt x="1577548" y="572084"/>
                  </a:lnTo>
                  <a:lnTo>
                    <a:pt x="1566760" y="582542"/>
                  </a:lnTo>
                  <a:lnTo>
                    <a:pt x="1556606" y="592999"/>
                  </a:lnTo>
                  <a:lnTo>
                    <a:pt x="1546136" y="603773"/>
                  </a:lnTo>
                  <a:lnTo>
                    <a:pt x="1535982" y="614547"/>
                  </a:lnTo>
                  <a:lnTo>
                    <a:pt x="1526146" y="625638"/>
                  </a:lnTo>
                  <a:lnTo>
                    <a:pt x="1514406" y="638631"/>
                  </a:lnTo>
                  <a:lnTo>
                    <a:pt x="1503301" y="651623"/>
                  </a:lnTo>
                  <a:lnTo>
                    <a:pt x="1492195" y="664932"/>
                  </a:lnTo>
                  <a:lnTo>
                    <a:pt x="1481407" y="678559"/>
                  </a:lnTo>
                  <a:lnTo>
                    <a:pt x="1406525" y="612012"/>
                  </a:lnTo>
                  <a:lnTo>
                    <a:pt x="1407160" y="604407"/>
                  </a:lnTo>
                  <a:lnTo>
                    <a:pt x="1408112" y="596802"/>
                  </a:lnTo>
                  <a:lnTo>
                    <a:pt x="1409381" y="589196"/>
                  </a:lnTo>
                  <a:lnTo>
                    <a:pt x="1410967" y="581274"/>
                  </a:lnTo>
                  <a:lnTo>
                    <a:pt x="1412554" y="573352"/>
                  </a:lnTo>
                  <a:lnTo>
                    <a:pt x="1415092" y="565430"/>
                  </a:lnTo>
                  <a:lnTo>
                    <a:pt x="1417313" y="557191"/>
                  </a:lnTo>
                  <a:lnTo>
                    <a:pt x="1420169" y="548952"/>
                  </a:lnTo>
                  <a:lnTo>
                    <a:pt x="1423025" y="540396"/>
                  </a:lnTo>
                  <a:lnTo>
                    <a:pt x="1426198" y="532157"/>
                  </a:lnTo>
                  <a:lnTo>
                    <a:pt x="1430322" y="523601"/>
                  </a:lnTo>
                  <a:lnTo>
                    <a:pt x="1434130" y="514728"/>
                  </a:lnTo>
                  <a:lnTo>
                    <a:pt x="1438572" y="505855"/>
                  </a:lnTo>
                  <a:lnTo>
                    <a:pt x="1443332" y="497299"/>
                  </a:lnTo>
                  <a:lnTo>
                    <a:pt x="1448408" y="488109"/>
                  </a:lnTo>
                  <a:lnTo>
                    <a:pt x="1453802" y="478919"/>
                  </a:lnTo>
                  <a:lnTo>
                    <a:pt x="1461100" y="467195"/>
                  </a:lnTo>
                  <a:lnTo>
                    <a:pt x="1469033" y="455787"/>
                  </a:lnTo>
                  <a:lnTo>
                    <a:pt x="1476648" y="444696"/>
                  </a:lnTo>
                  <a:lnTo>
                    <a:pt x="1484263" y="433921"/>
                  </a:lnTo>
                  <a:lnTo>
                    <a:pt x="1492195" y="423464"/>
                  </a:lnTo>
                  <a:lnTo>
                    <a:pt x="1500128" y="413641"/>
                  </a:lnTo>
                  <a:lnTo>
                    <a:pt x="1508060" y="403817"/>
                  </a:lnTo>
                  <a:lnTo>
                    <a:pt x="1516310" y="393994"/>
                  </a:lnTo>
                  <a:lnTo>
                    <a:pt x="1524877" y="384804"/>
                  </a:lnTo>
                  <a:lnTo>
                    <a:pt x="1533127" y="375614"/>
                  </a:lnTo>
                  <a:lnTo>
                    <a:pt x="1541376" y="367375"/>
                  </a:lnTo>
                  <a:lnTo>
                    <a:pt x="1549943" y="358819"/>
                  </a:lnTo>
                  <a:lnTo>
                    <a:pt x="1558828" y="350580"/>
                  </a:lnTo>
                  <a:lnTo>
                    <a:pt x="1567077" y="342975"/>
                  </a:lnTo>
                  <a:lnTo>
                    <a:pt x="1575962" y="335369"/>
                  </a:lnTo>
                  <a:lnTo>
                    <a:pt x="1584846" y="328081"/>
                  </a:lnTo>
                  <a:lnTo>
                    <a:pt x="1594047" y="321109"/>
                  </a:lnTo>
                  <a:lnTo>
                    <a:pt x="1602932" y="314455"/>
                  </a:lnTo>
                  <a:lnTo>
                    <a:pt x="1611816" y="308117"/>
                  </a:lnTo>
                  <a:lnTo>
                    <a:pt x="1621018" y="301779"/>
                  </a:lnTo>
                  <a:lnTo>
                    <a:pt x="1630219" y="296075"/>
                  </a:lnTo>
                  <a:lnTo>
                    <a:pt x="1639421" y="290054"/>
                  </a:lnTo>
                  <a:lnTo>
                    <a:pt x="1648622" y="284667"/>
                  </a:lnTo>
                  <a:lnTo>
                    <a:pt x="1657824" y="279280"/>
                  </a:lnTo>
                  <a:lnTo>
                    <a:pt x="1667343" y="274527"/>
                  </a:lnTo>
                  <a:lnTo>
                    <a:pt x="1676862" y="269457"/>
                  </a:lnTo>
                  <a:lnTo>
                    <a:pt x="1686381" y="265337"/>
                  </a:lnTo>
                  <a:lnTo>
                    <a:pt x="1695582" y="261218"/>
                  </a:lnTo>
                  <a:lnTo>
                    <a:pt x="1705101" y="256781"/>
                  </a:lnTo>
                  <a:lnTo>
                    <a:pt x="1714937" y="252979"/>
                  </a:lnTo>
                  <a:lnTo>
                    <a:pt x="1724456" y="249493"/>
                  </a:lnTo>
                  <a:lnTo>
                    <a:pt x="1734292" y="246007"/>
                  </a:lnTo>
                  <a:lnTo>
                    <a:pt x="1743494" y="242838"/>
                  </a:lnTo>
                  <a:lnTo>
                    <a:pt x="1753330" y="239986"/>
                  </a:lnTo>
                  <a:lnTo>
                    <a:pt x="1763166" y="237134"/>
                  </a:lnTo>
                  <a:lnTo>
                    <a:pt x="1773003" y="234599"/>
                  </a:lnTo>
                  <a:lnTo>
                    <a:pt x="1792675" y="230163"/>
                  </a:lnTo>
                  <a:lnTo>
                    <a:pt x="1812030" y="226360"/>
                  </a:lnTo>
                  <a:lnTo>
                    <a:pt x="1831702" y="222874"/>
                  </a:lnTo>
                  <a:lnTo>
                    <a:pt x="1851375" y="220656"/>
                  </a:lnTo>
                  <a:lnTo>
                    <a:pt x="1870730" y="219072"/>
                  </a:lnTo>
                  <a:lnTo>
                    <a:pt x="1890402" y="217804"/>
                  </a:lnTo>
                  <a:lnTo>
                    <a:pt x="1910075" y="217487"/>
                  </a:lnTo>
                  <a:close/>
                  <a:moveTo>
                    <a:pt x="1112837" y="0"/>
                  </a:moveTo>
                  <a:lnTo>
                    <a:pt x="1116656" y="634"/>
                  </a:lnTo>
                  <a:lnTo>
                    <a:pt x="1128112" y="2854"/>
                  </a:lnTo>
                  <a:lnTo>
                    <a:pt x="1146570" y="6660"/>
                  </a:lnTo>
                  <a:lnTo>
                    <a:pt x="1157708" y="9197"/>
                  </a:lnTo>
                  <a:lnTo>
                    <a:pt x="1170119" y="12369"/>
                  </a:lnTo>
                  <a:lnTo>
                    <a:pt x="1183485" y="16175"/>
                  </a:lnTo>
                  <a:lnTo>
                    <a:pt x="1198124" y="20298"/>
                  </a:lnTo>
                  <a:lnTo>
                    <a:pt x="1213399" y="25372"/>
                  </a:lnTo>
                  <a:lnTo>
                    <a:pt x="1229629" y="30763"/>
                  </a:lnTo>
                  <a:lnTo>
                    <a:pt x="1246495" y="37106"/>
                  </a:lnTo>
                  <a:lnTo>
                    <a:pt x="1263998" y="43767"/>
                  </a:lnTo>
                  <a:lnTo>
                    <a:pt x="1281501" y="51378"/>
                  </a:lnTo>
                  <a:lnTo>
                    <a:pt x="1299640" y="59307"/>
                  </a:lnTo>
                  <a:lnTo>
                    <a:pt x="1317780" y="68504"/>
                  </a:lnTo>
                  <a:lnTo>
                    <a:pt x="1336237" y="78653"/>
                  </a:lnTo>
                  <a:lnTo>
                    <a:pt x="1345148" y="84045"/>
                  </a:lnTo>
                  <a:lnTo>
                    <a:pt x="1354058" y="89436"/>
                  </a:lnTo>
                  <a:lnTo>
                    <a:pt x="1363287" y="95462"/>
                  </a:lnTo>
                  <a:lnTo>
                    <a:pt x="1372198" y="101171"/>
                  </a:lnTo>
                  <a:lnTo>
                    <a:pt x="1381108" y="107514"/>
                  </a:lnTo>
                  <a:lnTo>
                    <a:pt x="1389701" y="113540"/>
                  </a:lnTo>
                  <a:lnTo>
                    <a:pt x="1398293" y="120517"/>
                  </a:lnTo>
                  <a:lnTo>
                    <a:pt x="1406886" y="127177"/>
                  </a:lnTo>
                  <a:lnTo>
                    <a:pt x="1415160" y="134471"/>
                  </a:lnTo>
                  <a:lnTo>
                    <a:pt x="1423116" y="141449"/>
                  </a:lnTo>
                  <a:lnTo>
                    <a:pt x="1431390" y="149377"/>
                  </a:lnTo>
                  <a:lnTo>
                    <a:pt x="1439346" y="157306"/>
                  </a:lnTo>
                  <a:lnTo>
                    <a:pt x="1446665" y="165552"/>
                  </a:lnTo>
                  <a:lnTo>
                    <a:pt x="1454303" y="173798"/>
                  </a:lnTo>
                  <a:lnTo>
                    <a:pt x="1461304" y="182361"/>
                  </a:lnTo>
                  <a:lnTo>
                    <a:pt x="1468305" y="191241"/>
                  </a:lnTo>
                  <a:lnTo>
                    <a:pt x="1474988" y="200756"/>
                  </a:lnTo>
                  <a:lnTo>
                    <a:pt x="1481034" y="209953"/>
                  </a:lnTo>
                  <a:lnTo>
                    <a:pt x="1487399" y="219785"/>
                  </a:lnTo>
                  <a:lnTo>
                    <a:pt x="1492809" y="229616"/>
                  </a:lnTo>
                  <a:lnTo>
                    <a:pt x="1498537" y="240082"/>
                  </a:lnTo>
                  <a:lnTo>
                    <a:pt x="1503311" y="250865"/>
                  </a:lnTo>
                  <a:lnTo>
                    <a:pt x="1508084" y="261648"/>
                  </a:lnTo>
                  <a:lnTo>
                    <a:pt x="1512540" y="273066"/>
                  </a:lnTo>
                  <a:lnTo>
                    <a:pt x="1516358" y="284483"/>
                  </a:lnTo>
                  <a:lnTo>
                    <a:pt x="1519859" y="296218"/>
                  </a:lnTo>
                  <a:lnTo>
                    <a:pt x="1523041" y="308269"/>
                  </a:lnTo>
                  <a:lnTo>
                    <a:pt x="1525587" y="320955"/>
                  </a:lnTo>
                  <a:lnTo>
                    <a:pt x="1512540" y="333641"/>
                  </a:lnTo>
                  <a:lnTo>
                    <a:pt x="1499492" y="346645"/>
                  </a:lnTo>
                  <a:lnTo>
                    <a:pt x="1486763" y="360599"/>
                  </a:lnTo>
                  <a:lnTo>
                    <a:pt x="1474351" y="374554"/>
                  </a:lnTo>
                  <a:lnTo>
                    <a:pt x="1462259" y="389777"/>
                  </a:lnTo>
                  <a:lnTo>
                    <a:pt x="1450484" y="405000"/>
                  </a:lnTo>
                  <a:lnTo>
                    <a:pt x="1439027" y="420540"/>
                  </a:lnTo>
                  <a:lnTo>
                    <a:pt x="1427889" y="437032"/>
                  </a:lnTo>
                  <a:lnTo>
                    <a:pt x="1426616" y="424346"/>
                  </a:lnTo>
                  <a:lnTo>
                    <a:pt x="1424389" y="411343"/>
                  </a:lnTo>
                  <a:lnTo>
                    <a:pt x="1422479" y="398340"/>
                  </a:lnTo>
                  <a:lnTo>
                    <a:pt x="1420252" y="385654"/>
                  </a:lnTo>
                  <a:lnTo>
                    <a:pt x="1417706" y="373285"/>
                  </a:lnTo>
                  <a:lnTo>
                    <a:pt x="1414842" y="360599"/>
                  </a:lnTo>
                  <a:lnTo>
                    <a:pt x="1411341" y="348230"/>
                  </a:lnTo>
                  <a:lnTo>
                    <a:pt x="1408159" y="335544"/>
                  </a:lnTo>
                  <a:lnTo>
                    <a:pt x="1402112" y="317467"/>
                  </a:lnTo>
                  <a:lnTo>
                    <a:pt x="1396065" y="299706"/>
                  </a:lnTo>
                  <a:lnTo>
                    <a:pt x="1388746" y="281946"/>
                  </a:lnTo>
                  <a:lnTo>
                    <a:pt x="1384927" y="273700"/>
                  </a:lnTo>
                  <a:lnTo>
                    <a:pt x="1381108" y="265137"/>
                  </a:lnTo>
                  <a:lnTo>
                    <a:pt x="1376653" y="256574"/>
                  </a:lnTo>
                  <a:lnTo>
                    <a:pt x="1372516" y="248328"/>
                  </a:lnTo>
                  <a:lnTo>
                    <a:pt x="1368061" y="240082"/>
                  </a:lnTo>
                  <a:lnTo>
                    <a:pt x="1363287" y="231836"/>
                  </a:lnTo>
                  <a:lnTo>
                    <a:pt x="1358514" y="223591"/>
                  </a:lnTo>
                  <a:lnTo>
                    <a:pt x="1353104" y="215979"/>
                  </a:lnTo>
                  <a:lnTo>
                    <a:pt x="1348012" y="208050"/>
                  </a:lnTo>
                  <a:lnTo>
                    <a:pt x="1342284" y="200121"/>
                  </a:lnTo>
                  <a:lnTo>
                    <a:pt x="1336874" y="192827"/>
                  </a:lnTo>
                  <a:lnTo>
                    <a:pt x="1330827" y="185215"/>
                  </a:lnTo>
                  <a:lnTo>
                    <a:pt x="1325099" y="178238"/>
                  </a:lnTo>
                  <a:lnTo>
                    <a:pt x="1319053" y="171261"/>
                  </a:lnTo>
                  <a:lnTo>
                    <a:pt x="1312688" y="164284"/>
                  </a:lnTo>
                  <a:lnTo>
                    <a:pt x="1306323" y="157623"/>
                  </a:lnTo>
                  <a:lnTo>
                    <a:pt x="1299640" y="150963"/>
                  </a:lnTo>
                  <a:lnTo>
                    <a:pt x="1292957" y="144620"/>
                  </a:lnTo>
                  <a:lnTo>
                    <a:pt x="1286274" y="138277"/>
                  </a:lnTo>
                  <a:lnTo>
                    <a:pt x="1278955" y="132251"/>
                  </a:lnTo>
                  <a:lnTo>
                    <a:pt x="1271636" y="126225"/>
                  </a:lnTo>
                  <a:lnTo>
                    <a:pt x="1264635" y="120834"/>
                  </a:lnTo>
                  <a:lnTo>
                    <a:pt x="1257315" y="115125"/>
                  </a:lnTo>
                  <a:lnTo>
                    <a:pt x="1249996" y="110051"/>
                  </a:lnTo>
                  <a:lnTo>
                    <a:pt x="1242040" y="104659"/>
                  </a:lnTo>
                  <a:lnTo>
                    <a:pt x="1234402" y="99902"/>
                  </a:lnTo>
                  <a:lnTo>
                    <a:pt x="1241403" y="105611"/>
                  </a:lnTo>
                  <a:lnTo>
                    <a:pt x="1248086" y="111637"/>
                  </a:lnTo>
                  <a:lnTo>
                    <a:pt x="1255088" y="117663"/>
                  </a:lnTo>
                  <a:lnTo>
                    <a:pt x="1262089" y="124006"/>
                  </a:lnTo>
                  <a:lnTo>
                    <a:pt x="1268135" y="130666"/>
                  </a:lnTo>
                  <a:lnTo>
                    <a:pt x="1274818" y="137009"/>
                  </a:lnTo>
                  <a:lnTo>
                    <a:pt x="1280546" y="143986"/>
                  </a:lnTo>
                  <a:lnTo>
                    <a:pt x="1286911" y="150646"/>
                  </a:lnTo>
                  <a:lnTo>
                    <a:pt x="1292321" y="157623"/>
                  </a:lnTo>
                  <a:lnTo>
                    <a:pt x="1298367" y="164601"/>
                  </a:lnTo>
                  <a:lnTo>
                    <a:pt x="1303459" y="171895"/>
                  </a:lnTo>
                  <a:lnTo>
                    <a:pt x="1308869" y="179190"/>
                  </a:lnTo>
                  <a:lnTo>
                    <a:pt x="1313961" y="186484"/>
                  </a:lnTo>
                  <a:lnTo>
                    <a:pt x="1318734" y="194095"/>
                  </a:lnTo>
                  <a:lnTo>
                    <a:pt x="1323508" y="202024"/>
                  </a:lnTo>
                  <a:lnTo>
                    <a:pt x="1327963" y="209636"/>
                  </a:lnTo>
                  <a:lnTo>
                    <a:pt x="1332418" y="217565"/>
                  </a:lnTo>
                  <a:lnTo>
                    <a:pt x="1336237" y="225493"/>
                  </a:lnTo>
                  <a:lnTo>
                    <a:pt x="1340056" y="233422"/>
                  </a:lnTo>
                  <a:lnTo>
                    <a:pt x="1344193" y="241668"/>
                  </a:lnTo>
                  <a:lnTo>
                    <a:pt x="1347376" y="249914"/>
                  </a:lnTo>
                  <a:lnTo>
                    <a:pt x="1350558" y="257843"/>
                  </a:lnTo>
                  <a:lnTo>
                    <a:pt x="1356923" y="274969"/>
                  </a:lnTo>
                  <a:lnTo>
                    <a:pt x="1362333" y="291778"/>
                  </a:lnTo>
                  <a:lnTo>
                    <a:pt x="1366788" y="308904"/>
                  </a:lnTo>
                  <a:lnTo>
                    <a:pt x="1370925" y="326030"/>
                  </a:lnTo>
                  <a:lnTo>
                    <a:pt x="1374107" y="343790"/>
                  </a:lnTo>
                  <a:lnTo>
                    <a:pt x="1376653" y="360916"/>
                  </a:lnTo>
                  <a:lnTo>
                    <a:pt x="1378562" y="378677"/>
                  </a:lnTo>
                  <a:lnTo>
                    <a:pt x="1380472" y="396120"/>
                  </a:lnTo>
                  <a:lnTo>
                    <a:pt x="1381108" y="413880"/>
                  </a:lnTo>
                  <a:lnTo>
                    <a:pt x="1381427" y="431641"/>
                  </a:lnTo>
                  <a:lnTo>
                    <a:pt x="1381108" y="449401"/>
                  </a:lnTo>
                  <a:lnTo>
                    <a:pt x="1380472" y="466844"/>
                  </a:lnTo>
                  <a:lnTo>
                    <a:pt x="1378881" y="484605"/>
                  </a:lnTo>
                  <a:lnTo>
                    <a:pt x="1377290" y="502048"/>
                  </a:lnTo>
                  <a:lnTo>
                    <a:pt x="1375380" y="519491"/>
                  </a:lnTo>
                  <a:lnTo>
                    <a:pt x="1372516" y="536934"/>
                  </a:lnTo>
                  <a:lnTo>
                    <a:pt x="1369652" y="554378"/>
                  </a:lnTo>
                  <a:lnTo>
                    <a:pt x="1367106" y="564843"/>
                  </a:lnTo>
                  <a:lnTo>
                    <a:pt x="1364878" y="574675"/>
                  </a:lnTo>
                  <a:lnTo>
                    <a:pt x="1334646" y="547717"/>
                  </a:lnTo>
                  <a:lnTo>
                    <a:pt x="1168210" y="399609"/>
                  </a:lnTo>
                  <a:lnTo>
                    <a:pt x="1166618" y="387557"/>
                  </a:lnTo>
                  <a:lnTo>
                    <a:pt x="1166300" y="375188"/>
                  </a:lnTo>
                  <a:lnTo>
                    <a:pt x="1166618" y="369479"/>
                  </a:lnTo>
                  <a:lnTo>
                    <a:pt x="1166937" y="363136"/>
                  </a:lnTo>
                  <a:lnTo>
                    <a:pt x="1167573" y="357110"/>
                  </a:lnTo>
                  <a:lnTo>
                    <a:pt x="1168528" y="350767"/>
                  </a:lnTo>
                  <a:lnTo>
                    <a:pt x="1171074" y="330153"/>
                  </a:lnTo>
                  <a:lnTo>
                    <a:pt x="1173620" y="308269"/>
                  </a:lnTo>
                  <a:lnTo>
                    <a:pt x="1175847" y="285435"/>
                  </a:lnTo>
                  <a:lnTo>
                    <a:pt x="1177438" y="262283"/>
                  </a:lnTo>
                  <a:lnTo>
                    <a:pt x="1178393" y="238814"/>
                  </a:lnTo>
                  <a:lnTo>
                    <a:pt x="1178711" y="227079"/>
                  </a:lnTo>
                  <a:lnTo>
                    <a:pt x="1178711" y="215027"/>
                  </a:lnTo>
                  <a:lnTo>
                    <a:pt x="1178393" y="203293"/>
                  </a:lnTo>
                  <a:lnTo>
                    <a:pt x="1178075" y="191241"/>
                  </a:lnTo>
                  <a:lnTo>
                    <a:pt x="1177438" y="179507"/>
                  </a:lnTo>
                  <a:lnTo>
                    <a:pt x="1176484" y="167772"/>
                  </a:lnTo>
                  <a:lnTo>
                    <a:pt x="1175211" y="155720"/>
                  </a:lnTo>
                  <a:lnTo>
                    <a:pt x="1173938" y="144303"/>
                  </a:lnTo>
                  <a:lnTo>
                    <a:pt x="1172028" y="132568"/>
                  </a:lnTo>
                  <a:lnTo>
                    <a:pt x="1169801" y="121151"/>
                  </a:lnTo>
                  <a:lnTo>
                    <a:pt x="1167573" y="109734"/>
                  </a:lnTo>
                  <a:lnTo>
                    <a:pt x="1164391" y="98633"/>
                  </a:lnTo>
                  <a:lnTo>
                    <a:pt x="1161208" y="87533"/>
                  </a:lnTo>
                  <a:lnTo>
                    <a:pt x="1157708" y="76750"/>
                  </a:lnTo>
                  <a:lnTo>
                    <a:pt x="1153571" y="66284"/>
                  </a:lnTo>
                  <a:lnTo>
                    <a:pt x="1149115" y="55818"/>
                  </a:lnTo>
                  <a:lnTo>
                    <a:pt x="1144342" y="45670"/>
                  </a:lnTo>
                  <a:lnTo>
                    <a:pt x="1138932" y="35838"/>
                  </a:lnTo>
                  <a:lnTo>
                    <a:pt x="1133204" y="26641"/>
                  </a:lnTo>
                  <a:lnTo>
                    <a:pt x="1126839" y="17443"/>
                  </a:lnTo>
                  <a:lnTo>
                    <a:pt x="1119838" y="8563"/>
                  </a:lnTo>
                  <a:lnTo>
                    <a:pt x="1112837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275261" y="3173028"/>
            <a:ext cx="611524" cy="611524"/>
            <a:chOff x="4485555" y="2497671"/>
            <a:chExt cx="611524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47" name="任意多边形 46"/>
            <p:cNvSpPr/>
            <p:nvPr/>
          </p:nvSpPr>
          <p:spPr>
            <a:xfrm>
              <a:off x="4485555" y="2497671"/>
              <a:ext cx="611524" cy="611524"/>
            </a:xfrm>
            <a:custGeom>
              <a:avLst/>
              <a:gdLst>
                <a:gd name="connsiteX0" fmla="*/ 413083 w 772417"/>
                <a:gd name="connsiteY0" fmla="*/ 962 h 772417"/>
                <a:gd name="connsiteX1" fmla="*/ 720620 w 772417"/>
                <a:gd name="connsiteY1" fmla="*/ 193137 h 772417"/>
                <a:gd name="connsiteX2" fmla="*/ 579281 w 772417"/>
                <a:gd name="connsiteY2" fmla="*/ 720619 h 772417"/>
                <a:gd name="connsiteX3" fmla="*/ 51799 w 772417"/>
                <a:gd name="connsiteY3" fmla="*/ 579281 h 772417"/>
                <a:gd name="connsiteX4" fmla="*/ 193137 w 772417"/>
                <a:gd name="connsiteY4" fmla="*/ 51798 h 772417"/>
                <a:gd name="connsiteX5" fmla="*/ 413083 w 772417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7">
                  <a:moveTo>
                    <a:pt x="413083" y="962"/>
                  </a:moveTo>
                  <a:cubicBezTo>
                    <a:pt x="536733" y="9701"/>
                    <a:pt x="653976" y="77706"/>
                    <a:pt x="720620" y="193137"/>
                  </a:cubicBezTo>
                  <a:cubicBezTo>
                    <a:pt x="827250" y="377826"/>
                    <a:pt x="763971" y="613989"/>
                    <a:pt x="579281" y="720619"/>
                  </a:cubicBezTo>
                  <a:cubicBezTo>
                    <a:pt x="394592" y="827250"/>
                    <a:pt x="158429" y="763970"/>
                    <a:pt x="51799" y="579281"/>
                  </a:cubicBezTo>
                  <a:cubicBezTo>
                    <a:pt x="-54832" y="394591"/>
                    <a:pt x="8448" y="158429"/>
                    <a:pt x="193137" y="51798"/>
                  </a:cubicBezTo>
                  <a:cubicBezTo>
                    <a:pt x="262396" y="11812"/>
                    <a:pt x="338893" y="-4281"/>
                    <a:pt x="413083" y="962"/>
                  </a:cubicBezTo>
                  <a:close/>
                </a:path>
              </a:pathLst>
            </a:cu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宋体"/>
                <a:cs typeface="+mn-cs"/>
              </a:endParaRPr>
            </a:p>
          </p:txBody>
        </p:sp>
        <p:sp>
          <p:nvSpPr>
            <p:cNvPr id="48" name="KSO_Shape"/>
            <p:cNvSpPr/>
            <p:nvPr/>
          </p:nvSpPr>
          <p:spPr>
            <a:xfrm>
              <a:off x="4657585" y="2668446"/>
              <a:ext cx="266207" cy="269974"/>
            </a:xfrm>
            <a:custGeom>
              <a:avLst/>
              <a:gdLst>
                <a:gd name="connsiteX0" fmla="*/ 150612 w 405200"/>
                <a:gd name="connsiteY0" fmla="*/ 52389 h 413075"/>
                <a:gd name="connsiteX1" fmla="*/ 52389 w 405200"/>
                <a:gd name="connsiteY1" fmla="*/ 150612 h 413075"/>
                <a:gd name="connsiteX2" fmla="*/ 150612 w 405200"/>
                <a:gd name="connsiteY2" fmla="*/ 248836 h 413075"/>
                <a:gd name="connsiteX3" fmla="*/ 248836 w 405200"/>
                <a:gd name="connsiteY3" fmla="*/ 150612 h 413075"/>
                <a:gd name="connsiteX4" fmla="*/ 150612 w 405200"/>
                <a:gd name="connsiteY4" fmla="*/ 52389 h 413075"/>
                <a:gd name="connsiteX5" fmla="*/ 150612 w 405200"/>
                <a:gd name="connsiteY5" fmla="*/ 0 h 413075"/>
                <a:gd name="connsiteX6" fmla="*/ 301225 w 405200"/>
                <a:gd name="connsiteY6" fmla="*/ 150612 h 413075"/>
                <a:gd name="connsiteX7" fmla="*/ 276789 w 405200"/>
                <a:gd name="connsiteY7" fmla="*/ 232452 h 413075"/>
                <a:gd name="connsiteX8" fmla="*/ 279486 w 405200"/>
                <a:gd name="connsiteY8" fmla="*/ 234307 h 413075"/>
                <a:gd name="connsiteX9" fmla="*/ 395404 w 405200"/>
                <a:gd name="connsiteY9" fmla="*/ 354065 h 413075"/>
                <a:gd name="connsiteX10" fmla="*/ 394603 w 405200"/>
                <a:gd name="connsiteY10" fmla="*/ 403280 h 413075"/>
                <a:gd name="connsiteX11" fmla="*/ 345389 w 405200"/>
                <a:gd name="connsiteY11" fmla="*/ 402478 h 413075"/>
                <a:gd name="connsiteX12" fmla="*/ 229470 w 405200"/>
                <a:gd name="connsiteY12" fmla="*/ 282720 h 413075"/>
                <a:gd name="connsiteX13" fmla="*/ 227420 w 405200"/>
                <a:gd name="connsiteY13" fmla="*/ 279520 h 413075"/>
                <a:gd name="connsiteX14" fmla="*/ 150612 w 405200"/>
                <a:gd name="connsiteY14" fmla="*/ 301225 h 413075"/>
                <a:gd name="connsiteX15" fmla="*/ 0 w 405200"/>
                <a:gd name="connsiteY15" fmla="*/ 150612 h 413075"/>
                <a:gd name="connsiteX16" fmla="*/ 150612 w 405200"/>
                <a:gd name="connsiteY16" fmla="*/ 0 h 41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5200" h="413075">
                  <a:moveTo>
                    <a:pt x="150612" y="52389"/>
                  </a:moveTo>
                  <a:cubicBezTo>
                    <a:pt x="96365" y="52389"/>
                    <a:pt x="52389" y="96365"/>
                    <a:pt x="52389" y="150612"/>
                  </a:cubicBezTo>
                  <a:cubicBezTo>
                    <a:pt x="52389" y="204860"/>
                    <a:pt x="96365" y="248836"/>
                    <a:pt x="150612" y="248836"/>
                  </a:cubicBezTo>
                  <a:cubicBezTo>
                    <a:pt x="204860" y="248836"/>
                    <a:pt x="248836" y="204860"/>
                    <a:pt x="248836" y="150612"/>
                  </a:cubicBezTo>
                  <a:cubicBezTo>
                    <a:pt x="248836" y="96365"/>
                    <a:pt x="204860" y="52389"/>
                    <a:pt x="150612" y="52389"/>
                  </a:cubicBezTo>
                  <a:close/>
                  <a:moveTo>
                    <a:pt x="150612" y="0"/>
                  </a:moveTo>
                  <a:cubicBezTo>
                    <a:pt x="233793" y="0"/>
                    <a:pt x="301225" y="67431"/>
                    <a:pt x="301225" y="150612"/>
                  </a:cubicBezTo>
                  <a:cubicBezTo>
                    <a:pt x="301225" y="180842"/>
                    <a:pt x="292319" y="208992"/>
                    <a:pt x="276789" y="232452"/>
                  </a:cubicBezTo>
                  <a:cubicBezTo>
                    <a:pt x="277931" y="232774"/>
                    <a:pt x="278722" y="233519"/>
                    <a:pt x="279486" y="234307"/>
                  </a:cubicBezTo>
                  <a:lnTo>
                    <a:pt x="395404" y="354065"/>
                  </a:lnTo>
                  <a:cubicBezTo>
                    <a:pt x="408773" y="367877"/>
                    <a:pt x="408414" y="389911"/>
                    <a:pt x="394603" y="403280"/>
                  </a:cubicBezTo>
                  <a:cubicBezTo>
                    <a:pt x="380791" y="416648"/>
                    <a:pt x="358757" y="416289"/>
                    <a:pt x="345389" y="402478"/>
                  </a:cubicBezTo>
                  <a:lnTo>
                    <a:pt x="229470" y="282720"/>
                  </a:lnTo>
                  <a:lnTo>
                    <a:pt x="227420" y="279520"/>
                  </a:lnTo>
                  <a:cubicBezTo>
                    <a:pt x="205163" y="293486"/>
                    <a:pt x="178791" y="301225"/>
                    <a:pt x="150612" y="301225"/>
                  </a:cubicBezTo>
                  <a:cubicBezTo>
                    <a:pt x="67431" y="301225"/>
                    <a:pt x="0" y="233793"/>
                    <a:pt x="0" y="150612"/>
                  </a:cubicBezTo>
                  <a:cubicBezTo>
                    <a:pt x="0" y="67431"/>
                    <a:pt x="67431" y="0"/>
                    <a:pt x="150612" y="0"/>
                  </a:cubicBez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endParaRPr>
            </a:p>
          </p:txBody>
        </p:sp>
      </p:grpSp>
      <p:sp>
        <p:nvSpPr>
          <p:cNvPr id="49" name="Freeform 12"/>
          <p:cNvSpPr>
            <a:spLocks noEditPoints="1"/>
          </p:cNvSpPr>
          <p:nvPr/>
        </p:nvSpPr>
        <p:spPr bwMode="auto">
          <a:xfrm>
            <a:off x="5447694" y="3820335"/>
            <a:ext cx="907967" cy="851349"/>
          </a:xfrm>
          <a:custGeom>
            <a:avLst/>
            <a:gdLst>
              <a:gd name="T0" fmla="*/ 8 w 97"/>
              <a:gd name="T1" fmla="*/ 10 h 91"/>
              <a:gd name="T2" fmla="*/ 28 w 97"/>
              <a:gd name="T3" fmla="*/ 10 h 91"/>
              <a:gd name="T4" fmla="*/ 41 w 97"/>
              <a:gd name="T5" fmla="*/ 45 h 91"/>
              <a:gd name="T6" fmla="*/ 51 w 97"/>
              <a:gd name="T7" fmla="*/ 41 h 91"/>
              <a:gd name="T8" fmla="*/ 59 w 97"/>
              <a:gd name="T9" fmla="*/ 46 h 91"/>
              <a:gd name="T10" fmla="*/ 66 w 97"/>
              <a:gd name="T11" fmla="*/ 27 h 91"/>
              <a:gd name="T12" fmla="*/ 73 w 97"/>
              <a:gd name="T13" fmla="*/ 34 h 91"/>
              <a:gd name="T14" fmla="*/ 83 w 97"/>
              <a:gd name="T15" fmla="*/ 23 h 91"/>
              <a:gd name="T16" fmla="*/ 73 w 97"/>
              <a:gd name="T17" fmla="*/ 40 h 91"/>
              <a:gd name="T18" fmla="*/ 67 w 97"/>
              <a:gd name="T19" fmla="*/ 33 h 91"/>
              <a:gd name="T20" fmla="*/ 61 w 97"/>
              <a:gd name="T21" fmla="*/ 51 h 91"/>
              <a:gd name="T22" fmla="*/ 51 w 97"/>
              <a:gd name="T23" fmla="*/ 45 h 91"/>
              <a:gd name="T24" fmla="*/ 41 w 97"/>
              <a:gd name="T25" fmla="*/ 45 h 91"/>
              <a:gd name="T26" fmla="*/ 74 w 97"/>
              <a:gd name="T27" fmla="*/ 86 h 91"/>
              <a:gd name="T28" fmla="*/ 43 w 97"/>
              <a:gd name="T29" fmla="*/ 91 h 91"/>
              <a:gd name="T30" fmla="*/ 63 w 97"/>
              <a:gd name="T31" fmla="*/ 68 h 91"/>
              <a:gd name="T32" fmla="*/ 97 w 97"/>
              <a:gd name="T33" fmla="*/ 68 h 91"/>
              <a:gd name="T34" fmla="*/ 97 w 97"/>
              <a:gd name="T35" fmla="*/ 6 h 91"/>
              <a:gd name="T36" fmla="*/ 93 w 97"/>
              <a:gd name="T37" fmla="*/ 3 h 91"/>
              <a:gd name="T38" fmla="*/ 34 w 97"/>
              <a:gd name="T39" fmla="*/ 9 h 91"/>
              <a:gd name="T40" fmla="*/ 90 w 97"/>
              <a:gd name="T41" fmla="*/ 61 h 91"/>
              <a:gd name="T42" fmla="*/ 36 w 97"/>
              <a:gd name="T43" fmla="*/ 68 h 91"/>
              <a:gd name="T44" fmla="*/ 54 w 97"/>
              <a:gd name="T45" fmla="*/ 84 h 91"/>
              <a:gd name="T46" fmla="*/ 63 w 97"/>
              <a:gd name="T47" fmla="*/ 68 h 91"/>
              <a:gd name="T48" fmla="*/ 7 w 97"/>
              <a:gd name="T49" fmla="*/ 55 h 91"/>
              <a:gd name="T50" fmla="*/ 14 w 97"/>
              <a:gd name="T51" fmla="*/ 91 h 91"/>
              <a:gd name="T52" fmla="*/ 20 w 97"/>
              <a:gd name="T53" fmla="*/ 60 h 91"/>
              <a:gd name="T54" fmla="*/ 31 w 97"/>
              <a:gd name="T55" fmla="*/ 91 h 91"/>
              <a:gd name="T56" fmla="*/ 28 w 97"/>
              <a:gd name="T57" fmla="*/ 33 h 91"/>
              <a:gd name="T58" fmla="*/ 55 w 97"/>
              <a:gd name="T59" fmla="*/ 24 h 91"/>
              <a:gd name="T60" fmla="*/ 20 w 97"/>
              <a:gd name="T61" fmla="*/ 23 h 91"/>
              <a:gd name="T62" fmla="*/ 19 w 97"/>
              <a:gd name="T63" fmla="*/ 27 h 91"/>
              <a:gd name="T64" fmla="*/ 18 w 97"/>
              <a:gd name="T65" fmla="*/ 47 h 91"/>
              <a:gd name="T66" fmla="*/ 18 w 97"/>
              <a:gd name="T67" fmla="*/ 47 h 91"/>
              <a:gd name="T68" fmla="*/ 18 w 97"/>
              <a:gd name="T69" fmla="*/ 47 h 91"/>
              <a:gd name="T70" fmla="*/ 16 w 97"/>
              <a:gd name="T71" fmla="*/ 27 h 91"/>
              <a:gd name="T72" fmla="*/ 16 w 97"/>
              <a:gd name="T73" fmla="*/ 23 h 91"/>
              <a:gd name="T74" fmla="*/ 0 w 97"/>
              <a:gd name="T75" fmla="*/ 5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7" h="91">
                <a:moveTo>
                  <a:pt x="18" y="0"/>
                </a:moveTo>
                <a:cubicBezTo>
                  <a:pt x="12" y="0"/>
                  <a:pt x="8" y="4"/>
                  <a:pt x="8" y="10"/>
                </a:cubicBezTo>
                <a:cubicBezTo>
                  <a:pt x="8" y="16"/>
                  <a:pt x="12" y="20"/>
                  <a:pt x="18" y="20"/>
                </a:cubicBezTo>
                <a:cubicBezTo>
                  <a:pt x="24" y="20"/>
                  <a:pt x="28" y="16"/>
                  <a:pt x="28" y="10"/>
                </a:cubicBezTo>
                <a:cubicBezTo>
                  <a:pt x="28" y="4"/>
                  <a:pt x="24" y="0"/>
                  <a:pt x="18" y="0"/>
                </a:cubicBezTo>
                <a:close/>
                <a:moveTo>
                  <a:pt x="41" y="45"/>
                </a:moveTo>
                <a:cubicBezTo>
                  <a:pt x="50" y="42"/>
                  <a:pt x="50" y="42"/>
                  <a:pt x="50" y="42"/>
                </a:cubicBezTo>
                <a:cubicBezTo>
                  <a:pt x="51" y="41"/>
                  <a:pt x="51" y="41"/>
                  <a:pt x="51" y="41"/>
                </a:cubicBezTo>
                <a:cubicBezTo>
                  <a:pt x="52" y="42"/>
                  <a:pt x="52" y="42"/>
                  <a:pt x="52" y="42"/>
                </a:cubicBezTo>
                <a:cubicBezTo>
                  <a:pt x="59" y="46"/>
                  <a:pt x="59" y="46"/>
                  <a:pt x="59" y="46"/>
                </a:cubicBezTo>
                <a:cubicBezTo>
                  <a:pt x="65" y="29"/>
                  <a:pt x="65" y="29"/>
                  <a:pt x="65" y="29"/>
                </a:cubicBezTo>
                <a:cubicBezTo>
                  <a:pt x="66" y="27"/>
                  <a:pt x="66" y="27"/>
                  <a:pt x="66" y="27"/>
                </a:cubicBezTo>
                <a:cubicBezTo>
                  <a:pt x="67" y="29"/>
                  <a:pt x="67" y="29"/>
                  <a:pt x="67" y="29"/>
                </a:cubicBezTo>
                <a:cubicBezTo>
                  <a:pt x="73" y="34"/>
                  <a:pt x="73" y="34"/>
                  <a:pt x="73" y="34"/>
                </a:cubicBezTo>
                <a:cubicBezTo>
                  <a:pt x="81" y="21"/>
                  <a:pt x="81" y="21"/>
                  <a:pt x="81" y="21"/>
                </a:cubicBezTo>
                <a:cubicBezTo>
                  <a:pt x="83" y="23"/>
                  <a:pt x="83" y="23"/>
                  <a:pt x="83" y="23"/>
                </a:cubicBezTo>
                <a:cubicBezTo>
                  <a:pt x="75" y="38"/>
                  <a:pt x="75" y="38"/>
                  <a:pt x="75" y="38"/>
                </a:cubicBezTo>
                <a:cubicBezTo>
                  <a:pt x="73" y="40"/>
                  <a:pt x="73" y="40"/>
                  <a:pt x="73" y="40"/>
                </a:cubicBezTo>
                <a:cubicBezTo>
                  <a:pt x="72" y="38"/>
                  <a:pt x="72" y="38"/>
                  <a:pt x="72" y="38"/>
                </a:cubicBezTo>
                <a:cubicBezTo>
                  <a:pt x="67" y="33"/>
                  <a:pt x="67" y="33"/>
                  <a:pt x="67" y="33"/>
                </a:cubicBezTo>
                <a:cubicBezTo>
                  <a:pt x="61" y="49"/>
                  <a:pt x="61" y="49"/>
                  <a:pt x="61" y="49"/>
                </a:cubicBezTo>
                <a:cubicBezTo>
                  <a:pt x="61" y="51"/>
                  <a:pt x="61" y="51"/>
                  <a:pt x="61" y="51"/>
                </a:cubicBezTo>
                <a:cubicBezTo>
                  <a:pt x="59" y="50"/>
                  <a:pt x="59" y="50"/>
                  <a:pt x="59" y="50"/>
                </a:cubicBezTo>
                <a:cubicBezTo>
                  <a:pt x="51" y="45"/>
                  <a:pt x="51" y="45"/>
                  <a:pt x="51" y="45"/>
                </a:cubicBezTo>
                <a:cubicBezTo>
                  <a:pt x="42" y="48"/>
                  <a:pt x="42" y="48"/>
                  <a:pt x="42" y="48"/>
                </a:cubicBezTo>
                <a:cubicBezTo>
                  <a:pt x="41" y="45"/>
                  <a:pt x="41" y="45"/>
                  <a:pt x="41" y="45"/>
                </a:cubicBezTo>
                <a:close/>
                <a:moveTo>
                  <a:pt x="43" y="86"/>
                </a:moveTo>
                <a:cubicBezTo>
                  <a:pt x="74" y="86"/>
                  <a:pt x="74" y="86"/>
                  <a:pt x="74" y="86"/>
                </a:cubicBezTo>
                <a:cubicBezTo>
                  <a:pt x="74" y="91"/>
                  <a:pt x="74" y="91"/>
                  <a:pt x="74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86"/>
                  <a:pt x="43" y="86"/>
                  <a:pt x="43" y="86"/>
                </a:cubicBezTo>
                <a:close/>
                <a:moveTo>
                  <a:pt x="63" y="68"/>
                </a:moveTo>
                <a:cubicBezTo>
                  <a:pt x="93" y="68"/>
                  <a:pt x="93" y="68"/>
                  <a:pt x="93" y="68"/>
                </a:cubicBezTo>
                <a:cubicBezTo>
                  <a:pt x="97" y="68"/>
                  <a:pt x="97" y="68"/>
                  <a:pt x="97" y="68"/>
                </a:cubicBezTo>
                <a:cubicBezTo>
                  <a:pt x="97" y="64"/>
                  <a:pt x="97" y="64"/>
                  <a:pt x="97" y="64"/>
                </a:cubicBezTo>
                <a:cubicBezTo>
                  <a:pt x="97" y="6"/>
                  <a:pt x="97" y="6"/>
                  <a:pt x="97" y="6"/>
                </a:cubicBezTo>
                <a:cubicBezTo>
                  <a:pt x="97" y="3"/>
                  <a:pt x="97" y="3"/>
                  <a:pt x="97" y="3"/>
                </a:cubicBezTo>
                <a:cubicBezTo>
                  <a:pt x="93" y="3"/>
                  <a:pt x="93" y="3"/>
                  <a:pt x="93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9"/>
                  <a:pt x="34" y="9"/>
                  <a:pt x="34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90" y="61"/>
                  <a:pt x="90" y="61"/>
                  <a:pt x="90" y="61"/>
                </a:cubicBezTo>
                <a:cubicBezTo>
                  <a:pt x="36" y="61"/>
                  <a:pt x="36" y="61"/>
                  <a:pt x="36" y="61"/>
                </a:cubicBezTo>
                <a:cubicBezTo>
                  <a:pt x="36" y="68"/>
                  <a:pt x="36" y="68"/>
                  <a:pt x="36" y="68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84"/>
                  <a:pt x="54" y="84"/>
                  <a:pt x="54" y="84"/>
                </a:cubicBezTo>
                <a:cubicBezTo>
                  <a:pt x="63" y="84"/>
                  <a:pt x="63" y="84"/>
                  <a:pt x="63" y="84"/>
                </a:cubicBezTo>
                <a:cubicBezTo>
                  <a:pt x="63" y="68"/>
                  <a:pt x="63" y="68"/>
                  <a:pt x="63" y="68"/>
                </a:cubicBezTo>
                <a:close/>
                <a:moveTo>
                  <a:pt x="0" y="50"/>
                </a:moveTo>
                <a:cubicBezTo>
                  <a:pt x="7" y="55"/>
                  <a:pt x="7" y="55"/>
                  <a:pt x="7" y="55"/>
                </a:cubicBezTo>
                <a:cubicBezTo>
                  <a:pt x="5" y="91"/>
                  <a:pt x="5" y="91"/>
                  <a:pt x="5" y="91"/>
                </a:cubicBezTo>
                <a:cubicBezTo>
                  <a:pt x="14" y="91"/>
                  <a:pt x="14" y="91"/>
                  <a:pt x="14" y="91"/>
                </a:cubicBezTo>
                <a:cubicBezTo>
                  <a:pt x="16" y="60"/>
                  <a:pt x="16" y="60"/>
                  <a:pt x="16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2" y="91"/>
                  <a:pt x="22" y="91"/>
                  <a:pt x="22" y="91"/>
                </a:cubicBezTo>
                <a:cubicBezTo>
                  <a:pt x="31" y="91"/>
                  <a:pt x="31" y="91"/>
                  <a:pt x="31" y="91"/>
                </a:cubicBezTo>
                <a:cubicBezTo>
                  <a:pt x="29" y="55"/>
                  <a:pt x="29" y="55"/>
                  <a:pt x="29" y="55"/>
                </a:cubicBezTo>
                <a:cubicBezTo>
                  <a:pt x="28" y="33"/>
                  <a:pt x="28" y="33"/>
                  <a:pt x="28" y="33"/>
                </a:cubicBezTo>
                <a:cubicBezTo>
                  <a:pt x="50" y="32"/>
                  <a:pt x="50" y="32"/>
                  <a:pt x="50" y="32"/>
                </a:cubicBezTo>
                <a:cubicBezTo>
                  <a:pt x="55" y="24"/>
                  <a:pt x="55" y="24"/>
                  <a:pt x="55" y="24"/>
                </a:cubicBezTo>
                <a:cubicBezTo>
                  <a:pt x="30" y="23"/>
                  <a:pt x="30" y="23"/>
                  <a:pt x="30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4"/>
                  <a:pt x="20" y="24"/>
                  <a:pt x="20" y="24"/>
                </a:cubicBezTo>
                <a:cubicBezTo>
                  <a:pt x="19" y="27"/>
                  <a:pt x="19" y="27"/>
                  <a:pt x="19" y="27"/>
                </a:cubicBezTo>
                <a:cubicBezTo>
                  <a:pt x="22" y="43"/>
                  <a:pt x="22" y="43"/>
                  <a:pt x="22" y="43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4" y="43"/>
                  <a:pt x="14" y="43"/>
                  <a:pt x="14" y="43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4"/>
                  <a:pt x="15" y="24"/>
                  <a:pt x="15" y="24"/>
                </a:cubicBezTo>
                <a:cubicBezTo>
                  <a:pt x="16" y="23"/>
                  <a:pt x="16" y="23"/>
                  <a:pt x="16" y="23"/>
                </a:cubicBezTo>
                <a:cubicBezTo>
                  <a:pt x="5" y="23"/>
                  <a:pt x="5" y="23"/>
                  <a:pt x="5" y="23"/>
                </a:cubicBezTo>
                <a:lnTo>
                  <a:pt x="0" y="5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sz="16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232645" y="2959874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prstClr val="black">
                  <a:lumMod val="50000"/>
                  <a:lumOff val="50000"/>
                </a:prst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51" name="矩形 50"/>
          <p:cNvSpPr/>
          <p:nvPr/>
        </p:nvSpPr>
        <p:spPr>
          <a:xfrm>
            <a:off x="2286893" y="4536405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prstClr val="black">
                  <a:lumMod val="50000"/>
                  <a:lumOff val="50000"/>
                </a:prst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52" name="矩形 51"/>
          <p:cNvSpPr/>
          <p:nvPr/>
        </p:nvSpPr>
        <p:spPr>
          <a:xfrm>
            <a:off x="7597432" y="2952229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prstClr val="black">
                  <a:lumMod val="50000"/>
                  <a:lumOff val="50000"/>
                </a:prst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53" name="矩形 52"/>
          <p:cNvSpPr/>
          <p:nvPr/>
        </p:nvSpPr>
        <p:spPr>
          <a:xfrm>
            <a:off x="7651680" y="4528760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prstClr val="black">
                  <a:lumMod val="50000"/>
                  <a:lumOff val="50000"/>
                </a:prst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54" name="矩形 53"/>
          <p:cNvSpPr/>
          <p:nvPr/>
        </p:nvSpPr>
        <p:spPr>
          <a:xfrm>
            <a:off x="4879181" y="1368053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prstClr val="black">
                  <a:lumMod val="50000"/>
                  <a:lumOff val="50000"/>
                </a:prst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55" name="矩形 54"/>
          <p:cNvSpPr/>
          <p:nvPr/>
        </p:nvSpPr>
        <p:spPr>
          <a:xfrm>
            <a:off x="4879181" y="6200234"/>
            <a:ext cx="1980029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prstClr val="black">
                  <a:lumMod val="50000"/>
                  <a:lumOff val="50000"/>
                </a:prst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prstClr val="black">
                    <a:lumMod val="50000"/>
                    <a:lumOff val="50000"/>
                  </a:prst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500"/>
                            </p:stCondLst>
                            <p:childTnLst>
                              <p:par>
                                <p:cTn id="8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500"/>
                            </p:stCondLst>
                            <p:childTnLst>
                              <p:par>
                                <p:cTn id="10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500"/>
                            </p:stCondLst>
                            <p:childTnLst>
                              <p:par>
                                <p:cTn id="1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000"/>
                            </p:stCondLst>
                            <p:childTnLst>
                              <p:par>
                                <p:cTn id="1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8500"/>
                            </p:stCondLst>
                            <p:childTnLst>
                              <p:par>
                                <p:cTn id="1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9000"/>
                            </p:stCondLst>
                            <p:childTnLst>
                              <p:par>
                                <p:cTn id="1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9500"/>
                            </p:stCondLst>
                            <p:childTnLst>
                              <p:par>
                                <p:cTn id="1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49" grpId="0" animBg="1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864493" y="2592189"/>
            <a:ext cx="4391620" cy="3325945"/>
            <a:chOff x="2282031" y="457200"/>
            <a:chExt cx="7631113" cy="5943600"/>
          </a:xfrm>
        </p:grpSpPr>
        <p:pic>
          <p:nvPicPr>
            <p:cNvPr id="33" name="Picture 3" descr="C:\Users\Administrator\Desktop\iMac_resource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2031" y="457200"/>
              <a:ext cx="7631113" cy="594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矩形 33"/>
            <p:cNvSpPr/>
            <p:nvPr/>
          </p:nvSpPr>
          <p:spPr>
            <a:xfrm>
              <a:off x="3098185" y="980728"/>
              <a:ext cx="6048672" cy="3456384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528789" y="4057700"/>
            <a:ext cx="1944216" cy="2405795"/>
            <a:chOff x="865232" y="1286330"/>
            <a:chExt cx="4013321" cy="4966128"/>
          </a:xfrm>
        </p:grpSpPr>
        <p:pic>
          <p:nvPicPr>
            <p:cNvPr id="36" name="Picture 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65232" y="1286330"/>
              <a:ext cx="4013321" cy="4966128"/>
            </a:xfrm>
            <a:prstGeom prst="rect">
              <a:avLst/>
            </a:prstGeom>
          </p:spPr>
        </p:pic>
        <p:sp>
          <p:nvSpPr>
            <p:cNvPr id="37" name="Rectangle 4"/>
            <p:cNvSpPr/>
            <p:nvPr/>
          </p:nvSpPr>
          <p:spPr>
            <a:xfrm>
              <a:off x="1454929" y="1875864"/>
              <a:ext cx="2838784" cy="3697941"/>
            </a:xfrm>
            <a:prstGeom prst="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914478" y="2448173"/>
            <a:ext cx="827193" cy="825350"/>
            <a:chOff x="5962996" y="1700808"/>
            <a:chExt cx="827193" cy="825350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39" name="橢圓 5"/>
            <p:cNvSpPr/>
            <p:nvPr/>
          </p:nvSpPr>
          <p:spPr>
            <a:xfrm>
              <a:off x="5962996" y="1700808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新細明體"/>
                <a:cs typeface="+mn-cs"/>
              </a:endParaRPr>
            </a:p>
          </p:txBody>
        </p:sp>
        <p:sp>
          <p:nvSpPr>
            <p:cNvPr id="40" name="Freeform 454"/>
            <p:cNvSpPr>
              <a:spLocks noEditPoints="1"/>
            </p:cNvSpPr>
            <p:nvPr/>
          </p:nvSpPr>
          <p:spPr bwMode="auto">
            <a:xfrm flipH="1">
              <a:off x="6188219" y="1964142"/>
              <a:ext cx="376746" cy="298681"/>
            </a:xfrm>
            <a:custGeom>
              <a:avLst/>
              <a:gdLst>
                <a:gd name="T0" fmla="*/ 47 w 47"/>
                <a:gd name="T1" fmla="*/ 29 h 37"/>
                <a:gd name="T2" fmla="*/ 43 w 47"/>
                <a:gd name="T3" fmla="*/ 30 h 37"/>
                <a:gd name="T4" fmla="*/ 36 w 47"/>
                <a:gd name="T5" fmla="*/ 37 h 37"/>
                <a:gd name="T6" fmla="*/ 29 w 47"/>
                <a:gd name="T7" fmla="*/ 30 h 37"/>
                <a:gd name="T8" fmla="*/ 19 w 47"/>
                <a:gd name="T9" fmla="*/ 30 h 37"/>
                <a:gd name="T10" fmla="*/ 12 w 47"/>
                <a:gd name="T11" fmla="*/ 37 h 37"/>
                <a:gd name="T12" fmla="*/ 5 w 47"/>
                <a:gd name="T13" fmla="*/ 30 h 37"/>
                <a:gd name="T14" fmla="*/ 4 w 47"/>
                <a:gd name="T15" fmla="*/ 30 h 37"/>
                <a:gd name="T16" fmla="*/ 0 w 47"/>
                <a:gd name="T17" fmla="*/ 29 h 37"/>
                <a:gd name="T18" fmla="*/ 2 w 47"/>
                <a:gd name="T19" fmla="*/ 27 h 37"/>
                <a:gd name="T20" fmla="*/ 2 w 47"/>
                <a:gd name="T21" fmla="*/ 18 h 37"/>
                <a:gd name="T22" fmla="*/ 3 w 47"/>
                <a:gd name="T23" fmla="*/ 13 h 37"/>
                <a:gd name="T24" fmla="*/ 8 w 47"/>
                <a:gd name="T25" fmla="*/ 8 h 37"/>
                <a:gd name="T26" fmla="*/ 11 w 47"/>
                <a:gd name="T27" fmla="*/ 6 h 37"/>
                <a:gd name="T28" fmla="*/ 16 w 47"/>
                <a:gd name="T29" fmla="*/ 6 h 37"/>
                <a:gd name="T30" fmla="*/ 16 w 47"/>
                <a:gd name="T31" fmla="*/ 1 h 37"/>
                <a:gd name="T32" fmla="*/ 17 w 47"/>
                <a:gd name="T33" fmla="*/ 0 h 37"/>
                <a:gd name="T34" fmla="*/ 45 w 47"/>
                <a:gd name="T35" fmla="*/ 0 h 37"/>
                <a:gd name="T36" fmla="*/ 47 w 47"/>
                <a:gd name="T37" fmla="*/ 1 h 37"/>
                <a:gd name="T38" fmla="*/ 47 w 47"/>
                <a:gd name="T39" fmla="*/ 29 h 37"/>
                <a:gd name="T40" fmla="*/ 16 w 47"/>
                <a:gd name="T41" fmla="*/ 17 h 37"/>
                <a:gd name="T42" fmla="*/ 16 w 47"/>
                <a:gd name="T43" fmla="*/ 10 h 37"/>
                <a:gd name="T44" fmla="*/ 11 w 47"/>
                <a:gd name="T45" fmla="*/ 10 h 37"/>
                <a:gd name="T46" fmla="*/ 11 w 47"/>
                <a:gd name="T47" fmla="*/ 10 h 37"/>
                <a:gd name="T48" fmla="*/ 6 w 47"/>
                <a:gd name="T49" fmla="*/ 15 h 37"/>
                <a:gd name="T50" fmla="*/ 5 w 47"/>
                <a:gd name="T51" fmla="*/ 16 h 37"/>
                <a:gd name="T52" fmla="*/ 5 w 47"/>
                <a:gd name="T53" fmla="*/ 17 h 37"/>
                <a:gd name="T54" fmla="*/ 16 w 47"/>
                <a:gd name="T55" fmla="*/ 17 h 37"/>
                <a:gd name="T56" fmla="*/ 12 w 47"/>
                <a:gd name="T57" fmla="*/ 27 h 37"/>
                <a:gd name="T58" fmla="*/ 9 w 47"/>
                <a:gd name="T59" fmla="*/ 30 h 37"/>
                <a:gd name="T60" fmla="*/ 12 w 47"/>
                <a:gd name="T61" fmla="*/ 34 h 37"/>
                <a:gd name="T62" fmla="*/ 16 w 47"/>
                <a:gd name="T63" fmla="*/ 30 h 37"/>
                <a:gd name="T64" fmla="*/ 12 w 47"/>
                <a:gd name="T65" fmla="*/ 27 h 37"/>
                <a:gd name="T66" fmla="*/ 36 w 47"/>
                <a:gd name="T67" fmla="*/ 27 h 37"/>
                <a:gd name="T68" fmla="*/ 33 w 47"/>
                <a:gd name="T69" fmla="*/ 30 h 37"/>
                <a:gd name="T70" fmla="*/ 36 w 47"/>
                <a:gd name="T71" fmla="*/ 34 h 37"/>
                <a:gd name="T72" fmla="*/ 40 w 47"/>
                <a:gd name="T73" fmla="*/ 30 h 37"/>
                <a:gd name="T74" fmla="*/ 36 w 47"/>
                <a:gd name="T75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37">
                  <a:moveTo>
                    <a:pt x="47" y="29"/>
                  </a:moveTo>
                  <a:cubicBezTo>
                    <a:pt x="47" y="31"/>
                    <a:pt x="44" y="30"/>
                    <a:pt x="43" y="30"/>
                  </a:cubicBezTo>
                  <a:cubicBezTo>
                    <a:pt x="43" y="34"/>
                    <a:pt x="40" y="37"/>
                    <a:pt x="36" y="37"/>
                  </a:cubicBezTo>
                  <a:cubicBezTo>
                    <a:pt x="32" y="37"/>
                    <a:pt x="29" y="34"/>
                    <a:pt x="2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4"/>
                    <a:pt x="16" y="37"/>
                    <a:pt x="12" y="37"/>
                  </a:cubicBezTo>
                  <a:cubicBezTo>
                    <a:pt x="8" y="37"/>
                    <a:pt x="5" y="34"/>
                    <a:pt x="5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2" y="30"/>
                    <a:pt x="0" y="31"/>
                    <a:pt x="0" y="29"/>
                  </a:cubicBezTo>
                  <a:cubicBezTo>
                    <a:pt x="0" y="28"/>
                    <a:pt x="1" y="27"/>
                    <a:pt x="2" y="2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6"/>
                    <a:pt x="2" y="14"/>
                    <a:pt x="3" y="13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7"/>
                    <a:pt x="10" y="6"/>
                    <a:pt x="11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7" y="0"/>
                    <a:pt x="47" y="1"/>
                  </a:cubicBezTo>
                  <a:lnTo>
                    <a:pt x="47" y="29"/>
                  </a:lnTo>
                  <a:close/>
                  <a:moveTo>
                    <a:pt x="16" y="17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5" y="16"/>
                    <a:pt x="5" y="16"/>
                  </a:cubicBezTo>
                  <a:cubicBezTo>
                    <a:pt x="5" y="17"/>
                    <a:pt x="5" y="17"/>
                    <a:pt x="5" y="17"/>
                  </a:cubicBezTo>
                  <a:lnTo>
                    <a:pt x="16" y="17"/>
                  </a:lnTo>
                  <a:close/>
                  <a:moveTo>
                    <a:pt x="12" y="27"/>
                  </a:moveTo>
                  <a:cubicBezTo>
                    <a:pt x="10" y="27"/>
                    <a:pt x="9" y="28"/>
                    <a:pt x="9" y="30"/>
                  </a:cubicBezTo>
                  <a:cubicBezTo>
                    <a:pt x="9" y="32"/>
                    <a:pt x="10" y="34"/>
                    <a:pt x="12" y="34"/>
                  </a:cubicBezTo>
                  <a:cubicBezTo>
                    <a:pt x="14" y="34"/>
                    <a:pt x="16" y="32"/>
                    <a:pt x="16" y="30"/>
                  </a:cubicBezTo>
                  <a:cubicBezTo>
                    <a:pt x="16" y="28"/>
                    <a:pt x="14" y="27"/>
                    <a:pt x="12" y="27"/>
                  </a:cubicBezTo>
                  <a:close/>
                  <a:moveTo>
                    <a:pt x="36" y="27"/>
                  </a:moveTo>
                  <a:cubicBezTo>
                    <a:pt x="34" y="27"/>
                    <a:pt x="33" y="28"/>
                    <a:pt x="33" y="30"/>
                  </a:cubicBezTo>
                  <a:cubicBezTo>
                    <a:pt x="33" y="32"/>
                    <a:pt x="34" y="34"/>
                    <a:pt x="36" y="34"/>
                  </a:cubicBezTo>
                  <a:cubicBezTo>
                    <a:pt x="38" y="34"/>
                    <a:pt x="40" y="32"/>
                    <a:pt x="40" y="30"/>
                  </a:cubicBezTo>
                  <a:cubicBezTo>
                    <a:pt x="40" y="28"/>
                    <a:pt x="38" y="27"/>
                    <a:pt x="36" y="27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916321" y="3489547"/>
            <a:ext cx="825350" cy="827192"/>
            <a:chOff x="5964839" y="2742182"/>
            <a:chExt cx="825350" cy="827192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42" name="橢圓 3"/>
            <p:cNvSpPr/>
            <p:nvPr/>
          </p:nvSpPr>
          <p:spPr>
            <a:xfrm>
              <a:off x="5964839" y="2742182"/>
              <a:ext cx="825350" cy="827192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新細明體"/>
                <a:cs typeface="+mn-cs"/>
              </a:endParaRPr>
            </a:p>
          </p:txBody>
        </p:sp>
        <p:sp>
          <p:nvSpPr>
            <p:cNvPr id="43" name="Freeform 453"/>
            <p:cNvSpPr>
              <a:spLocks noEditPoints="1"/>
            </p:cNvSpPr>
            <p:nvPr/>
          </p:nvSpPr>
          <p:spPr bwMode="auto">
            <a:xfrm>
              <a:off x="6209990" y="3025613"/>
              <a:ext cx="333203" cy="308290"/>
            </a:xfrm>
            <a:custGeom>
              <a:avLst/>
              <a:gdLst>
                <a:gd name="T0" fmla="*/ 45 w 45"/>
                <a:gd name="T1" fmla="*/ 13 h 42"/>
                <a:gd name="T2" fmla="*/ 30 w 45"/>
                <a:gd name="T3" fmla="*/ 24 h 42"/>
                <a:gd name="T4" fmla="*/ 28 w 45"/>
                <a:gd name="T5" fmla="*/ 27 h 42"/>
                <a:gd name="T6" fmla="*/ 26 w 45"/>
                <a:gd name="T7" fmla="*/ 31 h 42"/>
                <a:gd name="T8" fmla="*/ 29 w 45"/>
                <a:gd name="T9" fmla="*/ 35 h 42"/>
                <a:gd name="T10" fmla="*/ 35 w 45"/>
                <a:gd name="T11" fmla="*/ 39 h 42"/>
                <a:gd name="T12" fmla="*/ 35 w 45"/>
                <a:gd name="T13" fmla="*/ 41 h 42"/>
                <a:gd name="T14" fmla="*/ 34 w 45"/>
                <a:gd name="T15" fmla="*/ 42 h 42"/>
                <a:gd name="T16" fmla="*/ 11 w 45"/>
                <a:gd name="T17" fmla="*/ 42 h 42"/>
                <a:gd name="T18" fmla="*/ 11 w 45"/>
                <a:gd name="T19" fmla="*/ 41 h 42"/>
                <a:gd name="T20" fmla="*/ 11 w 45"/>
                <a:gd name="T21" fmla="*/ 39 h 42"/>
                <a:gd name="T22" fmla="*/ 16 w 45"/>
                <a:gd name="T23" fmla="*/ 35 h 42"/>
                <a:gd name="T24" fmla="*/ 19 w 45"/>
                <a:gd name="T25" fmla="*/ 31 h 42"/>
                <a:gd name="T26" fmla="*/ 17 w 45"/>
                <a:gd name="T27" fmla="*/ 27 h 42"/>
                <a:gd name="T28" fmla="*/ 15 w 45"/>
                <a:gd name="T29" fmla="*/ 24 h 42"/>
                <a:gd name="T30" fmla="*/ 0 w 45"/>
                <a:gd name="T31" fmla="*/ 13 h 42"/>
                <a:gd name="T32" fmla="*/ 0 w 45"/>
                <a:gd name="T33" fmla="*/ 10 h 42"/>
                <a:gd name="T34" fmla="*/ 3 w 45"/>
                <a:gd name="T35" fmla="*/ 7 h 42"/>
                <a:gd name="T36" fmla="*/ 11 w 45"/>
                <a:gd name="T37" fmla="*/ 7 h 42"/>
                <a:gd name="T38" fmla="*/ 11 w 45"/>
                <a:gd name="T39" fmla="*/ 5 h 42"/>
                <a:gd name="T40" fmla="*/ 15 w 45"/>
                <a:gd name="T41" fmla="*/ 0 h 42"/>
                <a:gd name="T42" fmla="*/ 30 w 45"/>
                <a:gd name="T43" fmla="*/ 0 h 42"/>
                <a:gd name="T44" fmla="*/ 35 w 45"/>
                <a:gd name="T45" fmla="*/ 5 h 42"/>
                <a:gd name="T46" fmla="*/ 35 w 45"/>
                <a:gd name="T47" fmla="*/ 7 h 42"/>
                <a:gd name="T48" fmla="*/ 42 w 45"/>
                <a:gd name="T49" fmla="*/ 7 h 42"/>
                <a:gd name="T50" fmla="*/ 45 w 45"/>
                <a:gd name="T51" fmla="*/ 10 h 42"/>
                <a:gd name="T52" fmla="*/ 45 w 45"/>
                <a:gd name="T53" fmla="*/ 13 h 42"/>
                <a:gd name="T54" fmla="*/ 11 w 45"/>
                <a:gd name="T55" fmla="*/ 11 h 42"/>
                <a:gd name="T56" fmla="*/ 4 w 45"/>
                <a:gd name="T57" fmla="*/ 11 h 42"/>
                <a:gd name="T58" fmla="*/ 4 w 45"/>
                <a:gd name="T59" fmla="*/ 13 h 42"/>
                <a:gd name="T60" fmla="*/ 13 w 45"/>
                <a:gd name="T61" fmla="*/ 21 h 42"/>
                <a:gd name="T62" fmla="*/ 11 w 45"/>
                <a:gd name="T63" fmla="*/ 11 h 42"/>
                <a:gd name="T64" fmla="*/ 41 w 45"/>
                <a:gd name="T65" fmla="*/ 11 h 42"/>
                <a:gd name="T66" fmla="*/ 35 w 45"/>
                <a:gd name="T67" fmla="*/ 11 h 42"/>
                <a:gd name="T68" fmla="*/ 33 w 45"/>
                <a:gd name="T69" fmla="*/ 21 h 42"/>
                <a:gd name="T70" fmla="*/ 41 w 45"/>
                <a:gd name="T71" fmla="*/ 13 h 42"/>
                <a:gd name="T72" fmla="*/ 41 w 45"/>
                <a:gd name="T73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" h="42">
                  <a:moveTo>
                    <a:pt x="45" y="13"/>
                  </a:moveTo>
                  <a:cubicBezTo>
                    <a:pt x="45" y="18"/>
                    <a:pt x="39" y="24"/>
                    <a:pt x="30" y="24"/>
                  </a:cubicBezTo>
                  <a:cubicBezTo>
                    <a:pt x="29" y="26"/>
                    <a:pt x="28" y="27"/>
                    <a:pt x="28" y="27"/>
                  </a:cubicBezTo>
                  <a:cubicBezTo>
                    <a:pt x="26" y="28"/>
                    <a:pt x="26" y="30"/>
                    <a:pt x="26" y="31"/>
                  </a:cubicBezTo>
                  <a:cubicBezTo>
                    <a:pt x="26" y="33"/>
                    <a:pt x="27" y="35"/>
                    <a:pt x="29" y="35"/>
                  </a:cubicBezTo>
                  <a:cubicBezTo>
                    <a:pt x="32" y="35"/>
                    <a:pt x="35" y="36"/>
                    <a:pt x="35" y="39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4" y="42"/>
                    <a:pt x="34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1"/>
                    <a:pt x="11" y="41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6"/>
                    <a:pt x="13" y="35"/>
                    <a:pt x="16" y="35"/>
                  </a:cubicBezTo>
                  <a:cubicBezTo>
                    <a:pt x="18" y="35"/>
                    <a:pt x="19" y="33"/>
                    <a:pt x="19" y="31"/>
                  </a:cubicBezTo>
                  <a:cubicBezTo>
                    <a:pt x="19" y="30"/>
                    <a:pt x="19" y="28"/>
                    <a:pt x="17" y="27"/>
                  </a:cubicBezTo>
                  <a:cubicBezTo>
                    <a:pt x="17" y="27"/>
                    <a:pt x="16" y="26"/>
                    <a:pt x="15" y="24"/>
                  </a:cubicBezTo>
                  <a:cubicBezTo>
                    <a:pt x="6" y="24"/>
                    <a:pt x="0" y="18"/>
                    <a:pt x="0" y="1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7"/>
                    <a:pt x="3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12" y="0"/>
                    <a:pt x="1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4" y="7"/>
                    <a:pt x="45" y="8"/>
                    <a:pt x="45" y="10"/>
                  </a:cubicBezTo>
                  <a:lnTo>
                    <a:pt x="45" y="13"/>
                  </a:lnTo>
                  <a:close/>
                  <a:moveTo>
                    <a:pt x="11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6"/>
                    <a:pt x="7" y="20"/>
                    <a:pt x="13" y="21"/>
                  </a:cubicBezTo>
                  <a:cubicBezTo>
                    <a:pt x="11" y="18"/>
                    <a:pt x="11" y="15"/>
                    <a:pt x="11" y="11"/>
                  </a:cubicBezTo>
                  <a:close/>
                  <a:moveTo>
                    <a:pt x="41" y="11"/>
                  </a:moveTo>
                  <a:cubicBezTo>
                    <a:pt x="35" y="11"/>
                    <a:pt x="35" y="11"/>
                    <a:pt x="35" y="11"/>
                  </a:cubicBezTo>
                  <a:cubicBezTo>
                    <a:pt x="35" y="15"/>
                    <a:pt x="34" y="18"/>
                    <a:pt x="33" y="21"/>
                  </a:cubicBezTo>
                  <a:cubicBezTo>
                    <a:pt x="38" y="20"/>
                    <a:pt x="41" y="16"/>
                    <a:pt x="41" y="13"/>
                  </a:cubicBezTo>
                  <a:lnTo>
                    <a:pt x="41" y="11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914478" y="4536405"/>
            <a:ext cx="827193" cy="825350"/>
            <a:chOff x="5962996" y="3789040"/>
            <a:chExt cx="827193" cy="825350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45" name="橢圓 5"/>
            <p:cNvSpPr/>
            <p:nvPr/>
          </p:nvSpPr>
          <p:spPr>
            <a:xfrm>
              <a:off x="5962996" y="3789040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新細明體"/>
                <a:cs typeface="+mn-cs"/>
              </a:endParaRPr>
            </a:p>
          </p:txBody>
        </p:sp>
        <p:sp>
          <p:nvSpPr>
            <p:cNvPr id="46" name="Freeform 336"/>
            <p:cNvSpPr>
              <a:spLocks noEditPoints="1"/>
            </p:cNvSpPr>
            <p:nvPr/>
          </p:nvSpPr>
          <p:spPr bwMode="auto">
            <a:xfrm>
              <a:off x="6224530" y="4048744"/>
              <a:ext cx="314081" cy="314081"/>
            </a:xfrm>
            <a:custGeom>
              <a:avLst/>
              <a:gdLst>
                <a:gd name="T0" fmla="*/ 0 w 90"/>
                <a:gd name="T1" fmla="*/ 40 h 90"/>
                <a:gd name="T2" fmla="*/ 40 w 90"/>
                <a:gd name="T3" fmla="*/ 0 h 90"/>
                <a:gd name="T4" fmla="*/ 40 w 90"/>
                <a:gd name="T5" fmla="*/ 90 h 90"/>
                <a:gd name="T6" fmla="*/ 0 w 90"/>
                <a:gd name="T7" fmla="*/ 50 h 90"/>
                <a:gd name="T8" fmla="*/ 40 w 90"/>
                <a:gd name="T9" fmla="*/ 90 h 90"/>
                <a:gd name="T10" fmla="*/ 33 w 90"/>
                <a:gd name="T11" fmla="*/ 10 h 90"/>
                <a:gd name="T12" fmla="*/ 9 w 90"/>
                <a:gd name="T13" fmla="*/ 33 h 90"/>
                <a:gd name="T14" fmla="*/ 33 w 90"/>
                <a:gd name="T15" fmla="*/ 83 h 90"/>
                <a:gd name="T16" fmla="*/ 9 w 90"/>
                <a:gd name="T17" fmla="*/ 57 h 90"/>
                <a:gd name="T18" fmla="*/ 33 w 90"/>
                <a:gd name="T19" fmla="*/ 83 h 90"/>
                <a:gd name="T20" fmla="*/ 16 w 90"/>
                <a:gd name="T21" fmla="*/ 26 h 90"/>
                <a:gd name="T22" fmla="*/ 26 w 90"/>
                <a:gd name="T23" fmla="*/ 17 h 90"/>
                <a:gd name="T24" fmla="*/ 26 w 90"/>
                <a:gd name="T25" fmla="*/ 74 h 90"/>
                <a:gd name="T26" fmla="*/ 16 w 90"/>
                <a:gd name="T27" fmla="*/ 67 h 90"/>
                <a:gd name="T28" fmla="*/ 26 w 90"/>
                <a:gd name="T29" fmla="*/ 74 h 90"/>
                <a:gd name="T30" fmla="*/ 49 w 90"/>
                <a:gd name="T31" fmla="*/ 40 h 90"/>
                <a:gd name="T32" fmla="*/ 90 w 90"/>
                <a:gd name="T33" fmla="*/ 0 h 90"/>
                <a:gd name="T34" fmla="*/ 90 w 90"/>
                <a:gd name="T35" fmla="*/ 74 h 90"/>
                <a:gd name="T36" fmla="*/ 66 w 90"/>
                <a:gd name="T37" fmla="*/ 67 h 90"/>
                <a:gd name="T38" fmla="*/ 57 w 90"/>
                <a:gd name="T39" fmla="*/ 90 h 90"/>
                <a:gd name="T40" fmla="*/ 49 w 90"/>
                <a:gd name="T41" fmla="*/ 50 h 90"/>
                <a:gd name="T42" fmla="*/ 73 w 90"/>
                <a:gd name="T43" fmla="*/ 57 h 90"/>
                <a:gd name="T44" fmla="*/ 83 w 90"/>
                <a:gd name="T45" fmla="*/ 50 h 90"/>
                <a:gd name="T46" fmla="*/ 90 w 90"/>
                <a:gd name="T47" fmla="*/ 74 h 90"/>
                <a:gd name="T48" fmla="*/ 83 w 90"/>
                <a:gd name="T49" fmla="*/ 10 h 90"/>
                <a:gd name="T50" fmla="*/ 57 w 90"/>
                <a:gd name="T51" fmla="*/ 33 h 90"/>
                <a:gd name="T52" fmla="*/ 73 w 90"/>
                <a:gd name="T53" fmla="*/ 26 h 90"/>
                <a:gd name="T54" fmla="*/ 66 w 90"/>
                <a:gd name="T55" fmla="*/ 17 h 90"/>
                <a:gd name="T56" fmla="*/ 73 w 90"/>
                <a:gd name="T57" fmla="*/ 26 h 90"/>
                <a:gd name="T58" fmla="*/ 66 w 90"/>
                <a:gd name="T59" fmla="*/ 90 h 90"/>
                <a:gd name="T60" fmla="*/ 73 w 90"/>
                <a:gd name="T61" fmla="*/ 83 h 90"/>
                <a:gd name="T62" fmla="*/ 90 w 90"/>
                <a:gd name="T63" fmla="*/ 90 h 90"/>
                <a:gd name="T64" fmla="*/ 83 w 90"/>
                <a:gd name="T65" fmla="*/ 83 h 90"/>
                <a:gd name="T66" fmla="*/ 90 w 90"/>
                <a:gd name="T6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0">
                  <a:moveTo>
                    <a:pt x="40" y="40"/>
                  </a:moveTo>
                  <a:lnTo>
                    <a:pt x="0" y="40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40"/>
                  </a:lnTo>
                  <a:close/>
                  <a:moveTo>
                    <a:pt x="40" y="90"/>
                  </a:moveTo>
                  <a:lnTo>
                    <a:pt x="0" y="90"/>
                  </a:lnTo>
                  <a:lnTo>
                    <a:pt x="0" y="50"/>
                  </a:lnTo>
                  <a:lnTo>
                    <a:pt x="40" y="50"/>
                  </a:lnTo>
                  <a:lnTo>
                    <a:pt x="40" y="90"/>
                  </a:lnTo>
                  <a:close/>
                  <a:moveTo>
                    <a:pt x="33" y="33"/>
                  </a:moveTo>
                  <a:lnTo>
                    <a:pt x="33" y="10"/>
                  </a:lnTo>
                  <a:lnTo>
                    <a:pt x="9" y="10"/>
                  </a:lnTo>
                  <a:lnTo>
                    <a:pt x="9" y="33"/>
                  </a:lnTo>
                  <a:lnTo>
                    <a:pt x="33" y="33"/>
                  </a:lnTo>
                  <a:close/>
                  <a:moveTo>
                    <a:pt x="33" y="83"/>
                  </a:moveTo>
                  <a:lnTo>
                    <a:pt x="33" y="57"/>
                  </a:lnTo>
                  <a:lnTo>
                    <a:pt x="9" y="57"/>
                  </a:lnTo>
                  <a:lnTo>
                    <a:pt x="9" y="83"/>
                  </a:lnTo>
                  <a:lnTo>
                    <a:pt x="33" y="83"/>
                  </a:lnTo>
                  <a:close/>
                  <a:moveTo>
                    <a:pt x="26" y="26"/>
                  </a:moveTo>
                  <a:lnTo>
                    <a:pt x="16" y="26"/>
                  </a:lnTo>
                  <a:lnTo>
                    <a:pt x="16" y="17"/>
                  </a:lnTo>
                  <a:lnTo>
                    <a:pt x="26" y="17"/>
                  </a:lnTo>
                  <a:lnTo>
                    <a:pt x="26" y="26"/>
                  </a:lnTo>
                  <a:close/>
                  <a:moveTo>
                    <a:pt x="26" y="74"/>
                  </a:moveTo>
                  <a:lnTo>
                    <a:pt x="16" y="74"/>
                  </a:lnTo>
                  <a:lnTo>
                    <a:pt x="16" y="67"/>
                  </a:lnTo>
                  <a:lnTo>
                    <a:pt x="26" y="67"/>
                  </a:lnTo>
                  <a:lnTo>
                    <a:pt x="26" y="74"/>
                  </a:lnTo>
                  <a:close/>
                  <a:moveTo>
                    <a:pt x="90" y="40"/>
                  </a:moveTo>
                  <a:lnTo>
                    <a:pt x="49" y="40"/>
                  </a:lnTo>
                  <a:lnTo>
                    <a:pt x="49" y="0"/>
                  </a:lnTo>
                  <a:lnTo>
                    <a:pt x="90" y="0"/>
                  </a:lnTo>
                  <a:lnTo>
                    <a:pt x="90" y="40"/>
                  </a:lnTo>
                  <a:close/>
                  <a:moveTo>
                    <a:pt x="90" y="74"/>
                  </a:moveTo>
                  <a:lnTo>
                    <a:pt x="66" y="74"/>
                  </a:lnTo>
                  <a:lnTo>
                    <a:pt x="66" y="67"/>
                  </a:lnTo>
                  <a:lnTo>
                    <a:pt x="57" y="67"/>
                  </a:lnTo>
                  <a:lnTo>
                    <a:pt x="57" y="90"/>
                  </a:lnTo>
                  <a:lnTo>
                    <a:pt x="49" y="90"/>
                  </a:lnTo>
                  <a:lnTo>
                    <a:pt x="49" y="50"/>
                  </a:lnTo>
                  <a:lnTo>
                    <a:pt x="73" y="50"/>
                  </a:lnTo>
                  <a:lnTo>
                    <a:pt x="73" y="57"/>
                  </a:lnTo>
                  <a:lnTo>
                    <a:pt x="83" y="57"/>
                  </a:lnTo>
                  <a:lnTo>
                    <a:pt x="83" y="50"/>
                  </a:lnTo>
                  <a:lnTo>
                    <a:pt x="90" y="50"/>
                  </a:lnTo>
                  <a:lnTo>
                    <a:pt x="90" y="74"/>
                  </a:lnTo>
                  <a:close/>
                  <a:moveTo>
                    <a:pt x="83" y="33"/>
                  </a:moveTo>
                  <a:lnTo>
                    <a:pt x="83" y="10"/>
                  </a:lnTo>
                  <a:lnTo>
                    <a:pt x="57" y="10"/>
                  </a:lnTo>
                  <a:lnTo>
                    <a:pt x="57" y="33"/>
                  </a:lnTo>
                  <a:lnTo>
                    <a:pt x="83" y="33"/>
                  </a:lnTo>
                  <a:close/>
                  <a:moveTo>
                    <a:pt x="73" y="26"/>
                  </a:moveTo>
                  <a:lnTo>
                    <a:pt x="66" y="26"/>
                  </a:lnTo>
                  <a:lnTo>
                    <a:pt x="66" y="17"/>
                  </a:lnTo>
                  <a:lnTo>
                    <a:pt x="73" y="17"/>
                  </a:lnTo>
                  <a:lnTo>
                    <a:pt x="73" y="26"/>
                  </a:lnTo>
                  <a:close/>
                  <a:moveTo>
                    <a:pt x="73" y="90"/>
                  </a:moveTo>
                  <a:lnTo>
                    <a:pt x="66" y="90"/>
                  </a:lnTo>
                  <a:lnTo>
                    <a:pt x="66" y="83"/>
                  </a:lnTo>
                  <a:lnTo>
                    <a:pt x="73" y="83"/>
                  </a:lnTo>
                  <a:lnTo>
                    <a:pt x="73" y="90"/>
                  </a:lnTo>
                  <a:close/>
                  <a:moveTo>
                    <a:pt x="90" y="90"/>
                  </a:moveTo>
                  <a:lnTo>
                    <a:pt x="83" y="90"/>
                  </a:lnTo>
                  <a:lnTo>
                    <a:pt x="83" y="83"/>
                  </a:lnTo>
                  <a:lnTo>
                    <a:pt x="90" y="83"/>
                  </a:lnTo>
                  <a:lnTo>
                    <a:pt x="90" y="9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949583" y="5581421"/>
            <a:ext cx="825350" cy="827192"/>
            <a:chOff x="5998101" y="4834056"/>
            <a:chExt cx="825350" cy="827192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48" name="橢圓 3"/>
            <p:cNvSpPr/>
            <p:nvPr/>
          </p:nvSpPr>
          <p:spPr>
            <a:xfrm>
              <a:off x="5998101" y="4834056"/>
              <a:ext cx="825350" cy="827192"/>
            </a:xfrm>
            <a:prstGeom prst="ellipse">
              <a:avLst/>
            </a:prstGeom>
            <a:solidFill>
              <a:srgbClr val="C00000"/>
            </a:solidFill>
            <a:ln w="120650" cap="flat" cmpd="sng" algn="ctr">
              <a:gradFill flip="none" rotWithShape="1">
                <a:gsLst>
                  <a:gs pos="0">
                    <a:sysClr val="window" lastClr="FFFFFF">
                      <a:lumMod val="78000"/>
                    </a:sysClr>
                  </a:gs>
                  <a:gs pos="100000">
                    <a:sysClr val="window" lastClr="FFFFFF">
                      <a:lumMod val="98000"/>
                    </a:sysClr>
                  </a:gs>
                </a:gsLst>
                <a:lin ang="5400000" scaled="1"/>
                <a:tileRect/>
              </a:gradFill>
              <a:prstDash val="solid"/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TW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IN-BoldItalic" pitchFamily="50" charset="0"/>
                <a:ea typeface="新細明體"/>
                <a:cs typeface="+mn-cs"/>
              </a:endParaRPr>
            </a:p>
          </p:txBody>
        </p:sp>
        <p:sp>
          <p:nvSpPr>
            <p:cNvPr id="49" name="Freeform 436"/>
            <p:cNvSpPr>
              <a:spLocks noEditPoints="1"/>
            </p:cNvSpPr>
            <p:nvPr/>
          </p:nvSpPr>
          <p:spPr bwMode="auto">
            <a:xfrm>
              <a:off x="6284501" y="5090290"/>
              <a:ext cx="252549" cy="369927"/>
            </a:xfrm>
            <a:custGeom>
              <a:avLst/>
              <a:gdLst>
                <a:gd name="T0" fmla="*/ 29 w 30"/>
                <a:gd name="T1" fmla="*/ 31 h 44"/>
                <a:gd name="T2" fmla="*/ 17 w 30"/>
                <a:gd name="T3" fmla="*/ 31 h 44"/>
                <a:gd name="T4" fmla="*/ 16 w 30"/>
                <a:gd name="T5" fmla="*/ 43 h 44"/>
                <a:gd name="T6" fmla="*/ 15 w 30"/>
                <a:gd name="T7" fmla="*/ 44 h 44"/>
                <a:gd name="T8" fmla="*/ 15 w 30"/>
                <a:gd name="T9" fmla="*/ 44 h 44"/>
                <a:gd name="T10" fmla="*/ 14 w 30"/>
                <a:gd name="T11" fmla="*/ 44 h 44"/>
                <a:gd name="T12" fmla="*/ 12 w 30"/>
                <a:gd name="T13" fmla="*/ 31 h 44"/>
                <a:gd name="T14" fmla="*/ 1 w 30"/>
                <a:gd name="T15" fmla="*/ 31 h 44"/>
                <a:gd name="T16" fmla="*/ 0 w 30"/>
                <a:gd name="T17" fmla="*/ 29 h 44"/>
                <a:gd name="T18" fmla="*/ 6 w 30"/>
                <a:gd name="T19" fmla="*/ 20 h 44"/>
                <a:gd name="T20" fmla="*/ 6 w 30"/>
                <a:gd name="T21" fmla="*/ 7 h 44"/>
                <a:gd name="T22" fmla="*/ 3 w 30"/>
                <a:gd name="T23" fmla="*/ 3 h 44"/>
                <a:gd name="T24" fmla="*/ 6 w 30"/>
                <a:gd name="T25" fmla="*/ 0 h 44"/>
                <a:gd name="T26" fmla="*/ 24 w 30"/>
                <a:gd name="T27" fmla="*/ 0 h 44"/>
                <a:gd name="T28" fmla="*/ 27 w 30"/>
                <a:gd name="T29" fmla="*/ 3 h 44"/>
                <a:gd name="T30" fmla="*/ 24 w 30"/>
                <a:gd name="T31" fmla="*/ 7 h 44"/>
                <a:gd name="T32" fmla="*/ 24 w 30"/>
                <a:gd name="T33" fmla="*/ 20 h 44"/>
                <a:gd name="T34" fmla="*/ 30 w 30"/>
                <a:gd name="T35" fmla="*/ 29 h 44"/>
                <a:gd name="T36" fmla="*/ 29 w 30"/>
                <a:gd name="T37" fmla="*/ 31 h 44"/>
                <a:gd name="T38" fmla="*/ 12 w 30"/>
                <a:gd name="T39" fmla="*/ 7 h 44"/>
                <a:gd name="T40" fmla="*/ 12 w 30"/>
                <a:gd name="T41" fmla="*/ 7 h 44"/>
                <a:gd name="T42" fmla="*/ 11 w 30"/>
                <a:gd name="T43" fmla="*/ 7 h 44"/>
                <a:gd name="T44" fmla="*/ 11 w 30"/>
                <a:gd name="T45" fmla="*/ 19 h 44"/>
                <a:gd name="T46" fmla="*/ 12 w 30"/>
                <a:gd name="T47" fmla="*/ 20 h 44"/>
                <a:gd name="T48" fmla="*/ 12 w 30"/>
                <a:gd name="T49" fmla="*/ 19 h 44"/>
                <a:gd name="T50" fmla="*/ 12 w 30"/>
                <a:gd name="T51" fmla="*/ 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44">
                  <a:moveTo>
                    <a:pt x="29" y="31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4"/>
                    <a:pt x="15" y="44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4" y="44"/>
                    <a:pt x="14" y="44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1"/>
                    <a:pt x="0" y="30"/>
                    <a:pt x="0" y="29"/>
                  </a:cubicBezTo>
                  <a:cubicBezTo>
                    <a:pt x="0" y="24"/>
                    <a:pt x="3" y="20"/>
                    <a:pt x="6" y="20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3" y="5"/>
                    <a:pt x="3" y="3"/>
                  </a:cubicBezTo>
                  <a:cubicBezTo>
                    <a:pt x="3" y="1"/>
                    <a:pt x="5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7" y="1"/>
                    <a:pt x="27" y="3"/>
                  </a:cubicBezTo>
                  <a:cubicBezTo>
                    <a:pt x="27" y="5"/>
                    <a:pt x="25" y="7"/>
                    <a:pt x="24" y="7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7" y="20"/>
                    <a:pt x="30" y="24"/>
                    <a:pt x="30" y="29"/>
                  </a:cubicBezTo>
                  <a:cubicBezTo>
                    <a:pt x="30" y="30"/>
                    <a:pt x="30" y="31"/>
                    <a:pt x="29" y="31"/>
                  </a:cubicBezTo>
                  <a:close/>
                  <a:moveTo>
                    <a:pt x="12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0"/>
                    <a:pt x="11" y="20"/>
                    <a:pt x="12" y="20"/>
                  </a:cubicBezTo>
                  <a:cubicBezTo>
                    <a:pt x="12" y="20"/>
                    <a:pt x="12" y="20"/>
                    <a:pt x="12" y="19"/>
                  </a:cubicBezTo>
                  <a:lnTo>
                    <a:pt x="12" y="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841156" y="2376165"/>
            <a:ext cx="4032449" cy="848738"/>
            <a:chOff x="1911251" y="1321493"/>
            <a:chExt cx="1373453" cy="848738"/>
          </a:xfrm>
        </p:grpSpPr>
        <p:sp>
          <p:nvSpPr>
            <p:cNvPr id="51" name="矩形 50"/>
            <p:cNvSpPr/>
            <p:nvPr/>
          </p:nvSpPr>
          <p:spPr>
            <a:xfrm>
              <a:off x="1911251" y="1321493"/>
              <a:ext cx="5346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1911251" y="1647011"/>
              <a:ext cx="1373453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</a:t>
              </a:r>
              <a:r>
                <a:rPr lang="zh-CN" altLang="en-US" sz="14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简介</a:t>
              </a:r>
              <a:r>
                <a:rPr lang="en-US" altLang="zh-CN" sz="14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</a:t>
              </a:r>
              <a:r>
                <a:rPr lang="zh-CN" altLang="en-US" sz="14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简介</a:t>
              </a:r>
              <a:r>
                <a:rPr lang="en-US" altLang="zh-CN" sz="14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.</a:t>
              </a:r>
              <a:endPara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841156" y="3456285"/>
            <a:ext cx="4032449" cy="848738"/>
            <a:chOff x="1911251" y="1321493"/>
            <a:chExt cx="1373453" cy="848738"/>
          </a:xfrm>
        </p:grpSpPr>
        <p:sp>
          <p:nvSpPr>
            <p:cNvPr id="54" name="矩形 53"/>
            <p:cNvSpPr/>
            <p:nvPr/>
          </p:nvSpPr>
          <p:spPr>
            <a:xfrm>
              <a:off x="1911251" y="1321493"/>
              <a:ext cx="5346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1911251" y="1647011"/>
              <a:ext cx="1373453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</a:t>
              </a:r>
              <a:r>
                <a:rPr lang="zh-CN" altLang="en-US" sz="14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简介</a:t>
              </a:r>
              <a:r>
                <a:rPr lang="en-US" altLang="zh-CN" sz="14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</a:t>
              </a:r>
              <a:r>
                <a:rPr lang="zh-CN" altLang="en-US" sz="14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简介</a:t>
              </a:r>
              <a:r>
                <a:rPr lang="en-US" altLang="zh-CN" sz="14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.</a:t>
              </a:r>
              <a:endPara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841156" y="4536405"/>
            <a:ext cx="4032449" cy="848738"/>
            <a:chOff x="1911251" y="1321493"/>
            <a:chExt cx="1373453" cy="848738"/>
          </a:xfrm>
        </p:grpSpPr>
        <p:sp>
          <p:nvSpPr>
            <p:cNvPr id="57" name="矩形 56"/>
            <p:cNvSpPr/>
            <p:nvPr/>
          </p:nvSpPr>
          <p:spPr>
            <a:xfrm>
              <a:off x="1911251" y="1321493"/>
              <a:ext cx="5346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1911251" y="1647011"/>
              <a:ext cx="1373453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</a:t>
              </a:r>
              <a:r>
                <a:rPr lang="zh-CN" altLang="en-US" sz="14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简介</a:t>
              </a:r>
              <a:r>
                <a:rPr lang="en-US" altLang="zh-CN" sz="14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</a:t>
              </a:r>
              <a:r>
                <a:rPr lang="zh-CN" altLang="en-US" sz="14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简介</a:t>
              </a:r>
              <a:r>
                <a:rPr lang="en-US" altLang="zh-CN" sz="14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.</a:t>
              </a:r>
              <a:endPara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841156" y="5631883"/>
            <a:ext cx="4032449" cy="848738"/>
            <a:chOff x="1911251" y="1321493"/>
            <a:chExt cx="1373453" cy="848738"/>
          </a:xfrm>
        </p:grpSpPr>
        <p:sp>
          <p:nvSpPr>
            <p:cNvPr id="60" name="矩形 59"/>
            <p:cNvSpPr/>
            <p:nvPr/>
          </p:nvSpPr>
          <p:spPr>
            <a:xfrm>
              <a:off x="1911251" y="1321493"/>
              <a:ext cx="5346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在此输入标题</a:t>
              </a:r>
              <a:endPara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1911251" y="1647011"/>
              <a:ext cx="1373453" cy="52322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</a:t>
              </a:r>
              <a:r>
                <a:rPr lang="zh-CN" altLang="en-US" sz="14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简介</a:t>
              </a:r>
              <a:r>
                <a:rPr lang="en-US" altLang="zh-CN" sz="14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请在此输入详细文字信息和</a:t>
              </a:r>
              <a:r>
                <a:rPr lang="zh-CN" altLang="en-US" sz="14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简介</a:t>
              </a:r>
              <a:r>
                <a:rPr lang="en-US" altLang="zh-CN" sz="14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Segoe UI" panose="020B0502040204020203" pitchFamily="34" charset="0"/>
                </a:rPr>
                <a:t>.</a:t>
              </a:r>
              <a:endPara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箭头连接符 1"/>
          <p:cNvCxnSpPr/>
          <p:nvPr/>
        </p:nvCxnSpPr>
        <p:spPr>
          <a:xfrm>
            <a:off x="-287635" y="4142779"/>
            <a:ext cx="12195177" cy="0"/>
          </a:xfrm>
          <a:prstGeom prst="straightConnector1">
            <a:avLst/>
          </a:prstGeom>
          <a:ln w="152400">
            <a:solidFill>
              <a:srgbClr val="A6A6A6">
                <a:alpha val="52941"/>
              </a:srgbClr>
            </a:solidFill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1255899" y="3835698"/>
            <a:ext cx="881649" cy="825350"/>
            <a:chOff x="1399514" y="3016325"/>
            <a:chExt cx="881649" cy="825350"/>
          </a:xfrm>
        </p:grpSpPr>
        <p:sp>
          <p:nvSpPr>
            <p:cNvPr id="4" name="橢圓 5"/>
            <p:cNvSpPr/>
            <p:nvPr/>
          </p:nvSpPr>
          <p:spPr>
            <a:xfrm>
              <a:off x="1399514" y="3016325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5" name="文本框 9"/>
            <p:cNvSpPr txBox="1"/>
            <p:nvPr/>
          </p:nvSpPr>
          <p:spPr>
            <a:xfrm>
              <a:off x="1399514" y="3212976"/>
              <a:ext cx="881649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ko-KR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1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月</a:t>
              </a:r>
              <a:endParaRPr lang="en-US" altLang="ko-KR" sz="2400" b="1" kern="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553372" y="4904090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2912083" y="3816325"/>
            <a:ext cx="881649" cy="825350"/>
            <a:chOff x="1399514" y="3016325"/>
            <a:chExt cx="881649" cy="825350"/>
          </a:xfrm>
        </p:grpSpPr>
        <p:sp>
          <p:nvSpPr>
            <p:cNvPr id="8" name="橢圓 5"/>
            <p:cNvSpPr/>
            <p:nvPr/>
          </p:nvSpPr>
          <p:spPr>
            <a:xfrm>
              <a:off x="1399514" y="3016325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9" name="文本框 9"/>
            <p:cNvSpPr txBox="1"/>
            <p:nvPr/>
          </p:nvSpPr>
          <p:spPr>
            <a:xfrm>
              <a:off x="1399514" y="3212976"/>
              <a:ext cx="881649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b="1" dirty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2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月</a:t>
              </a:r>
              <a:endParaRPr lang="en-US" altLang="ko-KR" sz="2400" b="1" kern="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2281564" y="2743850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4513812" y="3816325"/>
            <a:ext cx="881649" cy="825350"/>
            <a:chOff x="1399514" y="3016325"/>
            <a:chExt cx="881649" cy="825350"/>
          </a:xfrm>
        </p:grpSpPr>
        <p:sp>
          <p:nvSpPr>
            <p:cNvPr id="12" name="橢圓 5"/>
            <p:cNvSpPr/>
            <p:nvPr/>
          </p:nvSpPr>
          <p:spPr>
            <a:xfrm>
              <a:off x="1399514" y="3016325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13" name="文本框 9"/>
            <p:cNvSpPr txBox="1"/>
            <p:nvPr/>
          </p:nvSpPr>
          <p:spPr>
            <a:xfrm>
              <a:off x="1399514" y="3212976"/>
              <a:ext cx="881649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3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月</a:t>
              </a:r>
              <a:endParaRPr lang="en-US" altLang="ko-KR" sz="2400" b="1" kern="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3866414" y="4896445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6169996" y="3816325"/>
            <a:ext cx="881649" cy="825350"/>
            <a:chOff x="1399514" y="3016325"/>
            <a:chExt cx="881649" cy="825350"/>
          </a:xfrm>
        </p:grpSpPr>
        <p:sp>
          <p:nvSpPr>
            <p:cNvPr id="16" name="橢圓 5"/>
            <p:cNvSpPr/>
            <p:nvPr/>
          </p:nvSpPr>
          <p:spPr>
            <a:xfrm>
              <a:off x="1399514" y="3016325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17" name="文本框 9"/>
            <p:cNvSpPr txBox="1"/>
            <p:nvPr/>
          </p:nvSpPr>
          <p:spPr>
            <a:xfrm>
              <a:off x="1399514" y="3212976"/>
              <a:ext cx="881649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4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月</a:t>
              </a:r>
              <a:endParaRPr lang="en-US" altLang="ko-KR" sz="2400" b="1" kern="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5522598" y="2736205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880635" y="3816325"/>
            <a:ext cx="881649" cy="825350"/>
            <a:chOff x="1399514" y="3016325"/>
            <a:chExt cx="881649" cy="825350"/>
          </a:xfrm>
        </p:grpSpPr>
        <p:sp>
          <p:nvSpPr>
            <p:cNvPr id="20" name="橢圓 5"/>
            <p:cNvSpPr/>
            <p:nvPr/>
          </p:nvSpPr>
          <p:spPr>
            <a:xfrm>
              <a:off x="1399514" y="3016325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1" name="文本框 9"/>
            <p:cNvSpPr txBox="1"/>
            <p:nvPr/>
          </p:nvSpPr>
          <p:spPr>
            <a:xfrm>
              <a:off x="1399514" y="3212976"/>
              <a:ext cx="881649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5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月</a:t>
              </a:r>
              <a:endParaRPr lang="en-US" altLang="ko-KR" sz="2400" b="1" kern="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7250790" y="4896445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9608827" y="3816325"/>
            <a:ext cx="881649" cy="825350"/>
            <a:chOff x="1399514" y="3016325"/>
            <a:chExt cx="881649" cy="825350"/>
          </a:xfrm>
        </p:grpSpPr>
        <p:sp>
          <p:nvSpPr>
            <p:cNvPr id="24" name="橢圓 5"/>
            <p:cNvSpPr/>
            <p:nvPr/>
          </p:nvSpPr>
          <p:spPr>
            <a:xfrm>
              <a:off x="1399514" y="3016325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5" name="文本框 9"/>
            <p:cNvSpPr txBox="1"/>
            <p:nvPr/>
          </p:nvSpPr>
          <p:spPr>
            <a:xfrm>
              <a:off x="1399514" y="3212976"/>
              <a:ext cx="881649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6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Impact MT Std" pitchFamily="34" charset="0"/>
                  <a:ea typeface="微软雅黑" panose="020B0503020204020204" pitchFamily="34" charset="-122"/>
                </a:rPr>
                <a:t>月</a:t>
              </a:r>
              <a:endParaRPr lang="en-US" altLang="ko-KR" sz="2400" b="1" kern="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8834966" y="2743850"/>
            <a:ext cx="2159566" cy="92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000"/>
                            </p:stCondLst>
                            <p:childTnLst>
                              <p:par>
                                <p:cTn id="6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4" grpId="0"/>
      <p:bldP spid="18" grpId="0"/>
      <p:bldP spid="22" grpId="0"/>
      <p:bldP spid="26" grpId="0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23126</TotalTime>
  <Words>4886</Words>
  <Application>Microsoft Office PowerPoint</Application>
  <PresentationFormat>自定义</PresentationFormat>
  <Paragraphs>470</Paragraphs>
  <Slides>40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40</vt:i4>
      </vt:variant>
    </vt:vector>
  </HeadingPairs>
  <TitlesOfParts>
    <vt:vector size="42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2018-08-19T07:48:55Z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