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8"/>
  </p:notesMasterIdLst>
  <p:sldIdLst>
    <p:sldId id="303" r:id="rId3"/>
    <p:sldId id="302" r:id="rId4"/>
    <p:sldId id="284" r:id="rId5"/>
    <p:sldId id="259" r:id="rId6"/>
    <p:sldId id="290" r:id="rId7"/>
    <p:sldId id="288" r:id="rId8"/>
    <p:sldId id="263" r:id="rId9"/>
    <p:sldId id="289" r:id="rId10"/>
    <p:sldId id="267" r:id="rId11"/>
    <p:sldId id="264" r:id="rId12"/>
    <p:sldId id="291" r:id="rId13"/>
    <p:sldId id="266" r:id="rId14"/>
    <p:sldId id="292" r:id="rId15"/>
    <p:sldId id="293" r:id="rId16"/>
    <p:sldId id="295" r:id="rId17"/>
    <p:sldId id="268" r:id="rId18"/>
    <p:sldId id="261" r:id="rId19"/>
    <p:sldId id="296" r:id="rId20"/>
    <p:sldId id="273" r:id="rId21"/>
    <p:sldId id="270" r:id="rId22"/>
    <p:sldId id="297" r:id="rId23"/>
    <p:sldId id="298" r:id="rId24"/>
    <p:sldId id="272" r:id="rId25"/>
    <p:sldId id="279" r:id="rId26"/>
    <p:sldId id="260" r:id="rId27"/>
    <p:sldId id="299" r:id="rId28"/>
    <p:sldId id="282" r:id="rId29"/>
    <p:sldId id="271" r:id="rId30"/>
    <p:sldId id="300" r:id="rId31"/>
    <p:sldId id="269" r:id="rId32"/>
    <p:sldId id="280" r:id="rId33"/>
    <p:sldId id="262" r:id="rId34"/>
    <p:sldId id="265" r:id="rId35"/>
    <p:sldId id="281" r:id="rId36"/>
    <p:sldId id="304" r:id="rId37"/>
  </p:sldIdLst>
  <p:sldSz cx="9144000" cy="5143500" type="screen16x9"/>
  <p:notesSz cx="6858000" cy="9144000"/>
  <p:custDataLst>
    <p:tags r:id="rId3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8"/>
    <a:srgbClr val="F9AA0B"/>
    <a:srgbClr val="6386A6"/>
    <a:srgbClr val="E8EAE9"/>
    <a:srgbClr val="FCFCFC"/>
    <a:srgbClr val="CCD0D1"/>
    <a:srgbClr val="D7D9E1"/>
    <a:srgbClr val="D5D8E3"/>
    <a:srgbClr val="DADBDE"/>
    <a:srgbClr val="D9DD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06" autoAdjust="0"/>
    <p:restoredTop sz="94660"/>
  </p:normalViewPr>
  <p:slideViewPr>
    <p:cSldViewPr>
      <p:cViewPr>
        <p:scale>
          <a:sx n="66" d="100"/>
          <a:sy n="66" d="100"/>
        </p:scale>
        <p:origin x="-534" y="-1578"/>
      </p:cViewPr>
      <p:guideLst>
        <p:guide orient="horz" pos="162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B58EF-4ABD-40F4-ACA4-FE81D742E6DD}" type="datetimeFigureOut">
              <a:rPr lang="zh-CN" altLang="en-US" smtClean="0"/>
              <a:t>2018/8/16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1FC198-2D83-4DFC-8CDD-7D23AF44D4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110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2189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3906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5402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6843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9759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06234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60069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46764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6640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2669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3297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2522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86470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1223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0397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19609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1252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18240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409638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50810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169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8108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600012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96619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10047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06317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49382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496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1104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5137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179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9456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27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F8838-2596-481A-81BD-BA549497E720}" type="datetimeFigureOut">
              <a:rPr lang="zh-CN" altLang="en-US"/>
              <a:pPr>
                <a:defRPr/>
              </a:pPr>
              <a:t>2018/8/16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507C5-9851-4EF6-82C9-5647805156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6661413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F2B87-989E-4F4D-A3D6-9B10DAD785BB}" type="datetimeFigureOut">
              <a:rPr lang="zh-CN" altLang="en-US"/>
              <a:pPr>
                <a:defRPr/>
              </a:pPr>
              <a:t>2018/8/16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54EB6-7BED-43FD-8483-DCA0766CC8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1131042"/>
      </p:ext>
    </p:extLst>
  </p:cSld>
  <p:clrMapOvr>
    <a:masterClrMapping/>
  </p:clrMapOvr>
  <p:transition spd="slow" advTm="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B09A5-729D-4B62-9A05-E166FB412201}" type="datetimeFigureOut">
              <a:rPr lang="zh-CN" altLang="en-US"/>
              <a:pPr>
                <a:defRPr/>
              </a:pPr>
              <a:t>2018/8/16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21541-2C8E-4FE7-AD01-6AECC40AD2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5735017"/>
      </p:ext>
    </p:extLst>
  </p:cSld>
  <p:clrMapOvr>
    <a:masterClrMapping/>
  </p:clrMapOvr>
  <p:transition spd="slow" advTm="0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244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471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0050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830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8689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746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113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566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" y="0"/>
            <a:ext cx="9144000" cy="51435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6008" y="123478"/>
            <a:ext cx="2741856" cy="277143"/>
          </a:xfrm>
        </p:spPr>
        <p:txBody>
          <a:bodyPr/>
          <a:lstStyle>
            <a:lvl1pPr algn="l">
              <a:defRPr sz="1600" b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矩形 3"/>
          <p:cNvSpPr/>
          <p:nvPr userDrawn="1"/>
        </p:nvSpPr>
        <p:spPr>
          <a:xfrm>
            <a:off x="0" y="449610"/>
            <a:ext cx="9144000" cy="4693890"/>
          </a:xfrm>
          <a:prstGeom prst="rect">
            <a:avLst/>
          </a:prstGeom>
          <a:gradFill flip="none" rotWithShape="1">
            <a:gsLst>
              <a:gs pos="0">
                <a:srgbClr val="CCD0D1"/>
              </a:gs>
              <a:gs pos="49200">
                <a:srgbClr val="E8EAE9"/>
              </a:gs>
              <a:gs pos="100000">
                <a:srgbClr val="FCFCFC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离页连接符 20"/>
          <p:cNvSpPr/>
          <p:nvPr userDrawn="1"/>
        </p:nvSpPr>
        <p:spPr>
          <a:xfrm>
            <a:off x="213424" y="-1"/>
            <a:ext cx="381569" cy="561975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8679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1323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516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02D13-023C-493B-946F-6334B1550202}" type="datetimeFigureOut">
              <a:rPr lang="zh-CN" altLang="en-US"/>
              <a:pPr>
                <a:defRPr/>
              </a:pPr>
              <a:t>2018/8/16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27665-4685-4CFB-A4DF-574C5BBB63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076856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0EC45-3C31-4C3D-8B77-22FF0C9AAD4A}" type="datetimeFigureOut">
              <a:rPr lang="zh-CN" altLang="en-US"/>
              <a:pPr>
                <a:defRPr/>
              </a:pPr>
              <a:t>2018/8/16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074A8-D729-49BB-A7BC-DB2359C77D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664714"/>
      </p:ext>
    </p:extLst>
  </p:cSld>
  <p:clrMapOvr>
    <a:masterClrMapping/>
  </p:clrMapOvr>
  <p:transition spd="slow" advTm="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E339D-55A7-444C-B9D1-1957295915E5}" type="datetimeFigureOut">
              <a:rPr lang="zh-CN" altLang="en-US"/>
              <a:pPr>
                <a:defRPr/>
              </a:pPr>
              <a:t>2018/8/16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3A32D-1FCD-4730-805F-780D3DD879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99264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2A674-53CD-422B-9892-C4EF0827967E}" type="datetimeFigureOut">
              <a:rPr lang="zh-CN" altLang="en-US"/>
              <a:pPr>
                <a:defRPr/>
              </a:pPr>
              <a:t>2018/8/16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350D4-CBC2-4A07-BB4A-B4CC231CE9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662367"/>
      </p:ext>
    </p:extLst>
  </p:cSld>
  <p:clrMapOvr>
    <a:masterClrMapping/>
  </p:clrMapOvr>
  <p:transition spd="slow" advTm="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6652260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118EC-EDEF-4F9C-852D-0A464BD53A70}" type="datetimeFigureOut">
              <a:rPr lang="zh-CN" altLang="en-US"/>
              <a:pPr>
                <a:defRPr/>
              </a:pPr>
              <a:t>2018/8/16</a:t>
            </a:fld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C5073-A55C-4F3C-8D7B-130473455D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" y="0"/>
            <a:ext cx="9144000" cy="51435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7"/>
          <p:cNvSpPr>
            <a:spLocks noChangeArrowheads="1"/>
          </p:cNvSpPr>
          <p:nvPr userDrawn="1"/>
        </p:nvSpPr>
        <p:spPr bwMode="auto">
          <a:xfrm>
            <a:off x="2491740" y="607789"/>
            <a:ext cx="41605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Swis721 Th BT" pitchFamily="34" charset="0"/>
                <a:ea typeface="微软雅黑" pitchFamily="34" charset="-122"/>
                <a:cs typeface="LilyUPC" pitchFamily="34" charset="-34"/>
                <a:sym typeface="微软雅黑" pitchFamily="34" charset="-122"/>
              </a:rPr>
              <a:t>THE BUSENESS PLAN</a:t>
            </a:r>
            <a:endParaRPr lang="zh-CN" altLang="en-US" sz="2000" dirty="0">
              <a:solidFill>
                <a:schemeClr val="accent1">
                  <a:lumMod val="20000"/>
                  <a:lumOff val="80000"/>
                </a:schemeClr>
              </a:solidFill>
              <a:latin typeface="Swis721 Th BT" pitchFamily="34" charset="0"/>
              <a:ea typeface="微软雅黑" pitchFamily="34" charset="-122"/>
              <a:cs typeface="LilyUPC" pitchFamily="34" charset="-34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1751361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165C5-19AB-4D7E-BF4E-8030D4BC8E07}" type="datetimeFigureOut">
              <a:rPr lang="zh-CN" altLang="en-US"/>
              <a:pPr>
                <a:defRPr/>
              </a:pPr>
              <a:t>2018/8/16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2AC4E-50CB-4334-996F-7EE8464BD2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4850208"/>
      </p:ext>
    </p:extLst>
  </p:cSld>
  <p:clrMapOvr>
    <a:masterClrMapping/>
  </p:clrMapOvr>
  <p:transition spd="slow" advTm="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6AEFD-D42C-445E-A078-69D256A721CC}" type="datetimeFigureOut">
              <a:rPr lang="zh-CN" altLang="en-US"/>
              <a:pPr>
                <a:defRPr/>
              </a:pPr>
              <a:t>2018/8/16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7A587-D83B-45BF-80B0-EB01029C55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4016476"/>
      </p:ext>
    </p:extLst>
  </p:cSld>
  <p:clrMapOvr>
    <a:masterClrMapping/>
  </p:clrMapOvr>
  <p:transition spd="slow" advTm="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CA76A6C-E1BF-41A9-90D8-1F55C472F0D3}" type="datetimeFigureOut">
              <a:rPr lang="zh-CN" altLang="en-US"/>
              <a:pPr>
                <a:defRPr/>
              </a:pPr>
              <a:t>2018/8/16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AC6EAE7-8652-497A-B0B9-2516C5BD65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0">
    <p:pull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2018/8/16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2683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203598"/>
            <a:ext cx="9144000" cy="23762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402361" y="1419622"/>
            <a:ext cx="5741639" cy="2194148"/>
          </a:xfrm>
          <a:prstGeom prst="rect">
            <a:avLst/>
          </a:prstGeom>
          <a:solidFill>
            <a:srgbClr val="1F4E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4475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19622"/>
            <a:ext cx="3402361" cy="2194148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3542010" y="2092124"/>
            <a:ext cx="597942" cy="519115"/>
            <a:chOff x="4634991" y="2138335"/>
            <a:chExt cx="428348" cy="386204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KSO_Shape"/>
            <p:cNvSpPr>
              <a:spLocks/>
            </p:cNvSpPr>
            <p:nvPr/>
          </p:nvSpPr>
          <p:spPr bwMode="auto">
            <a:xfrm>
              <a:off x="4711294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rgbClr val="1F4E78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324940" y="158449"/>
            <a:ext cx="545378" cy="491721"/>
            <a:chOff x="5076056" y="2138335"/>
            <a:chExt cx="428348" cy="386204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5076056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1F4E78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KSO_Shape"/>
            <p:cNvSpPr>
              <a:spLocks/>
            </p:cNvSpPr>
            <p:nvPr/>
          </p:nvSpPr>
          <p:spPr bwMode="auto">
            <a:xfrm>
              <a:off x="5175472" y="2244479"/>
              <a:ext cx="229514" cy="195468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002182" y="136922"/>
            <a:ext cx="554006" cy="499499"/>
            <a:chOff x="5557128" y="2138335"/>
            <a:chExt cx="428348" cy="386204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557128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1F4E78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KSO_Shape"/>
            <p:cNvSpPr>
              <a:spLocks/>
            </p:cNvSpPr>
            <p:nvPr/>
          </p:nvSpPr>
          <p:spPr bwMode="auto">
            <a:xfrm>
              <a:off x="5652120" y="2208685"/>
              <a:ext cx="238362" cy="235978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668262" y="124757"/>
            <a:ext cx="555017" cy="500410"/>
            <a:chOff x="6068610" y="2138335"/>
            <a:chExt cx="428348" cy="38620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068610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1F4E78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6173883" y="2215236"/>
              <a:ext cx="232088" cy="197274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374757" y="146396"/>
            <a:ext cx="517724" cy="478771"/>
            <a:chOff x="6623914" y="2138335"/>
            <a:chExt cx="428348" cy="386204"/>
          </a:xfrm>
        </p:grpSpPr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6623914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1F4E78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6715817" y="2193847"/>
              <a:ext cx="230254" cy="221044"/>
            </a:xfrm>
            <a:custGeom>
              <a:avLst/>
              <a:gdLst>
                <a:gd name="T0" fmla="*/ 1618108 w 3816350"/>
                <a:gd name="T1" fmla="*/ 3491708 h 3665538"/>
                <a:gd name="T2" fmla="*/ 3711914 w 3816350"/>
                <a:gd name="T3" fmla="*/ 3515947 h 3665538"/>
                <a:gd name="T4" fmla="*/ 1938033 w 3816350"/>
                <a:gd name="T5" fmla="*/ 3320852 h 3665538"/>
                <a:gd name="T6" fmla="*/ 2466975 w 3816350"/>
                <a:gd name="T7" fmla="*/ 3464378 h 3665538"/>
                <a:gd name="T8" fmla="*/ 1420823 w 3816350"/>
                <a:gd name="T9" fmla="*/ 3514907 h 3665538"/>
                <a:gd name="T10" fmla="*/ 1072366 w 3816350"/>
                <a:gd name="T11" fmla="*/ 3448171 h 3665538"/>
                <a:gd name="T12" fmla="*/ 350995 w 3816350"/>
                <a:gd name="T13" fmla="*/ 3613421 h 3665538"/>
                <a:gd name="T14" fmla="*/ 2826009 w 3816350"/>
                <a:gd name="T15" fmla="*/ 3416327 h 3665538"/>
                <a:gd name="T16" fmla="*/ 3710327 w 3816350"/>
                <a:gd name="T17" fmla="*/ 3553504 h 3665538"/>
                <a:gd name="T18" fmla="*/ 1625482 w 3816350"/>
                <a:gd name="T19" fmla="*/ 3379536 h 3665538"/>
                <a:gd name="T20" fmla="*/ 2426374 w 3816350"/>
                <a:gd name="T21" fmla="*/ 3213000 h 3665538"/>
                <a:gd name="T22" fmla="*/ 771525 w 3816350"/>
                <a:gd name="T23" fmla="*/ 3205163 h 3665538"/>
                <a:gd name="T24" fmla="*/ 1067953 w 3816350"/>
                <a:gd name="T25" fmla="*/ 3277053 h 3665538"/>
                <a:gd name="T26" fmla="*/ 784892 w 3816350"/>
                <a:gd name="T27" fmla="*/ 3451540 h 3665538"/>
                <a:gd name="T28" fmla="*/ 2490788 w 3816350"/>
                <a:gd name="T29" fmla="*/ 3116568 h 3665538"/>
                <a:gd name="T30" fmla="*/ 1449375 w 3816350"/>
                <a:gd name="T31" fmla="*/ 3307847 h 3665538"/>
                <a:gd name="T32" fmla="*/ 2434307 w 3816350"/>
                <a:gd name="T33" fmla="*/ 3163198 h 3665538"/>
                <a:gd name="T34" fmla="*/ 3783974 w 3816350"/>
                <a:gd name="T35" fmla="*/ 3278823 h 3665538"/>
                <a:gd name="T36" fmla="*/ 2635250 w 3816350"/>
                <a:gd name="T37" fmla="*/ 3206432 h 3665538"/>
                <a:gd name="T38" fmla="*/ 3815080 w 3816350"/>
                <a:gd name="T39" fmla="*/ 3040062 h 3665538"/>
                <a:gd name="T40" fmla="*/ 2866956 w 3816350"/>
                <a:gd name="T41" fmla="*/ 3006725 h 3665538"/>
                <a:gd name="T42" fmla="*/ 657993 w 3816350"/>
                <a:gd name="T43" fmla="*/ 3196983 h 3665538"/>
                <a:gd name="T44" fmla="*/ 872062 w 3816350"/>
                <a:gd name="T45" fmla="*/ 3214746 h 3665538"/>
                <a:gd name="T46" fmla="*/ 825374 w 3816350"/>
                <a:gd name="T47" fmla="*/ 2994614 h 3665538"/>
                <a:gd name="T48" fmla="*/ 1190307 w 3816350"/>
                <a:gd name="T49" fmla="*/ 3120223 h 3665538"/>
                <a:gd name="T50" fmla="*/ 273368 w 3816350"/>
                <a:gd name="T51" fmla="*/ 3120223 h 3665538"/>
                <a:gd name="T52" fmla="*/ 1472924 w 3816350"/>
                <a:gd name="T53" fmla="*/ 2958852 h 3665538"/>
                <a:gd name="T54" fmla="*/ 2445690 w 3816350"/>
                <a:gd name="T55" fmla="*/ 3096148 h 3665538"/>
                <a:gd name="T56" fmla="*/ 1403350 w 3816350"/>
                <a:gd name="T57" fmla="*/ 2909186 h 3665538"/>
                <a:gd name="T58" fmla="*/ 3767144 w 3816350"/>
                <a:gd name="T59" fmla="*/ 2880042 h 3665538"/>
                <a:gd name="T60" fmla="*/ 2660954 w 3816350"/>
                <a:gd name="T61" fmla="*/ 3062923 h 3665538"/>
                <a:gd name="T62" fmla="*/ 2077078 w 3816350"/>
                <a:gd name="T63" fmla="*/ 2755988 h 3665538"/>
                <a:gd name="T64" fmla="*/ 2064323 w 3816350"/>
                <a:gd name="T65" fmla="*/ 3023556 h 3665538"/>
                <a:gd name="T66" fmla="*/ 1553136 w 3816350"/>
                <a:gd name="T67" fmla="*/ 2926811 h 3665538"/>
                <a:gd name="T68" fmla="*/ 2489519 w 3816350"/>
                <a:gd name="T69" fmla="*/ 2707310 h 3665538"/>
                <a:gd name="T70" fmla="*/ 1846579 w 3816350"/>
                <a:gd name="T71" fmla="*/ 2621224 h 3665538"/>
                <a:gd name="T72" fmla="*/ 3411957 w 3816350"/>
                <a:gd name="T73" fmla="*/ 2738921 h 3665538"/>
                <a:gd name="T74" fmla="*/ 3080259 w 3816350"/>
                <a:gd name="T75" fmla="*/ 2936880 h 3665538"/>
                <a:gd name="T76" fmla="*/ 1829436 w 3816350"/>
                <a:gd name="T77" fmla="*/ 2582778 h 3665538"/>
                <a:gd name="T78" fmla="*/ 1856740 w 3816350"/>
                <a:gd name="T79" fmla="*/ 2801747 h 3665538"/>
                <a:gd name="T80" fmla="*/ 2088516 w 3816350"/>
                <a:gd name="T81" fmla="*/ 2619751 h 3665538"/>
                <a:gd name="T82" fmla="*/ 2403793 w 3816350"/>
                <a:gd name="T83" fmla="*/ 2645568 h 3665538"/>
                <a:gd name="T84" fmla="*/ 1545273 w 3816350"/>
                <a:gd name="T85" fmla="*/ 2758080 h 3665538"/>
                <a:gd name="T86" fmla="*/ 2737140 w 3816350"/>
                <a:gd name="T87" fmla="*/ 2576196 h 3665538"/>
                <a:gd name="T88" fmla="*/ 3655103 w 3816350"/>
                <a:gd name="T89" fmla="*/ 2636838 h 3665538"/>
                <a:gd name="T90" fmla="*/ 2771738 w 3816350"/>
                <a:gd name="T91" fmla="*/ 2448243 h 3665538"/>
                <a:gd name="T92" fmla="*/ 2989478 w 3816350"/>
                <a:gd name="T93" fmla="*/ 2307907 h 3665538"/>
                <a:gd name="T94" fmla="*/ 2867591 w 3816350"/>
                <a:gd name="T95" fmla="*/ 2234247 h 3665538"/>
                <a:gd name="T96" fmla="*/ 3696043 w 3816350"/>
                <a:gd name="T97" fmla="*/ 2367598 h 3665538"/>
                <a:gd name="T98" fmla="*/ 3314856 w 3816350"/>
                <a:gd name="T99" fmla="*/ 1892183 h 3665538"/>
                <a:gd name="T100" fmla="*/ 2974884 w 3816350"/>
                <a:gd name="T101" fmla="*/ 2068371 h 3665538"/>
                <a:gd name="T102" fmla="*/ 3799844 w 3816350"/>
                <a:gd name="T103" fmla="*/ 2062969 h 3665538"/>
                <a:gd name="T104" fmla="*/ 2637789 w 3816350"/>
                <a:gd name="T105" fmla="*/ 2027696 h 3665538"/>
                <a:gd name="T106" fmla="*/ 3189458 w 3816350"/>
                <a:gd name="T107" fmla="*/ 1697313 h 3665538"/>
                <a:gd name="T108" fmla="*/ 3015840 w 3816350"/>
                <a:gd name="T109" fmla="*/ 1948969 h 3665538"/>
                <a:gd name="T110" fmla="*/ 3354189 w 3816350"/>
                <a:gd name="T111" fmla="*/ 1860541 h 3665538"/>
                <a:gd name="T112" fmla="*/ 3468771 w 3816350"/>
                <a:gd name="T113" fmla="*/ 1695411 h 3665538"/>
                <a:gd name="T114" fmla="*/ 3173905 w 3816350"/>
                <a:gd name="T115" fmla="*/ 2035495 h 3665538"/>
                <a:gd name="T116" fmla="*/ 3074241 w 3816350"/>
                <a:gd name="T117" fmla="*/ 1681466 h 3665538"/>
                <a:gd name="T118" fmla="*/ 3386120 w 3816350"/>
                <a:gd name="T119" fmla="*/ 1131189 h 3665538"/>
                <a:gd name="T120" fmla="*/ 254975 w 3816350"/>
                <a:gd name="T121" fmla="*/ 2785759 h 3665538"/>
                <a:gd name="T122" fmla="*/ 1131353 w 3816350"/>
                <a:gd name="T123" fmla="*/ 1377803 h 3665538"/>
                <a:gd name="T124" fmla="*/ 2508155 w 3816350"/>
                <a:gd name="T125" fmla="*/ 314537 h 3665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16350" h="3665538">
                  <a:moveTo>
                    <a:pt x="1892592" y="3532067"/>
                  </a:moveTo>
                  <a:lnTo>
                    <a:pt x="1892592" y="3635348"/>
                  </a:lnTo>
                  <a:lnTo>
                    <a:pt x="1913877" y="3636302"/>
                  </a:lnTo>
                  <a:lnTo>
                    <a:pt x="1935480" y="3636302"/>
                  </a:lnTo>
                  <a:lnTo>
                    <a:pt x="1965343" y="3635666"/>
                  </a:lnTo>
                  <a:lnTo>
                    <a:pt x="1965343" y="3532385"/>
                  </a:lnTo>
                  <a:lnTo>
                    <a:pt x="1935480" y="3532703"/>
                  </a:lnTo>
                  <a:lnTo>
                    <a:pt x="1913877" y="3532703"/>
                  </a:lnTo>
                  <a:lnTo>
                    <a:pt x="1892592" y="3532067"/>
                  </a:lnTo>
                  <a:close/>
                  <a:moveTo>
                    <a:pt x="665284" y="3532067"/>
                  </a:moveTo>
                  <a:lnTo>
                    <a:pt x="665284" y="3635348"/>
                  </a:lnTo>
                  <a:lnTo>
                    <a:pt x="686575" y="3636302"/>
                  </a:lnTo>
                  <a:lnTo>
                    <a:pt x="708185" y="3636302"/>
                  </a:lnTo>
                  <a:lnTo>
                    <a:pt x="738374" y="3635666"/>
                  </a:lnTo>
                  <a:lnTo>
                    <a:pt x="738374" y="3532385"/>
                  </a:lnTo>
                  <a:lnTo>
                    <a:pt x="708185" y="3532703"/>
                  </a:lnTo>
                  <a:lnTo>
                    <a:pt x="686575" y="3532703"/>
                  </a:lnTo>
                  <a:lnTo>
                    <a:pt x="665284" y="3532067"/>
                  </a:lnTo>
                  <a:close/>
                  <a:moveTo>
                    <a:pt x="1746773" y="3519356"/>
                  </a:moveTo>
                  <a:lnTo>
                    <a:pt x="1746773" y="3623272"/>
                  </a:lnTo>
                  <a:lnTo>
                    <a:pt x="1764563" y="3625497"/>
                  </a:lnTo>
                  <a:lnTo>
                    <a:pt x="1782671" y="3628039"/>
                  </a:lnTo>
                  <a:lnTo>
                    <a:pt x="1800780" y="3629628"/>
                  </a:lnTo>
                  <a:lnTo>
                    <a:pt x="1819841" y="3631535"/>
                  </a:lnTo>
                  <a:lnTo>
                    <a:pt x="1819841" y="3527618"/>
                  </a:lnTo>
                  <a:lnTo>
                    <a:pt x="1800780" y="3526029"/>
                  </a:lnTo>
                  <a:lnTo>
                    <a:pt x="1782671" y="3524123"/>
                  </a:lnTo>
                  <a:lnTo>
                    <a:pt x="1764563" y="3521580"/>
                  </a:lnTo>
                  <a:lnTo>
                    <a:pt x="1746773" y="3519356"/>
                  </a:lnTo>
                  <a:close/>
                  <a:moveTo>
                    <a:pt x="519421" y="3519356"/>
                  </a:moveTo>
                  <a:lnTo>
                    <a:pt x="519421" y="3623272"/>
                  </a:lnTo>
                  <a:lnTo>
                    <a:pt x="537217" y="3625497"/>
                  </a:lnTo>
                  <a:lnTo>
                    <a:pt x="555330" y="3628039"/>
                  </a:lnTo>
                  <a:lnTo>
                    <a:pt x="573762" y="3629946"/>
                  </a:lnTo>
                  <a:lnTo>
                    <a:pt x="592511" y="3631535"/>
                  </a:lnTo>
                  <a:lnTo>
                    <a:pt x="592511" y="3527618"/>
                  </a:lnTo>
                  <a:lnTo>
                    <a:pt x="573762" y="3526029"/>
                  </a:lnTo>
                  <a:lnTo>
                    <a:pt x="555330" y="3524123"/>
                  </a:lnTo>
                  <a:lnTo>
                    <a:pt x="537217" y="3521580"/>
                  </a:lnTo>
                  <a:lnTo>
                    <a:pt x="519421" y="3519356"/>
                  </a:lnTo>
                  <a:close/>
                  <a:moveTo>
                    <a:pt x="3151360" y="3517220"/>
                  </a:moveTo>
                  <a:lnTo>
                    <a:pt x="3151360" y="3632118"/>
                  </a:lnTo>
                  <a:lnTo>
                    <a:pt x="3174848" y="3632755"/>
                  </a:lnTo>
                  <a:lnTo>
                    <a:pt x="3198972" y="3633073"/>
                  </a:lnTo>
                  <a:lnTo>
                    <a:pt x="3231983" y="3632755"/>
                  </a:lnTo>
                  <a:lnTo>
                    <a:pt x="3231983" y="3517539"/>
                  </a:lnTo>
                  <a:lnTo>
                    <a:pt x="3198972" y="3517857"/>
                  </a:lnTo>
                  <a:lnTo>
                    <a:pt x="3174848" y="3517539"/>
                  </a:lnTo>
                  <a:lnTo>
                    <a:pt x="3151360" y="3517220"/>
                  </a:lnTo>
                  <a:close/>
                  <a:moveTo>
                    <a:pt x="2989478" y="3502580"/>
                  </a:moveTo>
                  <a:lnTo>
                    <a:pt x="2989478" y="3618432"/>
                  </a:lnTo>
                  <a:lnTo>
                    <a:pt x="3009158" y="3620979"/>
                  </a:lnTo>
                  <a:lnTo>
                    <a:pt x="3029472" y="3623525"/>
                  </a:lnTo>
                  <a:lnTo>
                    <a:pt x="3049469" y="3625753"/>
                  </a:lnTo>
                  <a:lnTo>
                    <a:pt x="3070419" y="3627344"/>
                  </a:lnTo>
                  <a:lnTo>
                    <a:pt x="3070419" y="3512446"/>
                  </a:lnTo>
                  <a:lnTo>
                    <a:pt x="3049469" y="3510537"/>
                  </a:lnTo>
                  <a:lnTo>
                    <a:pt x="3029472" y="3507990"/>
                  </a:lnTo>
                  <a:lnTo>
                    <a:pt x="3009158" y="3505763"/>
                  </a:lnTo>
                  <a:lnTo>
                    <a:pt x="2989478" y="3502580"/>
                  </a:lnTo>
                  <a:close/>
                  <a:moveTo>
                    <a:pt x="1600953" y="3486306"/>
                  </a:moveTo>
                  <a:lnTo>
                    <a:pt x="1600953" y="3591494"/>
                  </a:lnTo>
                  <a:lnTo>
                    <a:pt x="1618744" y="3596578"/>
                  </a:lnTo>
                  <a:lnTo>
                    <a:pt x="1636217" y="3601345"/>
                  </a:lnTo>
                  <a:lnTo>
                    <a:pt x="1654960" y="3606112"/>
                  </a:lnTo>
                  <a:lnTo>
                    <a:pt x="1673704" y="3610243"/>
                  </a:lnTo>
                  <a:lnTo>
                    <a:pt x="1673704" y="3506009"/>
                  </a:lnTo>
                  <a:lnTo>
                    <a:pt x="1654960" y="3501242"/>
                  </a:lnTo>
                  <a:lnTo>
                    <a:pt x="1636217" y="3496475"/>
                  </a:lnTo>
                  <a:lnTo>
                    <a:pt x="1618108" y="3491708"/>
                  </a:lnTo>
                  <a:lnTo>
                    <a:pt x="1600953" y="3486306"/>
                  </a:lnTo>
                  <a:close/>
                  <a:moveTo>
                    <a:pt x="373875" y="3486306"/>
                  </a:moveTo>
                  <a:lnTo>
                    <a:pt x="373875" y="3591494"/>
                  </a:lnTo>
                  <a:lnTo>
                    <a:pt x="391353" y="3596578"/>
                  </a:lnTo>
                  <a:lnTo>
                    <a:pt x="409149" y="3601345"/>
                  </a:lnTo>
                  <a:lnTo>
                    <a:pt x="427581" y="3606112"/>
                  </a:lnTo>
                  <a:lnTo>
                    <a:pt x="446648" y="3610243"/>
                  </a:lnTo>
                  <a:lnTo>
                    <a:pt x="446648" y="3506009"/>
                  </a:lnTo>
                  <a:lnTo>
                    <a:pt x="427581" y="3501242"/>
                  </a:lnTo>
                  <a:lnTo>
                    <a:pt x="409149" y="3496475"/>
                  </a:lnTo>
                  <a:lnTo>
                    <a:pt x="390718" y="3491708"/>
                  </a:lnTo>
                  <a:lnTo>
                    <a:pt x="373875" y="3486306"/>
                  </a:lnTo>
                  <a:close/>
                  <a:moveTo>
                    <a:pt x="2827597" y="3465978"/>
                  </a:moveTo>
                  <a:lnTo>
                    <a:pt x="2827597" y="3583104"/>
                  </a:lnTo>
                  <a:lnTo>
                    <a:pt x="2846959" y="3589151"/>
                  </a:lnTo>
                  <a:lnTo>
                    <a:pt x="2866956" y="3594243"/>
                  </a:lnTo>
                  <a:lnTo>
                    <a:pt x="2887588" y="3599336"/>
                  </a:lnTo>
                  <a:lnTo>
                    <a:pt x="2908220" y="3604110"/>
                  </a:lnTo>
                  <a:lnTo>
                    <a:pt x="2908220" y="3487939"/>
                  </a:lnTo>
                  <a:lnTo>
                    <a:pt x="2887588" y="3482847"/>
                  </a:lnTo>
                  <a:lnTo>
                    <a:pt x="2866956" y="3477436"/>
                  </a:lnTo>
                  <a:lnTo>
                    <a:pt x="2846959" y="3472025"/>
                  </a:lnTo>
                  <a:lnTo>
                    <a:pt x="2827597" y="3465978"/>
                  </a:lnTo>
                  <a:close/>
                  <a:moveTo>
                    <a:pt x="2402802" y="3447218"/>
                  </a:moveTo>
                  <a:lnTo>
                    <a:pt x="2397719" y="3450714"/>
                  </a:lnTo>
                  <a:lnTo>
                    <a:pt x="2391365" y="3453891"/>
                  </a:lnTo>
                  <a:lnTo>
                    <a:pt x="2383740" y="3457387"/>
                  </a:lnTo>
                  <a:lnTo>
                    <a:pt x="2376433" y="3460565"/>
                  </a:lnTo>
                  <a:lnTo>
                    <a:pt x="2347841" y="3472005"/>
                  </a:lnTo>
                  <a:lnTo>
                    <a:pt x="2347841" y="3562893"/>
                  </a:lnTo>
                  <a:lnTo>
                    <a:pt x="2355784" y="3558761"/>
                  </a:lnTo>
                  <a:lnTo>
                    <a:pt x="2363408" y="3554630"/>
                  </a:lnTo>
                  <a:lnTo>
                    <a:pt x="2371033" y="3550181"/>
                  </a:lnTo>
                  <a:lnTo>
                    <a:pt x="2378340" y="3545414"/>
                  </a:lnTo>
                  <a:lnTo>
                    <a:pt x="2385329" y="3540648"/>
                  </a:lnTo>
                  <a:lnTo>
                    <a:pt x="2391683" y="3535881"/>
                  </a:lnTo>
                  <a:lnTo>
                    <a:pt x="2397719" y="3531114"/>
                  </a:lnTo>
                  <a:lnTo>
                    <a:pt x="2402802" y="3526983"/>
                  </a:lnTo>
                  <a:lnTo>
                    <a:pt x="2402802" y="3447218"/>
                  </a:lnTo>
                  <a:close/>
                  <a:moveTo>
                    <a:pt x="1175646" y="3447218"/>
                  </a:moveTo>
                  <a:lnTo>
                    <a:pt x="1170561" y="3450714"/>
                  </a:lnTo>
                  <a:lnTo>
                    <a:pt x="1164205" y="3453891"/>
                  </a:lnTo>
                  <a:lnTo>
                    <a:pt x="1156578" y="3457387"/>
                  </a:lnTo>
                  <a:lnTo>
                    <a:pt x="1149269" y="3460565"/>
                  </a:lnTo>
                  <a:lnTo>
                    <a:pt x="1120669" y="3472005"/>
                  </a:lnTo>
                  <a:lnTo>
                    <a:pt x="1120669" y="3562893"/>
                  </a:lnTo>
                  <a:lnTo>
                    <a:pt x="1128613" y="3558761"/>
                  </a:lnTo>
                  <a:lnTo>
                    <a:pt x="1136240" y="3554630"/>
                  </a:lnTo>
                  <a:lnTo>
                    <a:pt x="1144185" y="3550181"/>
                  </a:lnTo>
                  <a:lnTo>
                    <a:pt x="1151176" y="3545414"/>
                  </a:lnTo>
                  <a:lnTo>
                    <a:pt x="1158167" y="3540648"/>
                  </a:lnTo>
                  <a:lnTo>
                    <a:pt x="1164523" y="3535881"/>
                  </a:lnTo>
                  <a:lnTo>
                    <a:pt x="1170561" y="3531114"/>
                  </a:lnTo>
                  <a:lnTo>
                    <a:pt x="1175646" y="3526347"/>
                  </a:lnTo>
                  <a:lnTo>
                    <a:pt x="1175646" y="3447218"/>
                  </a:lnTo>
                  <a:close/>
                  <a:moveTo>
                    <a:pt x="3717945" y="3422692"/>
                  </a:moveTo>
                  <a:lnTo>
                    <a:pt x="3711914" y="3426193"/>
                  </a:lnTo>
                  <a:lnTo>
                    <a:pt x="3704931" y="3430013"/>
                  </a:lnTo>
                  <a:lnTo>
                    <a:pt x="3696678" y="3433832"/>
                  </a:lnTo>
                  <a:lnTo>
                    <a:pt x="3688425" y="3437651"/>
                  </a:lnTo>
                  <a:lnTo>
                    <a:pt x="3671285" y="3444335"/>
                  </a:lnTo>
                  <a:lnTo>
                    <a:pt x="3656684" y="3450064"/>
                  </a:lnTo>
                  <a:lnTo>
                    <a:pt x="3656684" y="3551276"/>
                  </a:lnTo>
                  <a:lnTo>
                    <a:pt x="3665254" y="3546820"/>
                  </a:lnTo>
                  <a:lnTo>
                    <a:pt x="3674142" y="3542046"/>
                  </a:lnTo>
                  <a:lnTo>
                    <a:pt x="3682394" y="3537272"/>
                  </a:lnTo>
                  <a:lnTo>
                    <a:pt x="3690647" y="3532179"/>
                  </a:lnTo>
                  <a:lnTo>
                    <a:pt x="3698582" y="3526769"/>
                  </a:lnTo>
                  <a:lnTo>
                    <a:pt x="3705566" y="3521358"/>
                  </a:lnTo>
                  <a:lnTo>
                    <a:pt x="3711914" y="3515947"/>
                  </a:lnTo>
                  <a:lnTo>
                    <a:pt x="3717945" y="3510855"/>
                  </a:lnTo>
                  <a:lnTo>
                    <a:pt x="3717945" y="3422692"/>
                  </a:lnTo>
                  <a:close/>
                  <a:moveTo>
                    <a:pt x="1455133" y="3410672"/>
                  </a:moveTo>
                  <a:lnTo>
                    <a:pt x="1455133" y="3516813"/>
                  </a:lnTo>
                  <a:lnTo>
                    <a:pt x="1457675" y="3519674"/>
                  </a:lnTo>
                  <a:lnTo>
                    <a:pt x="1460216" y="3522534"/>
                  </a:lnTo>
                  <a:lnTo>
                    <a:pt x="1466888" y="3528572"/>
                  </a:lnTo>
                  <a:lnTo>
                    <a:pt x="1475466" y="3534610"/>
                  </a:lnTo>
                  <a:lnTo>
                    <a:pt x="1484679" y="3540965"/>
                  </a:lnTo>
                  <a:lnTo>
                    <a:pt x="1495162" y="3547639"/>
                  </a:lnTo>
                  <a:lnTo>
                    <a:pt x="1505964" y="3553677"/>
                  </a:lnTo>
                  <a:lnTo>
                    <a:pt x="1517083" y="3559715"/>
                  </a:lnTo>
                  <a:lnTo>
                    <a:pt x="1528202" y="3564799"/>
                  </a:lnTo>
                  <a:lnTo>
                    <a:pt x="1528202" y="3457387"/>
                  </a:lnTo>
                  <a:lnTo>
                    <a:pt x="1517083" y="3452302"/>
                  </a:lnTo>
                  <a:lnTo>
                    <a:pt x="1506917" y="3446582"/>
                  </a:lnTo>
                  <a:lnTo>
                    <a:pt x="1497068" y="3441180"/>
                  </a:lnTo>
                  <a:lnTo>
                    <a:pt x="1487538" y="3435142"/>
                  </a:lnTo>
                  <a:lnTo>
                    <a:pt x="1478960" y="3429422"/>
                  </a:lnTo>
                  <a:lnTo>
                    <a:pt x="1470700" y="3423384"/>
                  </a:lnTo>
                  <a:lnTo>
                    <a:pt x="1462758" y="3417028"/>
                  </a:lnTo>
                  <a:lnTo>
                    <a:pt x="1455133" y="3410672"/>
                  </a:lnTo>
                  <a:close/>
                  <a:moveTo>
                    <a:pt x="227694" y="3410672"/>
                  </a:moveTo>
                  <a:lnTo>
                    <a:pt x="227694" y="3516813"/>
                  </a:lnTo>
                  <a:lnTo>
                    <a:pt x="230237" y="3519674"/>
                  </a:lnTo>
                  <a:lnTo>
                    <a:pt x="233097" y="3522534"/>
                  </a:lnTo>
                  <a:lnTo>
                    <a:pt x="239770" y="3528572"/>
                  </a:lnTo>
                  <a:lnTo>
                    <a:pt x="248033" y="3534610"/>
                  </a:lnTo>
                  <a:lnTo>
                    <a:pt x="257566" y="3540965"/>
                  </a:lnTo>
                  <a:lnTo>
                    <a:pt x="267735" y="3547639"/>
                  </a:lnTo>
                  <a:lnTo>
                    <a:pt x="278858" y="3553677"/>
                  </a:lnTo>
                  <a:lnTo>
                    <a:pt x="289662" y="3559715"/>
                  </a:lnTo>
                  <a:lnTo>
                    <a:pt x="300785" y="3564799"/>
                  </a:lnTo>
                  <a:lnTo>
                    <a:pt x="300785" y="3457387"/>
                  </a:lnTo>
                  <a:lnTo>
                    <a:pt x="289662" y="3452302"/>
                  </a:lnTo>
                  <a:lnTo>
                    <a:pt x="279493" y="3446582"/>
                  </a:lnTo>
                  <a:lnTo>
                    <a:pt x="269642" y="3441180"/>
                  </a:lnTo>
                  <a:lnTo>
                    <a:pt x="260108" y="3435142"/>
                  </a:lnTo>
                  <a:lnTo>
                    <a:pt x="251528" y="3429422"/>
                  </a:lnTo>
                  <a:lnTo>
                    <a:pt x="243266" y="3423384"/>
                  </a:lnTo>
                  <a:lnTo>
                    <a:pt x="235321" y="3417028"/>
                  </a:lnTo>
                  <a:lnTo>
                    <a:pt x="227694" y="3410672"/>
                  </a:lnTo>
                  <a:close/>
                  <a:moveTo>
                    <a:pt x="2665715" y="3381953"/>
                  </a:moveTo>
                  <a:lnTo>
                    <a:pt x="2665715" y="3500670"/>
                  </a:lnTo>
                  <a:lnTo>
                    <a:pt x="2668254" y="3503216"/>
                  </a:lnTo>
                  <a:lnTo>
                    <a:pt x="2671429" y="3506399"/>
                  </a:lnTo>
                  <a:lnTo>
                    <a:pt x="2678729" y="3512765"/>
                  </a:lnTo>
                  <a:lnTo>
                    <a:pt x="2687934" y="3519767"/>
                  </a:lnTo>
                  <a:lnTo>
                    <a:pt x="2698726" y="3527087"/>
                  </a:lnTo>
                  <a:lnTo>
                    <a:pt x="2710153" y="3534089"/>
                  </a:lnTo>
                  <a:lnTo>
                    <a:pt x="2722215" y="3541409"/>
                  </a:lnTo>
                  <a:lnTo>
                    <a:pt x="2734594" y="3547457"/>
                  </a:lnTo>
                  <a:lnTo>
                    <a:pt x="2746656" y="3553504"/>
                  </a:lnTo>
                  <a:lnTo>
                    <a:pt x="2746656" y="3434150"/>
                  </a:lnTo>
                  <a:lnTo>
                    <a:pt x="2734594" y="3428103"/>
                  </a:lnTo>
                  <a:lnTo>
                    <a:pt x="2723167" y="3422374"/>
                  </a:lnTo>
                  <a:lnTo>
                    <a:pt x="2712058" y="3416009"/>
                  </a:lnTo>
                  <a:lnTo>
                    <a:pt x="2701583" y="3409325"/>
                  </a:lnTo>
                  <a:lnTo>
                    <a:pt x="2691743" y="3402959"/>
                  </a:lnTo>
                  <a:lnTo>
                    <a:pt x="2682538" y="3396276"/>
                  </a:lnTo>
                  <a:lnTo>
                    <a:pt x="2673650" y="3388955"/>
                  </a:lnTo>
                  <a:lnTo>
                    <a:pt x="2665715" y="3381953"/>
                  </a:lnTo>
                  <a:close/>
                  <a:moveTo>
                    <a:pt x="1916773" y="3320218"/>
                  </a:moveTo>
                  <a:lnTo>
                    <a:pt x="1916773" y="3423312"/>
                  </a:lnTo>
                  <a:lnTo>
                    <a:pt x="1938033" y="3423629"/>
                  </a:lnTo>
                  <a:lnTo>
                    <a:pt x="1959928" y="3424263"/>
                  </a:lnTo>
                  <a:lnTo>
                    <a:pt x="1989755" y="3423629"/>
                  </a:lnTo>
                  <a:lnTo>
                    <a:pt x="1989755" y="3320535"/>
                  </a:lnTo>
                  <a:lnTo>
                    <a:pt x="1959293" y="3320852"/>
                  </a:lnTo>
                  <a:lnTo>
                    <a:pt x="1938033" y="3320852"/>
                  </a:lnTo>
                  <a:lnTo>
                    <a:pt x="1916773" y="3320218"/>
                  </a:lnTo>
                  <a:close/>
                  <a:moveTo>
                    <a:pt x="1404938" y="3314700"/>
                  </a:moveTo>
                  <a:lnTo>
                    <a:pt x="1408115" y="3320420"/>
                  </a:lnTo>
                  <a:lnTo>
                    <a:pt x="1411928" y="3325505"/>
                  </a:lnTo>
                  <a:lnTo>
                    <a:pt x="1415740" y="3330590"/>
                  </a:lnTo>
                  <a:lnTo>
                    <a:pt x="1419552" y="3335992"/>
                  </a:lnTo>
                  <a:lnTo>
                    <a:pt x="1424000" y="3340759"/>
                  </a:lnTo>
                  <a:lnTo>
                    <a:pt x="1428447" y="3346161"/>
                  </a:lnTo>
                  <a:lnTo>
                    <a:pt x="1438296" y="3356013"/>
                  </a:lnTo>
                  <a:lnTo>
                    <a:pt x="1448780" y="3365229"/>
                  </a:lnTo>
                  <a:lnTo>
                    <a:pt x="1460852" y="3374444"/>
                  </a:lnTo>
                  <a:lnTo>
                    <a:pt x="1472924" y="3383025"/>
                  </a:lnTo>
                  <a:lnTo>
                    <a:pt x="1486267" y="3391287"/>
                  </a:lnTo>
                  <a:lnTo>
                    <a:pt x="1500563" y="3399550"/>
                  </a:lnTo>
                  <a:lnTo>
                    <a:pt x="1515494" y="3407494"/>
                  </a:lnTo>
                  <a:lnTo>
                    <a:pt x="1531061" y="3415121"/>
                  </a:lnTo>
                  <a:lnTo>
                    <a:pt x="1547263" y="3422113"/>
                  </a:lnTo>
                  <a:lnTo>
                    <a:pt x="1564101" y="3428786"/>
                  </a:lnTo>
                  <a:lnTo>
                    <a:pt x="1581574" y="3435142"/>
                  </a:lnTo>
                  <a:lnTo>
                    <a:pt x="1599682" y="3441498"/>
                  </a:lnTo>
                  <a:lnTo>
                    <a:pt x="1618108" y="3447218"/>
                  </a:lnTo>
                  <a:lnTo>
                    <a:pt x="1637170" y="3452620"/>
                  </a:lnTo>
                  <a:lnTo>
                    <a:pt x="1656866" y="3457705"/>
                  </a:lnTo>
                  <a:lnTo>
                    <a:pt x="1676881" y="3462472"/>
                  </a:lnTo>
                  <a:lnTo>
                    <a:pt x="1697213" y="3466921"/>
                  </a:lnTo>
                  <a:lnTo>
                    <a:pt x="1718180" y="3471052"/>
                  </a:lnTo>
                  <a:lnTo>
                    <a:pt x="1738830" y="3474865"/>
                  </a:lnTo>
                  <a:lnTo>
                    <a:pt x="1760116" y="3478361"/>
                  </a:lnTo>
                  <a:lnTo>
                    <a:pt x="1782036" y="3480903"/>
                  </a:lnTo>
                  <a:lnTo>
                    <a:pt x="1803639" y="3483763"/>
                  </a:lnTo>
                  <a:lnTo>
                    <a:pt x="1825877" y="3486306"/>
                  </a:lnTo>
                  <a:lnTo>
                    <a:pt x="1847798" y="3488213"/>
                  </a:lnTo>
                  <a:lnTo>
                    <a:pt x="1870036" y="3489801"/>
                  </a:lnTo>
                  <a:lnTo>
                    <a:pt x="1891957" y="3490755"/>
                  </a:lnTo>
                  <a:lnTo>
                    <a:pt x="1914513" y="3492026"/>
                  </a:lnTo>
                  <a:lnTo>
                    <a:pt x="1936751" y="3492344"/>
                  </a:lnTo>
                  <a:lnTo>
                    <a:pt x="1959307" y="3492979"/>
                  </a:lnTo>
                  <a:lnTo>
                    <a:pt x="1978051" y="3492344"/>
                  </a:lnTo>
                  <a:lnTo>
                    <a:pt x="1996794" y="3492026"/>
                  </a:lnTo>
                  <a:lnTo>
                    <a:pt x="2015538" y="3491708"/>
                  </a:lnTo>
                  <a:lnTo>
                    <a:pt x="2034599" y="3490437"/>
                  </a:lnTo>
                  <a:lnTo>
                    <a:pt x="2053025" y="3489801"/>
                  </a:lnTo>
                  <a:lnTo>
                    <a:pt x="2071769" y="3488213"/>
                  </a:lnTo>
                  <a:lnTo>
                    <a:pt x="2090513" y="3486624"/>
                  </a:lnTo>
                  <a:lnTo>
                    <a:pt x="2108621" y="3484717"/>
                  </a:lnTo>
                  <a:lnTo>
                    <a:pt x="2127365" y="3482492"/>
                  </a:lnTo>
                  <a:lnTo>
                    <a:pt x="2145473" y="3480268"/>
                  </a:lnTo>
                  <a:lnTo>
                    <a:pt x="2163581" y="3477408"/>
                  </a:lnTo>
                  <a:lnTo>
                    <a:pt x="2181372" y="3474865"/>
                  </a:lnTo>
                  <a:lnTo>
                    <a:pt x="2199163" y="3471688"/>
                  </a:lnTo>
                  <a:lnTo>
                    <a:pt x="2216318" y="3468510"/>
                  </a:lnTo>
                  <a:lnTo>
                    <a:pt x="2233473" y="3464696"/>
                  </a:lnTo>
                  <a:lnTo>
                    <a:pt x="2250311" y="3460883"/>
                  </a:lnTo>
                  <a:lnTo>
                    <a:pt x="2266830" y="3457069"/>
                  </a:lnTo>
                  <a:lnTo>
                    <a:pt x="2283668" y="3452620"/>
                  </a:lnTo>
                  <a:lnTo>
                    <a:pt x="2299235" y="3448171"/>
                  </a:lnTo>
                  <a:lnTo>
                    <a:pt x="2315119" y="3443404"/>
                  </a:lnTo>
                  <a:lnTo>
                    <a:pt x="2330051" y="3438320"/>
                  </a:lnTo>
                  <a:lnTo>
                    <a:pt x="2344982" y="3432917"/>
                  </a:lnTo>
                  <a:lnTo>
                    <a:pt x="2359278" y="3427833"/>
                  </a:lnTo>
                  <a:lnTo>
                    <a:pt x="2373574" y="3421795"/>
                  </a:lnTo>
                  <a:lnTo>
                    <a:pt x="2386917" y="3415757"/>
                  </a:lnTo>
                  <a:lnTo>
                    <a:pt x="2399942" y="3409719"/>
                  </a:lnTo>
                  <a:lnTo>
                    <a:pt x="2412650" y="3403363"/>
                  </a:lnTo>
                  <a:lnTo>
                    <a:pt x="2424722" y="3396690"/>
                  </a:lnTo>
                  <a:lnTo>
                    <a:pt x="2436159" y="3389380"/>
                  </a:lnTo>
                  <a:lnTo>
                    <a:pt x="2446961" y="3382389"/>
                  </a:lnTo>
                  <a:lnTo>
                    <a:pt x="2457444" y="3375080"/>
                  </a:lnTo>
                  <a:lnTo>
                    <a:pt x="2466975" y="3367453"/>
                  </a:lnTo>
                  <a:lnTo>
                    <a:pt x="2466975" y="3464378"/>
                  </a:lnTo>
                  <a:lnTo>
                    <a:pt x="2466657" y="3464696"/>
                  </a:lnTo>
                  <a:lnTo>
                    <a:pt x="2466340" y="3472641"/>
                  </a:lnTo>
                  <a:lnTo>
                    <a:pt x="2466022" y="3477408"/>
                  </a:lnTo>
                  <a:lnTo>
                    <a:pt x="2464751" y="3482492"/>
                  </a:lnTo>
                  <a:lnTo>
                    <a:pt x="2463480" y="3487895"/>
                  </a:lnTo>
                  <a:lnTo>
                    <a:pt x="2461892" y="3492344"/>
                  </a:lnTo>
                  <a:lnTo>
                    <a:pt x="2459986" y="3497111"/>
                  </a:lnTo>
                  <a:lnTo>
                    <a:pt x="2457444" y="3501877"/>
                  </a:lnTo>
                  <a:lnTo>
                    <a:pt x="2455220" y="3506962"/>
                  </a:lnTo>
                  <a:lnTo>
                    <a:pt x="2452361" y="3511729"/>
                  </a:lnTo>
                  <a:lnTo>
                    <a:pt x="2449184" y="3516178"/>
                  </a:lnTo>
                  <a:lnTo>
                    <a:pt x="2445690" y="3520945"/>
                  </a:lnTo>
                  <a:lnTo>
                    <a:pt x="2441878" y="3525712"/>
                  </a:lnTo>
                  <a:lnTo>
                    <a:pt x="2437748" y="3529843"/>
                  </a:lnTo>
                  <a:lnTo>
                    <a:pt x="2429170" y="3539059"/>
                  </a:lnTo>
                  <a:lnTo>
                    <a:pt x="2419322" y="3547639"/>
                  </a:lnTo>
                  <a:lnTo>
                    <a:pt x="2408202" y="3556537"/>
                  </a:lnTo>
                  <a:lnTo>
                    <a:pt x="2396130" y="3564799"/>
                  </a:lnTo>
                  <a:lnTo>
                    <a:pt x="2383423" y="3572744"/>
                  </a:lnTo>
                  <a:lnTo>
                    <a:pt x="2369127" y="3580689"/>
                  </a:lnTo>
                  <a:lnTo>
                    <a:pt x="2354195" y="3587998"/>
                  </a:lnTo>
                  <a:lnTo>
                    <a:pt x="2338311" y="3595625"/>
                  </a:lnTo>
                  <a:lnTo>
                    <a:pt x="2321791" y="3602298"/>
                  </a:lnTo>
                  <a:lnTo>
                    <a:pt x="2304636" y="3608972"/>
                  </a:lnTo>
                  <a:lnTo>
                    <a:pt x="2285892" y="3615328"/>
                  </a:lnTo>
                  <a:lnTo>
                    <a:pt x="2266830" y="3621683"/>
                  </a:lnTo>
                  <a:lnTo>
                    <a:pt x="2247134" y="3627086"/>
                  </a:lnTo>
                  <a:lnTo>
                    <a:pt x="2226802" y="3632806"/>
                  </a:lnTo>
                  <a:lnTo>
                    <a:pt x="2205516" y="3637255"/>
                  </a:lnTo>
                  <a:lnTo>
                    <a:pt x="2183278" y="3642022"/>
                  </a:lnTo>
                  <a:lnTo>
                    <a:pt x="2160722" y="3646471"/>
                  </a:lnTo>
                  <a:lnTo>
                    <a:pt x="2137848" y="3649967"/>
                  </a:lnTo>
                  <a:lnTo>
                    <a:pt x="2114340" y="3653462"/>
                  </a:lnTo>
                  <a:lnTo>
                    <a:pt x="2089877" y="3656640"/>
                  </a:lnTo>
                  <a:lnTo>
                    <a:pt x="2065415" y="3659182"/>
                  </a:lnTo>
                  <a:lnTo>
                    <a:pt x="2040000" y="3661407"/>
                  </a:lnTo>
                  <a:lnTo>
                    <a:pt x="2014267" y="3662996"/>
                  </a:lnTo>
                  <a:lnTo>
                    <a:pt x="1988217" y="3664267"/>
                  </a:lnTo>
                  <a:lnTo>
                    <a:pt x="1962166" y="3664903"/>
                  </a:lnTo>
                  <a:lnTo>
                    <a:pt x="1935480" y="3665538"/>
                  </a:lnTo>
                  <a:lnTo>
                    <a:pt x="1908159" y="3664903"/>
                  </a:lnTo>
                  <a:lnTo>
                    <a:pt x="1881155" y="3664267"/>
                  </a:lnTo>
                  <a:lnTo>
                    <a:pt x="1854469" y="3662996"/>
                  </a:lnTo>
                  <a:lnTo>
                    <a:pt x="1828419" y="3661089"/>
                  </a:lnTo>
                  <a:lnTo>
                    <a:pt x="1803004" y="3659182"/>
                  </a:lnTo>
                  <a:lnTo>
                    <a:pt x="1777588" y="3656322"/>
                  </a:lnTo>
                  <a:lnTo>
                    <a:pt x="1752809" y="3653145"/>
                  </a:lnTo>
                  <a:lnTo>
                    <a:pt x="1728664" y="3649649"/>
                  </a:lnTo>
                  <a:lnTo>
                    <a:pt x="1705155" y="3645835"/>
                  </a:lnTo>
                  <a:lnTo>
                    <a:pt x="1682282" y="3641069"/>
                  </a:lnTo>
                  <a:lnTo>
                    <a:pt x="1660043" y="3636302"/>
                  </a:lnTo>
                  <a:lnTo>
                    <a:pt x="1638440" y="3631217"/>
                  </a:lnTo>
                  <a:lnTo>
                    <a:pt x="1617791" y="3625497"/>
                  </a:lnTo>
                  <a:lnTo>
                    <a:pt x="1597776" y="3619777"/>
                  </a:lnTo>
                  <a:lnTo>
                    <a:pt x="1578397" y="3613421"/>
                  </a:lnTo>
                  <a:lnTo>
                    <a:pt x="1559653" y="3606747"/>
                  </a:lnTo>
                  <a:lnTo>
                    <a:pt x="1542498" y="3599438"/>
                  </a:lnTo>
                  <a:lnTo>
                    <a:pt x="1525343" y="3592447"/>
                  </a:lnTo>
                  <a:lnTo>
                    <a:pt x="1509776" y="3584820"/>
                  </a:lnTo>
                  <a:lnTo>
                    <a:pt x="1495162" y="3576875"/>
                  </a:lnTo>
                  <a:lnTo>
                    <a:pt x="1481184" y="3568613"/>
                  </a:lnTo>
                  <a:lnTo>
                    <a:pt x="1468159" y="3560350"/>
                  </a:lnTo>
                  <a:lnTo>
                    <a:pt x="1456404" y="3551770"/>
                  </a:lnTo>
                  <a:lnTo>
                    <a:pt x="1445603" y="3542554"/>
                  </a:lnTo>
                  <a:lnTo>
                    <a:pt x="1440837" y="3538423"/>
                  </a:lnTo>
                  <a:lnTo>
                    <a:pt x="1436390" y="3533656"/>
                  </a:lnTo>
                  <a:lnTo>
                    <a:pt x="1431942" y="3529207"/>
                  </a:lnTo>
                  <a:lnTo>
                    <a:pt x="1428130" y="3524440"/>
                  </a:lnTo>
                  <a:lnTo>
                    <a:pt x="1424318" y="3519674"/>
                  </a:lnTo>
                  <a:lnTo>
                    <a:pt x="1420823" y="3514907"/>
                  </a:lnTo>
                  <a:lnTo>
                    <a:pt x="1417646" y="3510140"/>
                  </a:lnTo>
                  <a:lnTo>
                    <a:pt x="1415105" y="3505055"/>
                  </a:lnTo>
                  <a:lnTo>
                    <a:pt x="1412563" y="3500288"/>
                  </a:lnTo>
                  <a:lnTo>
                    <a:pt x="1410339" y="3495204"/>
                  </a:lnTo>
                  <a:lnTo>
                    <a:pt x="1408115" y="3490437"/>
                  </a:lnTo>
                  <a:lnTo>
                    <a:pt x="1407162" y="3485352"/>
                  </a:lnTo>
                  <a:lnTo>
                    <a:pt x="1405892" y="3480268"/>
                  </a:lnTo>
                  <a:lnTo>
                    <a:pt x="1404621" y="3475183"/>
                  </a:lnTo>
                  <a:lnTo>
                    <a:pt x="1404303" y="3470099"/>
                  </a:lnTo>
                  <a:lnTo>
                    <a:pt x="1404303" y="3464696"/>
                  </a:lnTo>
                  <a:lnTo>
                    <a:pt x="1403350" y="3464696"/>
                  </a:lnTo>
                  <a:lnTo>
                    <a:pt x="1403350" y="3333132"/>
                  </a:lnTo>
                  <a:lnTo>
                    <a:pt x="1403350" y="3329318"/>
                  </a:lnTo>
                  <a:lnTo>
                    <a:pt x="1403985" y="3322327"/>
                  </a:lnTo>
                  <a:lnTo>
                    <a:pt x="1404938" y="3314700"/>
                  </a:lnTo>
                  <a:close/>
                  <a:moveTo>
                    <a:pt x="177802" y="3314700"/>
                  </a:moveTo>
                  <a:lnTo>
                    <a:pt x="180980" y="3320420"/>
                  </a:lnTo>
                  <a:lnTo>
                    <a:pt x="184476" y="3325505"/>
                  </a:lnTo>
                  <a:lnTo>
                    <a:pt x="188289" y="3330590"/>
                  </a:lnTo>
                  <a:lnTo>
                    <a:pt x="192420" y="3335992"/>
                  </a:lnTo>
                  <a:lnTo>
                    <a:pt x="196551" y="3340759"/>
                  </a:lnTo>
                  <a:lnTo>
                    <a:pt x="201000" y="3346161"/>
                  </a:lnTo>
                  <a:lnTo>
                    <a:pt x="210852" y="3356013"/>
                  </a:lnTo>
                  <a:lnTo>
                    <a:pt x="221656" y="3365229"/>
                  </a:lnTo>
                  <a:lnTo>
                    <a:pt x="233414" y="3374444"/>
                  </a:lnTo>
                  <a:lnTo>
                    <a:pt x="245490" y="3383025"/>
                  </a:lnTo>
                  <a:lnTo>
                    <a:pt x="259155" y="3391287"/>
                  </a:lnTo>
                  <a:lnTo>
                    <a:pt x="273138" y="3399550"/>
                  </a:lnTo>
                  <a:lnTo>
                    <a:pt x="288073" y="3407494"/>
                  </a:lnTo>
                  <a:lnTo>
                    <a:pt x="303645" y="3415121"/>
                  </a:lnTo>
                  <a:lnTo>
                    <a:pt x="319852" y="3422113"/>
                  </a:lnTo>
                  <a:lnTo>
                    <a:pt x="336694" y="3428786"/>
                  </a:lnTo>
                  <a:lnTo>
                    <a:pt x="354173" y="3435142"/>
                  </a:lnTo>
                  <a:lnTo>
                    <a:pt x="372286" y="3441498"/>
                  </a:lnTo>
                  <a:lnTo>
                    <a:pt x="390718" y="3447218"/>
                  </a:lnTo>
                  <a:lnTo>
                    <a:pt x="409785" y="3452620"/>
                  </a:lnTo>
                  <a:lnTo>
                    <a:pt x="429488" y="3457705"/>
                  </a:lnTo>
                  <a:lnTo>
                    <a:pt x="449826" y="3462472"/>
                  </a:lnTo>
                  <a:lnTo>
                    <a:pt x="469846" y="3466921"/>
                  </a:lnTo>
                  <a:lnTo>
                    <a:pt x="490820" y="3471052"/>
                  </a:lnTo>
                  <a:lnTo>
                    <a:pt x="511794" y="3474865"/>
                  </a:lnTo>
                  <a:lnTo>
                    <a:pt x="533085" y="3478361"/>
                  </a:lnTo>
                  <a:lnTo>
                    <a:pt x="554695" y="3480903"/>
                  </a:lnTo>
                  <a:lnTo>
                    <a:pt x="576304" y="3483763"/>
                  </a:lnTo>
                  <a:lnTo>
                    <a:pt x="598549" y="3486306"/>
                  </a:lnTo>
                  <a:lnTo>
                    <a:pt x="620476" y="3488213"/>
                  </a:lnTo>
                  <a:lnTo>
                    <a:pt x="642721" y="3489801"/>
                  </a:lnTo>
                  <a:lnTo>
                    <a:pt x="664966" y="3490755"/>
                  </a:lnTo>
                  <a:lnTo>
                    <a:pt x="687211" y="3492026"/>
                  </a:lnTo>
                  <a:lnTo>
                    <a:pt x="709456" y="3492344"/>
                  </a:lnTo>
                  <a:lnTo>
                    <a:pt x="732018" y="3492344"/>
                  </a:lnTo>
                  <a:lnTo>
                    <a:pt x="750768" y="3492344"/>
                  </a:lnTo>
                  <a:lnTo>
                    <a:pt x="769517" y="3492026"/>
                  </a:lnTo>
                  <a:lnTo>
                    <a:pt x="788266" y="3491708"/>
                  </a:lnTo>
                  <a:lnTo>
                    <a:pt x="807333" y="3490437"/>
                  </a:lnTo>
                  <a:lnTo>
                    <a:pt x="825765" y="3489801"/>
                  </a:lnTo>
                  <a:lnTo>
                    <a:pt x="844832" y="3488213"/>
                  </a:lnTo>
                  <a:lnTo>
                    <a:pt x="863263" y="3486624"/>
                  </a:lnTo>
                  <a:lnTo>
                    <a:pt x="881695" y="3484717"/>
                  </a:lnTo>
                  <a:lnTo>
                    <a:pt x="900126" y="3482492"/>
                  </a:lnTo>
                  <a:lnTo>
                    <a:pt x="918240" y="3480268"/>
                  </a:lnTo>
                  <a:lnTo>
                    <a:pt x="936354" y="3477408"/>
                  </a:lnTo>
                  <a:lnTo>
                    <a:pt x="954150" y="3474865"/>
                  </a:lnTo>
                  <a:lnTo>
                    <a:pt x="971946" y="3471688"/>
                  </a:lnTo>
                  <a:lnTo>
                    <a:pt x="989424" y="3468510"/>
                  </a:lnTo>
                  <a:lnTo>
                    <a:pt x="1006266" y="3464696"/>
                  </a:lnTo>
                  <a:lnTo>
                    <a:pt x="1023109" y="3460883"/>
                  </a:lnTo>
                  <a:lnTo>
                    <a:pt x="1039952" y="3457069"/>
                  </a:lnTo>
                  <a:lnTo>
                    <a:pt x="1056476" y="3452620"/>
                  </a:lnTo>
                  <a:lnTo>
                    <a:pt x="1072366" y="3448171"/>
                  </a:lnTo>
                  <a:lnTo>
                    <a:pt x="1087937" y="3443087"/>
                  </a:lnTo>
                  <a:lnTo>
                    <a:pt x="1102873" y="3438320"/>
                  </a:lnTo>
                  <a:lnTo>
                    <a:pt x="1118126" y="3432917"/>
                  </a:lnTo>
                  <a:lnTo>
                    <a:pt x="1132109" y="3427833"/>
                  </a:lnTo>
                  <a:lnTo>
                    <a:pt x="1146409" y="3421795"/>
                  </a:lnTo>
                  <a:lnTo>
                    <a:pt x="1159756" y="3415757"/>
                  </a:lnTo>
                  <a:lnTo>
                    <a:pt x="1172785" y="3409719"/>
                  </a:lnTo>
                  <a:lnTo>
                    <a:pt x="1185497" y="3403363"/>
                  </a:lnTo>
                  <a:lnTo>
                    <a:pt x="1197890" y="3396690"/>
                  </a:lnTo>
                  <a:lnTo>
                    <a:pt x="1209331" y="3389380"/>
                  </a:lnTo>
                  <a:lnTo>
                    <a:pt x="1219818" y="3382389"/>
                  </a:lnTo>
                  <a:lnTo>
                    <a:pt x="1230622" y="3375080"/>
                  </a:lnTo>
                  <a:lnTo>
                    <a:pt x="1239838" y="3367453"/>
                  </a:lnTo>
                  <a:lnTo>
                    <a:pt x="1239838" y="3464378"/>
                  </a:lnTo>
                  <a:lnTo>
                    <a:pt x="1239838" y="3464696"/>
                  </a:lnTo>
                  <a:lnTo>
                    <a:pt x="1239520" y="3468827"/>
                  </a:lnTo>
                  <a:lnTo>
                    <a:pt x="1239202" y="3472641"/>
                  </a:lnTo>
                  <a:lnTo>
                    <a:pt x="1238885" y="3477408"/>
                  </a:lnTo>
                  <a:lnTo>
                    <a:pt x="1237614" y="3482492"/>
                  </a:lnTo>
                  <a:lnTo>
                    <a:pt x="1236342" y="3487895"/>
                  </a:lnTo>
                  <a:lnTo>
                    <a:pt x="1234754" y="3492344"/>
                  </a:lnTo>
                  <a:lnTo>
                    <a:pt x="1232847" y="3497111"/>
                  </a:lnTo>
                  <a:lnTo>
                    <a:pt x="1230622" y="3501877"/>
                  </a:lnTo>
                  <a:lnTo>
                    <a:pt x="1228080" y="3506962"/>
                  </a:lnTo>
                  <a:lnTo>
                    <a:pt x="1225538" y="3511729"/>
                  </a:lnTo>
                  <a:lnTo>
                    <a:pt x="1222360" y="3516178"/>
                  </a:lnTo>
                  <a:lnTo>
                    <a:pt x="1218546" y="3520945"/>
                  </a:lnTo>
                  <a:lnTo>
                    <a:pt x="1214733" y="3525712"/>
                  </a:lnTo>
                  <a:lnTo>
                    <a:pt x="1210920" y="3529843"/>
                  </a:lnTo>
                  <a:lnTo>
                    <a:pt x="1202022" y="3539059"/>
                  </a:lnTo>
                  <a:lnTo>
                    <a:pt x="1192170" y="3547639"/>
                  </a:lnTo>
                  <a:lnTo>
                    <a:pt x="1181048" y="3556537"/>
                  </a:lnTo>
                  <a:lnTo>
                    <a:pt x="1169290" y="3564799"/>
                  </a:lnTo>
                  <a:lnTo>
                    <a:pt x="1156261" y="3572744"/>
                  </a:lnTo>
                  <a:lnTo>
                    <a:pt x="1141960" y="3580689"/>
                  </a:lnTo>
                  <a:lnTo>
                    <a:pt x="1127024" y="3587998"/>
                  </a:lnTo>
                  <a:lnTo>
                    <a:pt x="1111453" y="3595625"/>
                  </a:lnTo>
                  <a:lnTo>
                    <a:pt x="1094610" y="3602298"/>
                  </a:lnTo>
                  <a:lnTo>
                    <a:pt x="1077450" y="3608972"/>
                  </a:lnTo>
                  <a:lnTo>
                    <a:pt x="1058701" y="3615328"/>
                  </a:lnTo>
                  <a:lnTo>
                    <a:pt x="1039952" y="3621683"/>
                  </a:lnTo>
                  <a:lnTo>
                    <a:pt x="1020249" y="3627086"/>
                  </a:lnTo>
                  <a:lnTo>
                    <a:pt x="999593" y="3632806"/>
                  </a:lnTo>
                  <a:lnTo>
                    <a:pt x="978301" y="3637255"/>
                  </a:lnTo>
                  <a:lnTo>
                    <a:pt x="956056" y="3642022"/>
                  </a:lnTo>
                  <a:lnTo>
                    <a:pt x="933494" y="3646471"/>
                  </a:lnTo>
                  <a:lnTo>
                    <a:pt x="910613" y="3649967"/>
                  </a:lnTo>
                  <a:lnTo>
                    <a:pt x="887097" y="3653462"/>
                  </a:lnTo>
                  <a:lnTo>
                    <a:pt x="862946" y="3656640"/>
                  </a:lnTo>
                  <a:lnTo>
                    <a:pt x="838158" y="3659182"/>
                  </a:lnTo>
                  <a:lnTo>
                    <a:pt x="812736" y="3661407"/>
                  </a:lnTo>
                  <a:lnTo>
                    <a:pt x="787313" y="3662996"/>
                  </a:lnTo>
                  <a:lnTo>
                    <a:pt x="761572" y="3664267"/>
                  </a:lnTo>
                  <a:lnTo>
                    <a:pt x="735196" y="3664903"/>
                  </a:lnTo>
                  <a:lnTo>
                    <a:pt x="708185" y="3665538"/>
                  </a:lnTo>
                  <a:lnTo>
                    <a:pt x="680855" y="3664903"/>
                  </a:lnTo>
                  <a:lnTo>
                    <a:pt x="654161" y="3664267"/>
                  </a:lnTo>
                  <a:lnTo>
                    <a:pt x="627467" y="3662996"/>
                  </a:lnTo>
                  <a:lnTo>
                    <a:pt x="601409" y="3661089"/>
                  </a:lnTo>
                  <a:lnTo>
                    <a:pt x="575668" y="3659182"/>
                  </a:lnTo>
                  <a:lnTo>
                    <a:pt x="550246" y="3656322"/>
                  </a:lnTo>
                  <a:lnTo>
                    <a:pt x="525458" y="3653145"/>
                  </a:lnTo>
                  <a:lnTo>
                    <a:pt x="501307" y="3649649"/>
                  </a:lnTo>
                  <a:lnTo>
                    <a:pt x="478109" y="3645835"/>
                  </a:lnTo>
                  <a:lnTo>
                    <a:pt x="455228" y="3641069"/>
                  </a:lnTo>
                  <a:lnTo>
                    <a:pt x="432665" y="3636302"/>
                  </a:lnTo>
                  <a:lnTo>
                    <a:pt x="411374" y="3631217"/>
                  </a:lnTo>
                  <a:lnTo>
                    <a:pt x="390400" y="3625497"/>
                  </a:lnTo>
                  <a:lnTo>
                    <a:pt x="370380" y="3619777"/>
                  </a:lnTo>
                  <a:lnTo>
                    <a:pt x="350995" y="3613421"/>
                  </a:lnTo>
                  <a:lnTo>
                    <a:pt x="332563" y="3606747"/>
                  </a:lnTo>
                  <a:lnTo>
                    <a:pt x="315085" y="3599438"/>
                  </a:lnTo>
                  <a:lnTo>
                    <a:pt x="297925" y="3592447"/>
                  </a:lnTo>
                  <a:lnTo>
                    <a:pt x="282353" y="3584820"/>
                  </a:lnTo>
                  <a:lnTo>
                    <a:pt x="267735" y="3576875"/>
                  </a:lnTo>
                  <a:lnTo>
                    <a:pt x="253753" y="3568613"/>
                  </a:lnTo>
                  <a:lnTo>
                    <a:pt x="240724" y="3560350"/>
                  </a:lnTo>
                  <a:lnTo>
                    <a:pt x="229283" y="3551770"/>
                  </a:lnTo>
                  <a:lnTo>
                    <a:pt x="218796" y="3542872"/>
                  </a:lnTo>
                  <a:lnTo>
                    <a:pt x="213712" y="3538423"/>
                  </a:lnTo>
                  <a:lnTo>
                    <a:pt x="208945" y="3533656"/>
                  </a:lnTo>
                  <a:lnTo>
                    <a:pt x="204814" y="3529207"/>
                  </a:lnTo>
                  <a:lnTo>
                    <a:pt x="200683" y="3524440"/>
                  </a:lnTo>
                  <a:lnTo>
                    <a:pt x="196869" y="3519674"/>
                  </a:lnTo>
                  <a:lnTo>
                    <a:pt x="193374" y="3514907"/>
                  </a:lnTo>
                  <a:lnTo>
                    <a:pt x="190196" y="3510140"/>
                  </a:lnTo>
                  <a:lnTo>
                    <a:pt x="187653" y="3505055"/>
                  </a:lnTo>
                  <a:lnTo>
                    <a:pt x="185111" y="3500288"/>
                  </a:lnTo>
                  <a:lnTo>
                    <a:pt x="182887" y="3495204"/>
                  </a:lnTo>
                  <a:lnTo>
                    <a:pt x="181298" y="3490437"/>
                  </a:lnTo>
                  <a:lnTo>
                    <a:pt x="179709" y="3485352"/>
                  </a:lnTo>
                  <a:lnTo>
                    <a:pt x="178438" y="3480268"/>
                  </a:lnTo>
                  <a:lnTo>
                    <a:pt x="177802" y="3475183"/>
                  </a:lnTo>
                  <a:lnTo>
                    <a:pt x="176849" y="3470099"/>
                  </a:lnTo>
                  <a:lnTo>
                    <a:pt x="176849" y="3464696"/>
                  </a:lnTo>
                  <a:lnTo>
                    <a:pt x="176531" y="3464696"/>
                  </a:lnTo>
                  <a:lnTo>
                    <a:pt x="176531" y="3333132"/>
                  </a:lnTo>
                  <a:lnTo>
                    <a:pt x="176213" y="3329318"/>
                  </a:lnTo>
                  <a:lnTo>
                    <a:pt x="176531" y="3322327"/>
                  </a:lnTo>
                  <a:lnTo>
                    <a:pt x="177802" y="3314700"/>
                  </a:lnTo>
                  <a:close/>
                  <a:moveTo>
                    <a:pt x="1771445" y="3307529"/>
                  </a:moveTo>
                  <a:lnTo>
                    <a:pt x="1771445" y="3411258"/>
                  </a:lnTo>
                  <a:lnTo>
                    <a:pt x="1789215" y="3413478"/>
                  </a:lnTo>
                  <a:lnTo>
                    <a:pt x="1807301" y="3415698"/>
                  </a:lnTo>
                  <a:lnTo>
                    <a:pt x="1825388" y="3417285"/>
                  </a:lnTo>
                  <a:lnTo>
                    <a:pt x="1843792" y="3419505"/>
                  </a:lnTo>
                  <a:lnTo>
                    <a:pt x="1843792" y="3315777"/>
                  </a:lnTo>
                  <a:lnTo>
                    <a:pt x="1825388" y="3314191"/>
                  </a:lnTo>
                  <a:lnTo>
                    <a:pt x="1807301" y="3312287"/>
                  </a:lnTo>
                  <a:lnTo>
                    <a:pt x="1789215" y="3309750"/>
                  </a:lnTo>
                  <a:lnTo>
                    <a:pt x="1771445" y="3307529"/>
                  </a:lnTo>
                  <a:close/>
                  <a:moveTo>
                    <a:pt x="3178346" y="3281045"/>
                  </a:moveTo>
                  <a:lnTo>
                    <a:pt x="3178346" y="3395980"/>
                  </a:lnTo>
                  <a:lnTo>
                    <a:pt x="3201835" y="3396298"/>
                  </a:lnTo>
                  <a:lnTo>
                    <a:pt x="3225959" y="3396615"/>
                  </a:lnTo>
                  <a:lnTo>
                    <a:pt x="3258970" y="3396298"/>
                  </a:lnTo>
                  <a:lnTo>
                    <a:pt x="3258970" y="3281363"/>
                  </a:lnTo>
                  <a:lnTo>
                    <a:pt x="3225641" y="3281680"/>
                  </a:lnTo>
                  <a:lnTo>
                    <a:pt x="3201835" y="3281363"/>
                  </a:lnTo>
                  <a:lnTo>
                    <a:pt x="3178346" y="3281045"/>
                  </a:lnTo>
                  <a:close/>
                  <a:moveTo>
                    <a:pt x="2609850" y="3275012"/>
                  </a:moveTo>
                  <a:lnTo>
                    <a:pt x="2613342" y="3281059"/>
                  </a:lnTo>
                  <a:lnTo>
                    <a:pt x="2617468" y="3287107"/>
                  </a:lnTo>
                  <a:lnTo>
                    <a:pt x="2621594" y="3292836"/>
                  </a:lnTo>
                  <a:lnTo>
                    <a:pt x="2626038" y="3298883"/>
                  </a:lnTo>
                  <a:lnTo>
                    <a:pt x="2631117" y="3304294"/>
                  </a:lnTo>
                  <a:lnTo>
                    <a:pt x="2635878" y="3310023"/>
                  </a:lnTo>
                  <a:lnTo>
                    <a:pt x="2641274" y="3315433"/>
                  </a:lnTo>
                  <a:lnTo>
                    <a:pt x="2646988" y="3320844"/>
                  </a:lnTo>
                  <a:lnTo>
                    <a:pt x="2658732" y="3331347"/>
                  </a:lnTo>
                  <a:lnTo>
                    <a:pt x="2671746" y="3341532"/>
                  </a:lnTo>
                  <a:lnTo>
                    <a:pt x="2685712" y="3351080"/>
                  </a:lnTo>
                  <a:lnTo>
                    <a:pt x="2700631" y="3360629"/>
                  </a:lnTo>
                  <a:lnTo>
                    <a:pt x="2715867" y="3369540"/>
                  </a:lnTo>
                  <a:lnTo>
                    <a:pt x="2732372" y="3378452"/>
                  </a:lnTo>
                  <a:lnTo>
                    <a:pt x="2749830" y="3386727"/>
                  </a:lnTo>
                  <a:lnTo>
                    <a:pt x="2767923" y="3394684"/>
                  </a:lnTo>
                  <a:lnTo>
                    <a:pt x="2786650" y="3402004"/>
                  </a:lnTo>
                  <a:lnTo>
                    <a:pt x="2805695" y="3409325"/>
                  </a:lnTo>
                  <a:lnTo>
                    <a:pt x="2826009" y="3416327"/>
                  </a:lnTo>
                  <a:lnTo>
                    <a:pt x="2846959" y="3422692"/>
                  </a:lnTo>
                  <a:lnTo>
                    <a:pt x="2867591" y="3428421"/>
                  </a:lnTo>
                  <a:lnTo>
                    <a:pt x="2889492" y="3434469"/>
                  </a:lnTo>
                  <a:lnTo>
                    <a:pt x="2912029" y="3439561"/>
                  </a:lnTo>
                  <a:lnTo>
                    <a:pt x="2934248" y="3444654"/>
                  </a:lnTo>
                  <a:lnTo>
                    <a:pt x="2957102" y="3449109"/>
                  </a:lnTo>
                  <a:lnTo>
                    <a:pt x="2980908" y="3453565"/>
                  </a:lnTo>
                  <a:lnTo>
                    <a:pt x="3004396" y="3457066"/>
                  </a:lnTo>
                  <a:lnTo>
                    <a:pt x="3028203" y="3460567"/>
                  </a:lnTo>
                  <a:lnTo>
                    <a:pt x="3052644" y="3463432"/>
                  </a:lnTo>
                  <a:lnTo>
                    <a:pt x="3077084" y="3465978"/>
                  </a:lnTo>
                  <a:lnTo>
                    <a:pt x="3101525" y="3468206"/>
                  </a:lnTo>
                  <a:lnTo>
                    <a:pt x="3125966" y="3470116"/>
                  </a:lnTo>
                  <a:lnTo>
                    <a:pt x="3150725" y="3471389"/>
                  </a:lnTo>
                  <a:lnTo>
                    <a:pt x="3175800" y="3472344"/>
                  </a:lnTo>
                  <a:lnTo>
                    <a:pt x="3200559" y="3472980"/>
                  </a:lnTo>
                  <a:lnTo>
                    <a:pt x="3225317" y="3473298"/>
                  </a:lnTo>
                  <a:lnTo>
                    <a:pt x="3246266" y="3473298"/>
                  </a:lnTo>
                  <a:lnTo>
                    <a:pt x="3267216" y="3472344"/>
                  </a:lnTo>
                  <a:lnTo>
                    <a:pt x="3288165" y="3472025"/>
                  </a:lnTo>
                  <a:lnTo>
                    <a:pt x="3308797" y="3470752"/>
                  </a:lnTo>
                  <a:lnTo>
                    <a:pt x="3329429" y="3469797"/>
                  </a:lnTo>
                  <a:lnTo>
                    <a:pt x="3350378" y="3468206"/>
                  </a:lnTo>
                  <a:lnTo>
                    <a:pt x="3371010" y="3466615"/>
                  </a:lnTo>
                  <a:lnTo>
                    <a:pt x="3391325" y="3464068"/>
                  </a:lnTo>
                  <a:lnTo>
                    <a:pt x="3411957" y="3462159"/>
                  </a:lnTo>
                  <a:lnTo>
                    <a:pt x="3431954" y="3459294"/>
                  </a:lnTo>
                  <a:lnTo>
                    <a:pt x="3451951" y="3456748"/>
                  </a:lnTo>
                  <a:lnTo>
                    <a:pt x="3471948" y="3453565"/>
                  </a:lnTo>
                  <a:lnTo>
                    <a:pt x="3491628" y="3450064"/>
                  </a:lnTo>
                  <a:lnTo>
                    <a:pt x="3510990" y="3446245"/>
                  </a:lnTo>
                  <a:lnTo>
                    <a:pt x="3530035" y="3442107"/>
                  </a:lnTo>
                  <a:lnTo>
                    <a:pt x="3548763" y="3437970"/>
                  </a:lnTo>
                  <a:lnTo>
                    <a:pt x="3567173" y="3433196"/>
                  </a:lnTo>
                  <a:lnTo>
                    <a:pt x="3585265" y="3428421"/>
                  </a:lnTo>
                  <a:lnTo>
                    <a:pt x="3603041" y="3423329"/>
                  </a:lnTo>
                  <a:lnTo>
                    <a:pt x="3620498" y="3418237"/>
                  </a:lnTo>
                  <a:lnTo>
                    <a:pt x="3637004" y="3412826"/>
                  </a:lnTo>
                  <a:lnTo>
                    <a:pt x="3653510" y="3406779"/>
                  </a:lnTo>
                  <a:lnTo>
                    <a:pt x="3669698" y="3400731"/>
                  </a:lnTo>
                  <a:lnTo>
                    <a:pt x="3685251" y="3394048"/>
                  </a:lnTo>
                  <a:lnTo>
                    <a:pt x="3700170" y="3387682"/>
                  </a:lnTo>
                  <a:lnTo>
                    <a:pt x="3714770" y="3380680"/>
                  </a:lnTo>
                  <a:lnTo>
                    <a:pt x="3728419" y="3373678"/>
                  </a:lnTo>
                  <a:lnTo>
                    <a:pt x="3741751" y="3366039"/>
                  </a:lnTo>
                  <a:lnTo>
                    <a:pt x="3754765" y="3358719"/>
                  </a:lnTo>
                  <a:lnTo>
                    <a:pt x="3767144" y="3350762"/>
                  </a:lnTo>
                  <a:lnTo>
                    <a:pt x="3778571" y="3342487"/>
                  </a:lnTo>
                  <a:lnTo>
                    <a:pt x="3789363" y="3333575"/>
                  </a:lnTo>
                  <a:lnTo>
                    <a:pt x="3789363" y="3441471"/>
                  </a:lnTo>
                  <a:lnTo>
                    <a:pt x="3788728" y="3442107"/>
                  </a:lnTo>
                  <a:lnTo>
                    <a:pt x="3788411" y="3451019"/>
                  </a:lnTo>
                  <a:lnTo>
                    <a:pt x="3787776" y="3456748"/>
                  </a:lnTo>
                  <a:lnTo>
                    <a:pt x="3786506" y="3462159"/>
                  </a:lnTo>
                  <a:lnTo>
                    <a:pt x="3785237" y="3467569"/>
                  </a:lnTo>
                  <a:lnTo>
                    <a:pt x="3783332" y="3472980"/>
                  </a:lnTo>
                  <a:lnTo>
                    <a:pt x="3781428" y="3478391"/>
                  </a:lnTo>
                  <a:lnTo>
                    <a:pt x="3778571" y="3483801"/>
                  </a:lnTo>
                  <a:lnTo>
                    <a:pt x="3775714" y="3489212"/>
                  </a:lnTo>
                  <a:lnTo>
                    <a:pt x="3772540" y="3494305"/>
                  </a:lnTo>
                  <a:lnTo>
                    <a:pt x="3769048" y="3499715"/>
                  </a:lnTo>
                  <a:lnTo>
                    <a:pt x="3765557" y="3504808"/>
                  </a:lnTo>
                  <a:lnTo>
                    <a:pt x="3761113" y="3509900"/>
                  </a:lnTo>
                  <a:lnTo>
                    <a:pt x="3756987" y="3514674"/>
                  </a:lnTo>
                  <a:lnTo>
                    <a:pt x="3752226" y="3519767"/>
                  </a:lnTo>
                  <a:lnTo>
                    <a:pt x="3747147" y="3525177"/>
                  </a:lnTo>
                  <a:lnTo>
                    <a:pt x="3741433" y="3529633"/>
                  </a:lnTo>
                  <a:lnTo>
                    <a:pt x="3736037" y="3534407"/>
                  </a:lnTo>
                  <a:lnTo>
                    <a:pt x="3723658" y="3543956"/>
                  </a:lnTo>
                  <a:lnTo>
                    <a:pt x="3710327" y="3553504"/>
                  </a:lnTo>
                  <a:lnTo>
                    <a:pt x="3696043" y="3562097"/>
                  </a:lnTo>
                  <a:lnTo>
                    <a:pt x="3680490" y="3571009"/>
                  </a:lnTo>
                  <a:lnTo>
                    <a:pt x="3663667" y="3579603"/>
                  </a:lnTo>
                  <a:lnTo>
                    <a:pt x="3646526" y="3587560"/>
                  </a:lnTo>
                  <a:lnTo>
                    <a:pt x="3627799" y="3595516"/>
                  </a:lnTo>
                  <a:lnTo>
                    <a:pt x="3608754" y="3602837"/>
                  </a:lnTo>
                  <a:lnTo>
                    <a:pt x="3588122" y="3609521"/>
                  </a:lnTo>
                  <a:lnTo>
                    <a:pt x="3566855" y="3616523"/>
                  </a:lnTo>
                  <a:lnTo>
                    <a:pt x="3544636" y="3622570"/>
                  </a:lnTo>
                  <a:lnTo>
                    <a:pt x="3522417" y="3628935"/>
                  </a:lnTo>
                  <a:lnTo>
                    <a:pt x="3498611" y="3634664"/>
                  </a:lnTo>
                  <a:lnTo>
                    <a:pt x="3474170" y="3639757"/>
                  </a:lnTo>
                  <a:lnTo>
                    <a:pt x="3449412" y="3644213"/>
                  </a:lnTo>
                  <a:lnTo>
                    <a:pt x="3423701" y="3648350"/>
                  </a:lnTo>
                  <a:lnTo>
                    <a:pt x="3397356" y="3652488"/>
                  </a:lnTo>
                  <a:lnTo>
                    <a:pt x="3370376" y="3655671"/>
                  </a:lnTo>
                  <a:lnTo>
                    <a:pt x="3343395" y="3658853"/>
                  </a:lnTo>
                  <a:lnTo>
                    <a:pt x="3315146" y="3661081"/>
                  </a:lnTo>
                  <a:lnTo>
                    <a:pt x="3286896" y="3662673"/>
                  </a:lnTo>
                  <a:lnTo>
                    <a:pt x="3258011" y="3664264"/>
                  </a:lnTo>
                  <a:lnTo>
                    <a:pt x="3228491" y="3664901"/>
                  </a:lnTo>
                  <a:lnTo>
                    <a:pt x="3198972" y="3665537"/>
                  </a:lnTo>
                  <a:lnTo>
                    <a:pt x="3168500" y="3664901"/>
                  </a:lnTo>
                  <a:lnTo>
                    <a:pt x="3138663" y="3664264"/>
                  </a:lnTo>
                  <a:lnTo>
                    <a:pt x="3109143" y="3662673"/>
                  </a:lnTo>
                  <a:lnTo>
                    <a:pt x="3080259" y="3660763"/>
                  </a:lnTo>
                  <a:lnTo>
                    <a:pt x="3051374" y="3658217"/>
                  </a:lnTo>
                  <a:lnTo>
                    <a:pt x="3023441" y="3655034"/>
                  </a:lnTo>
                  <a:lnTo>
                    <a:pt x="2996144" y="3651533"/>
                  </a:lnTo>
                  <a:lnTo>
                    <a:pt x="2969481" y="3647714"/>
                  </a:lnTo>
                  <a:lnTo>
                    <a:pt x="2943453" y="3643258"/>
                  </a:lnTo>
                  <a:lnTo>
                    <a:pt x="2917742" y="3638165"/>
                  </a:lnTo>
                  <a:lnTo>
                    <a:pt x="2892984" y="3633073"/>
                  </a:lnTo>
                  <a:lnTo>
                    <a:pt x="2869178" y="3627026"/>
                  </a:lnTo>
                  <a:lnTo>
                    <a:pt x="2846007" y="3620660"/>
                  </a:lnTo>
                  <a:lnTo>
                    <a:pt x="2823470" y="3614295"/>
                  </a:lnTo>
                  <a:lnTo>
                    <a:pt x="2802203" y="3607293"/>
                  </a:lnTo>
                  <a:lnTo>
                    <a:pt x="2781889" y="3599654"/>
                  </a:lnTo>
                  <a:lnTo>
                    <a:pt x="2762527" y="3592334"/>
                  </a:lnTo>
                  <a:lnTo>
                    <a:pt x="2743799" y="3584059"/>
                  </a:lnTo>
                  <a:lnTo>
                    <a:pt x="2726024" y="3575783"/>
                  </a:lnTo>
                  <a:lnTo>
                    <a:pt x="2709518" y="3566872"/>
                  </a:lnTo>
                  <a:lnTo>
                    <a:pt x="2694600" y="3557960"/>
                  </a:lnTo>
                  <a:lnTo>
                    <a:pt x="2679999" y="3548412"/>
                  </a:lnTo>
                  <a:lnTo>
                    <a:pt x="2666985" y="3538863"/>
                  </a:lnTo>
                  <a:lnTo>
                    <a:pt x="2660954" y="3533771"/>
                  </a:lnTo>
                  <a:lnTo>
                    <a:pt x="2655240" y="3528997"/>
                  </a:lnTo>
                  <a:lnTo>
                    <a:pt x="2650162" y="3523904"/>
                  </a:lnTo>
                  <a:lnTo>
                    <a:pt x="2645083" y="3518812"/>
                  </a:lnTo>
                  <a:lnTo>
                    <a:pt x="2639687" y="3513719"/>
                  </a:lnTo>
                  <a:lnTo>
                    <a:pt x="2635561" y="3508309"/>
                  </a:lnTo>
                  <a:lnTo>
                    <a:pt x="2631434" y="3503216"/>
                  </a:lnTo>
                  <a:lnTo>
                    <a:pt x="2627625" y="3497806"/>
                  </a:lnTo>
                  <a:lnTo>
                    <a:pt x="2624134" y="3492713"/>
                  </a:lnTo>
                  <a:lnTo>
                    <a:pt x="2620960" y="3486984"/>
                  </a:lnTo>
                  <a:lnTo>
                    <a:pt x="2618103" y="3481574"/>
                  </a:lnTo>
                  <a:lnTo>
                    <a:pt x="2615881" y="3476163"/>
                  </a:lnTo>
                  <a:lnTo>
                    <a:pt x="2613659" y="3470434"/>
                  </a:lnTo>
                  <a:lnTo>
                    <a:pt x="2612072" y="3465023"/>
                  </a:lnTo>
                  <a:lnTo>
                    <a:pt x="2610485" y="3459294"/>
                  </a:lnTo>
                  <a:lnTo>
                    <a:pt x="2609850" y="3453565"/>
                  </a:lnTo>
                  <a:lnTo>
                    <a:pt x="2609215" y="3447836"/>
                  </a:lnTo>
                  <a:lnTo>
                    <a:pt x="2609215" y="3442107"/>
                  </a:lnTo>
                  <a:lnTo>
                    <a:pt x="2608580" y="3442426"/>
                  </a:lnTo>
                  <a:lnTo>
                    <a:pt x="2608580" y="3295700"/>
                  </a:lnTo>
                  <a:lnTo>
                    <a:pt x="2608263" y="3291881"/>
                  </a:lnTo>
                  <a:lnTo>
                    <a:pt x="2608580" y="3283287"/>
                  </a:lnTo>
                  <a:lnTo>
                    <a:pt x="2609850" y="3275012"/>
                  </a:lnTo>
                  <a:close/>
                  <a:moveTo>
                    <a:pt x="1625482" y="3274222"/>
                  </a:moveTo>
                  <a:lnTo>
                    <a:pt x="1625482" y="3379536"/>
                  </a:lnTo>
                  <a:lnTo>
                    <a:pt x="1642935" y="3384612"/>
                  </a:lnTo>
                  <a:lnTo>
                    <a:pt x="1661021" y="3389370"/>
                  </a:lnTo>
                  <a:lnTo>
                    <a:pt x="1679425" y="3394128"/>
                  </a:lnTo>
                  <a:lnTo>
                    <a:pt x="1698464" y="3398252"/>
                  </a:lnTo>
                  <a:lnTo>
                    <a:pt x="1698464" y="3294206"/>
                  </a:lnTo>
                  <a:lnTo>
                    <a:pt x="1679425" y="3289448"/>
                  </a:lnTo>
                  <a:lnTo>
                    <a:pt x="1661021" y="3284690"/>
                  </a:lnTo>
                  <a:lnTo>
                    <a:pt x="1642935" y="3279932"/>
                  </a:lnTo>
                  <a:lnTo>
                    <a:pt x="1625482" y="3274222"/>
                  </a:lnTo>
                  <a:close/>
                  <a:moveTo>
                    <a:pt x="3016148" y="3266758"/>
                  </a:moveTo>
                  <a:lnTo>
                    <a:pt x="3016148" y="3382010"/>
                  </a:lnTo>
                  <a:lnTo>
                    <a:pt x="3035827" y="3384868"/>
                  </a:lnTo>
                  <a:lnTo>
                    <a:pt x="3056142" y="3387090"/>
                  </a:lnTo>
                  <a:lnTo>
                    <a:pt x="3076456" y="3389630"/>
                  </a:lnTo>
                  <a:lnTo>
                    <a:pt x="3097406" y="3391535"/>
                  </a:lnTo>
                  <a:lnTo>
                    <a:pt x="3097406" y="3276283"/>
                  </a:lnTo>
                  <a:lnTo>
                    <a:pt x="3076456" y="3274378"/>
                  </a:lnTo>
                  <a:lnTo>
                    <a:pt x="3056142" y="3271838"/>
                  </a:lnTo>
                  <a:lnTo>
                    <a:pt x="3035827" y="3269615"/>
                  </a:lnTo>
                  <a:lnTo>
                    <a:pt x="3016148" y="3266758"/>
                  </a:lnTo>
                  <a:close/>
                  <a:moveTo>
                    <a:pt x="2854584" y="3230245"/>
                  </a:moveTo>
                  <a:lnTo>
                    <a:pt x="2854584" y="3347403"/>
                  </a:lnTo>
                  <a:lnTo>
                    <a:pt x="2873946" y="3352800"/>
                  </a:lnTo>
                  <a:lnTo>
                    <a:pt x="2893626" y="3357880"/>
                  </a:lnTo>
                  <a:lnTo>
                    <a:pt x="2914258" y="3362960"/>
                  </a:lnTo>
                  <a:lnTo>
                    <a:pt x="2935524" y="3367723"/>
                  </a:lnTo>
                  <a:lnTo>
                    <a:pt x="2935524" y="3251835"/>
                  </a:lnTo>
                  <a:lnTo>
                    <a:pt x="2914258" y="3246755"/>
                  </a:lnTo>
                  <a:lnTo>
                    <a:pt x="2893626" y="3241675"/>
                  </a:lnTo>
                  <a:lnTo>
                    <a:pt x="2873946" y="3235960"/>
                  </a:lnTo>
                  <a:lnTo>
                    <a:pt x="2854584" y="3230245"/>
                  </a:lnTo>
                  <a:close/>
                  <a:moveTo>
                    <a:pt x="1480154" y="3217441"/>
                  </a:moveTo>
                  <a:lnTo>
                    <a:pt x="1480154" y="3305626"/>
                  </a:lnTo>
                  <a:lnTo>
                    <a:pt x="1482375" y="3307847"/>
                  </a:lnTo>
                  <a:lnTo>
                    <a:pt x="1484914" y="3310701"/>
                  </a:lnTo>
                  <a:lnTo>
                    <a:pt x="1491895" y="3316411"/>
                  </a:lnTo>
                  <a:lnTo>
                    <a:pt x="1500145" y="3322755"/>
                  </a:lnTo>
                  <a:lnTo>
                    <a:pt x="1509664" y="3329100"/>
                  </a:lnTo>
                  <a:lnTo>
                    <a:pt x="1519818" y="3335444"/>
                  </a:lnTo>
                  <a:lnTo>
                    <a:pt x="1530924" y="3341788"/>
                  </a:lnTo>
                  <a:lnTo>
                    <a:pt x="1542030" y="3347498"/>
                  </a:lnTo>
                  <a:lnTo>
                    <a:pt x="1553136" y="3352891"/>
                  </a:lnTo>
                  <a:lnTo>
                    <a:pt x="1553136" y="3255189"/>
                  </a:lnTo>
                  <a:lnTo>
                    <a:pt x="1539174" y="3249797"/>
                  </a:lnTo>
                  <a:lnTo>
                    <a:pt x="1527116" y="3244721"/>
                  </a:lnTo>
                  <a:lnTo>
                    <a:pt x="1516010" y="3239646"/>
                  </a:lnTo>
                  <a:lnTo>
                    <a:pt x="1506174" y="3234888"/>
                  </a:lnTo>
                  <a:lnTo>
                    <a:pt x="1497924" y="3230130"/>
                  </a:lnTo>
                  <a:lnTo>
                    <a:pt x="1490626" y="3226006"/>
                  </a:lnTo>
                  <a:lnTo>
                    <a:pt x="1484914" y="3221565"/>
                  </a:lnTo>
                  <a:lnTo>
                    <a:pt x="1480154" y="3217441"/>
                  </a:lnTo>
                  <a:close/>
                  <a:moveTo>
                    <a:pt x="2426374" y="3213000"/>
                  </a:moveTo>
                  <a:lnTo>
                    <a:pt x="2420662" y="3217124"/>
                  </a:lnTo>
                  <a:lnTo>
                    <a:pt x="2413999" y="3221565"/>
                  </a:lnTo>
                  <a:lnTo>
                    <a:pt x="2406701" y="3226323"/>
                  </a:lnTo>
                  <a:lnTo>
                    <a:pt x="2399720" y="3230130"/>
                  </a:lnTo>
                  <a:lnTo>
                    <a:pt x="2392739" y="3234253"/>
                  </a:lnTo>
                  <a:lnTo>
                    <a:pt x="2385124" y="3237743"/>
                  </a:lnTo>
                  <a:lnTo>
                    <a:pt x="2378460" y="3240915"/>
                  </a:lnTo>
                  <a:lnTo>
                    <a:pt x="2371797" y="3243135"/>
                  </a:lnTo>
                  <a:lnTo>
                    <a:pt x="2371797" y="3350353"/>
                  </a:lnTo>
                  <a:lnTo>
                    <a:pt x="2379729" y="3346864"/>
                  </a:lnTo>
                  <a:lnTo>
                    <a:pt x="2387028" y="3342423"/>
                  </a:lnTo>
                  <a:lnTo>
                    <a:pt x="2394643" y="3338299"/>
                  </a:lnTo>
                  <a:lnTo>
                    <a:pt x="2401941" y="3333541"/>
                  </a:lnTo>
                  <a:lnTo>
                    <a:pt x="2409239" y="3328782"/>
                  </a:lnTo>
                  <a:lnTo>
                    <a:pt x="2415585" y="3324024"/>
                  </a:lnTo>
                  <a:lnTo>
                    <a:pt x="2421297" y="3319266"/>
                  </a:lnTo>
                  <a:lnTo>
                    <a:pt x="2426374" y="3314508"/>
                  </a:lnTo>
                  <a:lnTo>
                    <a:pt x="2426374" y="3213000"/>
                  </a:lnTo>
                  <a:close/>
                  <a:moveTo>
                    <a:pt x="2692385" y="3167062"/>
                  </a:moveTo>
                  <a:lnTo>
                    <a:pt x="2692385" y="3264535"/>
                  </a:lnTo>
                  <a:lnTo>
                    <a:pt x="2695241" y="3267393"/>
                  </a:lnTo>
                  <a:lnTo>
                    <a:pt x="2698098" y="3270250"/>
                  </a:lnTo>
                  <a:lnTo>
                    <a:pt x="2705399" y="3276600"/>
                  </a:lnTo>
                  <a:lnTo>
                    <a:pt x="2714921" y="3283903"/>
                  </a:lnTo>
                  <a:lnTo>
                    <a:pt x="2725078" y="3290888"/>
                  </a:lnTo>
                  <a:lnTo>
                    <a:pt x="2737140" y="3297873"/>
                  </a:lnTo>
                  <a:lnTo>
                    <a:pt x="2748884" y="3305175"/>
                  </a:lnTo>
                  <a:lnTo>
                    <a:pt x="2761581" y="3311525"/>
                  </a:lnTo>
                  <a:lnTo>
                    <a:pt x="2773325" y="3317240"/>
                  </a:lnTo>
                  <a:lnTo>
                    <a:pt x="2773325" y="3208337"/>
                  </a:lnTo>
                  <a:lnTo>
                    <a:pt x="2758407" y="3202940"/>
                  </a:lnTo>
                  <a:lnTo>
                    <a:pt x="2744441" y="3196907"/>
                  </a:lnTo>
                  <a:lnTo>
                    <a:pt x="2732379" y="3191510"/>
                  </a:lnTo>
                  <a:lnTo>
                    <a:pt x="2721269" y="3186430"/>
                  </a:lnTo>
                  <a:lnTo>
                    <a:pt x="2712064" y="3180715"/>
                  </a:lnTo>
                  <a:lnTo>
                    <a:pt x="2704446" y="3176270"/>
                  </a:lnTo>
                  <a:lnTo>
                    <a:pt x="2697781" y="3171507"/>
                  </a:lnTo>
                  <a:lnTo>
                    <a:pt x="2692385" y="3167062"/>
                  </a:lnTo>
                  <a:close/>
                  <a:moveTo>
                    <a:pt x="3744614" y="3161665"/>
                  </a:moveTo>
                  <a:lnTo>
                    <a:pt x="3737949" y="3166745"/>
                  </a:lnTo>
                  <a:lnTo>
                    <a:pt x="3730648" y="3171507"/>
                  </a:lnTo>
                  <a:lnTo>
                    <a:pt x="3722713" y="3176587"/>
                  </a:lnTo>
                  <a:lnTo>
                    <a:pt x="3715095" y="3180715"/>
                  </a:lnTo>
                  <a:lnTo>
                    <a:pt x="3706524" y="3185160"/>
                  </a:lnTo>
                  <a:lnTo>
                    <a:pt x="3698907" y="3189287"/>
                  </a:lnTo>
                  <a:lnTo>
                    <a:pt x="3691289" y="3192780"/>
                  </a:lnTo>
                  <a:lnTo>
                    <a:pt x="3683671" y="3195320"/>
                  </a:lnTo>
                  <a:lnTo>
                    <a:pt x="3683671" y="3315018"/>
                  </a:lnTo>
                  <a:lnTo>
                    <a:pt x="3692558" y="3310573"/>
                  </a:lnTo>
                  <a:lnTo>
                    <a:pt x="3701128" y="3305810"/>
                  </a:lnTo>
                  <a:lnTo>
                    <a:pt x="3709381" y="3301048"/>
                  </a:lnTo>
                  <a:lnTo>
                    <a:pt x="3717634" y="3295968"/>
                  </a:lnTo>
                  <a:lnTo>
                    <a:pt x="3725252" y="3290570"/>
                  </a:lnTo>
                  <a:lnTo>
                    <a:pt x="3732235" y="3285490"/>
                  </a:lnTo>
                  <a:lnTo>
                    <a:pt x="3738901" y="3279775"/>
                  </a:lnTo>
                  <a:lnTo>
                    <a:pt x="3744614" y="3275013"/>
                  </a:lnTo>
                  <a:lnTo>
                    <a:pt x="3744614" y="3161665"/>
                  </a:lnTo>
                  <a:close/>
                  <a:moveTo>
                    <a:pt x="771525" y="3136900"/>
                  </a:moveTo>
                  <a:lnTo>
                    <a:pt x="805634" y="3143476"/>
                  </a:lnTo>
                  <a:lnTo>
                    <a:pt x="812009" y="3145042"/>
                  </a:lnTo>
                  <a:lnTo>
                    <a:pt x="818066" y="3146921"/>
                  </a:lnTo>
                  <a:lnTo>
                    <a:pt x="823167" y="3148486"/>
                  </a:lnTo>
                  <a:lnTo>
                    <a:pt x="827311" y="3150365"/>
                  </a:lnTo>
                  <a:lnTo>
                    <a:pt x="831455" y="3152557"/>
                  </a:lnTo>
                  <a:lnTo>
                    <a:pt x="835280" y="3155062"/>
                  </a:lnTo>
                  <a:lnTo>
                    <a:pt x="842612" y="3160072"/>
                  </a:lnTo>
                  <a:lnTo>
                    <a:pt x="845162" y="3162890"/>
                  </a:lnTo>
                  <a:lnTo>
                    <a:pt x="847075" y="3165082"/>
                  </a:lnTo>
                  <a:lnTo>
                    <a:pt x="848669" y="3167587"/>
                  </a:lnTo>
                  <a:lnTo>
                    <a:pt x="849944" y="3170092"/>
                  </a:lnTo>
                  <a:lnTo>
                    <a:pt x="850900" y="3172597"/>
                  </a:lnTo>
                  <a:lnTo>
                    <a:pt x="850900" y="3175416"/>
                  </a:lnTo>
                  <a:lnTo>
                    <a:pt x="850262" y="3177608"/>
                  </a:lnTo>
                  <a:lnTo>
                    <a:pt x="849625" y="3180426"/>
                  </a:lnTo>
                  <a:lnTo>
                    <a:pt x="848031" y="3182618"/>
                  </a:lnTo>
                  <a:lnTo>
                    <a:pt x="846437" y="3185123"/>
                  </a:lnTo>
                  <a:lnTo>
                    <a:pt x="844206" y="3187315"/>
                  </a:lnTo>
                  <a:lnTo>
                    <a:pt x="841656" y="3189820"/>
                  </a:lnTo>
                  <a:lnTo>
                    <a:pt x="838468" y="3191699"/>
                  </a:lnTo>
                  <a:lnTo>
                    <a:pt x="834961" y="3193577"/>
                  </a:lnTo>
                  <a:lnTo>
                    <a:pt x="831136" y="3195143"/>
                  </a:lnTo>
                  <a:lnTo>
                    <a:pt x="826992" y="3197022"/>
                  </a:lnTo>
                  <a:lnTo>
                    <a:pt x="820935" y="3198587"/>
                  </a:lnTo>
                  <a:lnTo>
                    <a:pt x="815197" y="3200153"/>
                  </a:lnTo>
                  <a:lnTo>
                    <a:pt x="808503" y="3201719"/>
                  </a:lnTo>
                  <a:lnTo>
                    <a:pt x="801171" y="3202971"/>
                  </a:lnTo>
                  <a:lnTo>
                    <a:pt x="787145" y="3204537"/>
                  </a:lnTo>
                  <a:lnTo>
                    <a:pt x="771525" y="3205163"/>
                  </a:lnTo>
                  <a:lnTo>
                    <a:pt x="771525" y="3136900"/>
                  </a:lnTo>
                  <a:close/>
                  <a:moveTo>
                    <a:pt x="200025" y="3117850"/>
                  </a:moveTo>
                  <a:lnTo>
                    <a:pt x="200343" y="3123582"/>
                  </a:lnTo>
                  <a:lnTo>
                    <a:pt x="201296" y="3129631"/>
                  </a:lnTo>
                  <a:lnTo>
                    <a:pt x="202567" y="3135044"/>
                  </a:lnTo>
                  <a:lnTo>
                    <a:pt x="204155" y="3141094"/>
                  </a:lnTo>
                  <a:lnTo>
                    <a:pt x="206061" y="3146507"/>
                  </a:lnTo>
                  <a:lnTo>
                    <a:pt x="208285" y="3152238"/>
                  </a:lnTo>
                  <a:lnTo>
                    <a:pt x="211144" y="3157651"/>
                  </a:lnTo>
                  <a:lnTo>
                    <a:pt x="214321" y="3163064"/>
                  </a:lnTo>
                  <a:lnTo>
                    <a:pt x="217816" y="3168795"/>
                  </a:lnTo>
                  <a:lnTo>
                    <a:pt x="221310" y="3173890"/>
                  </a:lnTo>
                  <a:lnTo>
                    <a:pt x="225758" y="3179303"/>
                  </a:lnTo>
                  <a:lnTo>
                    <a:pt x="230206" y="3184715"/>
                  </a:lnTo>
                  <a:lnTo>
                    <a:pt x="235289" y="3189810"/>
                  </a:lnTo>
                  <a:lnTo>
                    <a:pt x="240372" y="3194904"/>
                  </a:lnTo>
                  <a:lnTo>
                    <a:pt x="245773" y="3199999"/>
                  </a:lnTo>
                  <a:lnTo>
                    <a:pt x="251809" y="3205093"/>
                  </a:lnTo>
                  <a:lnTo>
                    <a:pt x="251809" y="3304436"/>
                  </a:lnTo>
                  <a:lnTo>
                    <a:pt x="254032" y="3306983"/>
                  </a:lnTo>
                  <a:lnTo>
                    <a:pt x="256574" y="3309531"/>
                  </a:lnTo>
                  <a:lnTo>
                    <a:pt x="263563" y="3315580"/>
                  </a:lnTo>
                  <a:lnTo>
                    <a:pt x="271823" y="3321948"/>
                  </a:lnTo>
                  <a:lnTo>
                    <a:pt x="281354" y="3328317"/>
                  </a:lnTo>
                  <a:lnTo>
                    <a:pt x="291520" y="3335003"/>
                  </a:lnTo>
                  <a:lnTo>
                    <a:pt x="302639" y="3340734"/>
                  </a:lnTo>
                  <a:lnTo>
                    <a:pt x="313758" y="3346784"/>
                  </a:lnTo>
                  <a:lnTo>
                    <a:pt x="324877" y="3351879"/>
                  </a:lnTo>
                  <a:lnTo>
                    <a:pt x="324877" y="3249352"/>
                  </a:lnTo>
                  <a:lnTo>
                    <a:pt x="341715" y="3256994"/>
                  </a:lnTo>
                  <a:lnTo>
                    <a:pt x="359505" y="3263999"/>
                  </a:lnTo>
                  <a:lnTo>
                    <a:pt x="377931" y="3270685"/>
                  </a:lnTo>
                  <a:lnTo>
                    <a:pt x="397311" y="3277053"/>
                  </a:lnTo>
                  <a:lnTo>
                    <a:pt x="397311" y="3378943"/>
                  </a:lnTo>
                  <a:lnTo>
                    <a:pt x="414783" y="3384038"/>
                  </a:lnTo>
                  <a:lnTo>
                    <a:pt x="432892" y="3388814"/>
                  </a:lnTo>
                  <a:lnTo>
                    <a:pt x="451318" y="3393590"/>
                  </a:lnTo>
                  <a:lnTo>
                    <a:pt x="470379" y="3397729"/>
                  </a:lnTo>
                  <a:lnTo>
                    <a:pt x="470379" y="3296476"/>
                  </a:lnTo>
                  <a:lnTo>
                    <a:pt x="488170" y="3300615"/>
                  </a:lnTo>
                  <a:lnTo>
                    <a:pt x="506278" y="3303799"/>
                  </a:lnTo>
                  <a:lnTo>
                    <a:pt x="524386" y="3306983"/>
                  </a:lnTo>
                  <a:lnTo>
                    <a:pt x="543448" y="3309849"/>
                  </a:lnTo>
                  <a:lnTo>
                    <a:pt x="543448" y="3410465"/>
                  </a:lnTo>
                  <a:lnTo>
                    <a:pt x="561238" y="3412694"/>
                  </a:lnTo>
                  <a:lnTo>
                    <a:pt x="579347" y="3415241"/>
                  </a:lnTo>
                  <a:lnTo>
                    <a:pt x="597455" y="3417152"/>
                  </a:lnTo>
                  <a:lnTo>
                    <a:pt x="615881" y="3418744"/>
                  </a:lnTo>
                  <a:lnTo>
                    <a:pt x="615881" y="3318446"/>
                  </a:lnTo>
                  <a:lnTo>
                    <a:pt x="634307" y="3320038"/>
                  </a:lnTo>
                  <a:lnTo>
                    <a:pt x="652415" y="3320993"/>
                  </a:lnTo>
                  <a:lnTo>
                    <a:pt x="670524" y="3321948"/>
                  </a:lnTo>
                  <a:lnTo>
                    <a:pt x="688950" y="3322585"/>
                  </a:lnTo>
                  <a:lnTo>
                    <a:pt x="688950" y="3422883"/>
                  </a:lnTo>
                  <a:lnTo>
                    <a:pt x="710235" y="3423520"/>
                  </a:lnTo>
                  <a:lnTo>
                    <a:pt x="732155" y="3423520"/>
                  </a:lnTo>
                  <a:lnTo>
                    <a:pt x="762018" y="3423201"/>
                  </a:lnTo>
                  <a:lnTo>
                    <a:pt x="762018" y="3322904"/>
                  </a:lnTo>
                  <a:lnTo>
                    <a:pt x="790928" y="3321948"/>
                  </a:lnTo>
                  <a:lnTo>
                    <a:pt x="818884" y="3320675"/>
                  </a:lnTo>
                  <a:lnTo>
                    <a:pt x="846524" y="3318446"/>
                  </a:lnTo>
                  <a:lnTo>
                    <a:pt x="873845" y="3315899"/>
                  </a:lnTo>
                  <a:lnTo>
                    <a:pt x="900531" y="3312715"/>
                  </a:lnTo>
                  <a:lnTo>
                    <a:pt x="926581" y="3309212"/>
                  </a:lnTo>
                  <a:lnTo>
                    <a:pt x="951996" y="3304755"/>
                  </a:lnTo>
                  <a:lnTo>
                    <a:pt x="976776" y="3299978"/>
                  </a:lnTo>
                  <a:lnTo>
                    <a:pt x="1000921" y="3294884"/>
                  </a:lnTo>
                  <a:lnTo>
                    <a:pt x="1023794" y="3289471"/>
                  </a:lnTo>
                  <a:lnTo>
                    <a:pt x="1046350" y="3283421"/>
                  </a:lnTo>
                  <a:lnTo>
                    <a:pt x="1067953" y="3277053"/>
                  </a:lnTo>
                  <a:lnTo>
                    <a:pt x="1088285" y="3270048"/>
                  </a:lnTo>
                  <a:lnTo>
                    <a:pt x="1108300" y="3263043"/>
                  </a:lnTo>
                  <a:lnTo>
                    <a:pt x="1126726" y="3255083"/>
                  </a:lnTo>
                  <a:lnTo>
                    <a:pt x="1144516" y="3247123"/>
                  </a:lnTo>
                  <a:lnTo>
                    <a:pt x="1144516" y="3349968"/>
                  </a:lnTo>
                  <a:lnTo>
                    <a:pt x="1152459" y="3346147"/>
                  </a:lnTo>
                  <a:lnTo>
                    <a:pt x="1159766" y="3342008"/>
                  </a:lnTo>
                  <a:lnTo>
                    <a:pt x="1167390" y="3337232"/>
                  </a:lnTo>
                  <a:lnTo>
                    <a:pt x="1175015" y="3332456"/>
                  </a:lnTo>
                  <a:lnTo>
                    <a:pt x="1182004" y="3327680"/>
                  </a:lnTo>
                  <a:lnTo>
                    <a:pt x="1188358" y="3322904"/>
                  </a:lnTo>
                  <a:lnTo>
                    <a:pt x="1194076" y="3318446"/>
                  </a:lnTo>
                  <a:lnTo>
                    <a:pt x="1199477" y="3313988"/>
                  </a:lnTo>
                  <a:lnTo>
                    <a:pt x="1199477" y="3215601"/>
                  </a:lnTo>
                  <a:lnTo>
                    <a:pt x="1206784" y="3209870"/>
                  </a:lnTo>
                  <a:lnTo>
                    <a:pt x="1213455" y="3204457"/>
                  </a:lnTo>
                  <a:lnTo>
                    <a:pt x="1220126" y="3198725"/>
                  </a:lnTo>
                  <a:lnTo>
                    <a:pt x="1226163" y="3192994"/>
                  </a:lnTo>
                  <a:lnTo>
                    <a:pt x="1232199" y="3186944"/>
                  </a:lnTo>
                  <a:lnTo>
                    <a:pt x="1237282" y="3181531"/>
                  </a:lnTo>
                  <a:lnTo>
                    <a:pt x="1242047" y="3175163"/>
                  </a:lnTo>
                  <a:lnTo>
                    <a:pt x="1246177" y="3169114"/>
                  </a:lnTo>
                  <a:lnTo>
                    <a:pt x="1250307" y="3162745"/>
                  </a:lnTo>
                  <a:lnTo>
                    <a:pt x="1253802" y="3157014"/>
                  </a:lnTo>
                  <a:lnTo>
                    <a:pt x="1256661" y="3150646"/>
                  </a:lnTo>
                  <a:lnTo>
                    <a:pt x="1258885" y="3144278"/>
                  </a:lnTo>
                  <a:lnTo>
                    <a:pt x="1260791" y="3137910"/>
                  </a:lnTo>
                  <a:lnTo>
                    <a:pt x="1262379" y="3131223"/>
                  </a:lnTo>
                  <a:lnTo>
                    <a:pt x="1263332" y="3124855"/>
                  </a:lnTo>
                  <a:lnTo>
                    <a:pt x="1263650" y="3118169"/>
                  </a:lnTo>
                  <a:lnTo>
                    <a:pt x="1263650" y="3251581"/>
                  </a:lnTo>
                  <a:lnTo>
                    <a:pt x="1263332" y="3251899"/>
                  </a:lnTo>
                  <a:lnTo>
                    <a:pt x="1263332" y="3255720"/>
                  </a:lnTo>
                  <a:lnTo>
                    <a:pt x="1263015" y="3259859"/>
                  </a:lnTo>
                  <a:lnTo>
                    <a:pt x="1262379" y="3264635"/>
                  </a:lnTo>
                  <a:lnTo>
                    <a:pt x="1261426" y="3269730"/>
                  </a:lnTo>
                  <a:lnTo>
                    <a:pt x="1260155" y="3274506"/>
                  </a:lnTo>
                  <a:lnTo>
                    <a:pt x="1258567" y="3279600"/>
                  </a:lnTo>
                  <a:lnTo>
                    <a:pt x="1256661" y="3284377"/>
                  </a:lnTo>
                  <a:lnTo>
                    <a:pt x="1254119" y="3289153"/>
                  </a:lnTo>
                  <a:lnTo>
                    <a:pt x="1251896" y="3294247"/>
                  </a:lnTo>
                  <a:lnTo>
                    <a:pt x="1248719" y="3299023"/>
                  </a:lnTo>
                  <a:lnTo>
                    <a:pt x="1245542" y="3303162"/>
                  </a:lnTo>
                  <a:lnTo>
                    <a:pt x="1242365" y="3307939"/>
                  </a:lnTo>
                  <a:lnTo>
                    <a:pt x="1238552" y="3312715"/>
                  </a:lnTo>
                  <a:lnTo>
                    <a:pt x="1234423" y="3317172"/>
                  </a:lnTo>
                  <a:lnTo>
                    <a:pt x="1225845" y="3326088"/>
                  </a:lnTo>
                  <a:lnTo>
                    <a:pt x="1215997" y="3335003"/>
                  </a:lnTo>
                  <a:lnTo>
                    <a:pt x="1204877" y="3343600"/>
                  </a:lnTo>
                  <a:lnTo>
                    <a:pt x="1192488" y="3351879"/>
                  </a:lnTo>
                  <a:lnTo>
                    <a:pt x="1179462" y="3360157"/>
                  </a:lnTo>
                  <a:lnTo>
                    <a:pt x="1165802" y="3367799"/>
                  </a:lnTo>
                  <a:lnTo>
                    <a:pt x="1150870" y="3375122"/>
                  </a:lnTo>
                  <a:lnTo>
                    <a:pt x="1134986" y="3382764"/>
                  </a:lnTo>
                  <a:lnTo>
                    <a:pt x="1118466" y="3389769"/>
                  </a:lnTo>
                  <a:lnTo>
                    <a:pt x="1100993" y="3396137"/>
                  </a:lnTo>
                  <a:lnTo>
                    <a:pt x="1082567" y="3402824"/>
                  </a:lnTo>
                  <a:lnTo>
                    <a:pt x="1063506" y="3408873"/>
                  </a:lnTo>
                  <a:lnTo>
                    <a:pt x="1043491" y="3414286"/>
                  </a:lnTo>
                  <a:lnTo>
                    <a:pt x="1022841" y="3420017"/>
                  </a:lnTo>
                  <a:lnTo>
                    <a:pt x="1001874" y="3424794"/>
                  </a:lnTo>
                  <a:lnTo>
                    <a:pt x="979953" y="3429570"/>
                  </a:lnTo>
                  <a:lnTo>
                    <a:pt x="957397" y="3433709"/>
                  </a:lnTo>
                  <a:lnTo>
                    <a:pt x="934524" y="3437848"/>
                  </a:lnTo>
                  <a:lnTo>
                    <a:pt x="910697" y="3441032"/>
                  </a:lnTo>
                  <a:lnTo>
                    <a:pt x="886235" y="3444216"/>
                  </a:lnTo>
                  <a:lnTo>
                    <a:pt x="861773" y="3446764"/>
                  </a:lnTo>
                  <a:lnTo>
                    <a:pt x="836675" y="3448992"/>
                  </a:lnTo>
                  <a:lnTo>
                    <a:pt x="810942" y="3450584"/>
                  </a:lnTo>
                  <a:lnTo>
                    <a:pt x="784892" y="3451540"/>
                  </a:lnTo>
                  <a:lnTo>
                    <a:pt x="758841" y="3452495"/>
                  </a:lnTo>
                  <a:lnTo>
                    <a:pt x="732155" y="3452813"/>
                  </a:lnTo>
                  <a:lnTo>
                    <a:pt x="704834" y="3452495"/>
                  </a:lnTo>
                  <a:lnTo>
                    <a:pt x="677513" y="3451540"/>
                  </a:lnTo>
                  <a:lnTo>
                    <a:pt x="651145" y="3450584"/>
                  </a:lnTo>
                  <a:lnTo>
                    <a:pt x="625094" y="3448356"/>
                  </a:lnTo>
                  <a:lnTo>
                    <a:pt x="599361" y="3446445"/>
                  </a:lnTo>
                  <a:lnTo>
                    <a:pt x="574264" y="3443579"/>
                  </a:lnTo>
                  <a:lnTo>
                    <a:pt x="549484" y="3440395"/>
                  </a:lnTo>
                  <a:lnTo>
                    <a:pt x="525339" y="3436893"/>
                  </a:lnTo>
                  <a:lnTo>
                    <a:pt x="501513" y="3433072"/>
                  </a:lnTo>
                  <a:lnTo>
                    <a:pt x="478639" y="3428296"/>
                  </a:lnTo>
                  <a:lnTo>
                    <a:pt x="456718" y="3423520"/>
                  </a:lnTo>
                  <a:lnTo>
                    <a:pt x="434798" y="3418425"/>
                  </a:lnTo>
                  <a:lnTo>
                    <a:pt x="413830" y="3412694"/>
                  </a:lnTo>
                  <a:lnTo>
                    <a:pt x="394134" y="3406963"/>
                  </a:lnTo>
                  <a:lnTo>
                    <a:pt x="374755" y="3400595"/>
                  </a:lnTo>
                  <a:lnTo>
                    <a:pt x="356329" y="3393908"/>
                  </a:lnTo>
                  <a:lnTo>
                    <a:pt x="338538" y="3386585"/>
                  </a:lnTo>
                  <a:lnTo>
                    <a:pt x="322018" y="3379580"/>
                  </a:lnTo>
                  <a:lnTo>
                    <a:pt x="306134" y="3372257"/>
                  </a:lnTo>
                  <a:lnTo>
                    <a:pt x="291520" y="3364296"/>
                  </a:lnTo>
                  <a:lnTo>
                    <a:pt x="277542" y="3356018"/>
                  </a:lnTo>
                  <a:lnTo>
                    <a:pt x="264834" y="3347421"/>
                  </a:lnTo>
                  <a:lnTo>
                    <a:pt x="253079" y="3338824"/>
                  </a:lnTo>
                  <a:lnTo>
                    <a:pt x="242278" y="3330227"/>
                  </a:lnTo>
                  <a:lnTo>
                    <a:pt x="237513" y="3325451"/>
                  </a:lnTo>
                  <a:lnTo>
                    <a:pt x="232747" y="3320675"/>
                  </a:lnTo>
                  <a:lnTo>
                    <a:pt x="228617" y="3316217"/>
                  </a:lnTo>
                  <a:lnTo>
                    <a:pt x="224487" y="3311441"/>
                  </a:lnTo>
                  <a:lnTo>
                    <a:pt x="220993" y="3306983"/>
                  </a:lnTo>
                  <a:lnTo>
                    <a:pt x="217498" y="3302207"/>
                  </a:lnTo>
                  <a:lnTo>
                    <a:pt x="214321" y="3297431"/>
                  </a:lnTo>
                  <a:lnTo>
                    <a:pt x="211462" y="3292337"/>
                  </a:lnTo>
                  <a:lnTo>
                    <a:pt x="208921" y="3287561"/>
                  </a:lnTo>
                  <a:lnTo>
                    <a:pt x="206697" y="3282148"/>
                  </a:lnTo>
                  <a:lnTo>
                    <a:pt x="204791" y="3277690"/>
                  </a:lnTo>
                  <a:lnTo>
                    <a:pt x="203202" y="3272277"/>
                  </a:lnTo>
                  <a:lnTo>
                    <a:pt x="201931" y="3267183"/>
                  </a:lnTo>
                  <a:lnTo>
                    <a:pt x="201296" y="3262088"/>
                  </a:lnTo>
                  <a:lnTo>
                    <a:pt x="200978" y="3256994"/>
                  </a:lnTo>
                  <a:lnTo>
                    <a:pt x="200343" y="3251899"/>
                  </a:lnTo>
                  <a:lnTo>
                    <a:pt x="200025" y="3251899"/>
                  </a:lnTo>
                  <a:lnTo>
                    <a:pt x="200025" y="3117850"/>
                  </a:lnTo>
                  <a:close/>
                  <a:moveTo>
                    <a:pt x="1263332" y="3111818"/>
                  </a:moveTo>
                  <a:lnTo>
                    <a:pt x="1263650" y="3117533"/>
                  </a:lnTo>
                  <a:lnTo>
                    <a:pt x="1263332" y="3119438"/>
                  </a:lnTo>
                  <a:lnTo>
                    <a:pt x="1263332" y="3116263"/>
                  </a:lnTo>
                  <a:lnTo>
                    <a:pt x="1263332" y="3111818"/>
                  </a:lnTo>
                  <a:close/>
                  <a:moveTo>
                    <a:pt x="1263253" y="3110548"/>
                  </a:moveTo>
                  <a:lnTo>
                    <a:pt x="1263332" y="3111183"/>
                  </a:lnTo>
                  <a:lnTo>
                    <a:pt x="1263332" y="3111818"/>
                  </a:lnTo>
                  <a:lnTo>
                    <a:pt x="1263253" y="3110548"/>
                  </a:lnTo>
                  <a:close/>
                  <a:moveTo>
                    <a:pt x="1892592" y="3107220"/>
                  </a:moveTo>
                  <a:lnTo>
                    <a:pt x="1892592" y="3210034"/>
                  </a:lnTo>
                  <a:lnTo>
                    <a:pt x="1913877" y="3210983"/>
                  </a:lnTo>
                  <a:lnTo>
                    <a:pt x="1935480" y="3210983"/>
                  </a:lnTo>
                  <a:lnTo>
                    <a:pt x="1965343" y="3210667"/>
                  </a:lnTo>
                  <a:lnTo>
                    <a:pt x="1965343" y="3107537"/>
                  </a:lnTo>
                  <a:lnTo>
                    <a:pt x="1935480" y="3107853"/>
                  </a:lnTo>
                  <a:lnTo>
                    <a:pt x="1913877" y="3107853"/>
                  </a:lnTo>
                  <a:lnTo>
                    <a:pt x="1892592" y="3107220"/>
                  </a:lnTo>
                  <a:close/>
                  <a:moveTo>
                    <a:pt x="200819" y="3107046"/>
                  </a:moveTo>
                  <a:lnTo>
                    <a:pt x="200378" y="3110133"/>
                  </a:lnTo>
                  <a:lnTo>
                    <a:pt x="200025" y="3115072"/>
                  </a:lnTo>
                  <a:lnTo>
                    <a:pt x="200025" y="3110751"/>
                  </a:lnTo>
                  <a:lnTo>
                    <a:pt x="200819" y="3107046"/>
                  </a:lnTo>
                  <a:close/>
                  <a:moveTo>
                    <a:pt x="2489519" y="3103562"/>
                  </a:moveTo>
                  <a:lnTo>
                    <a:pt x="2490471" y="3109906"/>
                  </a:lnTo>
                  <a:lnTo>
                    <a:pt x="2490788" y="3116568"/>
                  </a:lnTo>
                  <a:lnTo>
                    <a:pt x="2490788" y="3252652"/>
                  </a:lnTo>
                  <a:lnTo>
                    <a:pt x="2490471" y="3252969"/>
                  </a:lnTo>
                  <a:lnTo>
                    <a:pt x="2489836" y="3260899"/>
                  </a:lnTo>
                  <a:lnTo>
                    <a:pt x="2489519" y="3265657"/>
                  </a:lnTo>
                  <a:lnTo>
                    <a:pt x="2488250" y="3270733"/>
                  </a:lnTo>
                  <a:lnTo>
                    <a:pt x="2487298" y="3275491"/>
                  </a:lnTo>
                  <a:lnTo>
                    <a:pt x="2485711" y="3280566"/>
                  </a:lnTo>
                  <a:lnTo>
                    <a:pt x="2483490" y="3285325"/>
                  </a:lnTo>
                  <a:lnTo>
                    <a:pt x="2481269" y="3290083"/>
                  </a:lnTo>
                  <a:lnTo>
                    <a:pt x="2479048" y="3294841"/>
                  </a:lnTo>
                  <a:lnTo>
                    <a:pt x="2475874" y="3299599"/>
                  </a:lnTo>
                  <a:lnTo>
                    <a:pt x="2472701" y="3304357"/>
                  </a:lnTo>
                  <a:lnTo>
                    <a:pt x="2469528" y="3309115"/>
                  </a:lnTo>
                  <a:lnTo>
                    <a:pt x="2465403" y="3313874"/>
                  </a:lnTo>
                  <a:lnTo>
                    <a:pt x="2461595" y="3317997"/>
                  </a:lnTo>
                  <a:lnTo>
                    <a:pt x="2453028" y="3327196"/>
                  </a:lnTo>
                  <a:lnTo>
                    <a:pt x="2443191" y="3335761"/>
                  </a:lnTo>
                  <a:lnTo>
                    <a:pt x="2432086" y="3344643"/>
                  </a:lnTo>
                  <a:lnTo>
                    <a:pt x="2419710" y="3352891"/>
                  </a:lnTo>
                  <a:lnTo>
                    <a:pt x="2406701" y="3360504"/>
                  </a:lnTo>
                  <a:lnTo>
                    <a:pt x="2393056" y="3368434"/>
                  </a:lnTo>
                  <a:lnTo>
                    <a:pt x="2378143" y="3376047"/>
                  </a:lnTo>
                  <a:lnTo>
                    <a:pt x="2362277" y="3383660"/>
                  </a:lnTo>
                  <a:lnTo>
                    <a:pt x="2345777" y="3390322"/>
                  </a:lnTo>
                  <a:lnTo>
                    <a:pt x="2328325" y="3396983"/>
                  </a:lnTo>
                  <a:lnTo>
                    <a:pt x="2309921" y="3403327"/>
                  </a:lnTo>
                  <a:lnTo>
                    <a:pt x="2290882" y="3409671"/>
                  </a:lnTo>
                  <a:lnTo>
                    <a:pt x="2270892" y="3415064"/>
                  </a:lnTo>
                  <a:lnTo>
                    <a:pt x="2250267" y="3420139"/>
                  </a:lnTo>
                  <a:lnTo>
                    <a:pt x="2229324" y="3425215"/>
                  </a:lnTo>
                  <a:lnTo>
                    <a:pt x="2207430" y="3429973"/>
                  </a:lnTo>
                  <a:lnTo>
                    <a:pt x="2184901" y="3434414"/>
                  </a:lnTo>
                  <a:lnTo>
                    <a:pt x="2162054" y="3437903"/>
                  </a:lnTo>
                  <a:lnTo>
                    <a:pt x="2138256" y="3441393"/>
                  </a:lnTo>
                  <a:lnTo>
                    <a:pt x="2113823" y="3444565"/>
                  </a:lnTo>
                  <a:lnTo>
                    <a:pt x="2089390" y="3447102"/>
                  </a:lnTo>
                  <a:lnTo>
                    <a:pt x="2064323" y="3449006"/>
                  </a:lnTo>
                  <a:lnTo>
                    <a:pt x="2038621" y="3450909"/>
                  </a:lnTo>
                  <a:lnTo>
                    <a:pt x="2012601" y="3452178"/>
                  </a:lnTo>
                  <a:lnTo>
                    <a:pt x="1986582" y="3452812"/>
                  </a:lnTo>
                  <a:lnTo>
                    <a:pt x="1959928" y="3452812"/>
                  </a:lnTo>
                  <a:lnTo>
                    <a:pt x="1932639" y="3452812"/>
                  </a:lnTo>
                  <a:lnTo>
                    <a:pt x="1905350" y="3452178"/>
                  </a:lnTo>
                  <a:lnTo>
                    <a:pt x="1879014" y="3450592"/>
                  </a:lnTo>
                  <a:lnTo>
                    <a:pt x="1852994" y="3449006"/>
                  </a:lnTo>
                  <a:lnTo>
                    <a:pt x="1827292" y="3446468"/>
                  </a:lnTo>
                  <a:lnTo>
                    <a:pt x="1802224" y="3443930"/>
                  </a:lnTo>
                  <a:lnTo>
                    <a:pt x="1777157" y="3441075"/>
                  </a:lnTo>
                  <a:lnTo>
                    <a:pt x="1753359" y="3437269"/>
                  </a:lnTo>
                  <a:lnTo>
                    <a:pt x="1729560" y="3433145"/>
                  </a:lnTo>
                  <a:lnTo>
                    <a:pt x="1706714" y="3428704"/>
                  </a:lnTo>
                  <a:lnTo>
                    <a:pt x="1684502" y="3424263"/>
                  </a:lnTo>
                  <a:lnTo>
                    <a:pt x="1662925" y="3418871"/>
                  </a:lnTo>
                  <a:lnTo>
                    <a:pt x="1641983" y="3413478"/>
                  </a:lnTo>
                  <a:lnTo>
                    <a:pt x="1622309" y="3407134"/>
                  </a:lnTo>
                  <a:lnTo>
                    <a:pt x="1602953" y="3400790"/>
                  </a:lnTo>
                  <a:lnTo>
                    <a:pt x="1584549" y="3394445"/>
                  </a:lnTo>
                  <a:lnTo>
                    <a:pt x="1566780" y="3387467"/>
                  </a:lnTo>
                  <a:lnTo>
                    <a:pt x="1550280" y="3380488"/>
                  </a:lnTo>
                  <a:lnTo>
                    <a:pt x="1534414" y="3372558"/>
                  </a:lnTo>
                  <a:lnTo>
                    <a:pt x="1519501" y="3364945"/>
                  </a:lnTo>
                  <a:lnTo>
                    <a:pt x="1505539" y="3356697"/>
                  </a:lnTo>
                  <a:lnTo>
                    <a:pt x="1493164" y="3348450"/>
                  </a:lnTo>
                  <a:lnTo>
                    <a:pt x="1481106" y="3339885"/>
                  </a:lnTo>
                  <a:lnTo>
                    <a:pt x="1470635" y="3330686"/>
                  </a:lnTo>
                  <a:lnTo>
                    <a:pt x="1465875" y="3326245"/>
                  </a:lnTo>
                  <a:lnTo>
                    <a:pt x="1461116" y="3321487"/>
                  </a:lnTo>
                  <a:lnTo>
                    <a:pt x="1456673" y="3317363"/>
                  </a:lnTo>
                  <a:lnTo>
                    <a:pt x="1452866" y="3312605"/>
                  </a:lnTo>
                  <a:lnTo>
                    <a:pt x="1449375" y="3307847"/>
                  </a:lnTo>
                  <a:lnTo>
                    <a:pt x="1445885" y="3303088"/>
                  </a:lnTo>
                  <a:lnTo>
                    <a:pt x="1442712" y="3298013"/>
                  </a:lnTo>
                  <a:lnTo>
                    <a:pt x="1439856" y="3293255"/>
                  </a:lnTo>
                  <a:lnTo>
                    <a:pt x="1437000" y="3288497"/>
                  </a:lnTo>
                  <a:lnTo>
                    <a:pt x="1435096" y="3283421"/>
                  </a:lnTo>
                  <a:lnTo>
                    <a:pt x="1433192" y="3278346"/>
                  </a:lnTo>
                  <a:lnTo>
                    <a:pt x="1431606" y="3273588"/>
                  </a:lnTo>
                  <a:lnTo>
                    <a:pt x="1430337" y="3268512"/>
                  </a:lnTo>
                  <a:lnTo>
                    <a:pt x="1429702" y="3263437"/>
                  </a:lnTo>
                  <a:lnTo>
                    <a:pt x="1429385" y="3258044"/>
                  </a:lnTo>
                  <a:lnTo>
                    <a:pt x="1428750" y="3252969"/>
                  </a:lnTo>
                  <a:lnTo>
                    <a:pt x="1428750" y="3155268"/>
                  </a:lnTo>
                  <a:lnTo>
                    <a:pt x="1438269" y="3162881"/>
                  </a:lnTo>
                  <a:lnTo>
                    <a:pt x="1449058" y="3170177"/>
                  </a:lnTo>
                  <a:lnTo>
                    <a:pt x="1459846" y="3177473"/>
                  </a:lnTo>
                  <a:lnTo>
                    <a:pt x="1471270" y="3184134"/>
                  </a:lnTo>
                  <a:lnTo>
                    <a:pt x="1483645" y="3190795"/>
                  </a:lnTo>
                  <a:lnTo>
                    <a:pt x="1496337" y="3197140"/>
                  </a:lnTo>
                  <a:lnTo>
                    <a:pt x="1509347" y="3203484"/>
                  </a:lnTo>
                  <a:lnTo>
                    <a:pt x="1522674" y="3209194"/>
                  </a:lnTo>
                  <a:lnTo>
                    <a:pt x="1536953" y="3215221"/>
                  </a:lnTo>
                  <a:lnTo>
                    <a:pt x="1550915" y="3220613"/>
                  </a:lnTo>
                  <a:lnTo>
                    <a:pt x="1566145" y="3226006"/>
                  </a:lnTo>
                  <a:lnTo>
                    <a:pt x="1581376" y="3231081"/>
                  </a:lnTo>
                  <a:lnTo>
                    <a:pt x="1597242" y="3235839"/>
                  </a:lnTo>
                  <a:lnTo>
                    <a:pt x="1612790" y="3240598"/>
                  </a:lnTo>
                  <a:lnTo>
                    <a:pt x="1628973" y="3244721"/>
                  </a:lnTo>
                  <a:lnTo>
                    <a:pt x="1646108" y="3248845"/>
                  </a:lnTo>
                  <a:lnTo>
                    <a:pt x="1662608" y="3252652"/>
                  </a:lnTo>
                  <a:lnTo>
                    <a:pt x="1680060" y="3256141"/>
                  </a:lnTo>
                  <a:lnTo>
                    <a:pt x="1697195" y="3259313"/>
                  </a:lnTo>
                  <a:lnTo>
                    <a:pt x="1714964" y="3262485"/>
                  </a:lnTo>
                  <a:lnTo>
                    <a:pt x="1732733" y="3265657"/>
                  </a:lnTo>
                  <a:lnTo>
                    <a:pt x="1750820" y="3268195"/>
                  </a:lnTo>
                  <a:lnTo>
                    <a:pt x="1768907" y="3270416"/>
                  </a:lnTo>
                  <a:lnTo>
                    <a:pt x="1786993" y="3272636"/>
                  </a:lnTo>
                  <a:lnTo>
                    <a:pt x="1805715" y="3274857"/>
                  </a:lnTo>
                  <a:lnTo>
                    <a:pt x="1824119" y="3276443"/>
                  </a:lnTo>
                  <a:lnTo>
                    <a:pt x="1842840" y="3277394"/>
                  </a:lnTo>
                  <a:lnTo>
                    <a:pt x="1861561" y="3278663"/>
                  </a:lnTo>
                  <a:lnTo>
                    <a:pt x="1880283" y="3279615"/>
                  </a:lnTo>
                  <a:lnTo>
                    <a:pt x="1898687" y="3280249"/>
                  </a:lnTo>
                  <a:lnTo>
                    <a:pt x="1917725" y="3280566"/>
                  </a:lnTo>
                  <a:lnTo>
                    <a:pt x="1936129" y="3280566"/>
                  </a:lnTo>
                  <a:lnTo>
                    <a:pt x="1958658" y="3280566"/>
                  </a:lnTo>
                  <a:lnTo>
                    <a:pt x="1981187" y="3280249"/>
                  </a:lnTo>
                  <a:lnTo>
                    <a:pt x="2003399" y="3278980"/>
                  </a:lnTo>
                  <a:lnTo>
                    <a:pt x="2025928" y="3278029"/>
                  </a:lnTo>
                  <a:lnTo>
                    <a:pt x="2048140" y="3276443"/>
                  </a:lnTo>
                  <a:lnTo>
                    <a:pt x="2070034" y="3274222"/>
                  </a:lnTo>
                  <a:lnTo>
                    <a:pt x="2092246" y="3272002"/>
                  </a:lnTo>
                  <a:lnTo>
                    <a:pt x="2114458" y="3269464"/>
                  </a:lnTo>
                  <a:lnTo>
                    <a:pt x="2135718" y="3266609"/>
                  </a:lnTo>
                  <a:lnTo>
                    <a:pt x="2157295" y="3263437"/>
                  </a:lnTo>
                  <a:lnTo>
                    <a:pt x="2178237" y="3259313"/>
                  </a:lnTo>
                  <a:lnTo>
                    <a:pt x="2198545" y="3255507"/>
                  </a:lnTo>
                  <a:lnTo>
                    <a:pt x="2219170" y="3251066"/>
                  </a:lnTo>
                  <a:lnTo>
                    <a:pt x="2239161" y="3246307"/>
                  </a:lnTo>
                  <a:lnTo>
                    <a:pt x="2258517" y="3241232"/>
                  </a:lnTo>
                  <a:lnTo>
                    <a:pt x="2277555" y="3235839"/>
                  </a:lnTo>
                  <a:lnTo>
                    <a:pt x="2295959" y="3230130"/>
                  </a:lnTo>
                  <a:lnTo>
                    <a:pt x="2314046" y="3223785"/>
                  </a:lnTo>
                  <a:lnTo>
                    <a:pt x="2331498" y="3217441"/>
                  </a:lnTo>
                  <a:lnTo>
                    <a:pt x="2348316" y="3210780"/>
                  </a:lnTo>
                  <a:lnTo>
                    <a:pt x="2364498" y="3203801"/>
                  </a:lnTo>
                  <a:lnTo>
                    <a:pt x="2380047" y="3196188"/>
                  </a:lnTo>
                  <a:lnTo>
                    <a:pt x="2394643" y="3188575"/>
                  </a:lnTo>
                  <a:lnTo>
                    <a:pt x="2408605" y="3180645"/>
                  </a:lnTo>
                  <a:lnTo>
                    <a:pt x="2422249" y="3171763"/>
                  </a:lnTo>
                  <a:lnTo>
                    <a:pt x="2434307" y="3163198"/>
                  </a:lnTo>
                  <a:lnTo>
                    <a:pt x="2445730" y="3153999"/>
                  </a:lnTo>
                  <a:lnTo>
                    <a:pt x="2456518" y="3144800"/>
                  </a:lnTo>
                  <a:lnTo>
                    <a:pt x="2466355" y="3134966"/>
                  </a:lnTo>
                  <a:lnTo>
                    <a:pt x="2471115" y="3129574"/>
                  </a:lnTo>
                  <a:lnTo>
                    <a:pt x="2474922" y="3124498"/>
                  </a:lnTo>
                  <a:lnTo>
                    <a:pt x="2479365" y="3119423"/>
                  </a:lnTo>
                  <a:lnTo>
                    <a:pt x="2482855" y="3114347"/>
                  </a:lnTo>
                  <a:lnTo>
                    <a:pt x="2486346" y="3108955"/>
                  </a:lnTo>
                  <a:lnTo>
                    <a:pt x="2489519" y="3103562"/>
                  </a:lnTo>
                  <a:close/>
                  <a:moveTo>
                    <a:pt x="201789" y="3100564"/>
                  </a:moveTo>
                  <a:lnTo>
                    <a:pt x="201084" y="3105812"/>
                  </a:lnTo>
                  <a:lnTo>
                    <a:pt x="200819" y="3107046"/>
                  </a:lnTo>
                  <a:lnTo>
                    <a:pt x="201084" y="3105194"/>
                  </a:lnTo>
                  <a:lnTo>
                    <a:pt x="201789" y="3100564"/>
                  </a:lnTo>
                  <a:close/>
                  <a:moveTo>
                    <a:pt x="1260475" y="3095625"/>
                  </a:moveTo>
                  <a:lnTo>
                    <a:pt x="1262062" y="3101340"/>
                  </a:lnTo>
                  <a:lnTo>
                    <a:pt x="1263015" y="3106738"/>
                  </a:lnTo>
                  <a:lnTo>
                    <a:pt x="1263253" y="3110548"/>
                  </a:lnTo>
                  <a:lnTo>
                    <a:pt x="1262698" y="3106103"/>
                  </a:lnTo>
                  <a:lnTo>
                    <a:pt x="1261745" y="3100705"/>
                  </a:lnTo>
                  <a:lnTo>
                    <a:pt x="1260475" y="3095625"/>
                  </a:lnTo>
                  <a:close/>
                  <a:moveTo>
                    <a:pt x="1746773" y="3094566"/>
                  </a:moveTo>
                  <a:lnTo>
                    <a:pt x="1746773" y="3198013"/>
                  </a:lnTo>
                  <a:lnTo>
                    <a:pt x="1764563" y="3200227"/>
                  </a:lnTo>
                  <a:lnTo>
                    <a:pt x="1782671" y="3202758"/>
                  </a:lnTo>
                  <a:lnTo>
                    <a:pt x="1800780" y="3204656"/>
                  </a:lnTo>
                  <a:lnTo>
                    <a:pt x="1819841" y="3206238"/>
                  </a:lnTo>
                  <a:lnTo>
                    <a:pt x="1819841" y="3102791"/>
                  </a:lnTo>
                  <a:lnTo>
                    <a:pt x="1800780" y="3101210"/>
                  </a:lnTo>
                  <a:lnTo>
                    <a:pt x="1782671" y="3099312"/>
                  </a:lnTo>
                  <a:lnTo>
                    <a:pt x="1764563" y="3097097"/>
                  </a:lnTo>
                  <a:lnTo>
                    <a:pt x="1746773" y="3094566"/>
                  </a:lnTo>
                  <a:close/>
                  <a:moveTo>
                    <a:pt x="1600953" y="3061666"/>
                  </a:moveTo>
                  <a:lnTo>
                    <a:pt x="1600953" y="3166378"/>
                  </a:lnTo>
                  <a:lnTo>
                    <a:pt x="1618744" y="3171756"/>
                  </a:lnTo>
                  <a:lnTo>
                    <a:pt x="1636217" y="3176501"/>
                  </a:lnTo>
                  <a:lnTo>
                    <a:pt x="1654960" y="3180930"/>
                  </a:lnTo>
                  <a:lnTo>
                    <a:pt x="1673704" y="3185042"/>
                  </a:lnTo>
                  <a:lnTo>
                    <a:pt x="1673704" y="3080963"/>
                  </a:lnTo>
                  <a:lnTo>
                    <a:pt x="1654960" y="3076534"/>
                  </a:lnTo>
                  <a:lnTo>
                    <a:pt x="1636217" y="3071789"/>
                  </a:lnTo>
                  <a:lnTo>
                    <a:pt x="1618108" y="3066728"/>
                  </a:lnTo>
                  <a:lnTo>
                    <a:pt x="1600953" y="3061666"/>
                  </a:lnTo>
                  <a:close/>
                  <a:moveTo>
                    <a:pt x="3151360" y="3046095"/>
                  </a:moveTo>
                  <a:lnTo>
                    <a:pt x="3151360" y="3160713"/>
                  </a:lnTo>
                  <a:lnTo>
                    <a:pt x="3174848" y="3161665"/>
                  </a:lnTo>
                  <a:lnTo>
                    <a:pt x="3198972" y="3161665"/>
                  </a:lnTo>
                  <a:lnTo>
                    <a:pt x="3231983" y="3161348"/>
                  </a:lnTo>
                  <a:lnTo>
                    <a:pt x="3231983" y="3046413"/>
                  </a:lnTo>
                  <a:lnTo>
                    <a:pt x="3198972" y="3046730"/>
                  </a:lnTo>
                  <a:lnTo>
                    <a:pt x="3174848" y="3046413"/>
                  </a:lnTo>
                  <a:lnTo>
                    <a:pt x="3151360" y="3046095"/>
                  </a:lnTo>
                  <a:close/>
                  <a:moveTo>
                    <a:pt x="3815080" y="3040062"/>
                  </a:moveTo>
                  <a:lnTo>
                    <a:pt x="3816033" y="3047365"/>
                  </a:lnTo>
                  <a:lnTo>
                    <a:pt x="3816350" y="3054985"/>
                  </a:lnTo>
                  <a:lnTo>
                    <a:pt x="3816350" y="3206115"/>
                  </a:lnTo>
                  <a:lnTo>
                    <a:pt x="3816033" y="3206432"/>
                  </a:lnTo>
                  <a:lnTo>
                    <a:pt x="3815398" y="3214687"/>
                  </a:lnTo>
                  <a:lnTo>
                    <a:pt x="3814763" y="3220720"/>
                  </a:lnTo>
                  <a:lnTo>
                    <a:pt x="3813493" y="3226117"/>
                  </a:lnTo>
                  <a:lnTo>
                    <a:pt x="3811906" y="3231197"/>
                  </a:lnTo>
                  <a:lnTo>
                    <a:pt x="3810319" y="3236912"/>
                  </a:lnTo>
                  <a:lnTo>
                    <a:pt x="3808097" y="3242310"/>
                  </a:lnTo>
                  <a:lnTo>
                    <a:pt x="3805558" y="3248025"/>
                  </a:lnTo>
                  <a:lnTo>
                    <a:pt x="3803019" y="3253105"/>
                  </a:lnTo>
                  <a:lnTo>
                    <a:pt x="3799844" y="3258185"/>
                  </a:lnTo>
                  <a:lnTo>
                    <a:pt x="3796036" y="3263583"/>
                  </a:lnTo>
                  <a:lnTo>
                    <a:pt x="3792226" y="3268663"/>
                  </a:lnTo>
                  <a:lnTo>
                    <a:pt x="3788418" y="3274060"/>
                  </a:lnTo>
                  <a:lnTo>
                    <a:pt x="3783974" y="3278823"/>
                  </a:lnTo>
                  <a:lnTo>
                    <a:pt x="3779212" y="3283903"/>
                  </a:lnTo>
                  <a:lnTo>
                    <a:pt x="3774134" y="3288983"/>
                  </a:lnTo>
                  <a:lnTo>
                    <a:pt x="3768420" y="3293745"/>
                  </a:lnTo>
                  <a:lnTo>
                    <a:pt x="3763024" y="3298508"/>
                  </a:lnTo>
                  <a:lnTo>
                    <a:pt x="3750963" y="3307715"/>
                  </a:lnTo>
                  <a:lnTo>
                    <a:pt x="3737314" y="3317240"/>
                  </a:lnTo>
                  <a:lnTo>
                    <a:pt x="3722713" y="3326448"/>
                  </a:lnTo>
                  <a:lnTo>
                    <a:pt x="3707477" y="3335020"/>
                  </a:lnTo>
                  <a:lnTo>
                    <a:pt x="3690971" y="3343275"/>
                  </a:lnTo>
                  <a:lnTo>
                    <a:pt x="3673513" y="3351213"/>
                  </a:lnTo>
                  <a:lnTo>
                    <a:pt x="3655103" y="3359150"/>
                  </a:lnTo>
                  <a:lnTo>
                    <a:pt x="3635424" y="3366770"/>
                  </a:lnTo>
                  <a:lnTo>
                    <a:pt x="3615109" y="3373755"/>
                  </a:lnTo>
                  <a:lnTo>
                    <a:pt x="3593842" y="3380423"/>
                  </a:lnTo>
                  <a:lnTo>
                    <a:pt x="3571941" y="3386773"/>
                  </a:lnTo>
                  <a:lnTo>
                    <a:pt x="3549087" y="3392805"/>
                  </a:lnTo>
                  <a:lnTo>
                    <a:pt x="3525281" y="3398203"/>
                  </a:lnTo>
                  <a:lnTo>
                    <a:pt x="3501157" y="3403283"/>
                  </a:lnTo>
                  <a:lnTo>
                    <a:pt x="3476082" y="3408045"/>
                  </a:lnTo>
                  <a:lnTo>
                    <a:pt x="3450371" y="3411855"/>
                  </a:lnTo>
                  <a:lnTo>
                    <a:pt x="3424343" y="3415983"/>
                  </a:lnTo>
                  <a:lnTo>
                    <a:pt x="3397680" y="3419475"/>
                  </a:lnTo>
                  <a:lnTo>
                    <a:pt x="3370065" y="3422333"/>
                  </a:lnTo>
                  <a:lnTo>
                    <a:pt x="3341815" y="3424555"/>
                  </a:lnTo>
                  <a:lnTo>
                    <a:pt x="3313565" y="3426460"/>
                  </a:lnTo>
                  <a:lnTo>
                    <a:pt x="3284680" y="3427730"/>
                  </a:lnTo>
                  <a:lnTo>
                    <a:pt x="3255478" y="3428683"/>
                  </a:lnTo>
                  <a:lnTo>
                    <a:pt x="3225959" y="3429000"/>
                  </a:lnTo>
                  <a:lnTo>
                    <a:pt x="3195487" y="3428683"/>
                  </a:lnTo>
                  <a:lnTo>
                    <a:pt x="3165650" y="3427730"/>
                  </a:lnTo>
                  <a:lnTo>
                    <a:pt x="3136130" y="3426143"/>
                  </a:lnTo>
                  <a:lnTo>
                    <a:pt x="3106928" y="3424238"/>
                  </a:lnTo>
                  <a:lnTo>
                    <a:pt x="3078678" y="3422015"/>
                  </a:lnTo>
                  <a:lnTo>
                    <a:pt x="3050428" y="3418840"/>
                  </a:lnTo>
                  <a:lnTo>
                    <a:pt x="3022813" y="3415030"/>
                  </a:lnTo>
                  <a:lnTo>
                    <a:pt x="2996150" y="3411220"/>
                  </a:lnTo>
                  <a:lnTo>
                    <a:pt x="2970122" y="3406775"/>
                  </a:lnTo>
                  <a:lnTo>
                    <a:pt x="2944729" y="3402013"/>
                  </a:lnTo>
                  <a:lnTo>
                    <a:pt x="2919971" y="3396615"/>
                  </a:lnTo>
                  <a:lnTo>
                    <a:pt x="2895847" y="3390583"/>
                  </a:lnTo>
                  <a:lnTo>
                    <a:pt x="2872994" y="3384868"/>
                  </a:lnTo>
                  <a:lnTo>
                    <a:pt x="2850775" y="3378200"/>
                  </a:lnTo>
                  <a:lnTo>
                    <a:pt x="2829190" y="3370898"/>
                  </a:lnTo>
                  <a:lnTo>
                    <a:pt x="2808876" y="3363595"/>
                  </a:lnTo>
                  <a:lnTo>
                    <a:pt x="2789196" y="3355975"/>
                  </a:lnTo>
                  <a:lnTo>
                    <a:pt x="2770469" y="3347720"/>
                  </a:lnTo>
                  <a:lnTo>
                    <a:pt x="2753328" y="3339465"/>
                  </a:lnTo>
                  <a:lnTo>
                    <a:pt x="2736823" y="3330893"/>
                  </a:lnTo>
                  <a:lnTo>
                    <a:pt x="2721269" y="3321685"/>
                  </a:lnTo>
                  <a:lnTo>
                    <a:pt x="2706986" y="3312160"/>
                  </a:lnTo>
                  <a:lnTo>
                    <a:pt x="2693972" y="3302635"/>
                  </a:lnTo>
                  <a:lnTo>
                    <a:pt x="2688258" y="3297873"/>
                  </a:lnTo>
                  <a:lnTo>
                    <a:pt x="2682227" y="3292793"/>
                  </a:lnTo>
                  <a:lnTo>
                    <a:pt x="2676831" y="3287713"/>
                  </a:lnTo>
                  <a:lnTo>
                    <a:pt x="2671753" y="3282950"/>
                  </a:lnTo>
                  <a:lnTo>
                    <a:pt x="2666991" y="3277870"/>
                  </a:lnTo>
                  <a:lnTo>
                    <a:pt x="2662548" y="3272473"/>
                  </a:lnTo>
                  <a:lnTo>
                    <a:pt x="2658104" y="3267393"/>
                  </a:lnTo>
                  <a:lnTo>
                    <a:pt x="2654612" y="3261995"/>
                  </a:lnTo>
                  <a:lnTo>
                    <a:pt x="2651121" y="3256598"/>
                  </a:lnTo>
                  <a:lnTo>
                    <a:pt x="2647947" y="3251200"/>
                  </a:lnTo>
                  <a:lnTo>
                    <a:pt x="2645090" y="3245485"/>
                  </a:lnTo>
                  <a:lnTo>
                    <a:pt x="2642868" y="3240405"/>
                  </a:lnTo>
                  <a:lnTo>
                    <a:pt x="2640329" y="3234372"/>
                  </a:lnTo>
                  <a:lnTo>
                    <a:pt x="2638742" y="3228975"/>
                  </a:lnTo>
                  <a:lnTo>
                    <a:pt x="2637789" y="3223577"/>
                  </a:lnTo>
                  <a:lnTo>
                    <a:pt x="2636520" y="3217862"/>
                  </a:lnTo>
                  <a:lnTo>
                    <a:pt x="2636202" y="3212147"/>
                  </a:lnTo>
                  <a:lnTo>
                    <a:pt x="2635885" y="3206432"/>
                  </a:lnTo>
                  <a:lnTo>
                    <a:pt x="2635250" y="3206432"/>
                  </a:lnTo>
                  <a:lnTo>
                    <a:pt x="2635250" y="3097530"/>
                  </a:lnTo>
                  <a:lnTo>
                    <a:pt x="2646360" y="3105785"/>
                  </a:lnTo>
                  <a:lnTo>
                    <a:pt x="2657786" y="3114040"/>
                  </a:lnTo>
                  <a:lnTo>
                    <a:pt x="2670166" y="3121977"/>
                  </a:lnTo>
                  <a:lnTo>
                    <a:pt x="2683180" y="3129597"/>
                  </a:lnTo>
                  <a:lnTo>
                    <a:pt x="2696511" y="3136900"/>
                  </a:lnTo>
                  <a:lnTo>
                    <a:pt x="2710160" y="3144202"/>
                  </a:lnTo>
                  <a:lnTo>
                    <a:pt x="2724761" y="3151187"/>
                  </a:lnTo>
                  <a:lnTo>
                    <a:pt x="2740314" y="3157855"/>
                  </a:lnTo>
                  <a:lnTo>
                    <a:pt x="2755550" y="3164205"/>
                  </a:lnTo>
                  <a:lnTo>
                    <a:pt x="2771738" y="3170237"/>
                  </a:lnTo>
                  <a:lnTo>
                    <a:pt x="2788244" y="3176270"/>
                  </a:lnTo>
                  <a:lnTo>
                    <a:pt x="2805384" y="3181985"/>
                  </a:lnTo>
                  <a:lnTo>
                    <a:pt x="2822525" y="3187065"/>
                  </a:lnTo>
                  <a:lnTo>
                    <a:pt x="2840300" y="3192145"/>
                  </a:lnTo>
                  <a:lnTo>
                    <a:pt x="2858393" y="3196907"/>
                  </a:lnTo>
                  <a:lnTo>
                    <a:pt x="2877120" y="3201670"/>
                  </a:lnTo>
                  <a:lnTo>
                    <a:pt x="2895530" y="3205797"/>
                  </a:lnTo>
                  <a:lnTo>
                    <a:pt x="2914892" y="3209925"/>
                  </a:lnTo>
                  <a:lnTo>
                    <a:pt x="2934255" y="3213735"/>
                  </a:lnTo>
                  <a:lnTo>
                    <a:pt x="2953617" y="3217227"/>
                  </a:lnTo>
                  <a:lnTo>
                    <a:pt x="2973614" y="3220402"/>
                  </a:lnTo>
                  <a:lnTo>
                    <a:pt x="2993294" y="3222942"/>
                  </a:lnTo>
                  <a:lnTo>
                    <a:pt x="3013926" y="3225800"/>
                  </a:lnTo>
                  <a:lnTo>
                    <a:pt x="3033923" y="3228340"/>
                  </a:lnTo>
                  <a:lnTo>
                    <a:pt x="3054555" y="3230245"/>
                  </a:lnTo>
                  <a:lnTo>
                    <a:pt x="3074869" y="3232150"/>
                  </a:lnTo>
                  <a:lnTo>
                    <a:pt x="3095819" y="3233737"/>
                  </a:lnTo>
                  <a:lnTo>
                    <a:pt x="3116451" y="3235007"/>
                  </a:lnTo>
                  <a:lnTo>
                    <a:pt x="3137400" y="3235960"/>
                  </a:lnTo>
                  <a:lnTo>
                    <a:pt x="3158032" y="3236595"/>
                  </a:lnTo>
                  <a:lnTo>
                    <a:pt x="3178981" y="3237230"/>
                  </a:lnTo>
                  <a:lnTo>
                    <a:pt x="3199613" y="3237230"/>
                  </a:lnTo>
                  <a:lnTo>
                    <a:pt x="3224372" y="3236912"/>
                  </a:lnTo>
                  <a:lnTo>
                    <a:pt x="3249765" y="3236595"/>
                  </a:lnTo>
                  <a:lnTo>
                    <a:pt x="3274523" y="3235325"/>
                  </a:lnTo>
                  <a:lnTo>
                    <a:pt x="3299282" y="3234055"/>
                  </a:lnTo>
                  <a:lnTo>
                    <a:pt x="3324040" y="3232150"/>
                  </a:lnTo>
                  <a:lnTo>
                    <a:pt x="3348481" y="3230245"/>
                  </a:lnTo>
                  <a:lnTo>
                    <a:pt x="3372922" y="3227387"/>
                  </a:lnTo>
                  <a:lnTo>
                    <a:pt x="3397680" y="3224530"/>
                  </a:lnTo>
                  <a:lnTo>
                    <a:pt x="3421486" y="3221355"/>
                  </a:lnTo>
                  <a:lnTo>
                    <a:pt x="3445292" y="3217545"/>
                  </a:lnTo>
                  <a:lnTo>
                    <a:pt x="3468464" y="3213735"/>
                  </a:lnTo>
                  <a:lnTo>
                    <a:pt x="3491635" y="3208972"/>
                  </a:lnTo>
                  <a:lnTo>
                    <a:pt x="3514171" y="3204210"/>
                  </a:lnTo>
                  <a:lnTo>
                    <a:pt x="3536390" y="3199130"/>
                  </a:lnTo>
                  <a:lnTo>
                    <a:pt x="3557974" y="3193097"/>
                  </a:lnTo>
                  <a:lnTo>
                    <a:pt x="3579241" y="3187065"/>
                  </a:lnTo>
                  <a:lnTo>
                    <a:pt x="3599873" y="3180715"/>
                  </a:lnTo>
                  <a:lnTo>
                    <a:pt x="3619870" y="3174047"/>
                  </a:lnTo>
                  <a:lnTo>
                    <a:pt x="3639233" y="3167062"/>
                  </a:lnTo>
                  <a:lnTo>
                    <a:pt x="3657643" y="3159442"/>
                  </a:lnTo>
                  <a:lnTo>
                    <a:pt x="3676053" y="3151505"/>
                  </a:lnTo>
                  <a:lnTo>
                    <a:pt x="3692876" y="3143250"/>
                  </a:lnTo>
                  <a:lnTo>
                    <a:pt x="3709381" y="3134677"/>
                  </a:lnTo>
                  <a:lnTo>
                    <a:pt x="3724935" y="3125470"/>
                  </a:lnTo>
                  <a:lnTo>
                    <a:pt x="3739853" y="3116262"/>
                  </a:lnTo>
                  <a:lnTo>
                    <a:pt x="3753502" y="3106420"/>
                  </a:lnTo>
                  <a:lnTo>
                    <a:pt x="3766198" y="3096577"/>
                  </a:lnTo>
                  <a:lnTo>
                    <a:pt x="3772547" y="3090862"/>
                  </a:lnTo>
                  <a:lnTo>
                    <a:pt x="3777943" y="3085782"/>
                  </a:lnTo>
                  <a:lnTo>
                    <a:pt x="3783656" y="3080385"/>
                  </a:lnTo>
                  <a:lnTo>
                    <a:pt x="3789052" y="3074670"/>
                  </a:lnTo>
                  <a:lnTo>
                    <a:pt x="3793814" y="3069272"/>
                  </a:lnTo>
                  <a:lnTo>
                    <a:pt x="3798575" y="3063557"/>
                  </a:lnTo>
                  <a:lnTo>
                    <a:pt x="3803336" y="3057842"/>
                  </a:lnTo>
                  <a:lnTo>
                    <a:pt x="3807145" y="3051810"/>
                  </a:lnTo>
                  <a:lnTo>
                    <a:pt x="3811271" y="3045777"/>
                  </a:lnTo>
                  <a:lnTo>
                    <a:pt x="3815080" y="3040062"/>
                  </a:lnTo>
                  <a:close/>
                  <a:moveTo>
                    <a:pt x="2989478" y="3031808"/>
                  </a:moveTo>
                  <a:lnTo>
                    <a:pt x="2989478" y="3147378"/>
                  </a:lnTo>
                  <a:lnTo>
                    <a:pt x="3009158" y="3149918"/>
                  </a:lnTo>
                  <a:lnTo>
                    <a:pt x="3029472" y="3152140"/>
                  </a:lnTo>
                  <a:lnTo>
                    <a:pt x="3049469" y="3154363"/>
                  </a:lnTo>
                  <a:lnTo>
                    <a:pt x="3070419" y="3155950"/>
                  </a:lnTo>
                  <a:lnTo>
                    <a:pt x="3070419" y="3041333"/>
                  </a:lnTo>
                  <a:lnTo>
                    <a:pt x="3049469" y="3039428"/>
                  </a:lnTo>
                  <a:lnTo>
                    <a:pt x="3029472" y="3036888"/>
                  </a:lnTo>
                  <a:lnTo>
                    <a:pt x="3009158" y="3034665"/>
                  </a:lnTo>
                  <a:lnTo>
                    <a:pt x="2989478" y="3031808"/>
                  </a:lnTo>
                  <a:close/>
                  <a:moveTo>
                    <a:pt x="2402802" y="3022755"/>
                  </a:moveTo>
                  <a:lnTo>
                    <a:pt x="2397719" y="3026235"/>
                  </a:lnTo>
                  <a:lnTo>
                    <a:pt x="2391365" y="3029398"/>
                  </a:lnTo>
                  <a:lnTo>
                    <a:pt x="2383740" y="3032878"/>
                  </a:lnTo>
                  <a:lnTo>
                    <a:pt x="2376433" y="3036042"/>
                  </a:lnTo>
                  <a:lnTo>
                    <a:pt x="2360867" y="3042369"/>
                  </a:lnTo>
                  <a:lnTo>
                    <a:pt x="2347841" y="3047114"/>
                  </a:lnTo>
                  <a:lnTo>
                    <a:pt x="2347841" y="3137274"/>
                  </a:lnTo>
                  <a:lnTo>
                    <a:pt x="2355784" y="3133794"/>
                  </a:lnTo>
                  <a:lnTo>
                    <a:pt x="2363408" y="3129681"/>
                  </a:lnTo>
                  <a:lnTo>
                    <a:pt x="2371033" y="3125252"/>
                  </a:lnTo>
                  <a:lnTo>
                    <a:pt x="2378340" y="3120507"/>
                  </a:lnTo>
                  <a:lnTo>
                    <a:pt x="2385329" y="3115762"/>
                  </a:lnTo>
                  <a:lnTo>
                    <a:pt x="2391683" y="3111017"/>
                  </a:lnTo>
                  <a:lnTo>
                    <a:pt x="2397719" y="3106271"/>
                  </a:lnTo>
                  <a:lnTo>
                    <a:pt x="2402802" y="3101526"/>
                  </a:lnTo>
                  <a:lnTo>
                    <a:pt x="2402802" y="3022755"/>
                  </a:lnTo>
                  <a:close/>
                  <a:moveTo>
                    <a:pt x="698500" y="3017837"/>
                  </a:moveTo>
                  <a:lnTo>
                    <a:pt x="698500" y="3086100"/>
                  </a:lnTo>
                  <a:lnTo>
                    <a:pt x="684586" y="3083595"/>
                  </a:lnTo>
                  <a:lnTo>
                    <a:pt x="667825" y="3079838"/>
                  </a:lnTo>
                  <a:lnTo>
                    <a:pt x="659920" y="3077959"/>
                  </a:lnTo>
                  <a:lnTo>
                    <a:pt x="652962" y="3076393"/>
                  </a:lnTo>
                  <a:lnTo>
                    <a:pt x="646321" y="3074201"/>
                  </a:lnTo>
                  <a:lnTo>
                    <a:pt x="640313" y="3071696"/>
                  </a:lnTo>
                  <a:lnTo>
                    <a:pt x="634305" y="3069191"/>
                  </a:lnTo>
                  <a:lnTo>
                    <a:pt x="629245" y="3065433"/>
                  </a:lnTo>
                  <a:lnTo>
                    <a:pt x="626082" y="3063555"/>
                  </a:lnTo>
                  <a:lnTo>
                    <a:pt x="623869" y="3061363"/>
                  </a:lnTo>
                  <a:lnTo>
                    <a:pt x="622288" y="3058545"/>
                  </a:lnTo>
                  <a:lnTo>
                    <a:pt x="620706" y="3056353"/>
                  </a:lnTo>
                  <a:lnTo>
                    <a:pt x="619441" y="3053534"/>
                  </a:lnTo>
                  <a:lnTo>
                    <a:pt x="619125" y="3051029"/>
                  </a:lnTo>
                  <a:lnTo>
                    <a:pt x="619125" y="3048524"/>
                  </a:lnTo>
                  <a:lnTo>
                    <a:pt x="619441" y="3046019"/>
                  </a:lnTo>
                  <a:lnTo>
                    <a:pt x="620390" y="3043514"/>
                  </a:lnTo>
                  <a:lnTo>
                    <a:pt x="621971" y="3041009"/>
                  </a:lnTo>
                  <a:lnTo>
                    <a:pt x="623553" y="3038817"/>
                  </a:lnTo>
                  <a:lnTo>
                    <a:pt x="625766" y="3036312"/>
                  </a:lnTo>
                  <a:lnTo>
                    <a:pt x="628296" y="3034433"/>
                  </a:lnTo>
                  <a:lnTo>
                    <a:pt x="631142" y="3032555"/>
                  </a:lnTo>
                  <a:lnTo>
                    <a:pt x="634937" y="3030676"/>
                  </a:lnTo>
                  <a:lnTo>
                    <a:pt x="638732" y="3029110"/>
                  </a:lnTo>
                  <a:lnTo>
                    <a:pt x="645057" y="3026605"/>
                  </a:lnTo>
                  <a:lnTo>
                    <a:pt x="651697" y="3024726"/>
                  </a:lnTo>
                  <a:lnTo>
                    <a:pt x="658655" y="3023161"/>
                  </a:lnTo>
                  <a:lnTo>
                    <a:pt x="666244" y="3021595"/>
                  </a:lnTo>
                  <a:lnTo>
                    <a:pt x="674150" y="3020342"/>
                  </a:lnTo>
                  <a:lnTo>
                    <a:pt x="682056" y="3019403"/>
                  </a:lnTo>
                  <a:lnTo>
                    <a:pt x="698500" y="3017837"/>
                  </a:lnTo>
                  <a:close/>
                  <a:moveTo>
                    <a:pt x="2827597" y="2994977"/>
                  </a:moveTo>
                  <a:lnTo>
                    <a:pt x="2827597" y="3112135"/>
                  </a:lnTo>
                  <a:lnTo>
                    <a:pt x="2846959" y="3117850"/>
                  </a:lnTo>
                  <a:lnTo>
                    <a:pt x="2866956" y="3123248"/>
                  </a:lnTo>
                  <a:lnTo>
                    <a:pt x="2887588" y="3128010"/>
                  </a:lnTo>
                  <a:lnTo>
                    <a:pt x="2908220" y="3132773"/>
                  </a:lnTo>
                  <a:lnTo>
                    <a:pt x="2908220" y="3016885"/>
                  </a:lnTo>
                  <a:lnTo>
                    <a:pt x="2887588" y="3011805"/>
                  </a:lnTo>
                  <a:lnTo>
                    <a:pt x="2866956" y="3006725"/>
                  </a:lnTo>
                  <a:lnTo>
                    <a:pt x="2846959" y="3001010"/>
                  </a:lnTo>
                  <a:lnTo>
                    <a:pt x="2827597" y="2994977"/>
                  </a:lnTo>
                  <a:close/>
                  <a:moveTo>
                    <a:pt x="1455133" y="2986375"/>
                  </a:moveTo>
                  <a:lnTo>
                    <a:pt x="1455133" y="3092352"/>
                  </a:lnTo>
                  <a:lnTo>
                    <a:pt x="1457675" y="3094883"/>
                  </a:lnTo>
                  <a:lnTo>
                    <a:pt x="1460216" y="3097730"/>
                  </a:lnTo>
                  <a:lnTo>
                    <a:pt x="1466888" y="3103741"/>
                  </a:lnTo>
                  <a:lnTo>
                    <a:pt x="1475466" y="3110068"/>
                  </a:lnTo>
                  <a:lnTo>
                    <a:pt x="1484679" y="3116078"/>
                  </a:lnTo>
                  <a:lnTo>
                    <a:pt x="1495162" y="3122405"/>
                  </a:lnTo>
                  <a:lnTo>
                    <a:pt x="1505964" y="3128732"/>
                  </a:lnTo>
                  <a:lnTo>
                    <a:pt x="1517083" y="3134743"/>
                  </a:lnTo>
                  <a:lnTo>
                    <a:pt x="1528202" y="3139804"/>
                  </a:lnTo>
                  <a:lnTo>
                    <a:pt x="1528202" y="3033195"/>
                  </a:lnTo>
                  <a:lnTo>
                    <a:pt x="1517083" y="3027817"/>
                  </a:lnTo>
                  <a:lnTo>
                    <a:pt x="1506917" y="3022122"/>
                  </a:lnTo>
                  <a:lnTo>
                    <a:pt x="1497068" y="3016428"/>
                  </a:lnTo>
                  <a:lnTo>
                    <a:pt x="1487538" y="3010734"/>
                  </a:lnTo>
                  <a:lnTo>
                    <a:pt x="1478960" y="3005039"/>
                  </a:lnTo>
                  <a:lnTo>
                    <a:pt x="1470700" y="2998712"/>
                  </a:lnTo>
                  <a:lnTo>
                    <a:pt x="1462758" y="2992702"/>
                  </a:lnTo>
                  <a:lnTo>
                    <a:pt x="1455133" y="2986375"/>
                  </a:lnTo>
                  <a:close/>
                  <a:moveTo>
                    <a:pt x="711352" y="2965750"/>
                  </a:moveTo>
                  <a:lnTo>
                    <a:pt x="709129" y="2966067"/>
                  </a:lnTo>
                  <a:lnTo>
                    <a:pt x="706270" y="2966384"/>
                  </a:lnTo>
                  <a:lnTo>
                    <a:pt x="704047" y="2966702"/>
                  </a:lnTo>
                  <a:lnTo>
                    <a:pt x="701824" y="2967653"/>
                  </a:lnTo>
                  <a:lnTo>
                    <a:pt x="700236" y="2968288"/>
                  </a:lnTo>
                  <a:lnTo>
                    <a:pt x="699283" y="2969556"/>
                  </a:lnTo>
                  <a:lnTo>
                    <a:pt x="698330" y="2970191"/>
                  </a:lnTo>
                  <a:lnTo>
                    <a:pt x="698012" y="2971459"/>
                  </a:lnTo>
                  <a:lnTo>
                    <a:pt x="698012" y="2990491"/>
                  </a:lnTo>
                  <a:lnTo>
                    <a:pt x="683085" y="2991760"/>
                  </a:lnTo>
                  <a:lnTo>
                    <a:pt x="667839" y="2993346"/>
                  </a:lnTo>
                  <a:lnTo>
                    <a:pt x="653865" y="2995249"/>
                  </a:lnTo>
                  <a:lnTo>
                    <a:pt x="639890" y="2997786"/>
                  </a:lnTo>
                  <a:lnTo>
                    <a:pt x="626550" y="3000641"/>
                  </a:lnTo>
                  <a:lnTo>
                    <a:pt x="613846" y="3004130"/>
                  </a:lnTo>
                  <a:lnTo>
                    <a:pt x="602094" y="3007619"/>
                  </a:lnTo>
                  <a:lnTo>
                    <a:pt x="590978" y="3012060"/>
                  </a:lnTo>
                  <a:lnTo>
                    <a:pt x="583673" y="3015549"/>
                  </a:lnTo>
                  <a:lnTo>
                    <a:pt x="576368" y="3019355"/>
                  </a:lnTo>
                  <a:lnTo>
                    <a:pt x="570015" y="3023162"/>
                  </a:lnTo>
                  <a:lnTo>
                    <a:pt x="564616" y="3026968"/>
                  </a:lnTo>
                  <a:lnTo>
                    <a:pt x="559852" y="3031092"/>
                  </a:lnTo>
                  <a:lnTo>
                    <a:pt x="556041" y="3035215"/>
                  </a:lnTo>
                  <a:lnTo>
                    <a:pt x="552865" y="3039656"/>
                  </a:lnTo>
                  <a:lnTo>
                    <a:pt x="550324" y="3044096"/>
                  </a:lnTo>
                  <a:lnTo>
                    <a:pt x="548736" y="3048854"/>
                  </a:lnTo>
                  <a:lnTo>
                    <a:pt x="547783" y="3052978"/>
                  </a:lnTo>
                  <a:lnTo>
                    <a:pt x="547783" y="3057736"/>
                  </a:lnTo>
                  <a:lnTo>
                    <a:pt x="548736" y="3062176"/>
                  </a:lnTo>
                  <a:lnTo>
                    <a:pt x="550324" y="3066617"/>
                  </a:lnTo>
                  <a:lnTo>
                    <a:pt x="552865" y="3070741"/>
                  </a:lnTo>
                  <a:lnTo>
                    <a:pt x="556358" y="3075181"/>
                  </a:lnTo>
                  <a:lnTo>
                    <a:pt x="560805" y="3079622"/>
                  </a:lnTo>
                  <a:lnTo>
                    <a:pt x="564934" y="3083111"/>
                  </a:lnTo>
                  <a:lnTo>
                    <a:pt x="570015" y="3086917"/>
                  </a:lnTo>
                  <a:lnTo>
                    <a:pt x="576050" y="3090089"/>
                  </a:lnTo>
                  <a:lnTo>
                    <a:pt x="582720" y="3093578"/>
                  </a:lnTo>
                  <a:lnTo>
                    <a:pt x="589390" y="3096433"/>
                  </a:lnTo>
                  <a:lnTo>
                    <a:pt x="597012" y="3099288"/>
                  </a:lnTo>
                  <a:lnTo>
                    <a:pt x="605270" y="3101825"/>
                  </a:lnTo>
                  <a:lnTo>
                    <a:pt x="613528" y="3104046"/>
                  </a:lnTo>
                  <a:lnTo>
                    <a:pt x="645607" y="3110707"/>
                  </a:lnTo>
                  <a:lnTo>
                    <a:pt x="698012" y="3121808"/>
                  </a:lnTo>
                  <a:lnTo>
                    <a:pt x="698012" y="3203010"/>
                  </a:lnTo>
                  <a:lnTo>
                    <a:pt x="684673" y="3201424"/>
                  </a:lnTo>
                  <a:lnTo>
                    <a:pt x="672286" y="3199203"/>
                  </a:lnTo>
                  <a:lnTo>
                    <a:pt x="657993" y="3196983"/>
                  </a:lnTo>
                  <a:lnTo>
                    <a:pt x="643066" y="3193494"/>
                  </a:lnTo>
                  <a:lnTo>
                    <a:pt x="629409" y="3189370"/>
                  </a:lnTo>
                  <a:lnTo>
                    <a:pt x="617022" y="3185247"/>
                  </a:lnTo>
                  <a:lnTo>
                    <a:pt x="613846" y="3183978"/>
                  </a:lnTo>
                  <a:lnTo>
                    <a:pt x="610670" y="3182709"/>
                  </a:lnTo>
                  <a:lnTo>
                    <a:pt x="608129" y="3181441"/>
                  </a:lnTo>
                  <a:lnTo>
                    <a:pt x="608446" y="3181441"/>
                  </a:lnTo>
                  <a:lnTo>
                    <a:pt x="608129" y="3181123"/>
                  </a:lnTo>
                  <a:lnTo>
                    <a:pt x="604317" y="3179220"/>
                  </a:lnTo>
                  <a:lnTo>
                    <a:pt x="602412" y="3177951"/>
                  </a:lnTo>
                  <a:lnTo>
                    <a:pt x="600506" y="3177000"/>
                  </a:lnTo>
                  <a:lnTo>
                    <a:pt x="595424" y="3175731"/>
                  </a:lnTo>
                  <a:lnTo>
                    <a:pt x="590343" y="3174780"/>
                  </a:lnTo>
                  <a:lnTo>
                    <a:pt x="584308" y="3174780"/>
                  </a:lnTo>
                  <a:lnTo>
                    <a:pt x="578273" y="3175414"/>
                  </a:lnTo>
                  <a:lnTo>
                    <a:pt x="572556" y="3176048"/>
                  </a:lnTo>
                  <a:lnTo>
                    <a:pt x="566522" y="3177634"/>
                  </a:lnTo>
                  <a:lnTo>
                    <a:pt x="560805" y="3179220"/>
                  </a:lnTo>
                  <a:lnTo>
                    <a:pt x="555405" y="3181123"/>
                  </a:lnTo>
                  <a:lnTo>
                    <a:pt x="551277" y="3183661"/>
                  </a:lnTo>
                  <a:lnTo>
                    <a:pt x="547148" y="3185881"/>
                  </a:lnTo>
                  <a:lnTo>
                    <a:pt x="544607" y="3188736"/>
                  </a:lnTo>
                  <a:lnTo>
                    <a:pt x="543336" y="3190005"/>
                  </a:lnTo>
                  <a:lnTo>
                    <a:pt x="542383" y="3190956"/>
                  </a:lnTo>
                  <a:lnTo>
                    <a:pt x="542066" y="3192542"/>
                  </a:lnTo>
                  <a:lnTo>
                    <a:pt x="542066" y="3193811"/>
                  </a:lnTo>
                  <a:lnTo>
                    <a:pt x="542066" y="3195080"/>
                  </a:lnTo>
                  <a:lnTo>
                    <a:pt x="543019" y="3196031"/>
                  </a:lnTo>
                  <a:lnTo>
                    <a:pt x="543654" y="3197300"/>
                  </a:lnTo>
                  <a:lnTo>
                    <a:pt x="545242" y="3198569"/>
                  </a:lnTo>
                  <a:lnTo>
                    <a:pt x="550959" y="3202058"/>
                  </a:lnTo>
                  <a:lnTo>
                    <a:pt x="557629" y="3205547"/>
                  </a:lnTo>
                  <a:lnTo>
                    <a:pt x="564299" y="3208719"/>
                  </a:lnTo>
                  <a:lnTo>
                    <a:pt x="572239" y="3211891"/>
                  </a:lnTo>
                  <a:lnTo>
                    <a:pt x="580497" y="3214746"/>
                  </a:lnTo>
                  <a:lnTo>
                    <a:pt x="589072" y="3216966"/>
                  </a:lnTo>
                  <a:lnTo>
                    <a:pt x="598600" y="3219821"/>
                  </a:lnTo>
                  <a:lnTo>
                    <a:pt x="608446" y="3221724"/>
                  </a:lnTo>
                  <a:lnTo>
                    <a:pt x="618610" y="3223627"/>
                  </a:lnTo>
                  <a:lnTo>
                    <a:pt x="629409" y="3225847"/>
                  </a:lnTo>
                  <a:lnTo>
                    <a:pt x="651324" y="3229019"/>
                  </a:lnTo>
                  <a:lnTo>
                    <a:pt x="674192" y="3230923"/>
                  </a:lnTo>
                  <a:lnTo>
                    <a:pt x="698012" y="3232509"/>
                  </a:lnTo>
                  <a:lnTo>
                    <a:pt x="698012" y="3251223"/>
                  </a:lnTo>
                  <a:lnTo>
                    <a:pt x="698330" y="3252492"/>
                  </a:lnTo>
                  <a:lnTo>
                    <a:pt x="699283" y="3253443"/>
                  </a:lnTo>
                  <a:lnTo>
                    <a:pt x="700236" y="3254395"/>
                  </a:lnTo>
                  <a:lnTo>
                    <a:pt x="701824" y="3255346"/>
                  </a:lnTo>
                  <a:lnTo>
                    <a:pt x="704047" y="3255981"/>
                  </a:lnTo>
                  <a:lnTo>
                    <a:pt x="706270" y="3256298"/>
                  </a:lnTo>
                  <a:lnTo>
                    <a:pt x="709129" y="3256932"/>
                  </a:lnTo>
                  <a:lnTo>
                    <a:pt x="711352" y="3257249"/>
                  </a:lnTo>
                  <a:lnTo>
                    <a:pt x="758358" y="3257249"/>
                  </a:lnTo>
                  <a:lnTo>
                    <a:pt x="760581" y="3256932"/>
                  </a:lnTo>
                  <a:lnTo>
                    <a:pt x="763440" y="3256298"/>
                  </a:lnTo>
                  <a:lnTo>
                    <a:pt x="765345" y="3255981"/>
                  </a:lnTo>
                  <a:lnTo>
                    <a:pt x="767886" y="3255346"/>
                  </a:lnTo>
                  <a:lnTo>
                    <a:pt x="769474" y="3254395"/>
                  </a:lnTo>
                  <a:lnTo>
                    <a:pt x="770427" y="3253443"/>
                  </a:lnTo>
                  <a:lnTo>
                    <a:pt x="771380" y="3252492"/>
                  </a:lnTo>
                  <a:lnTo>
                    <a:pt x="771698" y="3251223"/>
                  </a:lnTo>
                  <a:lnTo>
                    <a:pt x="771698" y="3231874"/>
                  </a:lnTo>
                  <a:lnTo>
                    <a:pt x="786308" y="3230923"/>
                  </a:lnTo>
                  <a:lnTo>
                    <a:pt x="800600" y="3229654"/>
                  </a:lnTo>
                  <a:lnTo>
                    <a:pt x="814257" y="3228068"/>
                  </a:lnTo>
                  <a:lnTo>
                    <a:pt x="827279" y="3226165"/>
                  </a:lnTo>
                  <a:lnTo>
                    <a:pt x="839984" y="3223627"/>
                  </a:lnTo>
                  <a:lnTo>
                    <a:pt x="851418" y="3221090"/>
                  </a:lnTo>
                  <a:lnTo>
                    <a:pt x="862534" y="3217918"/>
                  </a:lnTo>
                  <a:lnTo>
                    <a:pt x="872062" y="3214746"/>
                  </a:lnTo>
                  <a:lnTo>
                    <a:pt x="880002" y="3211257"/>
                  </a:lnTo>
                  <a:lnTo>
                    <a:pt x="886990" y="3208085"/>
                  </a:lnTo>
                  <a:lnTo>
                    <a:pt x="893660" y="3204278"/>
                  </a:lnTo>
                  <a:lnTo>
                    <a:pt x="899694" y="3200472"/>
                  </a:lnTo>
                  <a:lnTo>
                    <a:pt x="904776" y="3196666"/>
                  </a:lnTo>
                  <a:lnTo>
                    <a:pt x="909540" y="3192542"/>
                  </a:lnTo>
                  <a:lnTo>
                    <a:pt x="913352" y="3188419"/>
                  </a:lnTo>
                  <a:lnTo>
                    <a:pt x="916528" y="3184295"/>
                  </a:lnTo>
                  <a:lnTo>
                    <a:pt x="919069" y="3179855"/>
                  </a:lnTo>
                  <a:lnTo>
                    <a:pt x="920657" y="3175414"/>
                  </a:lnTo>
                  <a:lnTo>
                    <a:pt x="921609" y="3170973"/>
                  </a:lnTo>
                  <a:lnTo>
                    <a:pt x="921927" y="3166533"/>
                  </a:lnTo>
                  <a:lnTo>
                    <a:pt x="921292" y="3161775"/>
                  </a:lnTo>
                  <a:lnTo>
                    <a:pt x="920021" y="3157651"/>
                  </a:lnTo>
                  <a:lnTo>
                    <a:pt x="917798" y="3153210"/>
                  </a:lnTo>
                  <a:lnTo>
                    <a:pt x="914622" y="3148453"/>
                  </a:lnTo>
                  <a:lnTo>
                    <a:pt x="912716" y="3146549"/>
                  </a:lnTo>
                  <a:lnTo>
                    <a:pt x="910493" y="3144012"/>
                  </a:lnTo>
                  <a:lnTo>
                    <a:pt x="905411" y="3139888"/>
                  </a:lnTo>
                  <a:lnTo>
                    <a:pt x="899059" y="3135765"/>
                  </a:lnTo>
                  <a:lnTo>
                    <a:pt x="892389" y="3132276"/>
                  </a:lnTo>
                  <a:lnTo>
                    <a:pt x="884449" y="3128787"/>
                  </a:lnTo>
                  <a:lnTo>
                    <a:pt x="876191" y="3125615"/>
                  </a:lnTo>
                  <a:lnTo>
                    <a:pt x="867298" y="3122443"/>
                  </a:lnTo>
                  <a:lnTo>
                    <a:pt x="857452" y="3119588"/>
                  </a:lnTo>
                  <a:lnTo>
                    <a:pt x="847606" y="3117051"/>
                  </a:lnTo>
                  <a:lnTo>
                    <a:pt x="836808" y="3114196"/>
                  </a:lnTo>
                  <a:lnTo>
                    <a:pt x="815528" y="3109438"/>
                  </a:lnTo>
                  <a:lnTo>
                    <a:pt x="793613" y="3104997"/>
                  </a:lnTo>
                  <a:lnTo>
                    <a:pt x="771698" y="3101191"/>
                  </a:lnTo>
                  <a:lnTo>
                    <a:pt x="771698" y="3019673"/>
                  </a:lnTo>
                  <a:lnTo>
                    <a:pt x="790754" y="3021893"/>
                  </a:lnTo>
                  <a:lnTo>
                    <a:pt x="797742" y="3023162"/>
                  </a:lnTo>
                  <a:lnTo>
                    <a:pt x="805047" y="3024748"/>
                  </a:lnTo>
                  <a:lnTo>
                    <a:pt x="819974" y="3028554"/>
                  </a:lnTo>
                  <a:lnTo>
                    <a:pt x="834584" y="3033312"/>
                  </a:lnTo>
                  <a:lnTo>
                    <a:pt x="846336" y="3037435"/>
                  </a:lnTo>
                  <a:lnTo>
                    <a:pt x="853006" y="3039973"/>
                  </a:lnTo>
                  <a:lnTo>
                    <a:pt x="855547" y="3041242"/>
                  </a:lnTo>
                  <a:lnTo>
                    <a:pt x="859358" y="3043779"/>
                  </a:lnTo>
                  <a:lnTo>
                    <a:pt x="861264" y="3044731"/>
                  </a:lnTo>
                  <a:lnTo>
                    <a:pt x="863169" y="3046000"/>
                  </a:lnTo>
                  <a:lnTo>
                    <a:pt x="867933" y="3047268"/>
                  </a:lnTo>
                  <a:lnTo>
                    <a:pt x="873650" y="3047903"/>
                  </a:lnTo>
                  <a:lnTo>
                    <a:pt x="879367" y="3048220"/>
                  </a:lnTo>
                  <a:lnTo>
                    <a:pt x="885402" y="3047586"/>
                  </a:lnTo>
                  <a:lnTo>
                    <a:pt x="891436" y="3046634"/>
                  </a:lnTo>
                  <a:lnTo>
                    <a:pt x="897153" y="3045682"/>
                  </a:lnTo>
                  <a:lnTo>
                    <a:pt x="902870" y="3043779"/>
                  </a:lnTo>
                  <a:lnTo>
                    <a:pt x="907952" y="3041559"/>
                  </a:lnTo>
                  <a:lnTo>
                    <a:pt x="912716" y="3039339"/>
                  </a:lnTo>
                  <a:lnTo>
                    <a:pt x="916528" y="3036801"/>
                  </a:lnTo>
                  <a:lnTo>
                    <a:pt x="919386" y="3034263"/>
                  </a:lnTo>
                  <a:lnTo>
                    <a:pt x="920657" y="3032995"/>
                  </a:lnTo>
                  <a:lnTo>
                    <a:pt x="921292" y="3031726"/>
                  </a:lnTo>
                  <a:lnTo>
                    <a:pt x="921609" y="3030140"/>
                  </a:lnTo>
                  <a:lnTo>
                    <a:pt x="921609" y="3029188"/>
                  </a:lnTo>
                  <a:lnTo>
                    <a:pt x="921292" y="3027920"/>
                  </a:lnTo>
                  <a:lnTo>
                    <a:pt x="920974" y="3026651"/>
                  </a:lnTo>
                  <a:lnTo>
                    <a:pt x="919704" y="3025382"/>
                  </a:lnTo>
                  <a:lnTo>
                    <a:pt x="918433" y="3024431"/>
                  </a:lnTo>
                  <a:lnTo>
                    <a:pt x="914304" y="3021576"/>
                  </a:lnTo>
                  <a:lnTo>
                    <a:pt x="909540" y="3018721"/>
                  </a:lnTo>
                  <a:lnTo>
                    <a:pt x="903823" y="3016501"/>
                  </a:lnTo>
                  <a:lnTo>
                    <a:pt x="898424" y="3013963"/>
                  </a:lnTo>
                  <a:lnTo>
                    <a:pt x="885402" y="3009205"/>
                  </a:lnTo>
                  <a:lnTo>
                    <a:pt x="871109" y="3005082"/>
                  </a:lnTo>
                  <a:lnTo>
                    <a:pt x="856182" y="3000958"/>
                  </a:lnTo>
                  <a:lnTo>
                    <a:pt x="840936" y="2997469"/>
                  </a:lnTo>
                  <a:lnTo>
                    <a:pt x="825374" y="2994614"/>
                  </a:lnTo>
                  <a:lnTo>
                    <a:pt x="810764" y="2992711"/>
                  </a:lnTo>
                  <a:lnTo>
                    <a:pt x="791389" y="2990808"/>
                  </a:lnTo>
                  <a:lnTo>
                    <a:pt x="771698" y="2989539"/>
                  </a:lnTo>
                  <a:lnTo>
                    <a:pt x="771698" y="2971459"/>
                  </a:lnTo>
                  <a:lnTo>
                    <a:pt x="771380" y="2970191"/>
                  </a:lnTo>
                  <a:lnTo>
                    <a:pt x="770427" y="2969556"/>
                  </a:lnTo>
                  <a:lnTo>
                    <a:pt x="769474" y="2968288"/>
                  </a:lnTo>
                  <a:lnTo>
                    <a:pt x="767886" y="2967653"/>
                  </a:lnTo>
                  <a:lnTo>
                    <a:pt x="765345" y="2966702"/>
                  </a:lnTo>
                  <a:lnTo>
                    <a:pt x="763440" y="2966384"/>
                  </a:lnTo>
                  <a:lnTo>
                    <a:pt x="760581" y="2966067"/>
                  </a:lnTo>
                  <a:lnTo>
                    <a:pt x="758358" y="2965750"/>
                  </a:lnTo>
                  <a:lnTo>
                    <a:pt x="711352" y="2965750"/>
                  </a:lnTo>
                  <a:close/>
                  <a:moveTo>
                    <a:pt x="3717945" y="2951797"/>
                  </a:moveTo>
                  <a:lnTo>
                    <a:pt x="3711914" y="2955607"/>
                  </a:lnTo>
                  <a:lnTo>
                    <a:pt x="3704931" y="2959100"/>
                  </a:lnTo>
                  <a:lnTo>
                    <a:pt x="3696678" y="2963227"/>
                  </a:lnTo>
                  <a:lnTo>
                    <a:pt x="3688425" y="2966720"/>
                  </a:lnTo>
                  <a:lnTo>
                    <a:pt x="3671285" y="2973387"/>
                  </a:lnTo>
                  <a:lnTo>
                    <a:pt x="3656684" y="2979102"/>
                  </a:lnTo>
                  <a:lnTo>
                    <a:pt x="3656684" y="3080068"/>
                  </a:lnTo>
                  <a:lnTo>
                    <a:pt x="3665254" y="3075623"/>
                  </a:lnTo>
                  <a:lnTo>
                    <a:pt x="3674142" y="3070860"/>
                  </a:lnTo>
                  <a:lnTo>
                    <a:pt x="3682394" y="3066098"/>
                  </a:lnTo>
                  <a:lnTo>
                    <a:pt x="3690647" y="3061018"/>
                  </a:lnTo>
                  <a:lnTo>
                    <a:pt x="3698582" y="3055620"/>
                  </a:lnTo>
                  <a:lnTo>
                    <a:pt x="3705566" y="3050223"/>
                  </a:lnTo>
                  <a:lnTo>
                    <a:pt x="3711914" y="3044825"/>
                  </a:lnTo>
                  <a:lnTo>
                    <a:pt x="3717945" y="3040063"/>
                  </a:lnTo>
                  <a:lnTo>
                    <a:pt x="3717945" y="2951797"/>
                  </a:lnTo>
                  <a:close/>
                  <a:moveTo>
                    <a:pt x="731996" y="2947987"/>
                  </a:moveTo>
                  <a:lnTo>
                    <a:pt x="755499" y="2948304"/>
                  </a:lnTo>
                  <a:lnTo>
                    <a:pt x="779003" y="2948939"/>
                  </a:lnTo>
                  <a:lnTo>
                    <a:pt x="801870" y="2949890"/>
                  </a:lnTo>
                  <a:lnTo>
                    <a:pt x="824103" y="2951476"/>
                  </a:lnTo>
                  <a:lnTo>
                    <a:pt x="846654" y="2953380"/>
                  </a:lnTo>
                  <a:lnTo>
                    <a:pt x="868569" y="2955283"/>
                  </a:lnTo>
                  <a:lnTo>
                    <a:pt x="889848" y="2958137"/>
                  </a:lnTo>
                  <a:lnTo>
                    <a:pt x="910493" y="2960992"/>
                  </a:lnTo>
                  <a:lnTo>
                    <a:pt x="930820" y="2964164"/>
                  </a:lnTo>
                  <a:lnTo>
                    <a:pt x="950512" y="2967970"/>
                  </a:lnTo>
                  <a:lnTo>
                    <a:pt x="969886" y="2971777"/>
                  </a:lnTo>
                  <a:lnTo>
                    <a:pt x="988308" y="2975900"/>
                  </a:lnTo>
                  <a:lnTo>
                    <a:pt x="1006411" y="2980658"/>
                  </a:lnTo>
                  <a:lnTo>
                    <a:pt x="1023880" y="2985416"/>
                  </a:lnTo>
                  <a:lnTo>
                    <a:pt x="1040396" y="2990491"/>
                  </a:lnTo>
                  <a:lnTo>
                    <a:pt x="1056594" y="2995883"/>
                  </a:lnTo>
                  <a:lnTo>
                    <a:pt x="1071521" y="3001593"/>
                  </a:lnTo>
                  <a:lnTo>
                    <a:pt x="1086131" y="3007302"/>
                  </a:lnTo>
                  <a:lnTo>
                    <a:pt x="1099471" y="3013646"/>
                  </a:lnTo>
                  <a:lnTo>
                    <a:pt x="1112493" y="3019990"/>
                  </a:lnTo>
                  <a:lnTo>
                    <a:pt x="1124562" y="3026651"/>
                  </a:lnTo>
                  <a:lnTo>
                    <a:pt x="1135678" y="3033629"/>
                  </a:lnTo>
                  <a:lnTo>
                    <a:pt x="1145842" y="3040925"/>
                  </a:lnTo>
                  <a:lnTo>
                    <a:pt x="1154735" y="3047903"/>
                  </a:lnTo>
                  <a:lnTo>
                    <a:pt x="1162993" y="3055515"/>
                  </a:lnTo>
                  <a:lnTo>
                    <a:pt x="1170298" y="3062811"/>
                  </a:lnTo>
                  <a:lnTo>
                    <a:pt x="1176650" y="3070741"/>
                  </a:lnTo>
                  <a:lnTo>
                    <a:pt x="1178873" y="3074864"/>
                  </a:lnTo>
                  <a:lnTo>
                    <a:pt x="1181732" y="3078670"/>
                  </a:lnTo>
                  <a:lnTo>
                    <a:pt x="1183638" y="3082794"/>
                  </a:lnTo>
                  <a:lnTo>
                    <a:pt x="1185543" y="3086600"/>
                  </a:lnTo>
                  <a:lnTo>
                    <a:pt x="1187131" y="3090406"/>
                  </a:lnTo>
                  <a:lnTo>
                    <a:pt x="1188402" y="3094847"/>
                  </a:lnTo>
                  <a:lnTo>
                    <a:pt x="1189672" y="3098653"/>
                  </a:lnTo>
                  <a:lnTo>
                    <a:pt x="1190307" y="3103094"/>
                  </a:lnTo>
                  <a:lnTo>
                    <a:pt x="1190625" y="3107535"/>
                  </a:lnTo>
                  <a:lnTo>
                    <a:pt x="1190625" y="3111341"/>
                  </a:lnTo>
                  <a:lnTo>
                    <a:pt x="1190625" y="3115782"/>
                  </a:lnTo>
                  <a:lnTo>
                    <a:pt x="1190307" y="3120223"/>
                  </a:lnTo>
                  <a:lnTo>
                    <a:pt x="1189672" y="3124029"/>
                  </a:lnTo>
                  <a:lnTo>
                    <a:pt x="1188402" y="3128470"/>
                  </a:lnTo>
                  <a:lnTo>
                    <a:pt x="1187131" y="3132276"/>
                  </a:lnTo>
                  <a:lnTo>
                    <a:pt x="1185543" y="3136399"/>
                  </a:lnTo>
                  <a:lnTo>
                    <a:pt x="1183638" y="3140523"/>
                  </a:lnTo>
                  <a:lnTo>
                    <a:pt x="1181732" y="3144646"/>
                  </a:lnTo>
                  <a:lnTo>
                    <a:pt x="1178873" y="3148453"/>
                  </a:lnTo>
                  <a:lnTo>
                    <a:pt x="1176650" y="3152259"/>
                  </a:lnTo>
                  <a:lnTo>
                    <a:pt x="1170298" y="3160189"/>
                  </a:lnTo>
                  <a:lnTo>
                    <a:pt x="1162993" y="3167801"/>
                  </a:lnTo>
                  <a:lnTo>
                    <a:pt x="1154735" y="3175414"/>
                  </a:lnTo>
                  <a:lnTo>
                    <a:pt x="1145842" y="3182392"/>
                  </a:lnTo>
                  <a:lnTo>
                    <a:pt x="1135678" y="3189370"/>
                  </a:lnTo>
                  <a:lnTo>
                    <a:pt x="1124562" y="3196031"/>
                  </a:lnTo>
                  <a:lnTo>
                    <a:pt x="1112493" y="3203010"/>
                  </a:lnTo>
                  <a:lnTo>
                    <a:pt x="1099471" y="3209671"/>
                  </a:lnTo>
                  <a:lnTo>
                    <a:pt x="1086131" y="3215380"/>
                  </a:lnTo>
                  <a:lnTo>
                    <a:pt x="1071521" y="3221407"/>
                  </a:lnTo>
                  <a:lnTo>
                    <a:pt x="1056594" y="3227433"/>
                  </a:lnTo>
                  <a:lnTo>
                    <a:pt x="1040396" y="3232509"/>
                  </a:lnTo>
                  <a:lnTo>
                    <a:pt x="1023880" y="3237584"/>
                  </a:lnTo>
                  <a:lnTo>
                    <a:pt x="1006411" y="3242659"/>
                  </a:lnTo>
                  <a:lnTo>
                    <a:pt x="988308" y="3247099"/>
                  </a:lnTo>
                  <a:lnTo>
                    <a:pt x="969886" y="3251223"/>
                  </a:lnTo>
                  <a:lnTo>
                    <a:pt x="950512" y="3255346"/>
                  </a:lnTo>
                  <a:lnTo>
                    <a:pt x="930820" y="3258835"/>
                  </a:lnTo>
                  <a:lnTo>
                    <a:pt x="910493" y="3262325"/>
                  </a:lnTo>
                  <a:lnTo>
                    <a:pt x="889848" y="3265179"/>
                  </a:lnTo>
                  <a:lnTo>
                    <a:pt x="868569" y="3268034"/>
                  </a:lnTo>
                  <a:lnTo>
                    <a:pt x="846654" y="3269937"/>
                  </a:lnTo>
                  <a:lnTo>
                    <a:pt x="824103" y="3271840"/>
                  </a:lnTo>
                  <a:lnTo>
                    <a:pt x="801870" y="3273426"/>
                  </a:lnTo>
                  <a:lnTo>
                    <a:pt x="779003" y="3274061"/>
                  </a:lnTo>
                  <a:lnTo>
                    <a:pt x="755499" y="3275012"/>
                  </a:lnTo>
                  <a:lnTo>
                    <a:pt x="731996" y="3275012"/>
                  </a:lnTo>
                  <a:lnTo>
                    <a:pt x="708176" y="3275012"/>
                  </a:lnTo>
                  <a:lnTo>
                    <a:pt x="684990" y="3274061"/>
                  </a:lnTo>
                  <a:lnTo>
                    <a:pt x="662122" y="3273426"/>
                  </a:lnTo>
                  <a:lnTo>
                    <a:pt x="639572" y="3271840"/>
                  </a:lnTo>
                  <a:lnTo>
                    <a:pt x="617022" y="3269937"/>
                  </a:lnTo>
                  <a:lnTo>
                    <a:pt x="595424" y="3268034"/>
                  </a:lnTo>
                  <a:lnTo>
                    <a:pt x="574144" y="3265179"/>
                  </a:lnTo>
                  <a:lnTo>
                    <a:pt x="553182" y="3262325"/>
                  </a:lnTo>
                  <a:lnTo>
                    <a:pt x="533173" y="3258835"/>
                  </a:lnTo>
                  <a:lnTo>
                    <a:pt x="513481" y="3255346"/>
                  </a:lnTo>
                  <a:lnTo>
                    <a:pt x="494107" y="3251223"/>
                  </a:lnTo>
                  <a:lnTo>
                    <a:pt x="475368" y="3247099"/>
                  </a:lnTo>
                  <a:lnTo>
                    <a:pt x="457264" y="3242659"/>
                  </a:lnTo>
                  <a:lnTo>
                    <a:pt x="439795" y="3237584"/>
                  </a:lnTo>
                  <a:lnTo>
                    <a:pt x="423280" y="3232509"/>
                  </a:lnTo>
                  <a:lnTo>
                    <a:pt x="407082" y="3227433"/>
                  </a:lnTo>
                  <a:lnTo>
                    <a:pt x="392154" y="3221407"/>
                  </a:lnTo>
                  <a:lnTo>
                    <a:pt x="377544" y="3215380"/>
                  </a:lnTo>
                  <a:lnTo>
                    <a:pt x="364204" y="3209671"/>
                  </a:lnTo>
                  <a:lnTo>
                    <a:pt x="351182" y="3203010"/>
                  </a:lnTo>
                  <a:lnTo>
                    <a:pt x="339431" y="3196031"/>
                  </a:lnTo>
                  <a:lnTo>
                    <a:pt x="328314" y="3189370"/>
                  </a:lnTo>
                  <a:lnTo>
                    <a:pt x="318151" y="3182392"/>
                  </a:lnTo>
                  <a:lnTo>
                    <a:pt x="308940" y="3175414"/>
                  </a:lnTo>
                  <a:lnTo>
                    <a:pt x="300682" y="3167801"/>
                  </a:lnTo>
                  <a:lnTo>
                    <a:pt x="293695" y="3160189"/>
                  </a:lnTo>
                  <a:lnTo>
                    <a:pt x="287343" y="3152259"/>
                  </a:lnTo>
                  <a:lnTo>
                    <a:pt x="284484" y="3148453"/>
                  </a:lnTo>
                  <a:lnTo>
                    <a:pt x="282261" y="3144646"/>
                  </a:lnTo>
                  <a:lnTo>
                    <a:pt x="280038" y="3140523"/>
                  </a:lnTo>
                  <a:lnTo>
                    <a:pt x="278132" y="3136399"/>
                  </a:lnTo>
                  <a:lnTo>
                    <a:pt x="276544" y="3132276"/>
                  </a:lnTo>
                  <a:lnTo>
                    <a:pt x="275274" y="3128470"/>
                  </a:lnTo>
                  <a:lnTo>
                    <a:pt x="274321" y="3124029"/>
                  </a:lnTo>
                  <a:lnTo>
                    <a:pt x="273368" y="3120223"/>
                  </a:lnTo>
                  <a:lnTo>
                    <a:pt x="273050" y="3115782"/>
                  </a:lnTo>
                  <a:lnTo>
                    <a:pt x="273050" y="3111341"/>
                  </a:lnTo>
                  <a:lnTo>
                    <a:pt x="273050" y="3107535"/>
                  </a:lnTo>
                  <a:lnTo>
                    <a:pt x="273368" y="3103094"/>
                  </a:lnTo>
                  <a:lnTo>
                    <a:pt x="274321" y="3098653"/>
                  </a:lnTo>
                  <a:lnTo>
                    <a:pt x="275274" y="3094847"/>
                  </a:lnTo>
                  <a:lnTo>
                    <a:pt x="276544" y="3090406"/>
                  </a:lnTo>
                  <a:lnTo>
                    <a:pt x="278132" y="3086600"/>
                  </a:lnTo>
                  <a:lnTo>
                    <a:pt x="280038" y="3082794"/>
                  </a:lnTo>
                  <a:lnTo>
                    <a:pt x="282261" y="3078670"/>
                  </a:lnTo>
                  <a:lnTo>
                    <a:pt x="284484" y="3074864"/>
                  </a:lnTo>
                  <a:lnTo>
                    <a:pt x="287343" y="3070741"/>
                  </a:lnTo>
                  <a:lnTo>
                    <a:pt x="293695" y="3062811"/>
                  </a:lnTo>
                  <a:lnTo>
                    <a:pt x="300682" y="3055515"/>
                  </a:lnTo>
                  <a:lnTo>
                    <a:pt x="308940" y="3047903"/>
                  </a:lnTo>
                  <a:lnTo>
                    <a:pt x="318151" y="3040925"/>
                  </a:lnTo>
                  <a:lnTo>
                    <a:pt x="328314" y="3033629"/>
                  </a:lnTo>
                  <a:lnTo>
                    <a:pt x="339431" y="3026651"/>
                  </a:lnTo>
                  <a:lnTo>
                    <a:pt x="351182" y="3019990"/>
                  </a:lnTo>
                  <a:lnTo>
                    <a:pt x="364204" y="3013646"/>
                  </a:lnTo>
                  <a:lnTo>
                    <a:pt x="377544" y="3007302"/>
                  </a:lnTo>
                  <a:lnTo>
                    <a:pt x="392154" y="3001593"/>
                  </a:lnTo>
                  <a:lnTo>
                    <a:pt x="407082" y="2995883"/>
                  </a:lnTo>
                  <a:lnTo>
                    <a:pt x="423280" y="2990491"/>
                  </a:lnTo>
                  <a:lnTo>
                    <a:pt x="439795" y="2985416"/>
                  </a:lnTo>
                  <a:lnTo>
                    <a:pt x="457264" y="2980658"/>
                  </a:lnTo>
                  <a:lnTo>
                    <a:pt x="475368" y="2975900"/>
                  </a:lnTo>
                  <a:lnTo>
                    <a:pt x="494107" y="2971777"/>
                  </a:lnTo>
                  <a:lnTo>
                    <a:pt x="513481" y="2967970"/>
                  </a:lnTo>
                  <a:lnTo>
                    <a:pt x="533173" y="2964164"/>
                  </a:lnTo>
                  <a:lnTo>
                    <a:pt x="553182" y="2960992"/>
                  </a:lnTo>
                  <a:lnTo>
                    <a:pt x="574144" y="2958137"/>
                  </a:lnTo>
                  <a:lnTo>
                    <a:pt x="595424" y="2955283"/>
                  </a:lnTo>
                  <a:lnTo>
                    <a:pt x="617022" y="2953380"/>
                  </a:lnTo>
                  <a:lnTo>
                    <a:pt x="639572" y="2951476"/>
                  </a:lnTo>
                  <a:lnTo>
                    <a:pt x="662122" y="2949890"/>
                  </a:lnTo>
                  <a:lnTo>
                    <a:pt x="684990" y="2948939"/>
                  </a:lnTo>
                  <a:lnTo>
                    <a:pt x="708176" y="2948304"/>
                  </a:lnTo>
                  <a:lnTo>
                    <a:pt x="731996" y="2947987"/>
                  </a:lnTo>
                  <a:close/>
                  <a:moveTo>
                    <a:pt x="2665715" y="2911157"/>
                  </a:moveTo>
                  <a:lnTo>
                    <a:pt x="2665715" y="3029585"/>
                  </a:lnTo>
                  <a:lnTo>
                    <a:pt x="2668254" y="3032125"/>
                  </a:lnTo>
                  <a:lnTo>
                    <a:pt x="2671429" y="3035300"/>
                  </a:lnTo>
                  <a:lnTo>
                    <a:pt x="2678729" y="3041650"/>
                  </a:lnTo>
                  <a:lnTo>
                    <a:pt x="2687934" y="3048635"/>
                  </a:lnTo>
                  <a:lnTo>
                    <a:pt x="2698726" y="3055938"/>
                  </a:lnTo>
                  <a:lnTo>
                    <a:pt x="2710153" y="3063240"/>
                  </a:lnTo>
                  <a:lnTo>
                    <a:pt x="2722215" y="3070225"/>
                  </a:lnTo>
                  <a:lnTo>
                    <a:pt x="2734594" y="3076258"/>
                  </a:lnTo>
                  <a:lnTo>
                    <a:pt x="2746656" y="3082290"/>
                  </a:lnTo>
                  <a:lnTo>
                    <a:pt x="2746656" y="2963227"/>
                  </a:lnTo>
                  <a:lnTo>
                    <a:pt x="2734594" y="2957195"/>
                  </a:lnTo>
                  <a:lnTo>
                    <a:pt x="2723167" y="2951480"/>
                  </a:lnTo>
                  <a:lnTo>
                    <a:pt x="2712058" y="2945130"/>
                  </a:lnTo>
                  <a:lnTo>
                    <a:pt x="2701583" y="2938462"/>
                  </a:lnTo>
                  <a:lnTo>
                    <a:pt x="2691743" y="2932112"/>
                  </a:lnTo>
                  <a:lnTo>
                    <a:pt x="2682538" y="2925445"/>
                  </a:lnTo>
                  <a:lnTo>
                    <a:pt x="2673650" y="2918142"/>
                  </a:lnTo>
                  <a:lnTo>
                    <a:pt x="2665715" y="2911157"/>
                  </a:lnTo>
                  <a:close/>
                  <a:moveTo>
                    <a:pt x="1404938" y="2890837"/>
                  </a:moveTo>
                  <a:lnTo>
                    <a:pt x="1408115" y="2896532"/>
                  </a:lnTo>
                  <a:lnTo>
                    <a:pt x="1411928" y="2901593"/>
                  </a:lnTo>
                  <a:lnTo>
                    <a:pt x="1415740" y="2906655"/>
                  </a:lnTo>
                  <a:lnTo>
                    <a:pt x="1419552" y="2911716"/>
                  </a:lnTo>
                  <a:lnTo>
                    <a:pt x="1424000" y="2916778"/>
                  </a:lnTo>
                  <a:lnTo>
                    <a:pt x="1428447" y="2922156"/>
                  </a:lnTo>
                  <a:lnTo>
                    <a:pt x="1438296" y="2931963"/>
                  </a:lnTo>
                  <a:lnTo>
                    <a:pt x="1448780" y="2941453"/>
                  </a:lnTo>
                  <a:lnTo>
                    <a:pt x="1460852" y="2950311"/>
                  </a:lnTo>
                  <a:lnTo>
                    <a:pt x="1472924" y="2958852"/>
                  </a:lnTo>
                  <a:lnTo>
                    <a:pt x="1486267" y="2967394"/>
                  </a:lnTo>
                  <a:lnTo>
                    <a:pt x="1500563" y="2975619"/>
                  </a:lnTo>
                  <a:lnTo>
                    <a:pt x="1515494" y="2983211"/>
                  </a:lnTo>
                  <a:lnTo>
                    <a:pt x="1531061" y="2990487"/>
                  </a:lnTo>
                  <a:lnTo>
                    <a:pt x="1547263" y="2997763"/>
                  </a:lnTo>
                  <a:lnTo>
                    <a:pt x="1564101" y="3004723"/>
                  </a:lnTo>
                  <a:lnTo>
                    <a:pt x="1581574" y="3010734"/>
                  </a:lnTo>
                  <a:lnTo>
                    <a:pt x="1599682" y="3017061"/>
                  </a:lnTo>
                  <a:lnTo>
                    <a:pt x="1618108" y="3022755"/>
                  </a:lnTo>
                  <a:lnTo>
                    <a:pt x="1637170" y="3028133"/>
                  </a:lnTo>
                  <a:lnTo>
                    <a:pt x="1656866" y="3033195"/>
                  </a:lnTo>
                  <a:lnTo>
                    <a:pt x="1676881" y="3037940"/>
                  </a:lnTo>
                  <a:lnTo>
                    <a:pt x="1697213" y="3042369"/>
                  </a:lnTo>
                  <a:lnTo>
                    <a:pt x="1718180" y="3046481"/>
                  </a:lnTo>
                  <a:lnTo>
                    <a:pt x="1738830" y="3050277"/>
                  </a:lnTo>
                  <a:lnTo>
                    <a:pt x="1760116" y="3053757"/>
                  </a:lnTo>
                  <a:lnTo>
                    <a:pt x="1782036" y="3056604"/>
                  </a:lnTo>
                  <a:lnTo>
                    <a:pt x="1803639" y="3059135"/>
                  </a:lnTo>
                  <a:lnTo>
                    <a:pt x="1825877" y="3061666"/>
                  </a:lnTo>
                  <a:lnTo>
                    <a:pt x="1847798" y="3063564"/>
                  </a:lnTo>
                  <a:lnTo>
                    <a:pt x="1870036" y="3065146"/>
                  </a:lnTo>
                  <a:lnTo>
                    <a:pt x="1891957" y="3066411"/>
                  </a:lnTo>
                  <a:lnTo>
                    <a:pt x="1914513" y="3067360"/>
                  </a:lnTo>
                  <a:lnTo>
                    <a:pt x="1936751" y="3067993"/>
                  </a:lnTo>
                  <a:lnTo>
                    <a:pt x="1959307" y="3067993"/>
                  </a:lnTo>
                  <a:lnTo>
                    <a:pt x="1978051" y="3067993"/>
                  </a:lnTo>
                  <a:lnTo>
                    <a:pt x="1996794" y="3067360"/>
                  </a:lnTo>
                  <a:lnTo>
                    <a:pt x="2015538" y="3067044"/>
                  </a:lnTo>
                  <a:lnTo>
                    <a:pt x="2034599" y="3065779"/>
                  </a:lnTo>
                  <a:lnTo>
                    <a:pt x="2053025" y="3064830"/>
                  </a:lnTo>
                  <a:lnTo>
                    <a:pt x="2071769" y="3063564"/>
                  </a:lnTo>
                  <a:lnTo>
                    <a:pt x="2090513" y="3061982"/>
                  </a:lnTo>
                  <a:lnTo>
                    <a:pt x="2108621" y="3060084"/>
                  </a:lnTo>
                  <a:lnTo>
                    <a:pt x="2127365" y="3058186"/>
                  </a:lnTo>
                  <a:lnTo>
                    <a:pt x="2145473" y="3055655"/>
                  </a:lnTo>
                  <a:lnTo>
                    <a:pt x="2163581" y="3052808"/>
                  </a:lnTo>
                  <a:lnTo>
                    <a:pt x="2181372" y="3050277"/>
                  </a:lnTo>
                  <a:lnTo>
                    <a:pt x="2199163" y="3047114"/>
                  </a:lnTo>
                  <a:lnTo>
                    <a:pt x="2216318" y="3043950"/>
                  </a:lnTo>
                  <a:lnTo>
                    <a:pt x="2233473" y="3040471"/>
                  </a:lnTo>
                  <a:lnTo>
                    <a:pt x="2250311" y="3036358"/>
                  </a:lnTo>
                  <a:lnTo>
                    <a:pt x="2266830" y="3032562"/>
                  </a:lnTo>
                  <a:lnTo>
                    <a:pt x="2283668" y="3028133"/>
                  </a:lnTo>
                  <a:lnTo>
                    <a:pt x="2299235" y="3023704"/>
                  </a:lnTo>
                  <a:lnTo>
                    <a:pt x="2315119" y="3018642"/>
                  </a:lnTo>
                  <a:lnTo>
                    <a:pt x="2330051" y="3013897"/>
                  </a:lnTo>
                  <a:lnTo>
                    <a:pt x="2344982" y="3008519"/>
                  </a:lnTo>
                  <a:lnTo>
                    <a:pt x="2359278" y="3003141"/>
                  </a:lnTo>
                  <a:lnTo>
                    <a:pt x="2373574" y="2997447"/>
                  </a:lnTo>
                  <a:lnTo>
                    <a:pt x="2386917" y="2991753"/>
                  </a:lnTo>
                  <a:lnTo>
                    <a:pt x="2399942" y="2985426"/>
                  </a:lnTo>
                  <a:lnTo>
                    <a:pt x="2412650" y="2979099"/>
                  </a:lnTo>
                  <a:lnTo>
                    <a:pt x="2424722" y="2972455"/>
                  </a:lnTo>
                  <a:lnTo>
                    <a:pt x="2436159" y="2965179"/>
                  </a:lnTo>
                  <a:lnTo>
                    <a:pt x="2446961" y="2958220"/>
                  </a:lnTo>
                  <a:lnTo>
                    <a:pt x="2457444" y="2950627"/>
                  </a:lnTo>
                  <a:lnTo>
                    <a:pt x="2466975" y="2943351"/>
                  </a:lnTo>
                  <a:lnTo>
                    <a:pt x="2466975" y="3039838"/>
                  </a:lnTo>
                  <a:lnTo>
                    <a:pt x="2466657" y="3040471"/>
                  </a:lnTo>
                  <a:lnTo>
                    <a:pt x="2466340" y="3048063"/>
                  </a:lnTo>
                  <a:lnTo>
                    <a:pt x="2466022" y="3052808"/>
                  </a:lnTo>
                  <a:lnTo>
                    <a:pt x="2464751" y="3058186"/>
                  </a:lnTo>
                  <a:lnTo>
                    <a:pt x="2463480" y="3062615"/>
                  </a:lnTo>
                  <a:lnTo>
                    <a:pt x="2461892" y="3067993"/>
                  </a:lnTo>
                  <a:lnTo>
                    <a:pt x="2459986" y="3072422"/>
                  </a:lnTo>
                  <a:lnTo>
                    <a:pt x="2457444" y="3077167"/>
                  </a:lnTo>
                  <a:lnTo>
                    <a:pt x="2455220" y="3081912"/>
                  </a:lnTo>
                  <a:lnTo>
                    <a:pt x="2452361" y="3086658"/>
                  </a:lnTo>
                  <a:lnTo>
                    <a:pt x="2449184" y="3091403"/>
                  </a:lnTo>
                  <a:lnTo>
                    <a:pt x="2445690" y="3096148"/>
                  </a:lnTo>
                  <a:lnTo>
                    <a:pt x="2441878" y="3100893"/>
                  </a:lnTo>
                  <a:lnTo>
                    <a:pt x="2437748" y="3105322"/>
                  </a:lnTo>
                  <a:lnTo>
                    <a:pt x="2429170" y="3114180"/>
                  </a:lnTo>
                  <a:lnTo>
                    <a:pt x="2419322" y="3123038"/>
                  </a:lnTo>
                  <a:lnTo>
                    <a:pt x="2408202" y="3131579"/>
                  </a:lnTo>
                  <a:lnTo>
                    <a:pt x="2396130" y="3139804"/>
                  </a:lnTo>
                  <a:lnTo>
                    <a:pt x="2383423" y="3147713"/>
                  </a:lnTo>
                  <a:lnTo>
                    <a:pt x="2369127" y="3155622"/>
                  </a:lnTo>
                  <a:lnTo>
                    <a:pt x="2354195" y="3162898"/>
                  </a:lnTo>
                  <a:lnTo>
                    <a:pt x="2338311" y="3170490"/>
                  </a:lnTo>
                  <a:lnTo>
                    <a:pt x="2321791" y="3177134"/>
                  </a:lnTo>
                  <a:lnTo>
                    <a:pt x="2304636" y="3183777"/>
                  </a:lnTo>
                  <a:lnTo>
                    <a:pt x="2285892" y="3190104"/>
                  </a:lnTo>
                  <a:lnTo>
                    <a:pt x="2266830" y="3196431"/>
                  </a:lnTo>
                  <a:lnTo>
                    <a:pt x="2247134" y="3201809"/>
                  </a:lnTo>
                  <a:lnTo>
                    <a:pt x="2226802" y="3207503"/>
                  </a:lnTo>
                  <a:lnTo>
                    <a:pt x="2205516" y="3212248"/>
                  </a:lnTo>
                  <a:lnTo>
                    <a:pt x="2183278" y="3216677"/>
                  </a:lnTo>
                  <a:lnTo>
                    <a:pt x="2160722" y="3221106"/>
                  </a:lnTo>
                  <a:lnTo>
                    <a:pt x="2137848" y="3224586"/>
                  </a:lnTo>
                  <a:lnTo>
                    <a:pt x="2114340" y="3228382"/>
                  </a:lnTo>
                  <a:lnTo>
                    <a:pt x="2089877" y="3231229"/>
                  </a:lnTo>
                  <a:lnTo>
                    <a:pt x="2065415" y="3233760"/>
                  </a:lnTo>
                  <a:lnTo>
                    <a:pt x="2040000" y="3235975"/>
                  </a:lnTo>
                  <a:lnTo>
                    <a:pt x="2014267" y="3237556"/>
                  </a:lnTo>
                  <a:lnTo>
                    <a:pt x="1988217" y="3238822"/>
                  </a:lnTo>
                  <a:lnTo>
                    <a:pt x="1962166" y="3239771"/>
                  </a:lnTo>
                  <a:lnTo>
                    <a:pt x="1935480" y="3240087"/>
                  </a:lnTo>
                  <a:lnTo>
                    <a:pt x="1908159" y="3239771"/>
                  </a:lnTo>
                  <a:lnTo>
                    <a:pt x="1881155" y="3238822"/>
                  </a:lnTo>
                  <a:lnTo>
                    <a:pt x="1854469" y="3237556"/>
                  </a:lnTo>
                  <a:lnTo>
                    <a:pt x="1828419" y="3235658"/>
                  </a:lnTo>
                  <a:lnTo>
                    <a:pt x="1803004" y="3233760"/>
                  </a:lnTo>
                  <a:lnTo>
                    <a:pt x="1777588" y="3230913"/>
                  </a:lnTo>
                  <a:lnTo>
                    <a:pt x="1752809" y="3227750"/>
                  </a:lnTo>
                  <a:lnTo>
                    <a:pt x="1728664" y="3224270"/>
                  </a:lnTo>
                  <a:lnTo>
                    <a:pt x="1705155" y="3220474"/>
                  </a:lnTo>
                  <a:lnTo>
                    <a:pt x="1682282" y="3215728"/>
                  </a:lnTo>
                  <a:lnTo>
                    <a:pt x="1660043" y="3210983"/>
                  </a:lnTo>
                  <a:lnTo>
                    <a:pt x="1638440" y="3205921"/>
                  </a:lnTo>
                  <a:lnTo>
                    <a:pt x="1617791" y="3200227"/>
                  </a:lnTo>
                  <a:lnTo>
                    <a:pt x="1597776" y="3194533"/>
                  </a:lnTo>
                  <a:lnTo>
                    <a:pt x="1578397" y="3188206"/>
                  </a:lnTo>
                  <a:lnTo>
                    <a:pt x="1559653" y="3181563"/>
                  </a:lnTo>
                  <a:lnTo>
                    <a:pt x="1542498" y="3174287"/>
                  </a:lnTo>
                  <a:lnTo>
                    <a:pt x="1525343" y="3167327"/>
                  </a:lnTo>
                  <a:lnTo>
                    <a:pt x="1509776" y="3159734"/>
                  </a:lnTo>
                  <a:lnTo>
                    <a:pt x="1495162" y="3151826"/>
                  </a:lnTo>
                  <a:lnTo>
                    <a:pt x="1481184" y="3143601"/>
                  </a:lnTo>
                  <a:lnTo>
                    <a:pt x="1468159" y="3135376"/>
                  </a:lnTo>
                  <a:lnTo>
                    <a:pt x="1456404" y="3126834"/>
                  </a:lnTo>
                  <a:lnTo>
                    <a:pt x="1445603" y="3117660"/>
                  </a:lnTo>
                  <a:lnTo>
                    <a:pt x="1440837" y="3113547"/>
                  </a:lnTo>
                  <a:lnTo>
                    <a:pt x="1436390" y="3108802"/>
                  </a:lnTo>
                  <a:lnTo>
                    <a:pt x="1431942" y="3104373"/>
                  </a:lnTo>
                  <a:lnTo>
                    <a:pt x="1428130" y="3099628"/>
                  </a:lnTo>
                  <a:lnTo>
                    <a:pt x="1424318" y="3094883"/>
                  </a:lnTo>
                  <a:lnTo>
                    <a:pt x="1420823" y="3090138"/>
                  </a:lnTo>
                  <a:lnTo>
                    <a:pt x="1417646" y="3085392"/>
                  </a:lnTo>
                  <a:lnTo>
                    <a:pt x="1415105" y="3080331"/>
                  </a:lnTo>
                  <a:lnTo>
                    <a:pt x="1412563" y="3075585"/>
                  </a:lnTo>
                  <a:lnTo>
                    <a:pt x="1410339" y="3070524"/>
                  </a:lnTo>
                  <a:lnTo>
                    <a:pt x="1408115" y="3065779"/>
                  </a:lnTo>
                  <a:lnTo>
                    <a:pt x="1407162" y="3060717"/>
                  </a:lnTo>
                  <a:lnTo>
                    <a:pt x="1405892" y="3055655"/>
                  </a:lnTo>
                  <a:lnTo>
                    <a:pt x="1404621" y="3050594"/>
                  </a:lnTo>
                  <a:lnTo>
                    <a:pt x="1404303" y="3045532"/>
                  </a:lnTo>
                  <a:lnTo>
                    <a:pt x="1404303" y="3040471"/>
                  </a:lnTo>
                  <a:lnTo>
                    <a:pt x="1403350" y="3040471"/>
                  </a:lnTo>
                  <a:lnTo>
                    <a:pt x="1403350" y="2909186"/>
                  </a:lnTo>
                  <a:lnTo>
                    <a:pt x="1403350" y="2905389"/>
                  </a:lnTo>
                  <a:lnTo>
                    <a:pt x="1403985" y="2898113"/>
                  </a:lnTo>
                  <a:lnTo>
                    <a:pt x="1404938" y="2890837"/>
                  </a:lnTo>
                  <a:close/>
                  <a:moveTo>
                    <a:pt x="2609850" y="2805112"/>
                  </a:moveTo>
                  <a:lnTo>
                    <a:pt x="2613342" y="2810827"/>
                  </a:lnTo>
                  <a:lnTo>
                    <a:pt x="2617468" y="2816860"/>
                  </a:lnTo>
                  <a:lnTo>
                    <a:pt x="2621594" y="2822257"/>
                  </a:lnTo>
                  <a:lnTo>
                    <a:pt x="2626038" y="2828290"/>
                  </a:lnTo>
                  <a:lnTo>
                    <a:pt x="2631117" y="2833687"/>
                  </a:lnTo>
                  <a:lnTo>
                    <a:pt x="2635878" y="2839402"/>
                  </a:lnTo>
                  <a:lnTo>
                    <a:pt x="2641274" y="2844800"/>
                  </a:lnTo>
                  <a:lnTo>
                    <a:pt x="2646988" y="2850515"/>
                  </a:lnTo>
                  <a:lnTo>
                    <a:pt x="2658732" y="2860675"/>
                  </a:lnTo>
                  <a:lnTo>
                    <a:pt x="2671746" y="2870835"/>
                  </a:lnTo>
                  <a:lnTo>
                    <a:pt x="2685712" y="2880677"/>
                  </a:lnTo>
                  <a:lnTo>
                    <a:pt x="2700631" y="2889885"/>
                  </a:lnTo>
                  <a:lnTo>
                    <a:pt x="2715867" y="2898775"/>
                  </a:lnTo>
                  <a:lnTo>
                    <a:pt x="2732372" y="2907665"/>
                  </a:lnTo>
                  <a:lnTo>
                    <a:pt x="2749830" y="2915920"/>
                  </a:lnTo>
                  <a:lnTo>
                    <a:pt x="2767923" y="2923857"/>
                  </a:lnTo>
                  <a:lnTo>
                    <a:pt x="2786650" y="2931160"/>
                  </a:lnTo>
                  <a:lnTo>
                    <a:pt x="2805695" y="2938780"/>
                  </a:lnTo>
                  <a:lnTo>
                    <a:pt x="2826009" y="2945447"/>
                  </a:lnTo>
                  <a:lnTo>
                    <a:pt x="2846959" y="2951797"/>
                  </a:lnTo>
                  <a:lnTo>
                    <a:pt x="2867591" y="2957512"/>
                  </a:lnTo>
                  <a:lnTo>
                    <a:pt x="2889492" y="2963545"/>
                  </a:lnTo>
                  <a:lnTo>
                    <a:pt x="2912029" y="2968625"/>
                  </a:lnTo>
                  <a:lnTo>
                    <a:pt x="2934248" y="2973705"/>
                  </a:lnTo>
                  <a:lnTo>
                    <a:pt x="2957102" y="2978150"/>
                  </a:lnTo>
                  <a:lnTo>
                    <a:pt x="2980908" y="2982595"/>
                  </a:lnTo>
                  <a:lnTo>
                    <a:pt x="3004396" y="2986087"/>
                  </a:lnTo>
                  <a:lnTo>
                    <a:pt x="3028203" y="2989580"/>
                  </a:lnTo>
                  <a:lnTo>
                    <a:pt x="3052644" y="2992437"/>
                  </a:lnTo>
                  <a:lnTo>
                    <a:pt x="3077084" y="2994977"/>
                  </a:lnTo>
                  <a:lnTo>
                    <a:pt x="3101525" y="2997200"/>
                  </a:lnTo>
                  <a:lnTo>
                    <a:pt x="3125966" y="2999105"/>
                  </a:lnTo>
                  <a:lnTo>
                    <a:pt x="3150725" y="3000375"/>
                  </a:lnTo>
                  <a:lnTo>
                    <a:pt x="3175800" y="3001327"/>
                  </a:lnTo>
                  <a:lnTo>
                    <a:pt x="3200559" y="3001962"/>
                  </a:lnTo>
                  <a:lnTo>
                    <a:pt x="3225317" y="3002280"/>
                  </a:lnTo>
                  <a:lnTo>
                    <a:pt x="3246266" y="3002280"/>
                  </a:lnTo>
                  <a:lnTo>
                    <a:pt x="3267216" y="3001962"/>
                  </a:lnTo>
                  <a:lnTo>
                    <a:pt x="3288165" y="3001010"/>
                  </a:lnTo>
                  <a:lnTo>
                    <a:pt x="3308797" y="2999740"/>
                  </a:lnTo>
                  <a:lnTo>
                    <a:pt x="3329429" y="2998787"/>
                  </a:lnTo>
                  <a:lnTo>
                    <a:pt x="3350378" y="2997200"/>
                  </a:lnTo>
                  <a:lnTo>
                    <a:pt x="3371010" y="2995612"/>
                  </a:lnTo>
                  <a:lnTo>
                    <a:pt x="3391325" y="2993707"/>
                  </a:lnTo>
                  <a:lnTo>
                    <a:pt x="3411957" y="2991167"/>
                  </a:lnTo>
                  <a:lnTo>
                    <a:pt x="3431954" y="2988310"/>
                  </a:lnTo>
                  <a:lnTo>
                    <a:pt x="3451951" y="2985770"/>
                  </a:lnTo>
                  <a:lnTo>
                    <a:pt x="3471948" y="2982595"/>
                  </a:lnTo>
                  <a:lnTo>
                    <a:pt x="3491628" y="2979102"/>
                  </a:lnTo>
                  <a:lnTo>
                    <a:pt x="3510990" y="2975292"/>
                  </a:lnTo>
                  <a:lnTo>
                    <a:pt x="3530035" y="2971482"/>
                  </a:lnTo>
                  <a:lnTo>
                    <a:pt x="3548763" y="2967037"/>
                  </a:lnTo>
                  <a:lnTo>
                    <a:pt x="3567173" y="2962275"/>
                  </a:lnTo>
                  <a:lnTo>
                    <a:pt x="3585265" y="2957512"/>
                  </a:lnTo>
                  <a:lnTo>
                    <a:pt x="3603041" y="2953067"/>
                  </a:lnTo>
                  <a:lnTo>
                    <a:pt x="3620498" y="2947352"/>
                  </a:lnTo>
                  <a:lnTo>
                    <a:pt x="3637004" y="2941955"/>
                  </a:lnTo>
                  <a:lnTo>
                    <a:pt x="3653510" y="2935922"/>
                  </a:lnTo>
                  <a:lnTo>
                    <a:pt x="3669698" y="2929890"/>
                  </a:lnTo>
                  <a:lnTo>
                    <a:pt x="3685251" y="2923857"/>
                  </a:lnTo>
                  <a:lnTo>
                    <a:pt x="3700170" y="2916872"/>
                  </a:lnTo>
                  <a:lnTo>
                    <a:pt x="3714770" y="2909887"/>
                  </a:lnTo>
                  <a:lnTo>
                    <a:pt x="3728419" y="2902902"/>
                  </a:lnTo>
                  <a:lnTo>
                    <a:pt x="3741751" y="2895282"/>
                  </a:lnTo>
                  <a:lnTo>
                    <a:pt x="3754765" y="2887980"/>
                  </a:lnTo>
                  <a:lnTo>
                    <a:pt x="3767144" y="2880042"/>
                  </a:lnTo>
                  <a:lnTo>
                    <a:pt x="3778571" y="2871787"/>
                  </a:lnTo>
                  <a:lnTo>
                    <a:pt x="3789363" y="2863532"/>
                  </a:lnTo>
                  <a:lnTo>
                    <a:pt x="3789363" y="2971165"/>
                  </a:lnTo>
                  <a:lnTo>
                    <a:pt x="3788728" y="2971482"/>
                  </a:lnTo>
                  <a:lnTo>
                    <a:pt x="3788728" y="2975927"/>
                  </a:lnTo>
                  <a:lnTo>
                    <a:pt x="3788411" y="2980055"/>
                  </a:lnTo>
                  <a:lnTo>
                    <a:pt x="3787776" y="2985770"/>
                  </a:lnTo>
                  <a:lnTo>
                    <a:pt x="3786506" y="2991167"/>
                  </a:lnTo>
                  <a:lnTo>
                    <a:pt x="3785237" y="2996247"/>
                  </a:lnTo>
                  <a:lnTo>
                    <a:pt x="3783332" y="3001962"/>
                  </a:lnTo>
                  <a:lnTo>
                    <a:pt x="3781428" y="3007360"/>
                  </a:lnTo>
                  <a:lnTo>
                    <a:pt x="3778571" y="3012758"/>
                  </a:lnTo>
                  <a:lnTo>
                    <a:pt x="3775714" y="3018155"/>
                  </a:lnTo>
                  <a:lnTo>
                    <a:pt x="3772540" y="3023235"/>
                  </a:lnTo>
                  <a:lnTo>
                    <a:pt x="3769048" y="3028633"/>
                  </a:lnTo>
                  <a:lnTo>
                    <a:pt x="3765557" y="3033713"/>
                  </a:lnTo>
                  <a:lnTo>
                    <a:pt x="3761113" y="3038793"/>
                  </a:lnTo>
                  <a:lnTo>
                    <a:pt x="3756987" y="3043555"/>
                  </a:lnTo>
                  <a:lnTo>
                    <a:pt x="3752226" y="3048635"/>
                  </a:lnTo>
                  <a:lnTo>
                    <a:pt x="3747147" y="3054033"/>
                  </a:lnTo>
                  <a:lnTo>
                    <a:pt x="3741433" y="3058795"/>
                  </a:lnTo>
                  <a:lnTo>
                    <a:pt x="3736037" y="3063240"/>
                  </a:lnTo>
                  <a:lnTo>
                    <a:pt x="3723658" y="3072765"/>
                  </a:lnTo>
                  <a:lnTo>
                    <a:pt x="3710327" y="3082290"/>
                  </a:lnTo>
                  <a:lnTo>
                    <a:pt x="3696043" y="3090863"/>
                  </a:lnTo>
                  <a:lnTo>
                    <a:pt x="3680490" y="3099753"/>
                  </a:lnTo>
                  <a:lnTo>
                    <a:pt x="3663667" y="3108325"/>
                  </a:lnTo>
                  <a:lnTo>
                    <a:pt x="3646526" y="3116263"/>
                  </a:lnTo>
                  <a:lnTo>
                    <a:pt x="3627799" y="3124200"/>
                  </a:lnTo>
                  <a:lnTo>
                    <a:pt x="3608754" y="3131503"/>
                  </a:lnTo>
                  <a:lnTo>
                    <a:pt x="3588122" y="3138170"/>
                  </a:lnTo>
                  <a:lnTo>
                    <a:pt x="3566855" y="3145155"/>
                  </a:lnTo>
                  <a:lnTo>
                    <a:pt x="3544636" y="3151188"/>
                  </a:lnTo>
                  <a:lnTo>
                    <a:pt x="3522417" y="3157538"/>
                  </a:lnTo>
                  <a:lnTo>
                    <a:pt x="3498611" y="3163253"/>
                  </a:lnTo>
                  <a:lnTo>
                    <a:pt x="3474170" y="3168333"/>
                  </a:lnTo>
                  <a:lnTo>
                    <a:pt x="3449412" y="3172778"/>
                  </a:lnTo>
                  <a:lnTo>
                    <a:pt x="3423701" y="3176905"/>
                  </a:lnTo>
                  <a:lnTo>
                    <a:pt x="3397356" y="3181033"/>
                  </a:lnTo>
                  <a:lnTo>
                    <a:pt x="3370376" y="3184208"/>
                  </a:lnTo>
                  <a:lnTo>
                    <a:pt x="3343395" y="3187383"/>
                  </a:lnTo>
                  <a:lnTo>
                    <a:pt x="3315146" y="3189605"/>
                  </a:lnTo>
                  <a:lnTo>
                    <a:pt x="3286896" y="3191193"/>
                  </a:lnTo>
                  <a:lnTo>
                    <a:pt x="3258011" y="3192780"/>
                  </a:lnTo>
                  <a:lnTo>
                    <a:pt x="3228491" y="3193415"/>
                  </a:lnTo>
                  <a:lnTo>
                    <a:pt x="3198972" y="3194050"/>
                  </a:lnTo>
                  <a:lnTo>
                    <a:pt x="3168500" y="3193415"/>
                  </a:lnTo>
                  <a:lnTo>
                    <a:pt x="3138663" y="3192780"/>
                  </a:lnTo>
                  <a:lnTo>
                    <a:pt x="3109143" y="3191193"/>
                  </a:lnTo>
                  <a:lnTo>
                    <a:pt x="3080259" y="3189288"/>
                  </a:lnTo>
                  <a:lnTo>
                    <a:pt x="3051374" y="3186748"/>
                  </a:lnTo>
                  <a:lnTo>
                    <a:pt x="3023441" y="3183573"/>
                  </a:lnTo>
                  <a:lnTo>
                    <a:pt x="2996144" y="3180080"/>
                  </a:lnTo>
                  <a:lnTo>
                    <a:pt x="2969481" y="3176270"/>
                  </a:lnTo>
                  <a:lnTo>
                    <a:pt x="2943453" y="3171825"/>
                  </a:lnTo>
                  <a:lnTo>
                    <a:pt x="2917742" y="3167063"/>
                  </a:lnTo>
                  <a:lnTo>
                    <a:pt x="2892984" y="3161665"/>
                  </a:lnTo>
                  <a:lnTo>
                    <a:pt x="2869178" y="3155633"/>
                  </a:lnTo>
                  <a:lnTo>
                    <a:pt x="2846007" y="3149918"/>
                  </a:lnTo>
                  <a:lnTo>
                    <a:pt x="2823470" y="3142933"/>
                  </a:lnTo>
                  <a:lnTo>
                    <a:pt x="2802203" y="3135948"/>
                  </a:lnTo>
                  <a:lnTo>
                    <a:pt x="2781889" y="3128328"/>
                  </a:lnTo>
                  <a:lnTo>
                    <a:pt x="2762527" y="3121025"/>
                  </a:lnTo>
                  <a:lnTo>
                    <a:pt x="2743799" y="3112770"/>
                  </a:lnTo>
                  <a:lnTo>
                    <a:pt x="2726024" y="3104515"/>
                  </a:lnTo>
                  <a:lnTo>
                    <a:pt x="2709518" y="3095625"/>
                  </a:lnTo>
                  <a:lnTo>
                    <a:pt x="2694600" y="3086735"/>
                  </a:lnTo>
                  <a:lnTo>
                    <a:pt x="2679999" y="3077210"/>
                  </a:lnTo>
                  <a:lnTo>
                    <a:pt x="2666985" y="3067685"/>
                  </a:lnTo>
                  <a:lnTo>
                    <a:pt x="2660954" y="3062923"/>
                  </a:lnTo>
                  <a:lnTo>
                    <a:pt x="2655240" y="3057843"/>
                  </a:lnTo>
                  <a:lnTo>
                    <a:pt x="2650162" y="3052763"/>
                  </a:lnTo>
                  <a:lnTo>
                    <a:pt x="2645083" y="3048000"/>
                  </a:lnTo>
                  <a:lnTo>
                    <a:pt x="2639687" y="3042603"/>
                  </a:lnTo>
                  <a:lnTo>
                    <a:pt x="2635561" y="3037205"/>
                  </a:lnTo>
                  <a:lnTo>
                    <a:pt x="2631434" y="3032125"/>
                  </a:lnTo>
                  <a:lnTo>
                    <a:pt x="2627625" y="3027045"/>
                  </a:lnTo>
                  <a:lnTo>
                    <a:pt x="2624134" y="3021648"/>
                  </a:lnTo>
                  <a:lnTo>
                    <a:pt x="2620960" y="3015933"/>
                  </a:lnTo>
                  <a:lnTo>
                    <a:pt x="2618103" y="3010535"/>
                  </a:lnTo>
                  <a:lnTo>
                    <a:pt x="2615881" y="3005137"/>
                  </a:lnTo>
                  <a:lnTo>
                    <a:pt x="2613659" y="2999422"/>
                  </a:lnTo>
                  <a:lnTo>
                    <a:pt x="2612072" y="2994025"/>
                  </a:lnTo>
                  <a:lnTo>
                    <a:pt x="2610485" y="2988310"/>
                  </a:lnTo>
                  <a:lnTo>
                    <a:pt x="2609850" y="2982912"/>
                  </a:lnTo>
                  <a:lnTo>
                    <a:pt x="2609215" y="2976880"/>
                  </a:lnTo>
                  <a:lnTo>
                    <a:pt x="2609215" y="2971482"/>
                  </a:lnTo>
                  <a:lnTo>
                    <a:pt x="2608580" y="2971482"/>
                  </a:lnTo>
                  <a:lnTo>
                    <a:pt x="2608580" y="2825115"/>
                  </a:lnTo>
                  <a:lnTo>
                    <a:pt x="2608263" y="2821305"/>
                  </a:lnTo>
                  <a:lnTo>
                    <a:pt x="2608580" y="2812732"/>
                  </a:lnTo>
                  <a:lnTo>
                    <a:pt x="2609850" y="2805112"/>
                  </a:lnTo>
                  <a:close/>
                  <a:moveTo>
                    <a:pt x="3151360" y="2793804"/>
                  </a:moveTo>
                  <a:lnTo>
                    <a:pt x="3151360" y="2908645"/>
                  </a:lnTo>
                  <a:lnTo>
                    <a:pt x="3174848" y="2908962"/>
                  </a:lnTo>
                  <a:lnTo>
                    <a:pt x="3198972" y="2909280"/>
                  </a:lnTo>
                  <a:lnTo>
                    <a:pt x="3231983" y="2908962"/>
                  </a:lnTo>
                  <a:lnTo>
                    <a:pt x="3231983" y="2794121"/>
                  </a:lnTo>
                  <a:lnTo>
                    <a:pt x="3198972" y="2794755"/>
                  </a:lnTo>
                  <a:lnTo>
                    <a:pt x="3174848" y="2794121"/>
                  </a:lnTo>
                  <a:lnTo>
                    <a:pt x="3151360" y="2793804"/>
                  </a:lnTo>
                  <a:close/>
                  <a:moveTo>
                    <a:pt x="2989478" y="2779528"/>
                  </a:moveTo>
                  <a:lnTo>
                    <a:pt x="2989478" y="2894687"/>
                  </a:lnTo>
                  <a:lnTo>
                    <a:pt x="3009158" y="2897542"/>
                  </a:lnTo>
                  <a:lnTo>
                    <a:pt x="3029472" y="2899762"/>
                  </a:lnTo>
                  <a:lnTo>
                    <a:pt x="3049469" y="2902300"/>
                  </a:lnTo>
                  <a:lnTo>
                    <a:pt x="3070419" y="2903887"/>
                  </a:lnTo>
                  <a:lnTo>
                    <a:pt x="3070419" y="2789045"/>
                  </a:lnTo>
                  <a:lnTo>
                    <a:pt x="3049469" y="2787142"/>
                  </a:lnTo>
                  <a:lnTo>
                    <a:pt x="3029472" y="2784921"/>
                  </a:lnTo>
                  <a:lnTo>
                    <a:pt x="3009158" y="2782383"/>
                  </a:lnTo>
                  <a:lnTo>
                    <a:pt x="2989478" y="2779528"/>
                  </a:lnTo>
                  <a:close/>
                  <a:moveTo>
                    <a:pt x="2827597" y="2743045"/>
                  </a:moveTo>
                  <a:lnTo>
                    <a:pt x="2827597" y="2859790"/>
                  </a:lnTo>
                  <a:lnTo>
                    <a:pt x="2846959" y="2865500"/>
                  </a:lnTo>
                  <a:lnTo>
                    <a:pt x="2866956" y="2870576"/>
                  </a:lnTo>
                  <a:lnTo>
                    <a:pt x="2887588" y="2875969"/>
                  </a:lnTo>
                  <a:lnTo>
                    <a:pt x="2908220" y="2880411"/>
                  </a:lnTo>
                  <a:lnTo>
                    <a:pt x="2908220" y="2764618"/>
                  </a:lnTo>
                  <a:lnTo>
                    <a:pt x="2887588" y="2759542"/>
                  </a:lnTo>
                  <a:lnTo>
                    <a:pt x="2866956" y="2754466"/>
                  </a:lnTo>
                  <a:lnTo>
                    <a:pt x="2846959" y="2748755"/>
                  </a:lnTo>
                  <a:lnTo>
                    <a:pt x="2827597" y="2743045"/>
                  </a:lnTo>
                  <a:close/>
                  <a:moveTo>
                    <a:pt x="1998663" y="2711450"/>
                  </a:moveTo>
                  <a:lnTo>
                    <a:pt x="2032589" y="2718179"/>
                  </a:lnTo>
                  <a:lnTo>
                    <a:pt x="2039311" y="2719781"/>
                  </a:lnTo>
                  <a:lnTo>
                    <a:pt x="2045072" y="2721383"/>
                  </a:lnTo>
                  <a:lnTo>
                    <a:pt x="2050513" y="2723306"/>
                  </a:lnTo>
                  <a:lnTo>
                    <a:pt x="2054674" y="2725228"/>
                  </a:lnTo>
                  <a:lnTo>
                    <a:pt x="2058834" y="2727791"/>
                  </a:lnTo>
                  <a:lnTo>
                    <a:pt x="2062675" y="2730034"/>
                  </a:lnTo>
                  <a:lnTo>
                    <a:pt x="2069716" y="2735161"/>
                  </a:lnTo>
                  <a:lnTo>
                    <a:pt x="2072597" y="2738045"/>
                  </a:lnTo>
                  <a:lnTo>
                    <a:pt x="2074517" y="2740287"/>
                  </a:lnTo>
                  <a:lnTo>
                    <a:pt x="2076118" y="2742851"/>
                  </a:lnTo>
                  <a:lnTo>
                    <a:pt x="2077398" y="2745734"/>
                  </a:lnTo>
                  <a:lnTo>
                    <a:pt x="2078038" y="2747977"/>
                  </a:lnTo>
                  <a:lnTo>
                    <a:pt x="2078038" y="2750861"/>
                  </a:lnTo>
                  <a:lnTo>
                    <a:pt x="2077718" y="2753104"/>
                  </a:lnTo>
                  <a:lnTo>
                    <a:pt x="2077078" y="2755988"/>
                  </a:lnTo>
                  <a:lnTo>
                    <a:pt x="2075478" y="2758231"/>
                  </a:lnTo>
                  <a:lnTo>
                    <a:pt x="2073877" y="2760794"/>
                  </a:lnTo>
                  <a:lnTo>
                    <a:pt x="2071317" y="2763037"/>
                  </a:lnTo>
                  <a:lnTo>
                    <a:pt x="2068756" y="2764959"/>
                  </a:lnTo>
                  <a:lnTo>
                    <a:pt x="2065876" y="2767522"/>
                  </a:lnTo>
                  <a:lnTo>
                    <a:pt x="2062355" y="2769445"/>
                  </a:lnTo>
                  <a:lnTo>
                    <a:pt x="2058194" y="2771047"/>
                  </a:lnTo>
                  <a:lnTo>
                    <a:pt x="2054354" y="2772649"/>
                  </a:lnTo>
                  <a:lnTo>
                    <a:pt x="2048272" y="2774572"/>
                  </a:lnTo>
                  <a:lnTo>
                    <a:pt x="2041871" y="2776174"/>
                  </a:lnTo>
                  <a:lnTo>
                    <a:pt x="2035790" y="2777776"/>
                  </a:lnTo>
                  <a:lnTo>
                    <a:pt x="2028429" y="2779057"/>
                  </a:lnTo>
                  <a:lnTo>
                    <a:pt x="2014026" y="2780659"/>
                  </a:lnTo>
                  <a:lnTo>
                    <a:pt x="1998663" y="2781300"/>
                  </a:lnTo>
                  <a:lnTo>
                    <a:pt x="1998663" y="2711450"/>
                  </a:lnTo>
                  <a:close/>
                  <a:moveTo>
                    <a:pt x="3717945" y="2699583"/>
                  </a:moveTo>
                  <a:lnTo>
                    <a:pt x="3711914" y="2703073"/>
                  </a:lnTo>
                  <a:lnTo>
                    <a:pt x="3704931" y="2707197"/>
                  </a:lnTo>
                  <a:lnTo>
                    <a:pt x="3696678" y="2710686"/>
                  </a:lnTo>
                  <a:lnTo>
                    <a:pt x="3688425" y="2714493"/>
                  </a:lnTo>
                  <a:lnTo>
                    <a:pt x="3671285" y="2721155"/>
                  </a:lnTo>
                  <a:lnTo>
                    <a:pt x="3656684" y="2726866"/>
                  </a:lnTo>
                  <a:lnTo>
                    <a:pt x="3656684" y="2827749"/>
                  </a:lnTo>
                  <a:lnTo>
                    <a:pt x="3665254" y="2823307"/>
                  </a:lnTo>
                  <a:lnTo>
                    <a:pt x="3674142" y="2818549"/>
                  </a:lnTo>
                  <a:lnTo>
                    <a:pt x="3682394" y="2813790"/>
                  </a:lnTo>
                  <a:lnTo>
                    <a:pt x="3690647" y="2808714"/>
                  </a:lnTo>
                  <a:lnTo>
                    <a:pt x="3698582" y="2803321"/>
                  </a:lnTo>
                  <a:lnTo>
                    <a:pt x="3705566" y="2798245"/>
                  </a:lnTo>
                  <a:lnTo>
                    <a:pt x="3711914" y="2792535"/>
                  </a:lnTo>
                  <a:lnTo>
                    <a:pt x="3717945" y="2787776"/>
                  </a:lnTo>
                  <a:lnTo>
                    <a:pt x="3717945" y="2699583"/>
                  </a:lnTo>
                  <a:close/>
                  <a:moveTo>
                    <a:pt x="2490788" y="2694304"/>
                  </a:moveTo>
                  <a:lnTo>
                    <a:pt x="2490788" y="2826893"/>
                  </a:lnTo>
                  <a:lnTo>
                    <a:pt x="2490471" y="2827210"/>
                  </a:lnTo>
                  <a:lnTo>
                    <a:pt x="2489836" y="2835140"/>
                  </a:lnTo>
                  <a:lnTo>
                    <a:pt x="2489519" y="2839898"/>
                  </a:lnTo>
                  <a:lnTo>
                    <a:pt x="2488250" y="2844973"/>
                  </a:lnTo>
                  <a:lnTo>
                    <a:pt x="2487298" y="2849731"/>
                  </a:lnTo>
                  <a:lnTo>
                    <a:pt x="2485711" y="2854807"/>
                  </a:lnTo>
                  <a:lnTo>
                    <a:pt x="2483490" y="2859565"/>
                  </a:lnTo>
                  <a:lnTo>
                    <a:pt x="2481269" y="2864323"/>
                  </a:lnTo>
                  <a:lnTo>
                    <a:pt x="2479048" y="2869080"/>
                  </a:lnTo>
                  <a:lnTo>
                    <a:pt x="2475874" y="2873838"/>
                  </a:lnTo>
                  <a:lnTo>
                    <a:pt x="2472701" y="2878279"/>
                  </a:lnTo>
                  <a:lnTo>
                    <a:pt x="2469528" y="2883037"/>
                  </a:lnTo>
                  <a:lnTo>
                    <a:pt x="2465403" y="2887795"/>
                  </a:lnTo>
                  <a:lnTo>
                    <a:pt x="2461595" y="2892236"/>
                  </a:lnTo>
                  <a:lnTo>
                    <a:pt x="2453028" y="2901435"/>
                  </a:lnTo>
                  <a:lnTo>
                    <a:pt x="2443191" y="2909999"/>
                  </a:lnTo>
                  <a:lnTo>
                    <a:pt x="2432086" y="2918563"/>
                  </a:lnTo>
                  <a:lnTo>
                    <a:pt x="2419710" y="2926811"/>
                  </a:lnTo>
                  <a:lnTo>
                    <a:pt x="2406701" y="2934740"/>
                  </a:lnTo>
                  <a:lnTo>
                    <a:pt x="2393056" y="2942670"/>
                  </a:lnTo>
                  <a:lnTo>
                    <a:pt x="2378143" y="2950283"/>
                  </a:lnTo>
                  <a:lnTo>
                    <a:pt x="2362277" y="2957579"/>
                  </a:lnTo>
                  <a:lnTo>
                    <a:pt x="2345777" y="2964240"/>
                  </a:lnTo>
                  <a:lnTo>
                    <a:pt x="2328325" y="2970901"/>
                  </a:lnTo>
                  <a:lnTo>
                    <a:pt x="2309921" y="2977245"/>
                  </a:lnTo>
                  <a:lnTo>
                    <a:pt x="2290882" y="2983589"/>
                  </a:lnTo>
                  <a:lnTo>
                    <a:pt x="2270892" y="2989298"/>
                  </a:lnTo>
                  <a:lnTo>
                    <a:pt x="2250267" y="2994691"/>
                  </a:lnTo>
                  <a:lnTo>
                    <a:pt x="2229324" y="2999449"/>
                  </a:lnTo>
                  <a:lnTo>
                    <a:pt x="2207430" y="3004207"/>
                  </a:lnTo>
                  <a:lnTo>
                    <a:pt x="2184901" y="3008330"/>
                  </a:lnTo>
                  <a:lnTo>
                    <a:pt x="2162054" y="3012137"/>
                  </a:lnTo>
                  <a:lnTo>
                    <a:pt x="2138256" y="3015626"/>
                  </a:lnTo>
                  <a:lnTo>
                    <a:pt x="2113823" y="3018798"/>
                  </a:lnTo>
                  <a:lnTo>
                    <a:pt x="2089390" y="3021018"/>
                  </a:lnTo>
                  <a:lnTo>
                    <a:pt x="2064323" y="3023556"/>
                  </a:lnTo>
                  <a:lnTo>
                    <a:pt x="2038621" y="3025142"/>
                  </a:lnTo>
                  <a:lnTo>
                    <a:pt x="2012601" y="3026093"/>
                  </a:lnTo>
                  <a:lnTo>
                    <a:pt x="1986582" y="3027045"/>
                  </a:lnTo>
                  <a:lnTo>
                    <a:pt x="1959928" y="3027362"/>
                  </a:lnTo>
                  <a:lnTo>
                    <a:pt x="1932639" y="3027045"/>
                  </a:lnTo>
                  <a:lnTo>
                    <a:pt x="1905350" y="3026093"/>
                  </a:lnTo>
                  <a:lnTo>
                    <a:pt x="1879014" y="3025142"/>
                  </a:lnTo>
                  <a:lnTo>
                    <a:pt x="1852994" y="3022921"/>
                  </a:lnTo>
                  <a:lnTo>
                    <a:pt x="1827292" y="3021018"/>
                  </a:lnTo>
                  <a:lnTo>
                    <a:pt x="1802224" y="3018481"/>
                  </a:lnTo>
                  <a:lnTo>
                    <a:pt x="1777157" y="3015309"/>
                  </a:lnTo>
                  <a:lnTo>
                    <a:pt x="1753359" y="3011502"/>
                  </a:lnTo>
                  <a:lnTo>
                    <a:pt x="1729560" y="3007379"/>
                  </a:lnTo>
                  <a:lnTo>
                    <a:pt x="1706714" y="3002938"/>
                  </a:lnTo>
                  <a:lnTo>
                    <a:pt x="1684502" y="2998180"/>
                  </a:lnTo>
                  <a:lnTo>
                    <a:pt x="1662925" y="2993105"/>
                  </a:lnTo>
                  <a:lnTo>
                    <a:pt x="1641983" y="2987712"/>
                  </a:lnTo>
                  <a:lnTo>
                    <a:pt x="1622309" y="2981686"/>
                  </a:lnTo>
                  <a:lnTo>
                    <a:pt x="1602953" y="2975342"/>
                  </a:lnTo>
                  <a:lnTo>
                    <a:pt x="1584549" y="2968681"/>
                  </a:lnTo>
                  <a:lnTo>
                    <a:pt x="1566780" y="2961702"/>
                  </a:lnTo>
                  <a:lnTo>
                    <a:pt x="1550280" y="2954407"/>
                  </a:lnTo>
                  <a:lnTo>
                    <a:pt x="1534414" y="2947111"/>
                  </a:lnTo>
                  <a:lnTo>
                    <a:pt x="1519501" y="2939181"/>
                  </a:lnTo>
                  <a:lnTo>
                    <a:pt x="1505539" y="2930934"/>
                  </a:lnTo>
                  <a:lnTo>
                    <a:pt x="1493164" y="2922687"/>
                  </a:lnTo>
                  <a:lnTo>
                    <a:pt x="1481106" y="2913805"/>
                  </a:lnTo>
                  <a:lnTo>
                    <a:pt x="1470635" y="2904924"/>
                  </a:lnTo>
                  <a:lnTo>
                    <a:pt x="1465875" y="2900483"/>
                  </a:lnTo>
                  <a:lnTo>
                    <a:pt x="1461116" y="2895725"/>
                  </a:lnTo>
                  <a:lnTo>
                    <a:pt x="1456673" y="2891284"/>
                  </a:lnTo>
                  <a:lnTo>
                    <a:pt x="1452866" y="2886844"/>
                  </a:lnTo>
                  <a:lnTo>
                    <a:pt x="1449375" y="2882086"/>
                  </a:lnTo>
                  <a:lnTo>
                    <a:pt x="1445885" y="2877328"/>
                  </a:lnTo>
                  <a:lnTo>
                    <a:pt x="1442712" y="2872252"/>
                  </a:lnTo>
                  <a:lnTo>
                    <a:pt x="1439856" y="2867494"/>
                  </a:lnTo>
                  <a:lnTo>
                    <a:pt x="1437000" y="2862737"/>
                  </a:lnTo>
                  <a:lnTo>
                    <a:pt x="1435096" y="2857661"/>
                  </a:lnTo>
                  <a:lnTo>
                    <a:pt x="1433192" y="2852269"/>
                  </a:lnTo>
                  <a:lnTo>
                    <a:pt x="1431606" y="2847828"/>
                  </a:lnTo>
                  <a:lnTo>
                    <a:pt x="1430337" y="2842436"/>
                  </a:lnTo>
                  <a:lnTo>
                    <a:pt x="1429702" y="2837361"/>
                  </a:lnTo>
                  <a:lnTo>
                    <a:pt x="1429385" y="2832286"/>
                  </a:lnTo>
                  <a:lnTo>
                    <a:pt x="1428750" y="2827210"/>
                  </a:lnTo>
                  <a:lnTo>
                    <a:pt x="1428750" y="2700014"/>
                  </a:lnTo>
                  <a:lnTo>
                    <a:pt x="1429702" y="2705406"/>
                  </a:lnTo>
                  <a:lnTo>
                    <a:pt x="1430654" y="2711433"/>
                  </a:lnTo>
                  <a:lnTo>
                    <a:pt x="1432240" y="2716825"/>
                  </a:lnTo>
                  <a:lnTo>
                    <a:pt x="1434462" y="2722218"/>
                  </a:lnTo>
                  <a:lnTo>
                    <a:pt x="1436683" y="2728245"/>
                  </a:lnTo>
                  <a:lnTo>
                    <a:pt x="1439539" y="2733320"/>
                  </a:lnTo>
                  <a:lnTo>
                    <a:pt x="1442712" y="2739029"/>
                  </a:lnTo>
                  <a:lnTo>
                    <a:pt x="1446202" y="2744422"/>
                  </a:lnTo>
                  <a:lnTo>
                    <a:pt x="1449692" y="2749497"/>
                  </a:lnTo>
                  <a:lnTo>
                    <a:pt x="1454135" y="2755206"/>
                  </a:lnTo>
                  <a:lnTo>
                    <a:pt x="1458894" y="2760282"/>
                  </a:lnTo>
                  <a:lnTo>
                    <a:pt x="1463654" y="2765357"/>
                  </a:lnTo>
                  <a:lnTo>
                    <a:pt x="1468731" y="2770432"/>
                  </a:lnTo>
                  <a:lnTo>
                    <a:pt x="1474125" y="2775507"/>
                  </a:lnTo>
                  <a:lnTo>
                    <a:pt x="1480154" y="2780265"/>
                  </a:lnTo>
                  <a:lnTo>
                    <a:pt x="1480154" y="2879231"/>
                  </a:lnTo>
                  <a:lnTo>
                    <a:pt x="1482375" y="2882086"/>
                  </a:lnTo>
                  <a:lnTo>
                    <a:pt x="1484914" y="2884623"/>
                  </a:lnTo>
                  <a:lnTo>
                    <a:pt x="1491895" y="2890650"/>
                  </a:lnTo>
                  <a:lnTo>
                    <a:pt x="1500145" y="2896994"/>
                  </a:lnTo>
                  <a:lnTo>
                    <a:pt x="1509664" y="2903338"/>
                  </a:lnTo>
                  <a:lnTo>
                    <a:pt x="1519818" y="2909682"/>
                  </a:lnTo>
                  <a:lnTo>
                    <a:pt x="1530924" y="2915709"/>
                  </a:lnTo>
                  <a:lnTo>
                    <a:pt x="1542030" y="2921735"/>
                  </a:lnTo>
                  <a:lnTo>
                    <a:pt x="1553136" y="2926811"/>
                  </a:lnTo>
                  <a:lnTo>
                    <a:pt x="1553136" y="2824673"/>
                  </a:lnTo>
                  <a:lnTo>
                    <a:pt x="1569953" y="2832286"/>
                  </a:lnTo>
                  <a:lnTo>
                    <a:pt x="1587723" y="2839264"/>
                  </a:lnTo>
                  <a:lnTo>
                    <a:pt x="1606127" y="2846242"/>
                  </a:lnTo>
                  <a:lnTo>
                    <a:pt x="1625482" y="2852269"/>
                  </a:lnTo>
                  <a:lnTo>
                    <a:pt x="1625482" y="2953772"/>
                  </a:lnTo>
                  <a:lnTo>
                    <a:pt x="1642935" y="2958847"/>
                  </a:lnTo>
                  <a:lnTo>
                    <a:pt x="1661021" y="2963605"/>
                  </a:lnTo>
                  <a:lnTo>
                    <a:pt x="1679425" y="2968363"/>
                  </a:lnTo>
                  <a:lnTo>
                    <a:pt x="1698464" y="2972487"/>
                  </a:lnTo>
                  <a:lnTo>
                    <a:pt x="1698464" y="2871618"/>
                  </a:lnTo>
                  <a:lnTo>
                    <a:pt x="1716233" y="2875424"/>
                  </a:lnTo>
                  <a:lnTo>
                    <a:pt x="1734320" y="2878914"/>
                  </a:lnTo>
                  <a:lnTo>
                    <a:pt x="1752407" y="2882086"/>
                  </a:lnTo>
                  <a:lnTo>
                    <a:pt x="1771445" y="2885258"/>
                  </a:lnTo>
                  <a:lnTo>
                    <a:pt x="1771445" y="2985175"/>
                  </a:lnTo>
                  <a:lnTo>
                    <a:pt x="1789215" y="2987712"/>
                  </a:lnTo>
                  <a:lnTo>
                    <a:pt x="1807301" y="2989933"/>
                  </a:lnTo>
                  <a:lnTo>
                    <a:pt x="1825388" y="2991836"/>
                  </a:lnTo>
                  <a:lnTo>
                    <a:pt x="1843792" y="2993422"/>
                  </a:lnTo>
                  <a:lnTo>
                    <a:pt x="1843792" y="2893505"/>
                  </a:lnTo>
                  <a:lnTo>
                    <a:pt x="1861879" y="2895091"/>
                  </a:lnTo>
                  <a:lnTo>
                    <a:pt x="1880283" y="2896042"/>
                  </a:lnTo>
                  <a:lnTo>
                    <a:pt x="1898369" y="2896994"/>
                  </a:lnTo>
                  <a:lnTo>
                    <a:pt x="1916773" y="2897628"/>
                  </a:lnTo>
                  <a:lnTo>
                    <a:pt x="1916773" y="2997546"/>
                  </a:lnTo>
                  <a:lnTo>
                    <a:pt x="1938033" y="2997863"/>
                  </a:lnTo>
                  <a:lnTo>
                    <a:pt x="1959928" y="2998180"/>
                  </a:lnTo>
                  <a:lnTo>
                    <a:pt x="1989755" y="2997863"/>
                  </a:lnTo>
                  <a:lnTo>
                    <a:pt x="1989755" y="2898263"/>
                  </a:lnTo>
                  <a:lnTo>
                    <a:pt x="2018630" y="2896994"/>
                  </a:lnTo>
                  <a:lnTo>
                    <a:pt x="2046553" y="2895408"/>
                  </a:lnTo>
                  <a:lnTo>
                    <a:pt x="2074159" y="2893505"/>
                  </a:lnTo>
                  <a:lnTo>
                    <a:pt x="2101448" y="2890967"/>
                  </a:lnTo>
                  <a:lnTo>
                    <a:pt x="2128102" y="2887795"/>
                  </a:lnTo>
                  <a:lnTo>
                    <a:pt x="2154122" y="2883989"/>
                  </a:lnTo>
                  <a:lnTo>
                    <a:pt x="2179189" y="2879865"/>
                  </a:lnTo>
                  <a:lnTo>
                    <a:pt x="2204257" y="2875424"/>
                  </a:lnTo>
                  <a:lnTo>
                    <a:pt x="2228372" y="2870032"/>
                  </a:lnTo>
                  <a:lnTo>
                    <a:pt x="2251219" y="2864640"/>
                  </a:lnTo>
                  <a:lnTo>
                    <a:pt x="2273430" y="2858613"/>
                  </a:lnTo>
                  <a:lnTo>
                    <a:pt x="2294690" y="2851952"/>
                  </a:lnTo>
                  <a:lnTo>
                    <a:pt x="2315633" y="2845291"/>
                  </a:lnTo>
                  <a:lnTo>
                    <a:pt x="2335306" y="2838312"/>
                  </a:lnTo>
                  <a:lnTo>
                    <a:pt x="2354027" y="2830382"/>
                  </a:lnTo>
                  <a:lnTo>
                    <a:pt x="2371797" y="2822452"/>
                  </a:lnTo>
                  <a:lnTo>
                    <a:pt x="2371797" y="2924590"/>
                  </a:lnTo>
                  <a:lnTo>
                    <a:pt x="2379729" y="2921101"/>
                  </a:lnTo>
                  <a:lnTo>
                    <a:pt x="2387028" y="2916660"/>
                  </a:lnTo>
                  <a:lnTo>
                    <a:pt x="2394643" y="2912219"/>
                  </a:lnTo>
                  <a:lnTo>
                    <a:pt x="2401941" y="2907461"/>
                  </a:lnTo>
                  <a:lnTo>
                    <a:pt x="2409239" y="2902703"/>
                  </a:lnTo>
                  <a:lnTo>
                    <a:pt x="2415585" y="2898263"/>
                  </a:lnTo>
                  <a:lnTo>
                    <a:pt x="2421297" y="2893505"/>
                  </a:lnTo>
                  <a:lnTo>
                    <a:pt x="2426374" y="2889064"/>
                  </a:lnTo>
                  <a:lnTo>
                    <a:pt x="2426374" y="2791050"/>
                  </a:lnTo>
                  <a:lnTo>
                    <a:pt x="2433989" y="2785340"/>
                  </a:lnTo>
                  <a:lnTo>
                    <a:pt x="2440653" y="2779948"/>
                  </a:lnTo>
                  <a:lnTo>
                    <a:pt x="2447316" y="2774238"/>
                  </a:lnTo>
                  <a:lnTo>
                    <a:pt x="2453345" y="2768529"/>
                  </a:lnTo>
                  <a:lnTo>
                    <a:pt x="2459057" y="2762819"/>
                  </a:lnTo>
                  <a:lnTo>
                    <a:pt x="2464451" y="2757110"/>
                  </a:lnTo>
                  <a:lnTo>
                    <a:pt x="2469211" y="2751083"/>
                  </a:lnTo>
                  <a:lnTo>
                    <a:pt x="2473336" y="2744739"/>
                  </a:lnTo>
                  <a:lnTo>
                    <a:pt x="2477461" y="2739029"/>
                  </a:lnTo>
                  <a:lnTo>
                    <a:pt x="2480634" y="2732685"/>
                  </a:lnTo>
                  <a:lnTo>
                    <a:pt x="2483490" y="2726341"/>
                  </a:lnTo>
                  <a:lnTo>
                    <a:pt x="2486028" y="2719997"/>
                  </a:lnTo>
                  <a:lnTo>
                    <a:pt x="2487932" y="2713654"/>
                  </a:lnTo>
                  <a:lnTo>
                    <a:pt x="2489519" y="2707310"/>
                  </a:lnTo>
                  <a:lnTo>
                    <a:pt x="2490471" y="2700966"/>
                  </a:lnTo>
                  <a:lnTo>
                    <a:pt x="2490788" y="2694304"/>
                  </a:lnTo>
                  <a:close/>
                  <a:moveTo>
                    <a:pt x="2490470" y="2686155"/>
                  </a:moveTo>
                  <a:lnTo>
                    <a:pt x="2490788" y="2691795"/>
                  </a:lnTo>
                  <a:lnTo>
                    <a:pt x="2490470" y="2693988"/>
                  </a:lnTo>
                  <a:lnTo>
                    <a:pt x="2490470" y="2690542"/>
                  </a:lnTo>
                  <a:lnTo>
                    <a:pt x="2490470" y="2686155"/>
                  </a:lnTo>
                  <a:close/>
                  <a:moveTo>
                    <a:pt x="2490416" y="2685242"/>
                  </a:moveTo>
                  <a:lnTo>
                    <a:pt x="2490470" y="2685528"/>
                  </a:lnTo>
                  <a:lnTo>
                    <a:pt x="2490470" y="2686155"/>
                  </a:lnTo>
                  <a:lnTo>
                    <a:pt x="2490416" y="2685242"/>
                  </a:lnTo>
                  <a:close/>
                  <a:moveTo>
                    <a:pt x="1427957" y="2683026"/>
                  </a:moveTo>
                  <a:lnTo>
                    <a:pt x="1427516" y="2686071"/>
                  </a:lnTo>
                  <a:lnTo>
                    <a:pt x="1427516" y="2690943"/>
                  </a:lnTo>
                  <a:lnTo>
                    <a:pt x="1427516" y="2693987"/>
                  </a:lnTo>
                  <a:lnTo>
                    <a:pt x="1427163" y="2692161"/>
                  </a:lnTo>
                  <a:lnTo>
                    <a:pt x="1427163" y="2686680"/>
                  </a:lnTo>
                  <a:lnTo>
                    <a:pt x="1427957" y="2683026"/>
                  </a:lnTo>
                  <a:close/>
                  <a:moveTo>
                    <a:pt x="1430338" y="2671762"/>
                  </a:moveTo>
                  <a:lnTo>
                    <a:pt x="1428927" y="2676633"/>
                  </a:lnTo>
                  <a:lnTo>
                    <a:pt x="1428221" y="2681809"/>
                  </a:lnTo>
                  <a:lnTo>
                    <a:pt x="1427957" y="2683026"/>
                  </a:lnTo>
                  <a:lnTo>
                    <a:pt x="1428221" y="2681200"/>
                  </a:lnTo>
                  <a:lnTo>
                    <a:pt x="1428927" y="2676329"/>
                  </a:lnTo>
                  <a:lnTo>
                    <a:pt x="1430338" y="2671762"/>
                  </a:lnTo>
                  <a:close/>
                  <a:moveTo>
                    <a:pt x="2487613" y="2670175"/>
                  </a:moveTo>
                  <a:lnTo>
                    <a:pt x="2489200" y="2675815"/>
                  </a:lnTo>
                  <a:lnTo>
                    <a:pt x="2490153" y="2680828"/>
                  </a:lnTo>
                  <a:lnTo>
                    <a:pt x="2490416" y="2685242"/>
                  </a:lnTo>
                  <a:lnTo>
                    <a:pt x="2489518" y="2680515"/>
                  </a:lnTo>
                  <a:lnTo>
                    <a:pt x="2488883" y="2675502"/>
                  </a:lnTo>
                  <a:lnTo>
                    <a:pt x="2487613" y="2670175"/>
                  </a:lnTo>
                  <a:close/>
                  <a:moveTo>
                    <a:pt x="2665715" y="2659293"/>
                  </a:moveTo>
                  <a:lnTo>
                    <a:pt x="2665715" y="2777307"/>
                  </a:lnTo>
                  <a:lnTo>
                    <a:pt x="2668254" y="2780162"/>
                  </a:lnTo>
                  <a:lnTo>
                    <a:pt x="2671429" y="2783335"/>
                  </a:lnTo>
                  <a:lnTo>
                    <a:pt x="2678729" y="2789362"/>
                  </a:lnTo>
                  <a:lnTo>
                    <a:pt x="2687934" y="2796659"/>
                  </a:lnTo>
                  <a:lnTo>
                    <a:pt x="2698726" y="2803638"/>
                  </a:lnTo>
                  <a:lnTo>
                    <a:pt x="2710153" y="2810935"/>
                  </a:lnTo>
                  <a:lnTo>
                    <a:pt x="2722215" y="2817914"/>
                  </a:lnTo>
                  <a:lnTo>
                    <a:pt x="2734594" y="2824259"/>
                  </a:lnTo>
                  <a:lnTo>
                    <a:pt x="2746656" y="2829969"/>
                  </a:lnTo>
                  <a:lnTo>
                    <a:pt x="2746656" y="2711004"/>
                  </a:lnTo>
                  <a:lnTo>
                    <a:pt x="2734594" y="2705293"/>
                  </a:lnTo>
                  <a:lnTo>
                    <a:pt x="2723167" y="2699266"/>
                  </a:lnTo>
                  <a:lnTo>
                    <a:pt x="2712058" y="2692921"/>
                  </a:lnTo>
                  <a:lnTo>
                    <a:pt x="2701583" y="2686259"/>
                  </a:lnTo>
                  <a:lnTo>
                    <a:pt x="2691743" y="2679914"/>
                  </a:lnTo>
                  <a:lnTo>
                    <a:pt x="2682538" y="2673252"/>
                  </a:lnTo>
                  <a:lnTo>
                    <a:pt x="2673650" y="2666273"/>
                  </a:lnTo>
                  <a:lnTo>
                    <a:pt x="2665715" y="2659293"/>
                  </a:lnTo>
                  <a:close/>
                  <a:moveTo>
                    <a:pt x="1925638" y="2592387"/>
                  </a:moveTo>
                  <a:lnTo>
                    <a:pt x="1925638" y="2662237"/>
                  </a:lnTo>
                  <a:lnTo>
                    <a:pt x="1911407" y="2659674"/>
                  </a:lnTo>
                  <a:lnTo>
                    <a:pt x="1894963" y="2655829"/>
                  </a:lnTo>
                  <a:lnTo>
                    <a:pt x="1887057" y="2653907"/>
                  </a:lnTo>
                  <a:lnTo>
                    <a:pt x="1880100" y="2652304"/>
                  </a:lnTo>
                  <a:lnTo>
                    <a:pt x="1873459" y="2650062"/>
                  </a:lnTo>
                  <a:lnTo>
                    <a:pt x="1867451" y="2647498"/>
                  </a:lnTo>
                  <a:lnTo>
                    <a:pt x="1861442" y="2644935"/>
                  </a:lnTo>
                  <a:lnTo>
                    <a:pt x="1856383" y="2641090"/>
                  </a:lnTo>
                  <a:lnTo>
                    <a:pt x="1853220" y="2639168"/>
                  </a:lnTo>
                  <a:lnTo>
                    <a:pt x="1851007" y="2636925"/>
                  </a:lnTo>
                  <a:lnTo>
                    <a:pt x="1848793" y="2634041"/>
                  </a:lnTo>
                  <a:lnTo>
                    <a:pt x="1847844" y="2631798"/>
                  </a:lnTo>
                  <a:lnTo>
                    <a:pt x="1846579" y="2628914"/>
                  </a:lnTo>
                  <a:lnTo>
                    <a:pt x="1846263" y="2626671"/>
                  </a:lnTo>
                  <a:lnTo>
                    <a:pt x="1846263" y="2623788"/>
                  </a:lnTo>
                  <a:lnTo>
                    <a:pt x="1846579" y="2621224"/>
                  </a:lnTo>
                  <a:lnTo>
                    <a:pt x="1847528" y="2618661"/>
                  </a:lnTo>
                  <a:lnTo>
                    <a:pt x="1848477" y="2616098"/>
                  </a:lnTo>
                  <a:lnTo>
                    <a:pt x="1850374" y="2613855"/>
                  </a:lnTo>
                  <a:lnTo>
                    <a:pt x="1852588" y="2611292"/>
                  </a:lnTo>
                  <a:lnTo>
                    <a:pt x="1855118" y="2609369"/>
                  </a:lnTo>
                  <a:lnTo>
                    <a:pt x="1858280" y="2607447"/>
                  </a:lnTo>
                  <a:lnTo>
                    <a:pt x="1861759" y="2605524"/>
                  </a:lnTo>
                  <a:lnTo>
                    <a:pt x="1865870" y="2603922"/>
                  </a:lnTo>
                  <a:lnTo>
                    <a:pt x="1872194" y="2601359"/>
                  </a:lnTo>
                  <a:lnTo>
                    <a:pt x="1878835" y="2599436"/>
                  </a:lnTo>
                  <a:lnTo>
                    <a:pt x="1885792" y="2597834"/>
                  </a:lnTo>
                  <a:lnTo>
                    <a:pt x="1893382" y="2596232"/>
                  </a:lnTo>
                  <a:lnTo>
                    <a:pt x="1901288" y="2594951"/>
                  </a:lnTo>
                  <a:lnTo>
                    <a:pt x="1909194" y="2593989"/>
                  </a:lnTo>
                  <a:lnTo>
                    <a:pt x="1925638" y="2592387"/>
                  </a:lnTo>
                  <a:close/>
                  <a:moveTo>
                    <a:pt x="3178346" y="2558733"/>
                  </a:moveTo>
                  <a:lnTo>
                    <a:pt x="3178346" y="2673668"/>
                  </a:lnTo>
                  <a:lnTo>
                    <a:pt x="3201835" y="2674303"/>
                  </a:lnTo>
                  <a:lnTo>
                    <a:pt x="3225959" y="2674303"/>
                  </a:lnTo>
                  <a:lnTo>
                    <a:pt x="3258970" y="2673986"/>
                  </a:lnTo>
                  <a:lnTo>
                    <a:pt x="3258970" y="2559368"/>
                  </a:lnTo>
                  <a:lnTo>
                    <a:pt x="3225641" y="2559686"/>
                  </a:lnTo>
                  <a:lnTo>
                    <a:pt x="3201835" y="2559368"/>
                  </a:lnTo>
                  <a:lnTo>
                    <a:pt x="3178346" y="2558733"/>
                  </a:lnTo>
                  <a:close/>
                  <a:moveTo>
                    <a:pt x="2609850" y="2552700"/>
                  </a:moveTo>
                  <a:lnTo>
                    <a:pt x="2613342" y="2559045"/>
                  </a:lnTo>
                  <a:lnTo>
                    <a:pt x="2617468" y="2564438"/>
                  </a:lnTo>
                  <a:lnTo>
                    <a:pt x="2621594" y="2570466"/>
                  </a:lnTo>
                  <a:lnTo>
                    <a:pt x="2626038" y="2576176"/>
                  </a:lnTo>
                  <a:lnTo>
                    <a:pt x="2631117" y="2581886"/>
                  </a:lnTo>
                  <a:lnTo>
                    <a:pt x="2635878" y="2587280"/>
                  </a:lnTo>
                  <a:lnTo>
                    <a:pt x="2641274" y="2592673"/>
                  </a:lnTo>
                  <a:lnTo>
                    <a:pt x="2646988" y="2598383"/>
                  </a:lnTo>
                  <a:lnTo>
                    <a:pt x="2658732" y="2608535"/>
                  </a:lnTo>
                  <a:lnTo>
                    <a:pt x="2671746" y="2618686"/>
                  </a:lnTo>
                  <a:lnTo>
                    <a:pt x="2685712" y="2628204"/>
                  </a:lnTo>
                  <a:lnTo>
                    <a:pt x="2700631" y="2637721"/>
                  </a:lnTo>
                  <a:lnTo>
                    <a:pt x="2715867" y="2646921"/>
                  </a:lnTo>
                  <a:lnTo>
                    <a:pt x="2732372" y="2655486"/>
                  </a:lnTo>
                  <a:lnTo>
                    <a:pt x="2749830" y="2663735"/>
                  </a:lnTo>
                  <a:lnTo>
                    <a:pt x="2767923" y="2671666"/>
                  </a:lnTo>
                  <a:lnTo>
                    <a:pt x="2786650" y="2679280"/>
                  </a:lnTo>
                  <a:lnTo>
                    <a:pt x="2805695" y="2686576"/>
                  </a:lnTo>
                  <a:lnTo>
                    <a:pt x="2826009" y="2693238"/>
                  </a:lnTo>
                  <a:lnTo>
                    <a:pt x="2846959" y="2699583"/>
                  </a:lnTo>
                  <a:lnTo>
                    <a:pt x="2867591" y="2705611"/>
                  </a:lnTo>
                  <a:lnTo>
                    <a:pt x="2889492" y="2711321"/>
                  </a:lnTo>
                  <a:lnTo>
                    <a:pt x="2912029" y="2716714"/>
                  </a:lnTo>
                  <a:lnTo>
                    <a:pt x="2934248" y="2721790"/>
                  </a:lnTo>
                  <a:lnTo>
                    <a:pt x="2957102" y="2725914"/>
                  </a:lnTo>
                  <a:lnTo>
                    <a:pt x="2980908" y="2730355"/>
                  </a:lnTo>
                  <a:lnTo>
                    <a:pt x="3004396" y="2733845"/>
                  </a:lnTo>
                  <a:lnTo>
                    <a:pt x="3028203" y="2737335"/>
                  </a:lnTo>
                  <a:lnTo>
                    <a:pt x="3052644" y="2740190"/>
                  </a:lnTo>
                  <a:lnTo>
                    <a:pt x="3077084" y="2743045"/>
                  </a:lnTo>
                  <a:lnTo>
                    <a:pt x="3101525" y="2744949"/>
                  </a:lnTo>
                  <a:lnTo>
                    <a:pt x="3125966" y="2746852"/>
                  </a:lnTo>
                  <a:lnTo>
                    <a:pt x="3150725" y="2748121"/>
                  </a:lnTo>
                  <a:lnTo>
                    <a:pt x="3175800" y="2749390"/>
                  </a:lnTo>
                  <a:lnTo>
                    <a:pt x="3200559" y="2750024"/>
                  </a:lnTo>
                  <a:lnTo>
                    <a:pt x="3225317" y="2750024"/>
                  </a:lnTo>
                  <a:lnTo>
                    <a:pt x="3246266" y="2750024"/>
                  </a:lnTo>
                  <a:lnTo>
                    <a:pt x="3267216" y="2749707"/>
                  </a:lnTo>
                  <a:lnTo>
                    <a:pt x="3288165" y="2748755"/>
                  </a:lnTo>
                  <a:lnTo>
                    <a:pt x="3308797" y="2747804"/>
                  </a:lnTo>
                  <a:lnTo>
                    <a:pt x="3329429" y="2746535"/>
                  </a:lnTo>
                  <a:lnTo>
                    <a:pt x="3350378" y="2744949"/>
                  </a:lnTo>
                  <a:lnTo>
                    <a:pt x="3371010" y="2743362"/>
                  </a:lnTo>
                  <a:lnTo>
                    <a:pt x="3391325" y="2741459"/>
                  </a:lnTo>
                  <a:lnTo>
                    <a:pt x="3411957" y="2738921"/>
                  </a:lnTo>
                  <a:lnTo>
                    <a:pt x="3431954" y="2736383"/>
                  </a:lnTo>
                  <a:lnTo>
                    <a:pt x="3451951" y="2733528"/>
                  </a:lnTo>
                  <a:lnTo>
                    <a:pt x="3471948" y="2730355"/>
                  </a:lnTo>
                  <a:lnTo>
                    <a:pt x="3491628" y="2726866"/>
                  </a:lnTo>
                  <a:lnTo>
                    <a:pt x="3510990" y="2723376"/>
                  </a:lnTo>
                  <a:lnTo>
                    <a:pt x="3530035" y="2719252"/>
                  </a:lnTo>
                  <a:lnTo>
                    <a:pt x="3548763" y="2715128"/>
                  </a:lnTo>
                  <a:lnTo>
                    <a:pt x="3567173" y="2710369"/>
                  </a:lnTo>
                  <a:lnTo>
                    <a:pt x="3585265" y="2705611"/>
                  </a:lnTo>
                  <a:lnTo>
                    <a:pt x="3603041" y="2700852"/>
                  </a:lnTo>
                  <a:lnTo>
                    <a:pt x="3620498" y="2695142"/>
                  </a:lnTo>
                  <a:lnTo>
                    <a:pt x="3637004" y="2689749"/>
                  </a:lnTo>
                  <a:lnTo>
                    <a:pt x="3653510" y="2683721"/>
                  </a:lnTo>
                  <a:lnTo>
                    <a:pt x="3669698" y="2678011"/>
                  </a:lnTo>
                  <a:lnTo>
                    <a:pt x="3685251" y="2671349"/>
                  </a:lnTo>
                  <a:lnTo>
                    <a:pt x="3700170" y="2665004"/>
                  </a:lnTo>
                  <a:lnTo>
                    <a:pt x="3714770" y="2657707"/>
                  </a:lnTo>
                  <a:lnTo>
                    <a:pt x="3728419" y="2650728"/>
                  </a:lnTo>
                  <a:lnTo>
                    <a:pt x="3741751" y="2643114"/>
                  </a:lnTo>
                  <a:lnTo>
                    <a:pt x="3754765" y="2635818"/>
                  </a:lnTo>
                  <a:lnTo>
                    <a:pt x="3767144" y="2627886"/>
                  </a:lnTo>
                  <a:lnTo>
                    <a:pt x="3778571" y="2619638"/>
                  </a:lnTo>
                  <a:lnTo>
                    <a:pt x="3789363" y="2611073"/>
                  </a:lnTo>
                  <a:lnTo>
                    <a:pt x="3789363" y="2718935"/>
                  </a:lnTo>
                  <a:lnTo>
                    <a:pt x="3788728" y="2718935"/>
                  </a:lnTo>
                  <a:lnTo>
                    <a:pt x="3788411" y="2728135"/>
                  </a:lnTo>
                  <a:lnTo>
                    <a:pt x="3787776" y="2733528"/>
                  </a:lnTo>
                  <a:lnTo>
                    <a:pt x="3786506" y="2738921"/>
                  </a:lnTo>
                  <a:lnTo>
                    <a:pt x="3785237" y="2744314"/>
                  </a:lnTo>
                  <a:lnTo>
                    <a:pt x="3783332" y="2749707"/>
                  </a:lnTo>
                  <a:lnTo>
                    <a:pt x="3781428" y="2755100"/>
                  </a:lnTo>
                  <a:lnTo>
                    <a:pt x="3778571" y="2760811"/>
                  </a:lnTo>
                  <a:lnTo>
                    <a:pt x="3775714" y="2765886"/>
                  </a:lnTo>
                  <a:lnTo>
                    <a:pt x="3772540" y="2770962"/>
                  </a:lnTo>
                  <a:lnTo>
                    <a:pt x="3769048" y="2776355"/>
                  </a:lnTo>
                  <a:lnTo>
                    <a:pt x="3765557" y="2781749"/>
                  </a:lnTo>
                  <a:lnTo>
                    <a:pt x="3761113" y="2786824"/>
                  </a:lnTo>
                  <a:lnTo>
                    <a:pt x="3756987" y="2791583"/>
                  </a:lnTo>
                  <a:lnTo>
                    <a:pt x="3752226" y="2796659"/>
                  </a:lnTo>
                  <a:lnTo>
                    <a:pt x="3747147" y="2801735"/>
                  </a:lnTo>
                  <a:lnTo>
                    <a:pt x="3741433" y="2806493"/>
                  </a:lnTo>
                  <a:lnTo>
                    <a:pt x="3736037" y="2811252"/>
                  </a:lnTo>
                  <a:lnTo>
                    <a:pt x="3723658" y="2820769"/>
                  </a:lnTo>
                  <a:lnTo>
                    <a:pt x="3710327" y="2829969"/>
                  </a:lnTo>
                  <a:lnTo>
                    <a:pt x="3696043" y="2838852"/>
                  </a:lnTo>
                  <a:lnTo>
                    <a:pt x="3680490" y="2847418"/>
                  </a:lnTo>
                  <a:lnTo>
                    <a:pt x="3663667" y="2855983"/>
                  </a:lnTo>
                  <a:lnTo>
                    <a:pt x="3646526" y="2863914"/>
                  </a:lnTo>
                  <a:lnTo>
                    <a:pt x="3627799" y="2871845"/>
                  </a:lnTo>
                  <a:lnTo>
                    <a:pt x="3608754" y="2879459"/>
                  </a:lnTo>
                  <a:lnTo>
                    <a:pt x="3588122" y="2886121"/>
                  </a:lnTo>
                  <a:lnTo>
                    <a:pt x="3566855" y="2892783"/>
                  </a:lnTo>
                  <a:lnTo>
                    <a:pt x="3544636" y="2899128"/>
                  </a:lnTo>
                  <a:lnTo>
                    <a:pt x="3522417" y="2905473"/>
                  </a:lnTo>
                  <a:lnTo>
                    <a:pt x="3498611" y="2910866"/>
                  </a:lnTo>
                  <a:lnTo>
                    <a:pt x="3474170" y="2915942"/>
                  </a:lnTo>
                  <a:lnTo>
                    <a:pt x="3449412" y="2920383"/>
                  </a:lnTo>
                  <a:lnTo>
                    <a:pt x="3423701" y="2924824"/>
                  </a:lnTo>
                  <a:lnTo>
                    <a:pt x="3397356" y="2928631"/>
                  </a:lnTo>
                  <a:lnTo>
                    <a:pt x="3370376" y="2931804"/>
                  </a:lnTo>
                  <a:lnTo>
                    <a:pt x="3343395" y="2934976"/>
                  </a:lnTo>
                  <a:lnTo>
                    <a:pt x="3315146" y="2937197"/>
                  </a:lnTo>
                  <a:lnTo>
                    <a:pt x="3286896" y="2938783"/>
                  </a:lnTo>
                  <a:lnTo>
                    <a:pt x="3258011" y="2940369"/>
                  </a:lnTo>
                  <a:lnTo>
                    <a:pt x="3228491" y="2941321"/>
                  </a:lnTo>
                  <a:lnTo>
                    <a:pt x="3198972" y="2941638"/>
                  </a:lnTo>
                  <a:lnTo>
                    <a:pt x="3168500" y="2941321"/>
                  </a:lnTo>
                  <a:lnTo>
                    <a:pt x="3138663" y="2940369"/>
                  </a:lnTo>
                  <a:lnTo>
                    <a:pt x="3109143" y="2938783"/>
                  </a:lnTo>
                  <a:lnTo>
                    <a:pt x="3080259" y="2936880"/>
                  </a:lnTo>
                  <a:lnTo>
                    <a:pt x="3051374" y="2934659"/>
                  </a:lnTo>
                  <a:lnTo>
                    <a:pt x="3023441" y="2931487"/>
                  </a:lnTo>
                  <a:lnTo>
                    <a:pt x="2996144" y="2927997"/>
                  </a:lnTo>
                  <a:lnTo>
                    <a:pt x="2969481" y="2923873"/>
                  </a:lnTo>
                  <a:lnTo>
                    <a:pt x="2943453" y="2919431"/>
                  </a:lnTo>
                  <a:lnTo>
                    <a:pt x="2917742" y="2914355"/>
                  </a:lnTo>
                  <a:lnTo>
                    <a:pt x="2892984" y="2909280"/>
                  </a:lnTo>
                  <a:lnTo>
                    <a:pt x="2869178" y="2903252"/>
                  </a:lnTo>
                  <a:lnTo>
                    <a:pt x="2846007" y="2897224"/>
                  </a:lnTo>
                  <a:lnTo>
                    <a:pt x="2823470" y="2890880"/>
                  </a:lnTo>
                  <a:lnTo>
                    <a:pt x="2802203" y="2883583"/>
                  </a:lnTo>
                  <a:lnTo>
                    <a:pt x="2781889" y="2876286"/>
                  </a:lnTo>
                  <a:lnTo>
                    <a:pt x="2762527" y="2868673"/>
                  </a:lnTo>
                  <a:lnTo>
                    <a:pt x="2743799" y="2860424"/>
                  </a:lnTo>
                  <a:lnTo>
                    <a:pt x="2726024" y="2852176"/>
                  </a:lnTo>
                  <a:lnTo>
                    <a:pt x="2709518" y="2843611"/>
                  </a:lnTo>
                  <a:lnTo>
                    <a:pt x="2694600" y="2834411"/>
                  </a:lnTo>
                  <a:lnTo>
                    <a:pt x="2679999" y="2824893"/>
                  </a:lnTo>
                  <a:lnTo>
                    <a:pt x="2666985" y="2815376"/>
                  </a:lnTo>
                  <a:lnTo>
                    <a:pt x="2660954" y="2810935"/>
                  </a:lnTo>
                  <a:lnTo>
                    <a:pt x="2655240" y="2805542"/>
                  </a:lnTo>
                  <a:lnTo>
                    <a:pt x="2650162" y="2800466"/>
                  </a:lnTo>
                  <a:lnTo>
                    <a:pt x="2645083" y="2795390"/>
                  </a:lnTo>
                  <a:lnTo>
                    <a:pt x="2639687" y="2790314"/>
                  </a:lnTo>
                  <a:lnTo>
                    <a:pt x="2635561" y="2785238"/>
                  </a:lnTo>
                  <a:lnTo>
                    <a:pt x="2631434" y="2780162"/>
                  </a:lnTo>
                  <a:lnTo>
                    <a:pt x="2627625" y="2774452"/>
                  </a:lnTo>
                  <a:lnTo>
                    <a:pt x="2624134" y="2769376"/>
                  </a:lnTo>
                  <a:lnTo>
                    <a:pt x="2620960" y="2763983"/>
                  </a:lnTo>
                  <a:lnTo>
                    <a:pt x="2618103" y="2758273"/>
                  </a:lnTo>
                  <a:lnTo>
                    <a:pt x="2615881" y="2752880"/>
                  </a:lnTo>
                  <a:lnTo>
                    <a:pt x="2613659" y="2747169"/>
                  </a:lnTo>
                  <a:lnTo>
                    <a:pt x="2612072" y="2741776"/>
                  </a:lnTo>
                  <a:lnTo>
                    <a:pt x="2610485" y="2736383"/>
                  </a:lnTo>
                  <a:lnTo>
                    <a:pt x="2609850" y="2730355"/>
                  </a:lnTo>
                  <a:lnTo>
                    <a:pt x="2609215" y="2724962"/>
                  </a:lnTo>
                  <a:lnTo>
                    <a:pt x="2609215" y="2718935"/>
                  </a:lnTo>
                  <a:lnTo>
                    <a:pt x="2608580" y="2719252"/>
                  </a:lnTo>
                  <a:lnTo>
                    <a:pt x="2608580" y="2573004"/>
                  </a:lnTo>
                  <a:lnTo>
                    <a:pt x="2608263" y="2569197"/>
                  </a:lnTo>
                  <a:lnTo>
                    <a:pt x="2608580" y="2560949"/>
                  </a:lnTo>
                  <a:lnTo>
                    <a:pt x="2609850" y="2552700"/>
                  </a:lnTo>
                  <a:close/>
                  <a:moveTo>
                    <a:pt x="3016148" y="2544763"/>
                  </a:moveTo>
                  <a:lnTo>
                    <a:pt x="3016148" y="2660333"/>
                  </a:lnTo>
                  <a:lnTo>
                    <a:pt x="3035827" y="2662556"/>
                  </a:lnTo>
                  <a:lnTo>
                    <a:pt x="3056142" y="2665096"/>
                  </a:lnTo>
                  <a:lnTo>
                    <a:pt x="3076456" y="2667318"/>
                  </a:lnTo>
                  <a:lnTo>
                    <a:pt x="3097406" y="2669223"/>
                  </a:lnTo>
                  <a:lnTo>
                    <a:pt x="3097406" y="2553971"/>
                  </a:lnTo>
                  <a:lnTo>
                    <a:pt x="3076456" y="2552066"/>
                  </a:lnTo>
                  <a:lnTo>
                    <a:pt x="3056142" y="2549843"/>
                  </a:lnTo>
                  <a:lnTo>
                    <a:pt x="3035827" y="2547303"/>
                  </a:lnTo>
                  <a:lnTo>
                    <a:pt x="3016148" y="2544763"/>
                  </a:lnTo>
                  <a:close/>
                  <a:moveTo>
                    <a:pt x="1938656" y="2540386"/>
                  </a:moveTo>
                  <a:lnTo>
                    <a:pt x="1936433" y="2540705"/>
                  </a:lnTo>
                  <a:lnTo>
                    <a:pt x="1933576" y="2540705"/>
                  </a:lnTo>
                  <a:lnTo>
                    <a:pt x="1931036" y="2541342"/>
                  </a:lnTo>
                  <a:lnTo>
                    <a:pt x="1929130" y="2542299"/>
                  </a:lnTo>
                  <a:lnTo>
                    <a:pt x="1927543" y="2542936"/>
                  </a:lnTo>
                  <a:lnTo>
                    <a:pt x="1926273" y="2543892"/>
                  </a:lnTo>
                  <a:lnTo>
                    <a:pt x="1925638" y="2545167"/>
                  </a:lnTo>
                  <a:lnTo>
                    <a:pt x="1925320" y="2546123"/>
                  </a:lnTo>
                  <a:lnTo>
                    <a:pt x="1925320" y="2565247"/>
                  </a:lnTo>
                  <a:lnTo>
                    <a:pt x="1910398" y="2566522"/>
                  </a:lnTo>
                  <a:lnTo>
                    <a:pt x="1895158" y="2568116"/>
                  </a:lnTo>
                  <a:lnTo>
                    <a:pt x="1881188" y="2570028"/>
                  </a:lnTo>
                  <a:lnTo>
                    <a:pt x="1867218" y="2572897"/>
                  </a:lnTo>
                  <a:lnTo>
                    <a:pt x="1853883" y="2575447"/>
                  </a:lnTo>
                  <a:lnTo>
                    <a:pt x="1841183" y="2578634"/>
                  </a:lnTo>
                  <a:lnTo>
                    <a:pt x="1829436" y="2582778"/>
                  </a:lnTo>
                  <a:lnTo>
                    <a:pt x="1818323" y="2586602"/>
                  </a:lnTo>
                  <a:lnTo>
                    <a:pt x="1810703" y="2590108"/>
                  </a:lnTo>
                  <a:lnTo>
                    <a:pt x="1803718" y="2594252"/>
                  </a:lnTo>
                  <a:lnTo>
                    <a:pt x="1797368" y="2598077"/>
                  </a:lnTo>
                  <a:lnTo>
                    <a:pt x="1791970" y="2601902"/>
                  </a:lnTo>
                  <a:lnTo>
                    <a:pt x="1787208" y="2606045"/>
                  </a:lnTo>
                  <a:lnTo>
                    <a:pt x="1783398" y="2610507"/>
                  </a:lnTo>
                  <a:lnTo>
                    <a:pt x="1780223" y="2614651"/>
                  </a:lnTo>
                  <a:lnTo>
                    <a:pt x="1777683" y="2619113"/>
                  </a:lnTo>
                  <a:lnTo>
                    <a:pt x="1776096" y="2623894"/>
                  </a:lnTo>
                  <a:lnTo>
                    <a:pt x="1775460" y="2628038"/>
                  </a:lnTo>
                  <a:lnTo>
                    <a:pt x="1775460" y="2632500"/>
                  </a:lnTo>
                  <a:lnTo>
                    <a:pt x="1776096" y="2637281"/>
                  </a:lnTo>
                  <a:lnTo>
                    <a:pt x="1777683" y="2641743"/>
                  </a:lnTo>
                  <a:lnTo>
                    <a:pt x="1780223" y="2645887"/>
                  </a:lnTo>
                  <a:lnTo>
                    <a:pt x="1783716" y="2650349"/>
                  </a:lnTo>
                  <a:lnTo>
                    <a:pt x="1787526" y="2654811"/>
                  </a:lnTo>
                  <a:lnTo>
                    <a:pt x="1792288" y="2658317"/>
                  </a:lnTo>
                  <a:lnTo>
                    <a:pt x="1797368" y="2661823"/>
                  </a:lnTo>
                  <a:lnTo>
                    <a:pt x="1803400" y="2665329"/>
                  </a:lnTo>
                  <a:lnTo>
                    <a:pt x="1809750" y="2668517"/>
                  </a:lnTo>
                  <a:lnTo>
                    <a:pt x="1816736" y="2671704"/>
                  </a:lnTo>
                  <a:lnTo>
                    <a:pt x="1824356" y="2674573"/>
                  </a:lnTo>
                  <a:lnTo>
                    <a:pt x="1832610" y="2677441"/>
                  </a:lnTo>
                  <a:lnTo>
                    <a:pt x="1840866" y="2679354"/>
                  </a:lnTo>
                  <a:lnTo>
                    <a:pt x="1872933" y="2686047"/>
                  </a:lnTo>
                  <a:lnTo>
                    <a:pt x="1925320" y="2696565"/>
                  </a:lnTo>
                  <a:lnTo>
                    <a:pt x="1925320" y="2778798"/>
                  </a:lnTo>
                  <a:lnTo>
                    <a:pt x="1911668" y="2777204"/>
                  </a:lnTo>
                  <a:lnTo>
                    <a:pt x="1899603" y="2774973"/>
                  </a:lnTo>
                  <a:lnTo>
                    <a:pt x="1885316" y="2772742"/>
                  </a:lnTo>
                  <a:lnTo>
                    <a:pt x="1870393" y="2769236"/>
                  </a:lnTo>
                  <a:lnTo>
                    <a:pt x="1856740" y="2765093"/>
                  </a:lnTo>
                  <a:lnTo>
                    <a:pt x="1844676" y="2760949"/>
                  </a:lnTo>
                  <a:lnTo>
                    <a:pt x="1841183" y="2759674"/>
                  </a:lnTo>
                  <a:lnTo>
                    <a:pt x="1838008" y="2758399"/>
                  </a:lnTo>
                  <a:lnTo>
                    <a:pt x="1835786" y="2757443"/>
                  </a:lnTo>
                  <a:lnTo>
                    <a:pt x="1835150" y="2756805"/>
                  </a:lnTo>
                  <a:lnTo>
                    <a:pt x="1831658" y="2754893"/>
                  </a:lnTo>
                  <a:lnTo>
                    <a:pt x="1829753" y="2753618"/>
                  </a:lnTo>
                  <a:lnTo>
                    <a:pt x="1827848" y="2752662"/>
                  </a:lnTo>
                  <a:lnTo>
                    <a:pt x="1822768" y="2751387"/>
                  </a:lnTo>
                  <a:lnTo>
                    <a:pt x="1817688" y="2750431"/>
                  </a:lnTo>
                  <a:lnTo>
                    <a:pt x="1811656" y="2750112"/>
                  </a:lnTo>
                  <a:lnTo>
                    <a:pt x="1805623" y="2751068"/>
                  </a:lnTo>
                  <a:lnTo>
                    <a:pt x="1799908" y="2751706"/>
                  </a:lnTo>
                  <a:lnTo>
                    <a:pt x="1793876" y="2752981"/>
                  </a:lnTo>
                  <a:lnTo>
                    <a:pt x="1787843" y="2754893"/>
                  </a:lnTo>
                  <a:lnTo>
                    <a:pt x="1782763" y="2756805"/>
                  </a:lnTo>
                  <a:lnTo>
                    <a:pt x="1778636" y="2759355"/>
                  </a:lnTo>
                  <a:lnTo>
                    <a:pt x="1774508" y="2761586"/>
                  </a:lnTo>
                  <a:lnTo>
                    <a:pt x="1771650" y="2764455"/>
                  </a:lnTo>
                  <a:lnTo>
                    <a:pt x="1770698" y="2765730"/>
                  </a:lnTo>
                  <a:lnTo>
                    <a:pt x="1769746" y="2766686"/>
                  </a:lnTo>
                  <a:lnTo>
                    <a:pt x="1769428" y="2767961"/>
                  </a:lnTo>
                  <a:lnTo>
                    <a:pt x="1769428" y="2769555"/>
                  </a:lnTo>
                  <a:lnTo>
                    <a:pt x="1769428" y="2770830"/>
                  </a:lnTo>
                  <a:lnTo>
                    <a:pt x="1770380" y="2772105"/>
                  </a:lnTo>
                  <a:lnTo>
                    <a:pt x="1771016" y="2773061"/>
                  </a:lnTo>
                  <a:lnTo>
                    <a:pt x="1772603" y="2774336"/>
                  </a:lnTo>
                  <a:lnTo>
                    <a:pt x="1778000" y="2777842"/>
                  </a:lnTo>
                  <a:lnTo>
                    <a:pt x="1784668" y="2781348"/>
                  </a:lnTo>
                  <a:lnTo>
                    <a:pt x="1791970" y="2784535"/>
                  </a:lnTo>
                  <a:lnTo>
                    <a:pt x="1799273" y="2787723"/>
                  </a:lnTo>
                  <a:lnTo>
                    <a:pt x="1807846" y="2790591"/>
                  </a:lnTo>
                  <a:lnTo>
                    <a:pt x="1816418" y="2792822"/>
                  </a:lnTo>
                  <a:lnTo>
                    <a:pt x="1825943" y="2795691"/>
                  </a:lnTo>
                  <a:lnTo>
                    <a:pt x="1835786" y="2797603"/>
                  </a:lnTo>
                  <a:lnTo>
                    <a:pt x="1845946" y="2799516"/>
                  </a:lnTo>
                  <a:lnTo>
                    <a:pt x="1856740" y="2801747"/>
                  </a:lnTo>
                  <a:lnTo>
                    <a:pt x="1878648" y="2804934"/>
                  </a:lnTo>
                  <a:lnTo>
                    <a:pt x="1901508" y="2806846"/>
                  </a:lnTo>
                  <a:lnTo>
                    <a:pt x="1925320" y="2808440"/>
                  </a:lnTo>
                  <a:lnTo>
                    <a:pt x="1925320" y="2827245"/>
                  </a:lnTo>
                  <a:lnTo>
                    <a:pt x="1925638" y="2828520"/>
                  </a:lnTo>
                  <a:lnTo>
                    <a:pt x="1926273" y="2829476"/>
                  </a:lnTo>
                  <a:lnTo>
                    <a:pt x="1927543" y="2830433"/>
                  </a:lnTo>
                  <a:lnTo>
                    <a:pt x="1929130" y="2831389"/>
                  </a:lnTo>
                  <a:lnTo>
                    <a:pt x="1931036" y="2832026"/>
                  </a:lnTo>
                  <a:lnTo>
                    <a:pt x="1933576" y="2832664"/>
                  </a:lnTo>
                  <a:lnTo>
                    <a:pt x="1938656" y="2832982"/>
                  </a:lnTo>
                  <a:lnTo>
                    <a:pt x="1985328" y="2832982"/>
                  </a:lnTo>
                  <a:lnTo>
                    <a:pt x="1990726" y="2832664"/>
                  </a:lnTo>
                  <a:lnTo>
                    <a:pt x="1992630" y="2832026"/>
                  </a:lnTo>
                  <a:lnTo>
                    <a:pt x="1995170" y="2831389"/>
                  </a:lnTo>
                  <a:lnTo>
                    <a:pt x="1996758" y="2830433"/>
                  </a:lnTo>
                  <a:lnTo>
                    <a:pt x="1997710" y="2829476"/>
                  </a:lnTo>
                  <a:lnTo>
                    <a:pt x="1998663" y="2828520"/>
                  </a:lnTo>
                  <a:lnTo>
                    <a:pt x="1998980" y="2827245"/>
                  </a:lnTo>
                  <a:lnTo>
                    <a:pt x="1998980" y="2808121"/>
                  </a:lnTo>
                  <a:lnTo>
                    <a:pt x="2013586" y="2806846"/>
                  </a:lnTo>
                  <a:lnTo>
                    <a:pt x="2027873" y="2805572"/>
                  </a:lnTo>
                  <a:lnTo>
                    <a:pt x="2041526" y="2803978"/>
                  </a:lnTo>
                  <a:lnTo>
                    <a:pt x="2054543" y="2801747"/>
                  </a:lnTo>
                  <a:lnTo>
                    <a:pt x="2067243" y="2799197"/>
                  </a:lnTo>
                  <a:lnTo>
                    <a:pt x="2078673" y="2796966"/>
                  </a:lnTo>
                  <a:lnTo>
                    <a:pt x="2089786" y="2793778"/>
                  </a:lnTo>
                  <a:lnTo>
                    <a:pt x="2099310" y="2790272"/>
                  </a:lnTo>
                  <a:lnTo>
                    <a:pt x="2106930" y="2787085"/>
                  </a:lnTo>
                  <a:lnTo>
                    <a:pt x="2114233" y="2783898"/>
                  </a:lnTo>
                  <a:lnTo>
                    <a:pt x="2120900" y="2779754"/>
                  </a:lnTo>
                  <a:lnTo>
                    <a:pt x="2126933" y="2776248"/>
                  </a:lnTo>
                  <a:lnTo>
                    <a:pt x="2132013" y="2772423"/>
                  </a:lnTo>
                  <a:lnTo>
                    <a:pt x="2136776" y="2768280"/>
                  </a:lnTo>
                  <a:lnTo>
                    <a:pt x="2140586" y="2764136"/>
                  </a:lnTo>
                  <a:lnTo>
                    <a:pt x="2143760" y="2759674"/>
                  </a:lnTo>
                  <a:lnTo>
                    <a:pt x="2145983" y="2755212"/>
                  </a:lnTo>
                  <a:lnTo>
                    <a:pt x="2147570" y="2751068"/>
                  </a:lnTo>
                  <a:lnTo>
                    <a:pt x="2148840" y="2746606"/>
                  </a:lnTo>
                  <a:lnTo>
                    <a:pt x="2149158" y="2742144"/>
                  </a:lnTo>
                  <a:lnTo>
                    <a:pt x="2148523" y="2737363"/>
                  </a:lnTo>
                  <a:lnTo>
                    <a:pt x="2147253" y="2733219"/>
                  </a:lnTo>
                  <a:lnTo>
                    <a:pt x="2145030" y="2728757"/>
                  </a:lnTo>
                  <a:lnTo>
                    <a:pt x="2141856" y="2723976"/>
                  </a:lnTo>
                  <a:lnTo>
                    <a:pt x="2140268" y="2721745"/>
                  </a:lnTo>
                  <a:lnTo>
                    <a:pt x="2137728" y="2719833"/>
                  </a:lnTo>
                  <a:lnTo>
                    <a:pt x="2132648" y="2715370"/>
                  </a:lnTo>
                  <a:lnTo>
                    <a:pt x="2126298" y="2711227"/>
                  </a:lnTo>
                  <a:lnTo>
                    <a:pt x="2119630" y="2707721"/>
                  </a:lnTo>
                  <a:lnTo>
                    <a:pt x="2111693" y="2704215"/>
                  </a:lnTo>
                  <a:lnTo>
                    <a:pt x="2103438" y="2701027"/>
                  </a:lnTo>
                  <a:lnTo>
                    <a:pt x="2094548" y="2697840"/>
                  </a:lnTo>
                  <a:lnTo>
                    <a:pt x="2084706" y="2694653"/>
                  </a:lnTo>
                  <a:lnTo>
                    <a:pt x="2074863" y="2692103"/>
                  </a:lnTo>
                  <a:lnTo>
                    <a:pt x="2064068" y="2689553"/>
                  </a:lnTo>
                  <a:lnTo>
                    <a:pt x="2042796" y="2684772"/>
                  </a:lnTo>
                  <a:lnTo>
                    <a:pt x="2020570" y="2680310"/>
                  </a:lnTo>
                  <a:lnTo>
                    <a:pt x="1998980" y="2676485"/>
                  </a:lnTo>
                  <a:lnTo>
                    <a:pt x="1998980" y="2594571"/>
                  </a:lnTo>
                  <a:lnTo>
                    <a:pt x="2018030" y="2596802"/>
                  </a:lnTo>
                  <a:lnTo>
                    <a:pt x="2025016" y="2598077"/>
                  </a:lnTo>
                  <a:lnTo>
                    <a:pt x="2032000" y="2599670"/>
                  </a:lnTo>
                  <a:lnTo>
                    <a:pt x="2047240" y="2603495"/>
                  </a:lnTo>
                  <a:lnTo>
                    <a:pt x="2061846" y="2607958"/>
                  </a:lnTo>
                  <a:lnTo>
                    <a:pt x="2073593" y="2612420"/>
                  </a:lnTo>
                  <a:lnTo>
                    <a:pt x="2080260" y="2614970"/>
                  </a:lnTo>
                  <a:lnTo>
                    <a:pt x="2082483" y="2616245"/>
                  </a:lnTo>
                  <a:lnTo>
                    <a:pt x="2083118" y="2616245"/>
                  </a:lnTo>
                  <a:lnTo>
                    <a:pt x="2086610" y="2618794"/>
                  </a:lnTo>
                  <a:lnTo>
                    <a:pt x="2088516" y="2619751"/>
                  </a:lnTo>
                  <a:lnTo>
                    <a:pt x="2090420" y="2621026"/>
                  </a:lnTo>
                  <a:lnTo>
                    <a:pt x="2095183" y="2622300"/>
                  </a:lnTo>
                  <a:lnTo>
                    <a:pt x="2100898" y="2622938"/>
                  </a:lnTo>
                  <a:lnTo>
                    <a:pt x="2106613" y="2622938"/>
                  </a:lnTo>
                  <a:lnTo>
                    <a:pt x="2112646" y="2622619"/>
                  </a:lnTo>
                  <a:lnTo>
                    <a:pt x="2118360" y="2621982"/>
                  </a:lnTo>
                  <a:lnTo>
                    <a:pt x="2124393" y="2620388"/>
                  </a:lnTo>
                  <a:lnTo>
                    <a:pt x="2129790" y="2618794"/>
                  </a:lnTo>
                  <a:lnTo>
                    <a:pt x="2135188" y="2616563"/>
                  </a:lnTo>
                  <a:lnTo>
                    <a:pt x="2139633" y="2614332"/>
                  </a:lnTo>
                  <a:lnTo>
                    <a:pt x="2143760" y="2612101"/>
                  </a:lnTo>
                  <a:lnTo>
                    <a:pt x="2146618" y="2609232"/>
                  </a:lnTo>
                  <a:lnTo>
                    <a:pt x="2147570" y="2607958"/>
                  </a:lnTo>
                  <a:lnTo>
                    <a:pt x="2148523" y="2606683"/>
                  </a:lnTo>
                  <a:lnTo>
                    <a:pt x="2148840" y="2605089"/>
                  </a:lnTo>
                  <a:lnTo>
                    <a:pt x="2148840" y="2604133"/>
                  </a:lnTo>
                  <a:lnTo>
                    <a:pt x="2148523" y="2602858"/>
                  </a:lnTo>
                  <a:lnTo>
                    <a:pt x="2148206" y="2601583"/>
                  </a:lnTo>
                  <a:lnTo>
                    <a:pt x="2146936" y="2600627"/>
                  </a:lnTo>
                  <a:lnTo>
                    <a:pt x="2145666" y="2599352"/>
                  </a:lnTo>
                  <a:lnTo>
                    <a:pt x="2141220" y="2596483"/>
                  </a:lnTo>
                  <a:lnTo>
                    <a:pt x="2136776" y="2593615"/>
                  </a:lnTo>
                  <a:lnTo>
                    <a:pt x="2131060" y="2591383"/>
                  </a:lnTo>
                  <a:lnTo>
                    <a:pt x="2125663" y="2588515"/>
                  </a:lnTo>
                  <a:lnTo>
                    <a:pt x="2112646" y="2583734"/>
                  </a:lnTo>
                  <a:lnTo>
                    <a:pt x="2098358" y="2579590"/>
                  </a:lnTo>
                  <a:lnTo>
                    <a:pt x="2083436" y="2575766"/>
                  </a:lnTo>
                  <a:lnTo>
                    <a:pt x="2067878" y="2572259"/>
                  </a:lnTo>
                  <a:lnTo>
                    <a:pt x="2052638" y="2569710"/>
                  </a:lnTo>
                  <a:lnTo>
                    <a:pt x="2038033" y="2567479"/>
                  </a:lnTo>
                  <a:lnTo>
                    <a:pt x="2018666" y="2565566"/>
                  </a:lnTo>
                  <a:lnTo>
                    <a:pt x="1998980" y="2564291"/>
                  </a:lnTo>
                  <a:lnTo>
                    <a:pt x="1998980" y="2546123"/>
                  </a:lnTo>
                  <a:lnTo>
                    <a:pt x="1998663" y="2545167"/>
                  </a:lnTo>
                  <a:lnTo>
                    <a:pt x="1997710" y="2543892"/>
                  </a:lnTo>
                  <a:lnTo>
                    <a:pt x="1996758" y="2542936"/>
                  </a:lnTo>
                  <a:lnTo>
                    <a:pt x="1995170" y="2542299"/>
                  </a:lnTo>
                  <a:lnTo>
                    <a:pt x="1992630" y="2541342"/>
                  </a:lnTo>
                  <a:lnTo>
                    <a:pt x="1990726" y="2540705"/>
                  </a:lnTo>
                  <a:lnTo>
                    <a:pt x="1987868" y="2540705"/>
                  </a:lnTo>
                  <a:lnTo>
                    <a:pt x="1985328" y="2540386"/>
                  </a:lnTo>
                  <a:lnTo>
                    <a:pt x="1938656" y="2540386"/>
                  </a:lnTo>
                  <a:close/>
                  <a:moveTo>
                    <a:pt x="1959293" y="2522537"/>
                  </a:moveTo>
                  <a:lnTo>
                    <a:pt x="1982788" y="2522856"/>
                  </a:lnTo>
                  <a:lnTo>
                    <a:pt x="2005966" y="2523493"/>
                  </a:lnTo>
                  <a:lnTo>
                    <a:pt x="2028826" y="2524450"/>
                  </a:lnTo>
                  <a:lnTo>
                    <a:pt x="2051368" y="2526043"/>
                  </a:lnTo>
                  <a:lnTo>
                    <a:pt x="2073910" y="2527637"/>
                  </a:lnTo>
                  <a:lnTo>
                    <a:pt x="2095500" y="2529868"/>
                  </a:lnTo>
                  <a:lnTo>
                    <a:pt x="2116773" y="2532737"/>
                  </a:lnTo>
                  <a:lnTo>
                    <a:pt x="2137728" y="2535605"/>
                  </a:lnTo>
                  <a:lnTo>
                    <a:pt x="2158048" y="2538793"/>
                  </a:lnTo>
                  <a:lnTo>
                    <a:pt x="2177733" y="2542299"/>
                  </a:lnTo>
                  <a:lnTo>
                    <a:pt x="2197100" y="2546123"/>
                  </a:lnTo>
                  <a:lnTo>
                    <a:pt x="2215516" y="2550586"/>
                  </a:lnTo>
                  <a:lnTo>
                    <a:pt x="2233613" y="2555367"/>
                  </a:lnTo>
                  <a:lnTo>
                    <a:pt x="2251076" y="2560148"/>
                  </a:lnTo>
                  <a:lnTo>
                    <a:pt x="2267586" y="2565247"/>
                  </a:lnTo>
                  <a:lnTo>
                    <a:pt x="2283778" y="2570666"/>
                  </a:lnTo>
                  <a:lnTo>
                    <a:pt x="2298700" y="2576403"/>
                  </a:lnTo>
                  <a:lnTo>
                    <a:pt x="2313306" y="2582140"/>
                  </a:lnTo>
                  <a:lnTo>
                    <a:pt x="2326640" y="2588515"/>
                  </a:lnTo>
                  <a:lnTo>
                    <a:pt x="2339658" y="2594889"/>
                  </a:lnTo>
                  <a:lnTo>
                    <a:pt x="2351723" y="2601583"/>
                  </a:lnTo>
                  <a:lnTo>
                    <a:pt x="2362518" y="2608914"/>
                  </a:lnTo>
                  <a:lnTo>
                    <a:pt x="2372996" y="2615607"/>
                  </a:lnTo>
                  <a:lnTo>
                    <a:pt x="2381886" y="2622938"/>
                  </a:lnTo>
                  <a:lnTo>
                    <a:pt x="2390140" y="2630587"/>
                  </a:lnTo>
                  <a:lnTo>
                    <a:pt x="2397443" y="2638237"/>
                  </a:lnTo>
                  <a:lnTo>
                    <a:pt x="2403793" y="2645568"/>
                  </a:lnTo>
                  <a:lnTo>
                    <a:pt x="2406016" y="2649711"/>
                  </a:lnTo>
                  <a:lnTo>
                    <a:pt x="2408873" y="2653855"/>
                  </a:lnTo>
                  <a:lnTo>
                    <a:pt x="2410778" y="2657998"/>
                  </a:lnTo>
                  <a:lnTo>
                    <a:pt x="2412683" y="2661823"/>
                  </a:lnTo>
                  <a:lnTo>
                    <a:pt x="2414270" y="2665967"/>
                  </a:lnTo>
                  <a:lnTo>
                    <a:pt x="2415540" y="2670110"/>
                  </a:lnTo>
                  <a:lnTo>
                    <a:pt x="2416810" y="2674254"/>
                  </a:lnTo>
                  <a:lnTo>
                    <a:pt x="2417446" y="2678397"/>
                  </a:lnTo>
                  <a:lnTo>
                    <a:pt x="2417763" y="2682541"/>
                  </a:lnTo>
                  <a:lnTo>
                    <a:pt x="2417763" y="2686684"/>
                  </a:lnTo>
                  <a:lnTo>
                    <a:pt x="2417763" y="2691147"/>
                  </a:lnTo>
                  <a:lnTo>
                    <a:pt x="2417446" y="2694971"/>
                  </a:lnTo>
                  <a:lnTo>
                    <a:pt x="2416810" y="2699434"/>
                  </a:lnTo>
                  <a:lnTo>
                    <a:pt x="2415540" y="2703896"/>
                  </a:lnTo>
                  <a:lnTo>
                    <a:pt x="2414270" y="2707721"/>
                  </a:lnTo>
                  <a:lnTo>
                    <a:pt x="2412683" y="2711864"/>
                  </a:lnTo>
                  <a:lnTo>
                    <a:pt x="2410778" y="2716008"/>
                  </a:lnTo>
                  <a:lnTo>
                    <a:pt x="2408873" y="2720151"/>
                  </a:lnTo>
                  <a:lnTo>
                    <a:pt x="2406016" y="2723976"/>
                  </a:lnTo>
                  <a:lnTo>
                    <a:pt x="2403793" y="2728120"/>
                  </a:lnTo>
                  <a:lnTo>
                    <a:pt x="2397443" y="2735769"/>
                  </a:lnTo>
                  <a:lnTo>
                    <a:pt x="2390140" y="2743419"/>
                  </a:lnTo>
                  <a:lnTo>
                    <a:pt x="2381886" y="2751068"/>
                  </a:lnTo>
                  <a:lnTo>
                    <a:pt x="2372996" y="2758080"/>
                  </a:lnTo>
                  <a:lnTo>
                    <a:pt x="2362518" y="2765093"/>
                  </a:lnTo>
                  <a:lnTo>
                    <a:pt x="2351723" y="2772105"/>
                  </a:lnTo>
                  <a:lnTo>
                    <a:pt x="2339658" y="2778798"/>
                  </a:lnTo>
                  <a:lnTo>
                    <a:pt x="2326640" y="2785173"/>
                  </a:lnTo>
                  <a:lnTo>
                    <a:pt x="2313306" y="2791229"/>
                  </a:lnTo>
                  <a:lnTo>
                    <a:pt x="2298700" y="2797284"/>
                  </a:lnTo>
                  <a:lnTo>
                    <a:pt x="2283778" y="2803340"/>
                  </a:lnTo>
                  <a:lnTo>
                    <a:pt x="2267586" y="2808440"/>
                  </a:lnTo>
                  <a:lnTo>
                    <a:pt x="2251076" y="2813540"/>
                  </a:lnTo>
                  <a:lnTo>
                    <a:pt x="2233613" y="2818640"/>
                  </a:lnTo>
                  <a:lnTo>
                    <a:pt x="2215516" y="2823102"/>
                  </a:lnTo>
                  <a:lnTo>
                    <a:pt x="2197100" y="2827245"/>
                  </a:lnTo>
                  <a:lnTo>
                    <a:pt x="2177733" y="2831389"/>
                  </a:lnTo>
                  <a:lnTo>
                    <a:pt x="2158048" y="2834895"/>
                  </a:lnTo>
                  <a:lnTo>
                    <a:pt x="2137728" y="2838401"/>
                  </a:lnTo>
                  <a:lnTo>
                    <a:pt x="2116773" y="2841270"/>
                  </a:lnTo>
                  <a:lnTo>
                    <a:pt x="2095500" y="2844138"/>
                  </a:lnTo>
                  <a:lnTo>
                    <a:pt x="2073910" y="2846051"/>
                  </a:lnTo>
                  <a:lnTo>
                    <a:pt x="2051368" y="2847963"/>
                  </a:lnTo>
                  <a:lnTo>
                    <a:pt x="2028826" y="2849238"/>
                  </a:lnTo>
                  <a:lnTo>
                    <a:pt x="2005966" y="2850513"/>
                  </a:lnTo>
                  <a:lnTo>
                    <a:pt x="1982788" y="2851150"/>
                  </a:lnTo>
                  <a:lnTo>
                    <a:pt x="1959293" y="2851150"/>
                  </a:lnTo>
                  <a:lnTo>
                    <a:pt x="1935480" y="2851150"/>
                  </a:lnTo>
                  <a:lnTo>
                    <a:pt x="1912303" y="2850513"/>
                  </a:lnTo>
                  <a:lnTo>
                    <a:pt x="1889443" y="2849238"/>
                  </a:lnTo>
                  <a:lnTo>
                    <a:pt x="1866900" y="2847963"/>
                  </a:lnTo>
                  <a:lnTo>
                    <a:pt x="1844358" y="2846051"/>
                  </a:lnTo>
                  <a:lnTo>
                    <a:pt x="1822768" y="2844138"/>
                  </a:lnTo>
                  <a:lnTo>
                    <a:pt x="1801496" y="2841270"/>
                  </a:lnTo>
                  <a:lnTo>
                    <a:pt x="1780540" y="2838401"/>
                  </a:lnTo>
                  <a:lnTo>
                    <a:pt x="1760220" y="2834895"/>
                  </a:lnTo>
                  <a:lnTo>
                    <a:pt x="1740536" y="2831389"/>
                  </a:lnTo>
                  <a:lnTo>
                    <a:pt x="1721168" y="2827245"/>
                  </a:lnTo>
                  <a:lnTo>
                    <a:pt x="1702753" y="2823102"/>
                  </a:lnTo>
                  <a:lnTo>
                    <a:pt x="1684656" y="2818640"/>
                  </a:lnTo>
                  <a:lnTo>
                    <a:pt x="1667193" y="2813540"/>
                  </a:lnTo>
                  <a:lnTo>
                    <a:pt x="1650683" y="2808440"/>
                  </a:lnTo>
                  <a:lnTo>
                    <a:pt x="1634490" y="2803340"/>
                  </a:lnTo>
                  <a:lnTo>
                    <a:pt x="1619568" y="2797284"/>
                  </a:lnTo>
                  <a:lnTo>
                    <a:pt x="1604963" y="2791229"/>
                  </a:lnTo>
                  <a:lnTo>
                    <a:pt x="1591628" y="2785173"/>
                  </a:lnTo>
                  <a:lnTo>
                    <a:pt x="1578610" y="2778798"/>
                  </a:lnTo>
                  <a:lnTo>
                    <a:pt x="1566863" y="2772105"/>
                  </a:lnTo>
                  <a:lnTo>
                    <a:pt x="1555750" y="2765093"/>
                  </a:lnTo>
                  <a:lnTo>
                    <a:pt x="1545273" y="2758080"/>
                  </a:lnTo>
                  <a:lnTo>
                    <a:pt x="1536383" y="2751068"/>
                  </a:lnTo>
                  <a:lnTo>
                    <a:pt x="1528128" y="2743419"/>
                  </a:lnTo>
                  <a:lnTo>
                    <a:pt x="1520826" y="2735769"/>
                  </a:lnTo>
                  <a:lnTo>
                    <a:pt x="1514793" y="2728120"/>
                  </a:lnTo>
                  <a:lnTo>
                    <a:pt x="1511936" y="2723976"/>
                  </a:lnTo>
                  <a:lnTo>
                    <a:pt x="1509396" y="2720151"/>
                  </a:lnTo>
                  <a:lnTo>
                    <a:pt x="1507490" y="2716008"/>
                  </a:lnTo>
                  <a:lnTo>
                    <a:pt x="1505586" y="2711864"/>
                  </a:lnTo>
                  <a:lnTo>
                    <a:pt x="1503998" y="2707721"/>
                  </a:lnTo>
                  <a:lnTo>
                    <a:pt x="1502410" y="2703896"/>
                  </a:lnTo>
                  <a:lnTo>
                    <a:pt x="1501776" y="2699434"/>
                  </a:lnTo>
                  <a:lnTo>
                    <a:pt x="1500823" y="2694971"/>
                  </a:lnTo>
                  <a:lnTo>
                    <a:pt x="1500506" y="2691147"/>
                  </a:lnTo>
                  <a:lnTo>
                    <a:pt x="1500188" y="2686684"/>
                  </a:lnTo>
                  <a:lnTo>
                    <a:pt x="1500506" y="2682541"/>
                  </a:lnTo>
                  <a:lnTo>
                    <a:pt x="1500823" y="2678397"/>
                  </a:lnTo>
                  <a:lnTo>
                    <a:pt x="1501776" y="2674254"/>
                  </a:lnTo>
                  <a:lnTo>
                    <a:pt x="1502410" y="2670110"/>
                  </a:lnTo>
                  <a:lnTo>
                    <a:pt x="1503998" y="2665967"/>
                  </a:lnTo>
                  <a:lnTo>
                    <a:pt x="1505586" y="2661823"/>
                  </a:lnTo>
                  <a:lnTo>
                    <a:pt x="1507490" y="2657998"/>
                  </a:lnTo>
                  <a:lnTo>
                    <a:pt x="1509396" y="2653855"/>
                  </a:lnTo>
                  <a:lnTo>
                    <a:pt x="1511936" y="2649711"/>
                  </a:lnTo>
                  <a:lnTo>
                    <a:pt x="1514793" y="2645568"/>
                  </a:lnTo>
                  <a:lnTo>
                    <a:pt x="1520826" y="2638237"/>
                  </a:lnTo>
                  <a:lnTo>
                    <a:pt x="1528128" y="2630587"/>
                  </a:lnTo>
                  <a:lnTo>
                    <a:pt x="1536383" y="2622938"/>
                  </a:lnTo>
                  <a:lnTo>
                    <a:pt x="1545273" y="2615607"/>
                  </a:lnTo>
                  <a:lnTo>
                    <a:pt x="1555750" y="2608914"/>
                  </a:lnTo>
                  <a:lnTo>
                    <a:pt x="1566863" y="2601583"/>
                  </a:lnTo>
                  <a:lnTo>
                    <a:pt x="1578610" y="2594889"/>
                  </a:lnTo>
                  <a:lnTo>
                    <a:pt x="1591628" y="2588515"/>
                  </a:lnTo>
                  <a:lnTo>
                    <a:pt x="1604963" y="2582140"/>
                  </a:lnTo>
                  <a:lnTo>
                    <a:pt x="1619568" y="2576403"/>
                  </a:lnTo>
                  <a:lnTo>
                    <a:pt x="1634490" y="2570666"/>
                  </a:lnTo>
                  <a:lnTo>
                    <a:pt x="1650683" y="2565247"/>
                  </a:lnTo>
                  <a:lnTo>
                    <a:pt x="1667193" y="2560148"/>
                  </a:lnTo>
                  <a:lnTo>
                    <a:pt x="1684656" y="2555367"/>
                  </a:lnTo>
                  <a:lnTo>
                    <a:pt x="1702753" y="2550586"/>
                  </a:lnTo>
                  <a:lnTo>
                    <a:pt x="1721168" y="2546123"/>
                  </a:lnTo>
                  <a:lnTo>
                    <a:pt x="1740536" y="2542299"/>
                  </a:lnTo>
                  <a:lnTo>
                    <a:pt x="1760220" y="2538793"/>
                  </a:lnTo>
                  <a:lnTo>
                    <a:pt x="1780540" y="2535605"/>
                  </a:lnTo>
                  <a:lnTo>
                    <a:pt x="1801496" y="2532737"/>
                  </a:lnTo>
                  <a:lnTo>
                    <a:pt x="1822768" y="2529868"/>
                  </a:lnTo>
                  <a:lnTo>
                    <a:pt x="1844358" y="2527637"/>
                  </a:lnTo>
                  <a:lnTo>
                    <a:pt x="1866900" y="2526043"/>
                  </a:lnTo>
                  <a:lnTo>
                    <a:pt x="1889443" y="2524450"/>
                  </a:lnTo>
                  <a:lnTo>
                    <a:pt x="1912303" y="2523493"/>
                  </a:lnTo>
                  <a:lnTo>
                    <a:pt x="1935480" y="2522856"/>
                  </a:lnTo>
                  <a:lnTo>
                    <a:pt x="1959293" y="2522537"/>
                  </a:lnTo>
                  <a:close/>
                  <a:moveTo>
                    <a:pt x="2854584" y="2507933"/>
                  </a:moveTo>
                  <a:lnTo>
                    <a:pt x="2854584" y="2625091"/>
                  </a:lnTo>
                  <a:lnTo>
                    <a:pt x="2873946" y="2630488"/>
                  </a:lnTo>
                  <a:lnTo>
                    <a:pt x="2893626" y="2636203"/>
                  </a:lnTo>
                  <a:lnTo>
                    <a:pt x="2914258" y="2640966"/>
                  </a:lnTo>
                  <a:lnTo>
                    <a:pt x="2935524" y="2645728"/>
                  </a:lnTo>
                  <a:lnTo>
                    <a:pt x="2935524" y="2529523"/>
                  </a:lnTo>
                  <a:lnTo>
                    <a:pt x="2914258" y="2524761"/>
                  </a:lnTo>
                  <a:lnTo>
                    <a:pt x="2893626" y="2519363"/>
                  </a:lnTo>
                  <a:lnTo>
                    <a:pt x="2873946" y="2513965"/>
                  </a:lnTo>
                  <a:lnTo>
                    <a:pt x="2854584" y="2507933"/>
                  </a:lnTo>
                  <a:close/>
                  <a:moveTo>
                    <a:pt x="2692385" y="2444750"/>
                  </a:moveTo>
                  <a:lnTo>
                    <a:pt x="2692385" y="2542223"/>
                  </a:lnTo>
                  <a:lnTo>
                    <a:pt x="2695241" y="2545081"/>
                  </a:lnTo>
                  <a:lnTo>
                    <a:pt x="2698098" y="2548256"/>
                  </a:lnTo>
                  <a:lnTo>
                    <a:pt x="2705399" y="2554923"/>
                  </a:lnTo>
                  <a:lnTo>
                    <a:pt x="2714921" y="2561591"/>
                  </a:lnTo>
                  <a:lnTo>
                    <a:pt x="2725078" y="2568576"/>
                  </a:lnTo>
                  <a:lnTo>
                    <a:pt x="2737140" y="2576196"/>
                  </a:lnTo>
                  <a:lnTo>
                    <a:pt x="2748884" y="2582863"/>
                  </a:lnTo>
                  <a:lnTo>
                    <a:pt x="2761581" y="2589213"/>
                  </a:lnTo>
                  <a:lnTo>
                    <a:pt x="2773325" y="2595246"/>
                  </a:lnTo>
                  <a:lnTo>
                    <a:pt x="2773325" y="2486343"/>
                  </a:lnTo>
                  <a:lnTo>
                    <a:pt x="2758407" y="2480628"/>
                  </a:lnTo>
                  <a:lnTo>
                    <a:pt x="2744441" y="2475230"/>
                  </a:lnTo>
                  <a:lnTo>
                    <a:pt x="2732379" y="2469198"/>
                  </a:lnTo>
                  <a:lnTo>
                    <a:pt x="2721269" y="2464118"/>
                  </a:lnTo>
                  <a:lnTo>
                    <a:pt x="2712064" y="2458720"/>
                  </a:lnTo>
                  <a:lnTo>
                    <a:pt x="2704446" y="2453958"/>
                  </a:lnTo>
                  <a:lnTo>
                    <a:pt x="2697781" y="2449195"/>
                  </a:lnTo>
                  <a:lnTo>
                    <a:pt x="2692385" y="2444750"/>
                  </a:lnTo>
                  <a:close/>
                  <a:moveTo>
                    <a:pt x="3744614" y="2439353"/>
                  </a:moveTo>
                  <a:lnTo>
                    <a:pt x="3737949" y="2444433"/>
                  </a:lnTo>
                  <a:lnTo>
                    <a:pt x="3730648" y="2449195"/>
                  </a:lnTo>
                  <a:lnTo>
                    <a:pt x="3722713" y="2454275"/>
                  </a:lnTo>
                  <a:lnTo>
                    <a:pt x="3715095" y="2459038"/>
                  </a:lnTo>
                  <a:lnTo>
                    <a:pt x="3706524" y="2462848"/>
                  </a:lnTo>
                  <a:lnTo>
                    <a:pt x="3698907" y="2466975"/>
                  </a:lnTo>
                  <a:lnTo>
                    <a:pt x="3691289" y="2470468"/>
                  </a:lnTo>
                  <a:lnTo>
                    <a:pt x="3683671" y="2473325"/>
                  </a:lnTo>
                  <a:lnTo>
                    <a:pt x="3683671" y="2592706"/>
                  </a:lnTo>
                  <a:lnTo>
                    <a:pt x="3692558" y="2588578"/>
                  </a:lnTo>
                  <a:lnTo>
                    <a:pt x="3701128" y="2583816"/>
                  </a:lnTo>
                  <a:lnTo>
                    <a:pt x="3709381" y="2579053"/>
                  </a:lnTo>
                  <a:lnTo>
                    <a:pt x="3717634" y="2573973"/>
                  </a:lnTo>
                  <a:lnTo>
                    <a:pt x="3725252" y="2568258"/>
                  </a:lnTo>
                  <a:lnTo>
                    <a:pt x="3732235" y="2563178"/>
                  </a:lnTo>
                  <a:lnTo>
                    <a:pt x="3738901" y="2557781"/>
                  </a:lnTo>
                  <a:lnTo>
                    <a:pt x="3744614" y="2553018"/>
                  </a:lnTo>
                  <a:lnTo>
                    <a:pt x="3744614" y="2439353"/>
                  </a:lnTo>
                  <a:close/>
                  <a:moveTo>
                    <a:pt x="3151360" y="2322195"/>
                  </a:moveTo>
                  <a:lnTo>
                    <a:pt x="3151360" y="2437130"/>
                  </a:lnTo>
                  <a:lnTo>
                    <a:pt x="3174848" y="2437765"/>
                  </a:lnTo>
                  <a:lnTo>
                    <a:pt x="3198972" y="2437765"/>
                  </a:lnTo>
                  <a:lnTo>
                    <a:pt x="3215477" y="2437765"/>
                  </a:lnTo>
                  <a:lnTo>
                    <a:pt x="3231983" y="2437448"/>
                  </a:lnTo>
                  <a:lnTo>
                    <a:pt x="3231983" y="2322512"/>
                  </a:lnTo>
                  <a:lnTo>
                    <a:pt x="3198972" y="2323147"/>
                  </a:lnTo>
                  <a:lnTo>
                    <a:pt x="3174848" y="2323147"/>
                  </a:lnTo>
                  <a:lnTo>
                    <a:pt x="3151360" y="2322195"/>
                  </a:lnTo>
                  <a:close/>
                  <a:moveTo>
                    <a:pt x="3815080" y="2317750"/>
                  </a:moveTo>
                  <a:lnTo>
                    <a:pt x="3816033" y="2325370"/>
                  </a:lnTo>
                  <a:lnTo>
                    <a:pt x="3816350" y="2332673"/>
                  </a:lnTo>
                  <a:lnTo>
                    <a:pt x="3816350" y="2483803"/>
                  </a:lnTo>
                  <a:lnTo>
                    <a:pt x="3816033" y="2484438"/>
                  </a:lnTo>
                  <a:lnTo>
                    <a:pt x="3815398" y="2493010"/>
                  </a:lnTo>
                  <a:lnTo>
                    <a:pt x="3814763" y="2498408"/>
                  </a:lnTo>
                  <a:lnTo>
                    <a:pt x="3813493" y="2504123"/>
                  </a:lnTo>
                  <a:lnTo>
                    <a:pt x="3811906" y="2509520"/>
                  </a:lnTo>
                  <a:lnTo>
                    <a:pt x="3810319" y="2514600"/>
                  </a:lnTo>
                  <a:lnTo>
                    <a:pt x="3808097" y="2520316"/>
                  </a:lnTo>
                  <a:lnTo>
                    <a:pt x="3805558" y="2525713"/>
                  </a:lnTo>
                  <a:lnTo>
                    <a:pt x="3803019" y="2530793"/>
                  </a:lnTo>
                  <a:lnTo>
                    <a:pt x="3799844" y="2536508"/>
                  </a:lnTo>
                  <a:lnTo>
                    <a:pt x="3796036" y="2541588"/>
                  </a:lnTo>
                  <a:lnTo>
                    <a:pt x="3792226" y="2546668"/>
                  </a:lnTo>
                  <a:lnTo>
                    <a:pt x="3788418" y="2551748"/>
                  </a:lnTo>
                  <a:lnTo>
                    <a:pt x="3783974" y="2556828"/>
                  </a:lnTo>
                  <a:lnTo>
                    <a:pt x="3779212" y="2561591"/>
                  </a:lnTo>
                  <a:lnTo>
                    <a:pt x="3774134" y="2566671"/>
                  </a:lnTo>
                  <a:lnTo>
                    <a:pt x="3768420" y="2571433"/>
                  </a:lnTo>
                  <a:lnTo>
                    <a:pt x="3763024" y="2576513"/>
                  </a:lnTo>
                  <a:lnTo>
                    <a:pt x="3750963" y="2586038"/>
                  </a:lnTo>
                  <a:lnTo>
                    <a:pt x="3737314" y="2595246"/>
                  </a:lnTo>
                  <a:lnTo>
                    <a:pt x="3722713" y="2604136"/>
                  </a:lnTo>
                  <a:lnTo>
                    <a:pt x="3707477" y="2613026"/>
                  </a:lnTo>
                  <a:lnTo>
                    <a:pt x="3690971" y="2621281"/>
                  </a:lnTo>
                  <a:lnTo>
                    <a:pt x="3673513" y="2628901"/>
                  </a:lnTo>
                  <a:lnTo>
                    <a:pt x="3655103" y="2636838"/>
                  </a:lnTo>
                  <a:lnTo>
                    <a:pt x="3635424" y="2644458"/>
                  </a:lnTo>
                  <a:lnTo>
                    <a:pt x="3615109" y="2651443"/>
                  </a:lnTo>
                  <a:lnTo>
                    <a:pt x="3593842" y="2658111"/>
                  </a:lnTo>
                  <a:lnTo>
                    <a:pt x="3571941" y="2664461"/>
                  </a:lnTo>
                  <a:lnTo>
                    <a:pt x="3549087" y="2670493"/>
                  </a:lnTo>
                  <a:lnTo>
                    <a:pt x="3525281" y="2675891"/>
                  </a:lnTo>
                  <a:lnTo>
                    <a:pt x="3501157" y="2680971"/>
                  </a:lnTo>
                  <a:lnTo>
                    <a:pt x="3476082" y="2685733"/>
                  </a:lnTo>
                  <a:lnTo>
                    <a:pt x="3450371" y="2689861"/>
                  </a:lnTo>
                  <a:lnTo>
                    <a:pt x="3424343" y="2693671"/>
                  </a:lnTo>
                  <a:lnTo>
                    <a:pt x="3397680" y="2697163"/>
                  </a:lnTo>
                  <a:lnTo>
                    <a:pt x="3370065" y="2700021"/>
                  </a:lnTo>
                  <a:lnTo>
                    <a:pt x="3341815" y="2702561"/>
                  </a:lnTo>
                  <a:lnTo>
                    <a:pt x="3313565" y="2704466"/>
                  </a:lnTo>
                  <a:lnTo>
                    <a:pt x="3284680" y="2705736"/>
                  </a:lnTo>
                  <a:lnTo>
                    <a:pt x="3255478" y="2706371"/>
                  </a:lnTo>
                  <a:lnTo>
                    <a:pt x="3225959" y="2706688"/>
                  </a:lnTo>
                  <a:lnTo>
                    <a:pt x="3195487" y="2706371"/>
                  </a:lnTo>
                  <a:lnTo>
                    <a:pt x="3165650" y="2705736"/>
                  </a:lnTo>
                  <a:lnTo>
                    <a:pt x="3136130" y="2704148"/>
                  </a:lnTo>
                  <a:lnTo>
                    <a:pt x="3106928" y="2701926"/>
                  </a:lnTo>
                  <a:lnTo>
                    <a:pt x="3078678" y="2699703"/>
                  </a:lnTo>
                  <a:lnTo>
                    <a:pt x="3050428" y="2696528"/>
                  </a:lnTo>
                  <a:lnTo>
                    <a:pt x="3022813" y="2693353"/>
                  </a:lnTo>
                  <a:lnTo>
                    <a:pt x="2996150" y="2688908"/>
                  </a:lnTo>
                  <a:lnTo>
                    <a:pt x="2970122" y="2684781"/>
                  </a:lnTo>
                  <a:lnTo>
                    <a:pt x="2944729" y="2680018"/>
                  </a:lnTo>
                  <a:lnTo>
                    <a:pt x="2919971" y="2674303"/>
                  </a:lnTo>
                  <a:lnTo>
                    <a:pt x="2895847" y="2668588"/>
                  </a:lnTo>
                  <a:lnTo>
                    <a:pt x="2872994" y="2662556"/>
                  </a:lnTo>
                  <a:lnTo>
                    <a:pt x="2850775" y="2655888"/>
                  </a:lnTo>
                  <a:lnTo>
                    <a:pt x="2829190" y="2648903"/>
                  </a:lnTo>
                  <a:lnTo>
                    <a:pt x="2808876" y="2641601"/>
                  </a:lnTo>
                  <a:lnTo>
                    <a:pt x="2789196" y="2633663"/>
                  </a:lnTo>
                  <a:lnTo>
                    <a:pt x="2770469" y="2625408"/>
                  </a:lnTo>
                  <a:lnTo>
                    <a:pt x="2753328" y="2617153"/>
                  </a:lnTo>
                  <a:lnTo>
                    <a:pt x="2736823" y="2608581"/>
                  </a:lnTo>
                  <a:lnTo>
                    <a:pt x="2721269" y="2599373"/>
                  </a:lnTo>
                  <a:lnTo>
                    <a:pt x="2706986" y="2590483"/>
                  </a:lnTo>
                  <a:lnTo>
                    <a:pt x="2693972" y="2580641"/>
                  </a:lnTo>
                  <a:lnTo>
                    <a:pt x="2688258" y="2575878"/>
                  </a:lnTo>
                  <a:lnTo>
                    <a:pt x="2682227" y="2570798"/>
                  </a:lnTo>
                  <a:lnTo>
                    <a:pt x="2676831" y="2566036"/>
                  </a:lnTo>
                  <a:lnTo>
                    <a:pt x="2671753" y="2560956"/>
                  </a:lnTo>
                  <a:lnTo>
                    <a:pt x="2666991" y="2555558"/>
                  </a:lnTo>
                  <a:lnTo>
                    <a:pt x="2662548" y="2550161"/>
                  </a:lnTo>
                  <a:lnTo>
                    <a:pt x="2658104" y="2545081"/>
                  </a:lnTo>
                  <a:lnTo>
                    <a:pt x="2654612" y="2540001"/>
                  </a:lnTo>
                  <a:lnTo>
                    <a:pt x="2651121" y="2534286"/>
                  </a:lnTo>
                  <a:lnTo>
                    <a:pt x="2647947" y="2528888"/>
                  </a:lnTo>
                  <a:lnTo>
                    <a:pt x="2645090" y="2523808"/>
                  </a:lnTo>
                  <a:lnTo>
                    <a:pt x="2642868" y="2518093"/>
                  </a:lnTo>
                  <a:lnTo>
                    <a:pt x="2640329" y="2512695"/>
                  </a:lnTo>
                  <a:lnTo>
                    <a:pt x="2638742" y="2506663"/>
                  </a:lnTo>
                  <a:lnTo>
                    <a:pt x="2637789" y="2501265"/>
                  </a:lnTo>
                  <a:lnTo>
                    <a:pt x="2636520" y="2495868"/>
                  </a:lnTo>
                  <a:lnTo>
                    <a:pt x="2636202" y="2489835"/>
                  </a:lnTo>
                  <a:lnTo>
                    <a:pt x="2635885" y="2484438"/>
                  </a:lnTo>
                  <a:lnTo>
                    <a:pt x="2635250" y="2484438"/>
                  </a:lnTo>
                  <a:lnTo>
                    <a:pt x="2635250" y="2375535"/>
                  </a:lnTo>
                  <a:lnTo>
                    <a:pt x="2646360" y="2383790"/>
                  </a:lnTo>
                  <a:lnTo>
                    <a:pt x="2657786" y="2392045"/>
                  </a:lnTo>
                  <a:lnTo>
                    <a:pt x="2670166" y="2399983"/>
                  </a:lnTo>
                  <a:lnTo>
                    <a:pt x="2683180" y="2407285"/>
                  </a:lnTo>
                  <a:lnTo>
                    <a:pt x="2696511" y="2414905"/>
                  </a:lnTo>
                  <a:lnTo>
                    <a:pt x="2710160" y="2421890"/>
                  </a:lnTo>
                  <a:lnTo>
                    <a:pt x="2724761" y="2429193"/>
                  </a:lnTo>
                  <a:lnTo>
                    <a:pt x="2740314" y="2435860"/>
                  </a:lnTo>
                  <a:lnTo>
                    <a:pt x="2755550" y="2442210"/>
                  </a:lnTo>
                  <a:lnTo>
                    <a:pt x="2771738" y="2448243"/>
                  </a:lnTo>
                  <a:lnTo>
                    <a:pt x="2788244" y="2453958"/>
                  </a:lnTo>
                  <a:lnTo>
                    <a:pt x="2805384" y="2459673"/>
                  </a:lnTo>
                  <a:lnTo>
                    <a:pt x="2822525" y="2465070"/>
                  </a:lnTo>
                  <a:lnTo>
                    <a:pt x="2840300" y="2470150"/>
                  </a:lnTo>
                  <a:lnTo>
                    <a:pt x="2858393" y="2474913"/>
                  </a:lnTo>
                  <a:lnTo>
                    <a:pt x="2877120" y="2479675"/>
                  </a:lnTo>
                  <a:lnTo>
                    <a:pt x="2895530" y="2483803"/>
                  </a:lnTo>
                  <a:lnTo>
                    <a:pt x="2914892" y="2487930"/>
                  </a:lnTo>
                  <a:lnTo>
                    <a:pt x="2934255" y="2491423"/>
                  </a:lnTo>
                  <a:lnTo>
                    <a:pt x="2953617" y="2494915"/>
                  </a:lnTo>
                  <a:lnTo>
                    <a:pt x="2973614" y="2498090"/>
                  </a:lnTo>
                  <a:lnTo>
                    <a:pt x="2993294" y="2501265"/>
                  </a:lnTo>
                  <a:lnTo>
                    <a:pt x="3013926" y="2503488"/>
                  </a:lnTo>
                  <a:lnTo>
                    <a:pt x="3033923" y="2506028"/>
                  </a:lnTo>
                  <a:lnTo>
                    <a:pt x="3054555" y="2508250"/>
                  </a:lnTo>
                  <a:lnTo>
                    <a:pt x="3074869" y="2509838"/>
                  </a:lnTo>
                  <a:lnTo>
                    <a:pt x="3095819" y="2511425"/>
                  </a:lnTo>
                  <a:lnTo>
                    <a:pt x="3116451" y="2512695"/>
                  </a:lnTo>
                  <a:lnTo>
                    <a:pt x="3137400" y="2513965"/>
                  </a:lnTo>
                  <a:lnTo>
                    <a:pt x="3158032" y="2514600"/>
                  </a:lnTo>
                  <a:lnTo>
                    <a:pt x="3178981" y="2514918"/>
                  </a:lnTo>
                  <a:lnTo>
                    <a:pt x="3199613" y="2514918"/>
                  </a:lnTo>
                  <a:lnTo>
                    <a:pt x="3224372" y="2514918"/>
                  </a:lnTo>
                  <a:lnTo>
                    <a:pt x="3249765" y="2514283"/>
                  </a:lnTo>
                  <a:lnTo>
                    <a:pt x="3274523" y="2513330"/>
                  </a:lnTo>
                  <a:lnTo>
                    <a:pt x="3299282" y="2511743"/>
                  </a:lnTo>
                  <a:lnTo>
                    <a:pt x="3324040" y="2510473"/>
                  </a:lnTo>
                  <a:lnTo>
                    <a:pt x="3348481" y="2507933"/>
                  </a:lnTo>
                  <a:lnTo>
                    <a:pt x="3372922" y="2505710"/>
                  </a:lnTo>
                  <a:lnTo>
                    <a:pt x="3397680" y="2502535"/>
                  </a:lnTo>
                  <a:lnTo>
                    <a:pt x="3421486" y="2499360"/>
                  </a:lnTo>
                  <a:lnTo>
                    <a:pt x="3445292" y="2495233"/>
                  </a:lnTo>
                  <a:lnTo>
                    <a:pt x="3468464" y="2491423"/>
                  </a:lnTo>
                  <a:lnTo>
                    <a:pt x="3491635" y="2486978"/>
                  </a:lnTo>
                  <a:lnTo>
                    <a:pt x="3514171" y="2481898"/>
                  </a:lnTo>
                  <a:lnTo>
                    <a:pt x="3536390" y="2476818"/>
                  </a:lnTo>
                  <a:lnTo>
                    <a:pt x="3557974" y="2471420"/>
                  </a:lnTo>
                  <a:lnTo>
                    <a:pt x="3579241" y="2465070"/>
                  </a:lnTo>
                  <a:lnTo>
                    <a:pt x="3599873" y="2458720"/>
                  </a:lnTo>
                  <a:lnTo>
                    <a:pt x="3619870" y="2452053"/>
                  </a:lnTo>
                  <a:lnTo>
                    <a:pt x="3639233" y="2444750"/>
                  </a:lnTo>
                  <a:lnTo>
                    <a:pt x="3657643" y="2437448"/>
                  </a:lnTo>
                  <a:lnTo>
                    <a:pt x="3676053" y="2429510"/>
                  </a:lnTo>
                  <a:lnTo>
                    <a:pt x="3692876" y="2421255"/>
                  </a:lnTo>
                  <a:lnTo>
                    <a:pt x="3709381" y="2412365"/>
                  </a:lnTo>
                  <a:lnTo>
                    <a:pt x="3724935" y="2403475"/>
                  </a:lnTo>
                  <a:lnTo>
                    <a:pt x="3739853" y="2393950"/>
                  </a:lnTo>
                  <a:lnTo>
                    <a:pt x="3753502" y="2384108"/>
                  </a:lnTo>
                  <a:lnTo>
                    <a:pt x="3766198" y="2374265"/>
                  </a:lnTo>
                  <a:lnTo>
                    <a:pt x="3772547" y="2368550"/>
                  </a:lnTo>
                  <a:lnTo>
                    <a:pt x="3777943" y="2363470"/>
                  </a:lnTo>
                  <a:lnTo>
                    <a:pt x="3783656" y="2358073"/>
                  </a:lnTo>
                  <a:lnTo>
                    <a:pt x="3789052" y="2352675"/>
                  </a:lnTo>
                  <a:lnTo>
                    <a:pt x="3793814" y="2346960"/>
                  </a:lnTo>
                  <a:lnTo>
                    <a:pt x="3798575" y="2341563"/>
                  </a:lnTo>
                  <a:lnTo>
                    <a:pt x="3803336" y="2335530"/>
                  </a:lnTo>
                  <a:lnTo>
                    <a:pt x="3807145" y="2329498"/>
                  </a:lnTo>
                  <a:lnTo>
                    <a:pt x="3811271" y="2323783"/>
                  </a:lnTo>
                  <a:lnTo>
                    <a:pt x="3815080" y="2317750"/>
                  </a:lnTo>
                  <a:close/>
                  <a:moveTo>
                    <a:pt x="2989478" y="2307907"/>
                  </a:moveTo>
                  <a:lnTo>
                    <a:pt x="2989478" y="2423478"/>
                  </a:lnTo>
                  <a:lnTo>
                    <a:pt x="3009158" y="2426018"/>
                  </a:lnTo>
                  <a:lnTo>
                    <a:pt x="3029472" y="2428240"/>
                  </a:lnTo>
                  <a:lnTo>
                    <a:pt x="3049469" y="2430780"/>
                  </a:lnTo>
                  <a:lnTo>
                    <a:pt x="3070419" y="2432685"/>
                  </a:lnTo>
                  <a:lnTo>
                    <a:pt x="3070419" y="2317432"/>
                  </a:lnTo>
                  <a:lnTo>
                    <a:pt x="3049469" y="2315527"/>
                  </a:lnTo>
                  <a:lnTo>
                    <a:pt x="3029472" y="2313305"/>
                  </a:lnTo>
                  <a:lnTo>
                    <a:pt x="3009158" y="2310765"/>
                  </a:lnTo>
                  <a:lnTo>
                    <a:pt x="2989478" y="2307907"/>
                  </a:lnTo>
                  <a:close/>
                  <a:moveTo>
                    <a:pt x="2827597" y="2271395"/>
                  </a:moveTo>
                  <a:lnTo>
                    <a:pt x="2827597" y="2388553"/>
                  </a:lnTo>
                  <a:lnTo>
                    <a:pt x="2846959" y="2393950"/>
                  </a:lnTo>
                  <a:lnTo>
                    <a:pt x="2866956" y="2399665"/>
                  </a:lnTo>
                  <a:lnTo>
                    <a:pt x="2887588" y="2404428"/>
                  </a:lnTo>
                  <a:lnTo>
                    <a:pt x="2908220" y="2408873"/>
                  </a:lnTo>
                  <a:lnTo>
                    <a:pt x="2908220" y="2292985"/>
                  </a:lnTo>
                  <a:lnTo>
                    <a:pt x="2887588" y="2288222"/>
                  </a:lnTo>
                  <a:lnTo>
                    <a:pt x="2866956" y="2282825"/>
                  </a:lnTo>
                  <a:lnTo>
                    <a:pt x="2846959" y="2277110"/>
                  </a:lnTo>
                  <a:lnTo>
                    <a:pt x="2827597" y="2271395"/>
                  </a:lnTo>
                  <a:close/>
                  <a:moveTo>
                    <a:pt x="3717945" y="2227897"/>
                  </a:moveTo>
                  <a:lnTo>
                    <a:pt x="3711914" y="2232025"/>
                  </a:lnTo>
                  <a:lnTo>
                    <a:pt x="3704931" y="2235517"/>
                  </a:lnTo>
                  <a:lnTo>
                    <a:pt x="3696678" y="2239327"/>
                  </a:lnTo>
                  <a:lnTo>
                    <a:pt x="3688425" y="2242820"/>
                  </a:lnTo>
                  <a:lnTo>
                    <a:pt x="3671285" y="2249487"/>
                  </a:lnTo>
                  <a:lnTo>
                    <a:pt x="3656684" y="2255202"/>
                  </a:lnTo>
                  <a:lnTo>
                    <a:pt x="3656684" y="2356167"/>
                  </a:lnTo>
                  <a:lnTo>
                    <a:pt x="3665254" y="2351722"/>
                  </a:lnTo>
                  <a:lnTo>
                    <a:pt x="3674142" y="2347595"/>
                  </a:lnTo>
                  <a:lnTo>
                    <a:pt x="3682394" y="2342197"/>
                  </a:lnTo>
                  <a:lnTo>
                    <a:pt x="3690647" y="2337117"/>
                  </a:lnTo>
                  <a:lnTo>
                    <a:pt x="3698582" y="2331720"/>
                  </a:lnTo>
                  <a:lnTo>
                    <a:pt x="3705566" y="2326640"/>
                  </a:lnTo>
                  <a:lnTo>
                    <a:pt x="3711914" y="2321560"/>
                  </a:lnTo>
                  <a:lnTo>
                    <a:pt x="3717945" y="2316162"/>
                  </a:lnTo>
                  <a:lnTo>
                    <a:pt x="3717945" y="2227897"/>
                  </a:lnTo>
                  <a:close/>
                  <a:moveTo>
                    <a:pt x="2665715" y="2187575"/>
                  </a:moveTo>
                  <a:lnTo>
                    <a:pt x="2665715" y="2305685"/>
                  </a:lnTo>
                  <a:lnTo>
                    <a:pt x="2668254" y="2308542"/>
                  </a:lnTo>
                  <a:lnTo>
                    <a:pt x="2671429" y="2311717"/>
                  </a:lnTo>
                  <a:lnTo>
                    <a:pt x="2678729" y="2318385"/>
                  </a:lnTo>
                  <a:lnTo>
                    <a:pt x="2687934" y="2325052"/>
                  </a:lnTo>
                  <a:lnTo>
                    <a:pt x="2698726" y="2332037"/>
                  </a:lnTo>
                  <a:lnTo>
                    <a:pt x="2710153" y="2339657"/>
                  </a:lnTo>
                  <a:lnTo>
                    <a:pt x="2722215" y="2346325"/>
                  </a:lnTo>
                  <a:lnTo>
                    <a:pt x="2734594" y="2352675"/>
                  </a:lnTo>
                  <a:lnTo>
                    <a:pt x="2746656" y="2358390"/>
                  </a:lnTo>
                  <a:lnTo>
                    <a:pt x="2746656" y="2239327"/>
                  </a:lnTo>
                  <a:lnTo>
                    <a:pt x="2734594" y="2233612"/>
                  </a:lnTo>
                  <a:lnTo>
                    <a:pt x="2723167" y="2227580"/>
                  </a:lnTo>
                  <a:lnTo>
                    <a:pt x="2712058" y="2221230"/>
                  </a:lnTo>
                  <a:lnTo>
                    <a:pt x="2701583" y="2214562"/>
                  </a:lnTo>
                  <a:lnTo>
                    <a:pt x="2691743" y="2208212"/>
                  </a:lnTo>
                  <a:lnTo>
                    <a:pt x="2682538" y="2201545"/>
                  </a:lnTo>
                  <a:lnTo>
                    <a:pt x="2673650" y="2194560"/>
                  </a:lnTo>
                  <a:lnTo>
                    <a:pt x="2665715" y="2187575"/>
                  </a:lnTo>
                  <a:close/>
                  <a:moveTo>
                    <a:pt x="2609850" y="2081212"/>
                  </a:moveTo>
                  <a:lnTo>
                    <a:pt x="2613342" y="2087245"/>
                  </a:lnTo>
                  <a:lnTo>
                    <a:pt x="2617468" y="2092960"/>
                  </a:lnTo>
                  <a:lnTo>
                    <a:pt x="2621594" y="2098675"/>
                  </a:lnTo>
                  <a:lnTo>
                    <a:pt x="2626038" y="2104390"/>
                  </a:lnTo>
                  <a:lnTo>
                    <a:pt x="2631117" y="2110105"/>
                  </a:lnTo>
                  <a:lnTo>
                    <a:pt x="2635878" y="2115502"/>
                  </a:lnTo>
                  <a:lnTo>
                    <a:pt x="2641274" y="2120900"/>
                  </a:lnTo>
                  <a:lnTo>
                    <a:pt x="2646988" y="2126615"/>
                  </a:lnTo>
                  <a:lnTo>
                    <a:pt x="2658732" y="2136775"/>
                  </a:lnTo>
                  <a:lnTo>
                    <a:pt x="2671746" y="2146935"/>
                  </a:lnTo>
                  <a:lnTo>
                    <a:pt x="2685712" y="2157095"/>
                  </a:lnTo>
                  <a:lnTo>
                    <a:pt x="2700631" y="2165985"/>
                  </a:lnTo>
                  <a:lnTo>
                    <a:pt x="2715867" y="2175192"/>
                  </a:lnTo>
                  <a:lnTo>
                    <a:pt x="2732372" y="2183765"/>
                  </a:lnTo>
                  <a:lnTo>
                    <a:pt x="2749830" y="2192020"/>
                  </a:lnTo>
                  <a:lnTo>
                    <a:pt x="2767923" y="2199957"/>
                  </a:lnTo>
                  <a:lnTo>
                    <a:pt x="2786650" y="2207895"/>
                  </a:lnTo>
                  <a:lnTo>
                    <a:pt x="2805695" y="2214880"/>
                  </a:lnTo>
                  <a:lnTo>
                    <a:pt x="2826009" y="2221547"/>
                  </a:lnTo>
                  <a:lnTo>
                    <a:pt x="2846959" y="2227897"/>
                  </a:lnTo>
                  <a:lnTo>
                    <a:pt x="2867591" y="2234247"/>
                  </a:lnTo>
                  <a:lnTo>
                    <a:pt x="2889492" y="2239645"/>
                  </a:lnTo>
                  <a:lnTo>
                    <a:pt x="2912029" y="2245042"/>
                  </a:lnTo>
                  <a:lnTo>
                    <a:pt x="2934248" y="2250122"/>
                  </a:lnTo>
                  <a:lnTo>
                    <a:pt x="2957102" y="2254250"/>
                  </a:lnTo>
                  <a:lnTo>
                    <a:pt x="2980908" y="2258695"/>
                  </a:lnTo>
                  <a:lnTo>
                    <a:pt x="3004396" y="2262187"/>
                  </a:lnTo>
                  <a:lnTo>
                    <a:pt x="3028203" y="2265680"/>
                  </a:lnTo>
                  <a:lnTo>
                    <a:pt x="3052644" y="2268537"/>
                  </a:lnTo>
                  <a:lnTo>
                    <a:pt x="3077084" y="2271395"/>
                  </a:lnTo>
                  <a:lnTo>
                    <a:pt x="3101525" y="2273300"/>
                  </a:lnTo>
                  <a:lnTo>
                    <a:pt x="3125966" y="2275205"/>
                  </a:lnTo>
                  <a:lnTo>
                    <a:pt x="3150725" y="2276792"/>
                  </a:lnTo>
                  <a:lnTo>
                    <a:pt x="3175800" y="2277745"/>
                  </a:lnTo>
                  <a:lnTo>
                    <a:pt x="3200559" y="2278380"/>
                  </a:lnTo>
                  <a:lnTo>
                    <a:pt x="3225317" y="2278380"/>
                  </a:lnTo>
                  <a:lnTo>
                    <a:pt x="3246266" y="2278380"/>
                  </a:lnTo>
                  <a:lnTo>
                    <a:pt x="3267216" y="2278062"/>
                  </a:lnTo>
                  <a:lnTo>
                    <a:pt x="3288165" y="2277110"/>
                  </a:lnTo>
                  <a:lnTo>
                    <a:pt x="3308797" y="2276157"/>
                  </a:lnTo>
                  <a:lnTo>
                    <a:pt x="3329429" y="2274887"/>
                  </a:lnTo>
                  <a:lnTo>
                    <a:pt x="3350378" y="2273300"/>
                  </a:lnTo>
                  <a:lnTo>
                    <a:pt x="3371010" y="2271712"/>
                  </a:lnTo>
                  <a:lnTo>
                    <a:pt x="3391325" y="2269807"/>
                  </a:lnTo>
                  <a:lnTo>
                    <a:pt x="3411957" y="2267267"/>
                  </a:lnTo>
                  <a:lnTo>
                    <a:pt x="3431954" y="2264727"/>
                  </a:lnTo>
                  <a:lnTo>
                    <a:pt x="3451951" y="2261870"/>
                  </a:lnTo>
                  <a:lnTo>
                    <a:pt x="3471948" y="2258695"/>
                  </a:lnTo>
                  <a:lnTo>
                    <a:pt x="3491628" y="2255202"/>
                  </a:lnTo>
                  <a:lnTo>
                    <a:pt x="3510990" y="2251710"/>
                  </a:lnTo>
                  <a:lnTo>
                    <a:pt x="3530035" y="2247582"/>
                  </a:lnTo>
                  <a:lnTo>
                    <a:pt x="3548763" y="2243455"/>
                  </a:lnTo>
                  <a:lnTo>
                    <a:pt x="3567173" y="2239010"/>
                  </a:lnTo>
                  <a:lnTo>
                    <a:pt x="3585265" y="2233930"/>
                  </a:lnTo>
                  <a:lnTo>
                    <a:pt x="3603041" y="2229167"/>
                  </a:lnTo>
                  <a:lnTo>
                    <a:pt x="3620498" y="2223452"/>
                  </a:lnTo>
                  <a:lnTo>
                    <a:pt x="3637004" y="2218055"/>
                  </a:lnTo>
                  <a:lnTo>
                    <a:pt x="3653510" y="2212022"/>
                  </a:lnTo>
                  <a:lnTo>
                    <a:pt x="3669698" y="2206307"/>
                  </a:lnTo>
                  <a:lnTo>
                    <a:pt x="3685251" y="2199957"/>
                  </a:lnTo>
                  <a:lnTo>
                    <a:pt x="3700170" y="2193290"/>
                  </a:lnTo>
                  <a:lnTo>
                    <a:pt x="3714770" y="2185987"/>
                  </a:lnTo>
                  <a:lnTo>
                    <a:pt x="3728419" y="2179002"/>
                  </a:lnTo>
                  <a:lnTo>
                    <a:pt x="3741751" y="2171382"/>
                  </a:lnTo>
                  <a:lnTo>
                    <a:pt x="3754765" y="2164080"/>
                  </a:lnTo>
                  <a:lnTo>
                    <a:pt x="3767144" y="2156142"/>
                  </a:lnTo>
                  <a:lnTo>
                    <a:pt x="3778571" y="2147887"/>
                  </a:lnTo>
                  <a:lnTo>
                    <a:pt x="3789363" y="2139632"/>
                  </a:lnTo>
                  <a:lnTo>
                    <a:pt x="3789363" y="2247265"/>
                  </a:lnTo>
                  <a:lnTo>
                    <a:pt x="3788728" y="2247582"/>
                  </a:lnTo>
                  <a:lnTo>
                    <a:pt x="3788728" y="2252027"/>
                  </a:lnTo>
                  <a:lnTo>
                    <a:pt x="3788411" y="2256472"/>
                  </a:lnTo>
                  <a:lnTo>
                    <a:pt x="3787776" y="2261870"/>
                  </a:lnTo>
                  <a:lnTo>
                    <a:pt x="3786506" y="2267267"/>
                  </a:lnTo>
                  <a:lnTo>
                    <a:pt x="3785237" y="2272982"/>
                  </a:lnTo>
                  <a:lnTo>
                    <a:pt x="3783332" y="2278062"/>
                  </a:lnTo>
                  <a:lnTo>
                    <a:pt x="3781428" y="2283460"/>
                  </a:lnTo>
                  <a:lnTo>
                    <a:pt x="3778571" y="2289175"/>
                  </a:lnTo>
                  <a:lnTo>
                    <a:pt x="3775714" y="2294255"/>
                  </a:lnTo>
                  <a:lnTo>
                    <a:pt x="3772540" y="2299335"/>
                  </a:lnTo>
                  <a:lnTo>
                    <a:pt x="3769048" y="2304732"/>
                  </a:lnTo>
                  <a:lnTo>
                    <a:pt x="3765557" y="2310130"/>
                  </a:lnTo>
                  <a:lnTo>
                    <a:pt x="3761113" y="2315210"/>
                  </a:lnTo>
                  <a:lnTo>
                    <a:pt x="3756987" y="2320290"/>
                  </a:lnTo>
                  <a:lnTo>
                    <a:pt x="3752226" y="2325052"/>
                  </a:lnTo>
                  <a:lnTo>
                    <a:pt x="3747147" y="2330132"/>
                  </a:lnTo>
                  <a:lnTo>
                    <a:pt x="3741433" y="2334895"/>
                  </a:lnTo>
                  <a:lnTo>
                    <a:pt x="3736037" y="2339975"/>
                  </a:lnTo>
                  <a:lnTo>
                    <a:pt x="3723658" y="2349500"/>
                  </a:lnTo>
                  <a:lnTo>
                    <a:pt x="3710327" y="2358390"/>
                  </a:lnTo>
                  <a:lnTo>
                    <a:pt x="3696043" y="2367598"/>
                  </a:lnTo>
                  <a:lnTo>
                    <a:pt x="3680490" y="2376170"/>
                  </a:lnTo>
                  <a:lnTo>
                    <a:pt x="3663667" y="2384425"/>
                  </a:lnTo>
                  <a:lnTo>
                    <a:pt x="3646526" y="2392363"/>
                  </a:lnTo>
                  <a:lnTo>
                    <a:pt x="3627799" y="2400300"/>
                  </a:lnTo>
                  <a:lnTo>
                    <a:pt x="3608754" y="2407920"/>
                  </a:lnTo>
                  <a:lnTo>
                    <a:pt x="3588122" y="2414905"/>
                  </a:lnTo>
                  <a:lnTo>
                    <a:pt x="3566855" y="2421573"/>
                  </a:lnTo>
                  <a:lnTo>
                    <a:pt x="3544636" y="2427923"/>
                  </a:lnTo>
                  <a:lnTo>
                    <a:pt x="3522417" y="2433955"/>
                  </a:lnTo>
                  <a:lnTo>
                    <a:pt x="3498611" y="2439353"/>
                  </a:lnTo>
                  <a:lnTo>
                    <a:pt x="3474170" y="2444433"/>
                  </a:lnTo>
                  <a:lnTo>
                    <a:pt x="3449412" y="2449195"/>
                  </a:lnTo>
                  <a:lnTo>
                    <a:pt x="3423701" y="2453323"/>
                  </a:lnTo>
                  <a:lnTo>
                    <a:pt x="3397356" y="2457133"/>
                  </a:lnTo>
                  <a:lnTo>
                    <a:pt x="3370376" y="2460625"/>
                  </a:lnTo>
                  <a:lnTo>
                    <a:pt x="3343395" y="2463483"/>
                  </a:lnTo>
                  <a:lnTo>
                    <a:pt x="3315146" y="2465705"/>
                  </a:lnTo>
                  <a:lnTo>
                    <a:pt x="3286896" y="2467928"/>
                  </a:lnTo>
                  <a:lnTo>
                    <a:pt x="3258011" y="2468880"/>
                  </a:lnTo>
                  <a:lnTo>
                    <a:pt x="3228491" y="2469833"/>
                  </a:lnTo>
                  <a:lnTo>
                    <a:pt x="3198972" y="2470150"/>
                  </a:lnTo>
                  <a:lnTo>
                    <a:pt x="3168500" y="2469833"/>
                  </a:lnTo>
                  <a:lnTo>
                    <a:pt x="3138663" y="2468880"/>
                  </a:lnTo>
                  <a:lnTo>
                    <a:pt x="3109143" y="2467293"/>
                  </a:lnTo>
                  <a:lnTo>
                    <a:pt x="3080259" y="2465388"/>
                  </a:lnTo>
                  <a:lnTo>
                    <a:pt x="3051374" y="2463165"/>
                  </a:lnTo>
                  <a:lnTo>
                    <a:pt x="3023441" y="2459990"/>
                  </a:lnTo>
                  <a:lnTo>
                    <a:pt x="2996144" y="2456815"/>
                  </a:lnTo>
                  <a:lnTo>
                    <a:pt x="2969481" y="2452370"/>
                  </a:lnTo>
                  <a:lnTo>
                    <a:pt x="2943453" y="2447925"/>
                  </a:lnTo>
                  <a:lnTo>
                    <a:pt x="2917742" y="2443480"/>
                  </a:lnTo>
                  <a:lnTo>
                    <a:pt x="2892984" y="2437765"/>
                  </a:lnTo>
                  <a:lnTo>
                    <a:pt x="2869178" y="2432050"/>
                  </a:lnTo>
                  <a:lnTo>
                    <a:pt x="2846007" y="2426018"/>
                  </a:lnTo>
                  <a:lnTo>
                    <a:pt x="2823470" y="2419350"/>
                  </a:lnTo>
                  <a:lnTo>
                    <a:pt x="2802203" y="2412048"/>
                  </a:lnTo>
                  <a:lnTo>
                    <a:pt x="2781889" y="2405063"/>
                  </a:lnTo>
                  <a:lnTo>
                    <a:pt x="2762527" y="2397125"/>
                  </a:lnTo>
                  <a:lnTo>
                    <a:pt x="2743799" y="2389188"/>
                  </a:lnTo>
                  <a:lnTo>
                    <a:pt x="2726024" y="2380615"/>
                  </a:lnTo>
                  <a:lnTo>
                    <a:pt x="2709518" y="2372043"/>
                  </a:lnTo>
                  <a:lnTo>
                    <a:pt x="2694600" y="2362835"/>
                  </a:lnTo>
                  <a:lnTo>
                    <a:pt x="2679999" y="2353945"/>
                  </a:lnTo>
                  <a:lnTo>
                    <a:pt x="2666985" y="2343785"/>
                  </a:lnTo>
                  <a:lnTo>
                    <a:pt x="2660954" y="2339340"/>
                  </a:lnTo>
                  <a:lnTo>
                    <a:pt x="2655240" y="2333942"/>
                  </a:lnTo>
                  <a:lnTo>
                    <a:pt x="2650162" y="2328862"/>
                  </a:lnTo>
                  <a:lnTo>
                    <a:pt x="2645083" y="2324100"/>
                  </a:lnTo>
                  <a:lnTo>
                    <a:pt x="2639687" y="2319020"/>
                  </a:lnTo>
                  <a:lnTo>
                    <a:pt x="2635561" y="2313622"/>
                  </a:lnTo>
                  <a:lnTo>
                    <a:pt x="2631434" y="2308542"/>
                  </a:lnTo>
                  <a:lnTo>
                    <a:pt x="2627625" y="2303145"/>
                  </a:lnTo>
                  <a:lnTo>
                    <a:pt x="2624134" y="2297747"/>
                  </a:lnTo>
                  <a:lnTo>
                    <a:pt x="2620960" y="2292350"/>
                  </a:lnTo>
                  <a:lnTo>
                    <a:pt x="2618103" y="2286635"/>
                  </a:lnTo>
                  <a:lnTo>
                    <a:pt x="2615881" y="2281555"/>
                  </a:lnTo>
                  <a:lnTo>
                    <a:pt x="2613659" y="2275840"/>
                  </a:lnTo>
                  <a:lnTo>
                    <a:pt x="2612072" y="2270125"/>
                  </a:lnTo>
                  <a:lnTo>
                    <a:pt x="2610485" y="2264727"/>
                  </a:lnTo>
                  <a:lnTo>
                    <a:pt x="2609850" y="2259012"/>
                  </a:lnTo>
                  <a:lnTo>
                    <a:pt x="2609215" y="2253297"/>
                  </a:lnTo>
                  <a:lnTo>
                    <a:pt x="2609215" y="2247582"/>
                  </a:lnTo>
                  <a:lnTo>
                    <a:pt x="2608580" y="2247582"/>
                  </a:lnTo>
                  <a:lnTo>
                    <a:pt x="2608580" y="2101215"/>
                  </a:lnTo>
                  <a:lnTo>
                    <a:pt x="2608263" y="2097405"/>
                  </a:lnTo>
                  <a:lnTo>
                    <a:pt x="2608580" y="2089150"/>
                  </a:lnTo>
                  <a:lnTo>
                    <a:pt x="2609850" y="2081212"/>
                  </a:lnTo>
                  <a:close/>
                  <a:moveTo>
                    <a:pt x="3270250" y="1882775"/>
                  </a:moveTo>
                  <a:lnTo>
                    <a:pt x="3307579" y="1890615"/>
                  </a:lnTo>
                  <a:lnTo>
                    <a:pt x="3314856" y="1892183"/>
                  </a:lnTo>
                  <a:lnTo>
                    <a:pt x="3321499" y="1894064"/>
                  </a:lnTo>
                  <a:lnTo>
                    <a:pt x="3326877" y="1895945"/>
                  </a:lnTo>
                  <a:lnTo>
                    <a:pt x="3331622" y="1898141"/>
                  </a:lnTo>
                  <a:lnTo>
                    <a:pt x="3336367" y="1900649"/>
                  </a:lnTo>
                  <a:lnTo>
                    <a:pt x="3340164" y="1902844"/>
                  </a:lnTo>
                  <a:lnTo>
                    <a:pt x="3348389" y="1908802"/>
                  </a:lnTo>
                  <a:lnTo>
                    <a:pt x="3351236" y="1911625"/>
                  </a:lnTo>
                  <a:lnTo>
                    <a:pt x="3353767" y="1914133"/>
                  </a:lnTo>
                  <a:lnTo>
                    <a:pt x="3355665" y="1916955"/>
                  </a:lnTo>
                  <a:lnTo>
                    <a:pt x="3356930" y="1919778"/>
                  </a:lnTo>
                  <a:lnTo>
                    <a:pt x="3357563" y="1922913"/>
                  </a:lnTo>
                  <a:lnTo>
                    <a:pt x="3357563" y="1925422"/>
                  </a:lnTo>
                  <a:lnTo>
                    <a:pt x="3357247" y="1928244"/>
                  </a:lnTo>
                  <a:lnTo>
                    <a:pt x="3355981" y="1931066"/>
                  </a:lnTo>
                  <a:lnTo>
                    <a:pt x="3354716" y="1933889"/>
                  </a:lnTo>
                  <a:lnTo>
                    <a:pt x="3352818" y="1936397"/>
                  </a:lnTo>
                  <a:lnTo>
                    <a:pt x="3350603" y="1939220"/>
                  </a:lnTo>
                  <a:lnTo>
                    <a:pt x="3347440" y="1941415"/>
                  </a:lnTo>
                  <a:lnTo>
                    <a:pt x="3344276" y="1943923"/>
                  </a:lnTo>
                  <a:lnTo>
                    <a:pt x="3340164" y="1945805"/>
                  </a:lnTo>
                  <a:lnTo>
                    <a:pt x="3336051" y="1947686"/>
                  </a:lnTo>
                  <a:lnTo>
                    <a:pt x="3331306" y="1949568"/>
                  </a:lnTo>
                  <a:lnTo>
                    <a:pt x="3324979" y="1951763"/>
                  </a:lnTo>
                  <a:lnTo>
                    <a:pt x="3318335" y="1953644"/>
                  </a:lnTo>
                  <a:lnTo>
                    <a:pt x="3310743" y="1955212"/>
                  </a:lnTo>
                  <a:lnTo>
                    <a:pt x="3303467" y="1956466"/>
                  </a:lnTo>
                  <a:lnTo>
                    <a:pt x="3295558" y="1957094"/>
                  </a:lnTo>
                  <a:lnTo>
                    <a:pt x="3287333" y="1958034"/>
                  </a:lnTo>
                  <a:lnTo>
                    <a:pt x="3270250" y="1958975"/>
                  </a:lnTo>
                  <a:lnTo>
                    <a:pt x="3270250" y="1882775"/>
                  </a:lnTo>
                  <a:close/>
                  <a:moveTo>
                    <a:pt x="2635250" y="1862137"/>
                  </a:moveTo>
                  <a:lnTo>
                    <a:pt x="2635885" y="1868810"/>
                  </a:lnTo>
                  <a:lnTo>
                    <a:pt x="2636520" y="1875166"/>
                  </a:lnTo>
                  <a:lnTo>
                    <a:pt x="2637789" y="1881521"/>
                  </a:lnTo>
                  <a:lnTo>
                    <a:pt x="2639694" y="1887559"/>
                  </a:lnTo>
                  <a:lnTo>
                    <a:pt x="2641598" y="1893914"/>
                  </a:lnTo>
                  <a:lnTo>
                    <a:pt x="2644455" y="1900270"/>
                  </a:lnTo>
                  <a:lnTo>
                    <a:pt x="2647629" y="1906307"/>
                  </a:lnTo>
                  <a:lnTo>
                    <a:pt x="2650803" y="1912663"/>
                  </a:lnTo>
                  <a:lnTo>
                    <a:pt x="2654612" y="1918383"/>
                  </a:lnTo>
                  <a:lnTo>
                    <a:pt x="2659056" y="1924420"/>
                  </a:lnTo>
                  <a:lnTo>
                    <a:pt x="2663817" y="1930458"/>
                  </a:lnTo>
                  <a:lnTo>
                    <a:pt x="2668896" y="1936178"/>
                  </a:lnTo>
                  <a:lnTo>
                    <a:pt x="2673975" y="1941898"/>
                  </a:lnTo>
                  <a:lnTo>
                    <a:pt x="2680005" y="1947618"/>
                  </a:lnTo>
                  <a:lnTo>
                    <a:pt x="2686354" y="1953338"/>
                  </a:lnTo>
                  <a:lnTo>
                    <a:pt x="2692385" y="1958740"/>
                  </a:lnTo>
                  <a:lnTo>
                    <a:pt x="2692385" y="2069006"/>
                  </a:lnTo>
                  <a:lnTo>
                    <a:pt x="2695241" y="2071549"/>
                  </a:lnTo>
                  <a:lnTo>
                    <a:pt x="2698098" y="2074726"/>
                  </a:lnTo>
                  <a:lnTo>
                    <a:pt x="2705399" y="2081400"/>
                  </a:lnTo>
                  <a:lnTo>
                    <a:pt x="2714921" y="2088391"/>
                  </a:lnTo>
                  <a:lnTo>
                    <a:pt x="2725078" y="2095699"/>
                  </a:lnTo>
                  <a:lnTo>
                    <a:pt x="2737140" y="2103008"/>
                  </a:lnTo>
                  <a:lnTo>
                    <a:pt x="2748884" y="2109681"/>
                  </a:lnTo>
                  <a:lnTo>
                    <a:pt x="2761581" y="2116354"/>
                  </a:lnTo>
                  <a:lnTo>
                    <a:pt x="2773325" y="2121757"/>
                  </a:lnTo>
                  <a:lnTo>
                    <a:pt x="2773325" y="2007994"/>
                  </a:lnTo>
                  <a:lnTo>
                    <a:pt x="2792370" y="2016256"/>
                  </a:lnTo>
                  <a:lnTo>
                    <a:pt x="2812050" y="2024201"/>
                  </a:lnTo>
                  <a:lnTo>
                    <a:pt x="2832999" y="2031827"/>
                  </a:lnTo>
                  <a:lnTo>
                    <a:pt x="2854584" y="2038818"/>
                  </a:lnTo>
                  <a:lnTo>
                    <a:pt x="2854584" y="2151945"/>
                  </a:lnTo>
                  <a:lnTo>
                    <a:pt x="2873946" y="2157347"/>
                  </a:lnTo>
                  <a:lnTo>
                    <a:pt x="2893626" y="2162749"/>
                  </a:lnTo>
                  <a:lnTo>
                    <a:pt x="2914258" y="2167516"/>
                  </a:lnTo>
                  <a:lnTo>
                    <a:pt x="2935524" y="2172282"/>
                  </a:lnTo>
                  <a:lnTo>
                    <a:pt x="2935524" y="2060744"/>
                  </a:lnTo>
                  <a:lnTo>
                    <a:pt x="2955204" y="2064558"/>
                  </a:lnTo>
                  <a:lnTo>
                    <a:pt x="2974884" y="2068371"/>
                  </a:lnTo>
                  <a:lnTo>
                    <a:pt x="2995198" y="2071549"/>
                  </a:lnTo>
                  <a:lnTo>
                    <a:pt x="3016148" y="2075362"/>
                  </a:lnTo>
                  <a:lnTo>
                    <a:pt x="3016148" y="2186900"/>
                  </a:lnTo>
                  <a:lnTo>
                    <a:pt x="3035827" y="2189442"/>
                  </a:lnTo>
                  <a:lnTo>
                    <a:pt x="3056142" y="2191666"/>
                  </a:lnTo>
                  <a:lnTo>
                    <a:pt x="3076456" y="2194208"/>
                  </a:lnTo>
                  <a:lnTo>
                    <a:pt x="3097406" y="2196115"/>
                  </a:lnTo>
                  <a:lnTo>
                    <a:pt x="3097406" y="2084577"/>
                  </a:lnTo>
                  <a:lnTo>
                    <a:pt x="3117085" y="2086166"/>
                  </a:lnTo>
                  <a:lnTo>
                    <a:pt x="3137400" y="2087437"/>
                  </a:lnTo>
                  <a:lnTo>
                    <a:pt x="3157715" y="2088708"/>
                  </a:lnTo>
                  <a:lnTo>
                    <a:pt x="3178346" y="2089344"/>
                  </a:lnTo>
                  <a:lnTo>
                    <a:pt x="3178346" y="2200246"/>
                  </a:lnTo>
                  <a:lnTo>
                    <a:pt x="3201835" y="2201199"/>
                  </a:lnTo>
                  <a:lnTo>
                    <a:pt x="3225959" y="2201199"/>
                  </a:lnTo>
                  <a:lnTo>
                    <a:pt x="3258970" y="2200882"/>
                  </a:lnTo>
                  <a:lnTo>
                    <a:pt x="3258970" y="2089344"/>
                  </a:lnTo>
                  <a:lnTo>
                    <a:pt x="3291029" y="2088708"/>
                  </a:lnTo>
                  <a:lnTo>
                    <a:pt x="3322135" y="2087119"/>
                  </a:lnTo>
                  <a:lnTo>
                    <a:pt x="3352925" y="2084577"/>
                  </a:lnTo>
                  <a:lnTo>
                    <a:pt x="3383396" y="2082035"/>
                  </a:lnTo>
                  <a:lnTo>
                    <a:pt x="3412916" y="2078540"/>
                  </a:lnTo>
                  <a:lnTo>
                    <a:pt x="3441801" y="2074091"/>
                  </a:lnTo>
                  <a:lnTo>
                    <a:pt x="3470051" y="2069642"/>
                  </a:lnTo>
                  <a:lnTo>
                    <a:pt x="3497348" y="2064558"/>
                  </a:lnTo>
                  <a:lnTo>
                    <a:pt x="3524011" y="2058520"/>
                  </a:lnTo>
                  <a:lnTo>
                    <a:pt x="3549722" y="2052482"/>
                  </a:lnTo>
                  <a:lnTo>
                    <a:pt x="3574480" y="2046127"/>
                  </a:lnTo>
                  <a:lnTo>
                    <a:pt x="3598604" y="2038500"/>
                  </a:lnTo>
                  <a:lnTo>
                    <a:pt x="3621457" y="2030874"/>
                  </a:lnTo>
                  <a:lnTo>
                    <a:pt x="3643042" y="2023247"/>
                  </a:lnTo>
                  <a:lnTo>
                    <a:pt x="3663991" y="2014350"/>
                  </a:lnTo>
                  <a:lnTo>
                    <a:pt x="3683671" y="2005770"/>
                  </a:lnTo>
                  <a:lnTo>
                    <a:pt x="3683671" y="2119532"/>
                  </a:lnTo>
                  <a:lnTo>
                    <a:pt x="3692558" y="2115083"/>
                  </a:lnTo>
                  <a:lnTo>
                    <a:pt x="3701128" y="2110635"/>
                  </a:lnTo>
                  <a:lnTo>
                    <a:pt x="3709381" y="2105550"/>
                  </a:lnTo>
                  <a:lnTo>
                    <a:pt x="3717634" y="2100466"/>
                  </a:lnTo>
                  <a:lnTo>
                    <a:pt x="3725252" y="2095064"/>
                  </a:lnTo>
                  <a:lnTo>
                    <a:pt x="3732235" y="2089979"/>
                  </a:lnTo>
                  <a:lnTo>
                    <a:pt x="3738901" y="2084577"/>
                  </a:lnTo>
                  <a:lnTo>
                    <a:pt x="3744614" y="2079493"/>
                  </a:lnTo>
                  <a:lnTo>
                    <a:pt x="3744614" y="1970179"/>
                  </a:lnTo>
                  <a:lnTo>
                    <a:pt x="3752867" y="1964142"/>
                  </a:lnTo>
                  <a:lnTo>
                    <a:pt x="3760802" y="1958104"/>
                  </a:lnTo>
                  <a:lnTo>
                    <a:pt x="3767786" y="1951749"/>
                  </a:lnTo>
                  <a:lnTo>
                    <a:pt x="3774769" y="1945393"/>
                  </a:lnTo>
                  <a:lnTo>
                    <a:pt x="3781117" y="1939038"/>
                  </a:lnTo>
                  <a:lnTo>
                    <a:pt x="3786830" y="1932365"/>
                  </a:lnTo>
                  <a:lnTo>
                    <a:pt x="3792226" y="1925691"/>
                  </a:lnTo>
                  <a:lnTo>
                    <a:pt x="3796988" y="1919018"/>
                  </a:lnTo>
                  <a:lnTo>
                    <a:pt x="3801432" y="1912027"/>
                  </a:lnTo>
                  <a:lnTo>
                    <a:pt x="3805240" y="1905354"/>
                  </a:lnTo>
                  <a:lnTo>
                    <a:pt x="3808415" y="1898363"/>
                  </a:lnTo>
                  <a:lnTo>
                    <a:pt x="3811271" y="1891372"/>
                  </a:lnTo>
                  <a:lnTo>
                    <a:pt x="3813176" y="1884063"/>
                  </a:lnTo>
                  <a:lnTo>
                    <a:pt x="3814763" y="1877072"/>
                  </a:lnTo>
                  <a:lnTo>
                    <a:pt x="3816033" y="1869446"/>
                  </a:lnTo>
                  <a:lnTo>
                    <a:pt x="3816350" y="1862455"/>
                  </a:lnTo>
                  <a:lnTo>
                    <a:pt x="3816350" y="2010536"/>
                  </a:lnTo>
                  <a:lnTo>
                    <a:pt x="3816033" y="2010854"/>
                  </a:lnTo>
                  <a:lnTo>
                    <a:pt x="3815398" y="2019434"/>
                  </a:lnTo>
                  <a:lnTo>
                    <a:pt x="3814763" y="2025154"/>
                  </a:lnTo>
                  <a:lnTo>
                    <a:pt x="3813493" y="2030556"/>
                  </a:lnTo>
                  <a:lnTo>
                    <a:pt x="3811906" y="2036276"/>
                  </a:lnTo>
                  <a:lnTo>
                    <a:pt x="3810319" y="2041678"/>
                  </a:lnTo>
                  <a:lnTo>
                    <a:pt x="3808097" y="2046762"/>
                  </a:lnTo>
                  <a:lnTo>
                    <a:pt x="3805558" y="2052482"/>
                  </a:lnTo>
                  <a:lnTo>
                    <a:pt x="3803019" y="2057567"/>
                  </a:lnTo>
                  <a:lnTo>
                    <a:pt x="3799844" y="2062969"/>
                  </a:lnTo>
                  <a:lnTo>
                    <a:pt x="3796036" y="2068053"/>
                  </a:lnTo>
                  <a:lnTo>
                    <a:pt x="3792226" y="2073137"/>
                  </a:lnTo>
                  <a:lnTo>
                    <a:pt x="3788418" y="2078540"/>
                  </a:lnTo>
                  <a:lnTo>
                    <a:pt x="3783974" y="2083624"/>
                  </a:lnTo>
                  <a:lnTo>
                    <a:pt x="3779212" y="2088391"/>
                  </a:lnTo>
                  <a:lnTo>
                    <a:pt x="3774134" y="2093475"/>
                  </a:lnTo>
                  <a:lnTo>
                    <a:pt x="3768420" y="2098241"/>
                  </a:lnTo>
                  <a:lnTo>
                    <a:pt x="3763024" y="2103326"/>
                  </a:lnTo>
                  <a:lnTo>
                    <a:pt x="3750963" y="2112859"/>
                  </a:lnTo>
                  <a:lnTo>
                    <a:pt x="3737314" y="2121757"/>
                  </a:lnTo>
                  <a:lnTo>
                    <a:pt x="3722713" y="2130972"/>
                  </a:lnTo>
                  <a:lnTo>
                    <a:pt x="3707477" y="2139552"/>
                  </a:lnTo>
                  <a:lnTo>
                    <a:pt x="3690971" y="2147814"/>
                  </a:lnTo>
                  <a:lnTo>
                    <a:pt x="3673513" y="2156076"/>
                  </a:lnTo>
                  <a:lnTo>
                    <a:pt x="3655103" y="2163702"/>
                  </a:lnTo>
                  <a:lnTo>
                    <a:pt x="3635424" y="2171011"/>
                  </a:lnTo>
                  <a:lnTo>
                    <a:pt x="3615109" y="2178320"/>
                  </a:lnTo>
                  <a:lnTo>
                    <a:pt x="3593842" y="2184993"/>
                  </a:lnTo>
                  <a:lnTo>
                    <a:pt x="3571941" y="2191349"/>
                  </a:lnTo>
                  <a:lnTo>
                    <a:pt x="3549087" y="2197068"/>
                  </a:lnTo>
                  <a:lnTo>
                    <a:pt x="3525281" y="2202788"/>
                  </a:lnTo>
                  <a:lnTo>
                    <a:pt x="3501157" y="2207873"/>
                  </a:lnTo>
                  <a:lnTo>
                    <a:pt x="3476082" y="2212639"/>
                  </a:lnTo>
                  <a:lnTo>
                    <a:pt x="3450371" y="2217088"/>
                  </a:lnTo>
                  <a:lnTo>
                    <a:pt x="3424343" y="2220584"/>
                  </a:lnTo>
                  <a:lnTo>
                    <a:pt x="3397680" y="2224079"/>
                  </a:lnTo>
                  <a:lnTo>
                    <a:pt x="3370065" y="2226939"/>
                  </a:lnTo>
                  <a:lnTo>
                    <a:pt x="3341815" y="2229163"/>
                  </a:lnTo>
                  <a:lnTo>
                    <a:pt x="3313565" y="2231070"/>
                  </a:lnTo>
                  <a:lnTo>
                    <a:pt x="3284680" y="2232341"/>
                  </a:lnTo>
                  <a:lnTo>
                    <a:pt x="3255478" y="2233294"/>
                  </a:lnTo>
                  <a:lnTo>
                    <a:pt x="3225959" y="2233612"/>
                  </a:lnTo>
                  <a:lnTo>
                    <a:pt x="3195487" y="2233294"/>
                  </a:lnTo>
                  <a:lnTo>
                    <a:pt x="3165650" y="2232341"/>
                  </a:lnTo>
                  <a:lnTo>
                    <a:pt x="3136130" y="2231070"/>
                  </a:lnTo>
                  <a:lnTo>
                    <a:pt x="3106928" y="2229163"/>
                  </a:lnTo>
                  <a:lnTo>
                    <a:pt x="3078678" y="2226303"/>
                  </a:lnTo>
                  <a:lnTo>
                    <a:pt x="3050428" y="2223761"/>
                  </a:lnTo>
                  <a:lnTo>
                    <a:pt x="3022813" y="2220266"/>
                  </a:lnTo>
                  <a:lnTo>
                    <a:pt x="2996150" y="2216135"/>
                  </a:lnTo>
                  <a:lnTo>
                    <a:pt x="2970122" y="2211368"/>
                  </a:lnTo>
                  <a:lnTo>
                    <a:pt x="2944729" y="2206602"/>
                  </a:lnTo>
                  <a:lnTo>
                    <a:pt x="2919971" y="2201199"/>
                  </a:lnTo>
                  <a:lnTo>
                    <a:pt x="2895847" y="2195797"/>
                  </a:lnTo>
                  <a:lnTo>
                    <a:pt x="2872994" y="2189442"/>
                  </a:lnTo>
                  <a:lnTo>
                    <a:pt x="2850775" y="2182769"/>
                  </a:lnTo>
                  <a:lnTo>
                    <a:pt x="2829190" y="2175460"/>
                  </a:lnTo>
                  <a:lnTo>
                    <a:pt x="2808876" y="2168469"/>
                  </a:lnTo>
                  <a:lnTo>
                    <a:pt x="2789196" y="2160525"/>
                  </a:lnTo>
                  <a:lnTo>
                    <a:pt x="2770469" y="2152580"/>
                  </a:lnTo>
                  <a:lnTo>
                    <a:pt x="2753328" y="2144001"/>
                  </a:lnTo>
                  <a:lnTo>
                    <a:pt x="2736823" y="2135103"/>
                  </a:lnTo>
                  <a:lnTo>
                    <a:pt x="2721269" y="2126205"/>
                  </a:lnTo>
                  <a:lnTo>
                    <a:pt x="2706986" y="2116990"/>
                  </a:lnTo>
                  <a:lnTo>
                    <a:pt x="2693972" y="2107139"/>
                  </a:lnTo>
                  <a:lnTo>
                    <a:pt x="2688258" y="2102372"/>
                  </a:lnTo>
                  <a:lnTo>
                    <a:pt x="2682227" y="2097288"/>
                  </a:lnTo>
                  <a:lnTo>
                    <a:pt x="2676831" y="2092522"/>
                  </a:lnTo>
                  <a:lnTo>
                    <a:pt x="2671753" y="2087437"/>
                  </a:lnTo>
                  <a:lnTo>
                    <a:pt x="2666991" y="2082353"/>
                  </a:lnTo>
                  <a:lnTo>
                    <a:pt x="2662548" y="2076951"/>
                  </a:lnTo>
                  <a:lnTo>
                    <a:pt x="2658104" y="2071549"/>
                  </a:lnTo>
                  <a:lnTo>
                    <a:pt x="2654612" y="2066464"/>
                  </a:lnTo>
                  <a:lnTo>
                    <a:pt x="2651121" y="2061062"/>
                  </a:lnTo>
                  <a:lnTo>
                    <a:pt x="2647947" y="2055342"/>
                  </a:lnTo>
                  <a:lnTo>
                    <a:pt x="2645090" y="2050258"/>
                  </a:lnTo>
                  <a:lnTo>
                    <a:pt x="2642868" y="2044856"/>
                  </a:lnTo>
                  <a:lnTo>
                    <a:pt x="2640329" y="2039454"/>
                  </a:lnTo>
                  <a:lnTo>
                    <a:pt x="2638742" y="2033416"/>
                  </a:lnTo>
                  <a:lnTo>
                    <a:pt x="2637789" y="2027696"/>
                  </a:lnTo>
                  <a:lnTo>
                    <a:pt x="2636520" y="2022294"/>
                  </a:lnTo>
                  <a:lnTo>
                    <a:pt x="2636202" y="2016256"/>
                  </a:lnTo>
                  <a:lnTo>
                    <a:pt x="2635885" y="2010854"/>
                  </a:lnTo>
                  <a:lnTo>
                    <a:pt x="2635250" y="2010854"/>
                  </a:lnTo>
                  <a:lnTo>
                    <a:pt x="2635250" y="1862137"/>
                  </a:lnTo>
                  <a:close/>
                  <a:moveTo>
                    <a:pt x="3815353" y="1849331"/>
                  </a:moveTo>
                  <a:lnTo>
                    <a:pt x="3816061" y="1854393"/>
                  </a:lnTo>
                  <a:lnTo>
                    <a:pt x="3816350" y="1860279"/>
                  </a:lnTo>
                  <a:lnTo>
                    <a:pt x="3816061" y="1862137"/>
                  </a:lnTo>
                  <a:lnTo>
                    <a:pt x="3816061" y="1859040"/>
                  </a:lnTo>
                  <a:lnTo>
                    <a:pt x="3815773" y="1853154"/>
                  </a:lnTo>
                  <a:lnTo>
                    <a:pt x="3815353" y="1849331"/>
                  </a:lnTo>
                  <a:close/>
                  <a:moveTo>
                    <a:pt x="2636143" y="1848861"/>
                  </a:moveTo>
                  <a:lnTo>
                    <a:pt x="2635885" y="1853247"/>
                  </a:lnTo>
                  <a:lnTo>
                    <a:pt x="2635250" y="1859280"/>
                  </a:lnTo>
                  <a:lnTo>
                    <a:pt x="2635250" y="1854517"/>
                  </a:lnTo>
                  <a:lnTo>
                    <a:pt x="2636143" y="1848861"/>
                  </a:lnTo>
                  <a:close/>
                  <a:moveTo>
                    <a:pt x="3814618" y="1842622"/>
                  </a:moveTo>
                  <a:lnTo>
                    <a:pt x="3815195" y="1847888"/>
                  </a:lnTo>
                  <a:lnTo>
                    <a:pt x="3815353" y="1849331"/>
                  </a:lnTo>
                  <a:lnTo>
                    <a:pt x="3815195" y="1848198"/>
                  </a:lnTo>
                  <a:lnTo>
                    <a:pt x="3814618" y="1842622"/>
                  </a:lnTo>
                  <a:close/>
                  <a:moveTo>
                    <a:pt x="2638425" y="1836737"/>
                  </a:moveTo>
                  <a:lnTo>
                    <a:pt x="2636838" y="1842770"/>
                  </a:lnTo>
                  <a:lnTo>
                    <a:pt x="2636202" y="1848485"/>
                  </a:lnTo>
                  <a:lnTo>
                    <a:pt x="2636143" y="1848861"/>
                  </a:lnTo>
                  <a:lnTo>
                    <a:pt x="2636202" y="1847850"/>
                  </a:lnTo>
                  <a:lnTo>
                    <a:pt x="2636838" y="1842452"/>
                  </a:lnTo>
                  <a:lnTo>
                    <a:pt x="2638425" y="1836737"/>
                  </a:lnTo>
                  <a:close/>
                  <a:moveTo>
                    <a:pt x="3187700" y="1751012"/>
                  </a:moveTo>
                  <a:lnTo>
                    <a:pt x="3187700" y="1827212"/>
                  </a:lnTo>
                  <a:lnTo>
                    <a:pt x="3172031" y="1824063"/>
                  </a:lnTo>
                  <a:lnTo>
                    <a:pt x="3153163" y="1820285"/>
                  </a:lnTo>
                  <a:lnTo>
                    <a:pt x="3144209" y="1818396"/>
                  </a:lnTo>
                  <a:lnTo>
                    <a:pt x="3136535" y="1816191"/>
                  </a:lnTo>
                  <a:lnTo>
                    <a:pt x="3129179" y="1813987"/>
                  </a:lnTo>
                  <a:lnTo>
                    <a:pt x="3122144" y="1811153"/>
                  </a:lnTo>
                  <a:lnTo>
                    <a:pt x="3115749" y="1808005"/>
                  </a:lnTo>
                  <a:lnTo>
                    <a:pt x="3109673" y="1804541"/>
                  </a:lnTo>
                  <a:lnTo>
                    <a:pt x="3106475" y="1801707"/>
                  </a:lnTo>
                  <a:lnTo>
                    <a:pt x="3103917" y="1799503"/>
                  </a:lnTo>
                  <a:lnTo>
                    <a:pt x="3101998" y="1796669"/>
                  </a:lnTo>
                  <a:lnTo>
                    <a:pt x="3100399" y="1793835"/>
                  </a:lnTo>
                  <a:lnTo>
                    <a:pt x="3099120" y="1791001"/>
                  </a:lnTo>
                  <a:lnTo>
                    <a:pt x="3098800" y="1788167"/>
                  </a:lnTo>
                  <a:lnTo>
                    <a:pt x="3098800" y="1785334"/>
                  </a:lnTo>
                  <a:lnTo>
                    <a:pt x="3099120" y="1782500"/>
                  </a:lnTo>
                  <a:lnTo>
                    <a:pt x="3099759" y="1779351"/>
                  </a:lnTo>
                  <a:lnTo>
                    <a:pt x="3101358" y="1777147"/>
                  </a:lnTo>
                  <a:lnTo>
                    <a:pt x="3103597" y="1774313"/>
                  </a:lnTo>
                  <a:lnTo>
                    <a:pt x="3105835" y="1771794"/>
                  </a:lnTo>
                  <a:lnTo>
                    <a:pt x="3108713" y="1769275"/>
                  </a:lnTo>
                  <a:lnTo>
                    <a:pt x="3112231" y="1767386"/>
                  </a:lnTo>
                  <a:lnTo>
                    <a:pt x="3116068" y="1765182"/>
                  </a:lnTo>
                  <a:lnTo>
                    <a:pt x="3120545" y="1763607"/>
                  </a:lnTo>
                  <a:lnTo>
                    <a:pt x="3127581" y="1760773"/>
                  </a:lnTo>
                  <a:lnTo>
                    <a:pt x="3135255" y="1758884"/>
                  </a:lnTo>
                  <a:lnTo>
                    <a:pt x="3143250" y="1756680"/>
                  </a:lnTo>
                  <a:lnTo>
                    <a:pt x="3151564" y="1755106"/>
                  </a:lnTo>
                  <a:lnTo>
                    <a:pt x="3160199" y="1753531"/>
                  </a:lnTo>
                  <a:lnTo>
                    <a:pt x="3169472" y="1752587"/>
                  </a:lnTo>
                  <a:lnTo>
                    <a:pt x="3178426" y="1751642"/>
                  </a:lnTo>
                  <a:lnTo>
                    <a:pt x="3187700" y="1751012"/>
                  </a:lnTo>
                  <a:close/>
                  <a:moveTo>
                    <a:pt x="3203106" y="1692876"/>
                  </a:moveTo>
                  <a:lnTo>
                    <a:pt x="3200250" y="1693193"/>
                  </a:lnTo>
                  <a:lnTo>
                    <a:pt x="3197710" y="1693827"/>
                  </a:lnTo>
                  <a:lnTo>
                    <a:pt x="3194854" y="1694144"/>
                  </a:lnTo>
                  <a:lnTo>
                    <a:pt x="3192949" y="1694778"/>
                  </a:lnTo>
                  <a:lnTo>
                    <a:pt x="3191045" y="1696045"/>
                  </a:lnTo>
                  <a:lnTo>
                    <a:pt x="3189458" y="1697313"/>
                  </a:lnTo>
                  <a:lnTo>
                    <a:pt x="3188506" y="1698581"/>
                  </a:lnTo>
                  <a:lnTo>
                    <a:pt x="3188188" y="1699532"/>
                  </a:lnTo>
                  <a:lnTo>
                    <a:pt x="3188188" y="1720450"/>
                  </a:lnTo>
                  <a:lnTo>
                    <a:pt x="3171684" y="1721718"/>
                  </a:lnTo>
                  <a:lnTo>
                    <a:pt x="3155179" y="1723620"/>
                  </a:lnTo>
                  <a:lnTo>
                    <a:pt x="3139309" y="1726155"/>
                  </a:lnTo>
                  <a:lnTo>
                    <a:pt x="3123756" y="1728691"/>
                  </a:lnTo>
                  <a:lnTo>
                    <a:pt x="3108838" y="1731860"/>
                  </a:lnTo>
                  <a:lnTo>
                    <a:pt x="3095190" y="1735347"/>
                  </a:lnTo>
                  <a:lnTo>
                    <a:pt x="3081542" y="1739784"/>
                  </a:lnTo>
                  <a:lnTo>
                    <a:pt x="3069480" y="1744538"/>
                  </a:lnTo>
                  <a:lnTo>
                    <a:pt x="3061228" y="1748342"/>
                  </a:lnTo>
                  <a:lnTo>
                    <a:pt x="3053293" y="1752462"/>
                  </a:lnTo>
                  <a:lnTo>
                    <a:pt x="3046310" y="1756582"/>
                  </a:lnTo>
                  <a:lnTo>
                    <a:pt x="3040280" y="1761019"/>
                  </a:lnTo>
                  <a:lnTo>
                    <a:pt x="3034884" y="1765774"/>
                  </a:lnTo>
                  <a:lnTo>
                    <a:pt x="3030440" y="1770528"/>
                  </a:lnTo>
                  <a:lnTo>
                    <a:pt x="3026949" y="1775282"/>
                  </a:lnTo>
                  <a:lnTo>
                    <a:pt x="3024092" y="1780353"/>
                  </a:lnTo>
                  <a:lnTo>
                    <a:pt x="3022505" y="1785107"/>
                  </a:lnTo>
                  <a:lnTo>
                    <a:pt x="3021235" y="1790179"/>
                  </a:lnTo>
                  <a:lnTo>
                    <a:pt x="3021235" y="1794933"/>
                  </a:lnTo>
                  <a:lnTo>
                    <a:pt x="3022505" y="1800004"/>
                  </a:lnTo>
                  <a:lnTo>
                    <a:pt x="3024092" y="1805075"/>
                  </a:lnTo>
                  <a:lnTo>
                    <a:pt x="3026949" y="1809829"/>
                  </a:lnTo>
                  <a:lnTo>
                    <a:pt x="3030758" y="1814583"/>
                  </a:lnTo>
                  <a:lnTo>
                    <a:pt x="3035519" y="1819338"/>
                  </a:lnTo>
                  <a:lnTo>
                    <a:pt x="3040597" y="1823775"/>
                  </a:lnTo>
                  <a:lnTo>
                    <a:pt x="3046310" y="1827578"/>
                  </a:lnTo>
                  <a:lnTo>
                    <a:pt x="3052976" y="1831065"/>
                  </a:lnTo>
                  <a:lnTo>
                    <a:pt x="3059958" y="1835185"/>
                  </a:lnTo>
                  <a:lnTo>
                    <a:pt x="3067893" y="1838354"/>
                  </a:lnTo>
                  <a:lnTo>
                    <a:pt x="3076146" y="1841524"/>
                  </a:lnTo>
                  <a:lnTo>
                    <a:pt x="3084716" y="1844059"/>
                  </a:lnTo>
                  <a:lnTo>
                    <a:pt x="3094555" y="1846595"/>
                  </a:lnTo>
                  <a:lnTo>
                    <a:pt x="3130104" y="1853885"/>
                  </a:lnTo>
                  <a:lnTo>
                    <a:pt x="3188188" y="1865929"/>
                  </a:lnTo>
                  <a:lnTo>
                    <a:pt x="3188188" y="1956259"/>
                  </a:lnTo>
                  <a:lnTo>
                    <a:pt x="3173588" y="1954357"/>
                  </a:lnTo>
                  <a:lnTo>
                    <a:pt x="3159305" y="1952455"/>
                  </a:lnTo>
                  <a:lnTo>
                    <a:pt x="3152005" y="1951187"/>
                  </a:lnTo>
                  <a:lnTo>
                    <a:pt x="3144070" y="1949603"/>
                  </a:lnTo>
                  <a:lnTo>
                    <a:pt x="3127565" y="1945799"/>
                  </a:lnTo>
                  <a:lnTo>
                    <a:pt x="3111695" y="1941362"/>
                  </a:lnTo>
                  <a:lnTo>
                    <a:pt x="3098681" y="1936608"/>
                  </a:lnTo>
                  <a:lnTo>
                    <a:pt x="3095190" y="1935657"/>
                  </a:lnTo>
                  <a:lnTo>
                    <a:pt x="3091699" y="1934072"/>
                  </a:lnTo>
                  <a:lnTo>
                    <a:pt x="3088842" y="1932805"/>
                  </a:lnTo>
                  <a:lnTo>
                    <a:pt x="3088524" y="1932488"/>
                  </a:lnTo>
                  <a:lnTo>
                    <a:pt x="3084398" y="1929952"/>
                  </a:lnTo>
                  <a:lnTo>
                    <a:pt x="3082176" y="1928684"/>
                  </a:lnTo>
                  <a:lnTo>
                    <a:pt x="3079637" y="1927733"/>
                  </a:lnTo>
                  <a:lnTo>
                    <a:pt x="3077415" y="1926783"/>
                  </a:lnTo>
                  <a:lnTo>
                    <a:pt x="3074559" y="1926149"/>
                  </a:lnTo>
                  <a:lnTo>
                    <a:pt x="3068211" y="1925198"/>
                  </a:lnTo>
                  <a:lnTo>
                    <a:pt x="3061863" y="1924881"/>
                  </a:lnTo>
                  <a:lnTo>
                    <a:pt x="3055197" y="1925515"/>
                  </a:lnTo>
                  <a:lnTo>
                    <a:pt x="3048532" y="1926466"/>
                  </a:lnTo>
                  <a:lnTo>
                    <a:pt x="3042184" y="1928050"/>
                  </a:lnTo>
                  <a:lnTo>
                    <a:pt x="3035836" y="1929952"/>
                  </a:lnTo>
                  <a:lnTo>
                    <a:pt x="3030123" y="1932488"/>
                  </a:lnTo>
                  <a:lnTo>
                    <a:pt x="3025044" y="1934706"/>
                  </a:lnTo>
                  <a:lnTo>
                    <a:pt x="3020918" y="1937559"/>
                  </a:lnTo>
                  <a:lnTo>
                    <a:pt x="3017427" y="1940728"/>
                  </a:lnTo>
                  <a:lnTo>
                    <a:pt x="3016157" y="1941679"/>
                  </a:lnTo>
                  <a:lnTo>
                    <a:pt x="3015522" y="1943264"/>
                  </a:lnTo>
                  <a:lnTo>
                    <a:pt x="3015205" y="1944849"/>
                  </a:lnTo>
                  <a:lnTo>
                    <a:pt x="3015205" y="1946116"/>
                  </a:lnTo>
                  <a:lnTo>
                    <a:pt x="3015205" y="1947701"/>
                  </a:lnTo>
                  <a:lnTo>
                    <a:pt x="3015840" y="1948969"/>
                  </a:lnTo>
                  <a:lnTo>
                    <a:pt x="3017109" y="1950554"/>
                  </a:lnTo>
                  <a:lnTo>
                    <a:pt x="3018696" y="1951504"/>
                  </a:lnTo>
                  <a:lnTo>
                    <a:pt x="3025044" y="1955625"/>
                  </a:lnTo>
                  <a:lnTo>
                    <a:pt x="3032027" y="1959428"/>
                  </a:lnTo>
                  <a:lnTo>
                    <a:pt x="3039962" y="1962915"/>
                  </a:lnTo>
                  <a:lnTo>
                    <a:pt x="3048532" y="1966084"/>
                  </a:lnTo>
                  <a:lnTo>
                    <a:pt x="3057737" y="1969253"/>
                  </a:lnTo>
                  <a:lnTo>
                    <a:pt x="3067576" y="1972106"/>
                  </a:lnTo>
                  <a:lnTo>
                    <a:pt x="3077733" y="1974959"/>
                  </a:lnTo>
                  <a:lnTo>
                    <a:pt x="3088842" y="1977177"/>
                  </a:lnTo>
                  <a:lnTo>
                    <a:pt x="3100268" y="1979713"/>
                  </a:lnTo>
                  <a:lnTo>
                    <a:pt x="3111695" y="1981614"/>
                  </a:lnTo>
                  <a:lnTo>
                    <a:pt x="3123756" y="1983516"/>
                  </a:lnTo>
                  <a:lnTo>
                    <a:pt x="3136452" y="1985101"/>
                  </a:lnTo>
                  <a:lnTo>
                    <a:pt x="3149148" y="1986369"/>
                  </a:lnTo>
                  <a:lnTo>
                    <a:pt x="3162162" y="1987636"/>
                  </a:lnTo>
                  <a:lnTo>
                    <a:pt x="3188188" y="1989538"/>
                  </a:lnTo>
                  <a:lnTo>
                    <a:pt x="3188188" y="2009823"/>
                  </a:lnTo>
                  <a:lnTo>
                    <a:pt x="3188506" y="2011407"/>
                  </a:lnTo>
                  <a:lnTo>
                    <a:pt x="3189458" y="2012675"/>
                  </a:lnTo>
                  <a:lnTo>
                    <a:pt x="3191045" y="2013626"/>
                  </a:lnTo>
                  <a:lnTo>
                    <a:pt x="3192949" y="2014577"/>
                  </a:lnTo>
                  <a:lnTo>
                    <a:pt x="3194854" y="2015528"/>
                  </a:lnTo>
                  <a:lnTo>
                    <a:pt x="3197710" y="2015845"/>
                  </a:lnTo>
                  <a:lnTo>
                    <a:pt x="3200250" y="2016162"/>
                  </a:lnTo>
                  <a:lnTo>
                    <a:pt x="3203106" y="2016479"/>
                  </a:lnTo>
                  <a:lnTo>
                    <a:pt x="3254843" y="2016479"/>
                  </a:lnTo>
                  <a:lnTo>
                    <a:pt x="3258017" y="2016162"/>
                  </a:lnTo>
                  <a:lnTo>
                    <a:pt x="3260556" y="2015845"/>
                  </a:lnTo>
                  <a:lnTo>
                    <a:pt x="3263413" y="2015528"/>
                  </a:lnTo>
                  <a:lnTo>
                    <a:pt x="3265317" y="2014577"/>
                  </a:lnTo>
                  <a:lnTo>
                    <a:pt x="3267539" y="2013626"/>
                  </a:lnTo>
                  <a:lnTo>
                    <a:pt x="3269126" y="2012675"/>
                  </a:lnTo>
                  <a:lnTo>
                    <a:pt x="3269761" y="2011407"/>
                  </a:lnTo>
                  <a:lnTo>
                    <a:pt x="3270078" y="2009823"/>
                  </a:lnTo>
                  <a:lnTo>
                    <a:pt x="3270078" y="1988587"/>
                  </a:lnTo>
                  <a:lnTo>
                    <a:pt x="3286265" y="1987636"/>
                  </a:lnTo>
                  <a:lnTo>
                    <a:pt x="3302136" y="1986369"/>
                  </a:lnTo>
                  <a:lnTo>
                    <a:pt x="3317371" y="1984467"/>
                  </a:lnTo>
                  <a:lnTo>
                    <a:pt x="3331971" y="1981931"/>
                  </a:lnTo>
                  <a:lnTo>
                    <a:pt x="3345937" y="1979079"/>
                  </a:lnTo>
                  <a:lnTo>
                    <a:pt x="3358950" y="1976543"/>
                  </a:lnTo>
                  <a:lnTo>
                    <a:pt x="3370694" y="1973057"/>
                  </a:lnTo>
                  <a:lnTo>
                    <a:pt x="3381486" y="1968937"/>
                  </a:lnTo>
                  <a:lnTo>
                    <a:pt x="3390056" y="1965450"/>
                  </a:lnTo>
                  <a:lnTo>
                    <a:pt x="3398308" y="1961964"/>
                  </a:lnTo>
                  <a:lnTo>
                    <a:pt x="3405291" y="1957843"/>
                  </a:lnTo>
                  <a:lnTo>
                    <a:pt x="3411956" y="1953723"/>
                  </a:lnTo>
                  <a:lnTo>
                    <a:pt x="3417670" y="1949286"/>
                  </a:lnTo>
                  <a:lnTo>
                    <a:pt x="3422748" y="1944849"/>
                  </a:lnTo>
                  <a:lnTo>
                    <a:pt x="3427192" y="1940094"/>
                  </a:lnTo>
                  <a:lnTo>
                    <a:pt x="3430683" y="1935657"/>
                  </a:lnTo>
                  <a:lnTo>
                    <a:pt x="3433540" y="1930903"/>
                  </a:lnTo>
                  <a:lnTo>
                    <a:pt x="3435444" y="1926149"/>
                  </a:lnTo>
                  <a:lnTo>
                    <a:pt x="3436396" y="1921078"/>
                  </a:lnTo>
                  <a:lnTo>
                    <a:pt x="3437031" y="1916323"/>
                  </a:lnTo>
                  <a:lnTo>
                    <a:pt x="3436079" y="1910935"/>
                  </a:lnTo>
                  <a:lnTo>
                    <a:pt x="3434492" y="1905864"/>
                  </a:lnTo>
                  <a:lnTo>
                    <a:pt x="3432270" y="1901110"/>
                  </a:lnTo>
                  <a:lnTo>
                    <a:pt x="3429096" y="1896039"/>
                  </a:lnTo>
                  <a:lnTo>
                    <a:pt x="3426557" y="1893820"/>
                  </a:lnTo>
                  <a:lnTo>
                    <a:pt x="3424335" y="1890968"/>
                  </a:lnTo>
                  <a:lnTo>
                    <a:pt x="3418304" y="1886530"/>
                  </a:lnTo>
                  <a:lnTo>
                    <a:pt x="3411639" y="1882093"/>
                  </a:lnTo>
                  <a:lnTo>
                    <a:pt x="3404339" y="1877973"/>
                  </a:lnTo>
                  <a:lnTo>
                    <a:pt x="3395451" y="1874169"/>
                  </a:lnTo>
                  <a:lnTo>
                    <a:pt x="3385929" y="1870683"/>
                  </a:lnTo>
                  <a:lnTo>
                    <a:pt x="3375772" y="1866880"/>
                  </a:lnTo>
                  <a:lnTo>
                    <a:pt x="3365298" y="1863710"/>
                  </a:lnTo>
                  <a:lnTo>
                    <a:pt x="3354189" y="1860541"/>
                  </a:lnTo>
                  <a:lnTo>
                    <a:pt x="3342763" y="1858005"/>
                  </a:lnTo>
                  <a:lnTo>
                    <a:pt x="3318640" y="1852300"/>
                  </a:lnTo>
                  <a:lnTo>
                    <a:pt x="3294200" y="1847546"/>
                  </a:lnTo>
                  <a:lnTo>
                    <a:pt x="3270078" y="1843426"/>
                  </a:lnTo>
                  <a:lnTo>
                    <a:pt x="3270078" y="1752779"/>
                  </a:lnTo>
                  <a:lnTo>
                    <a:pt x="3291026" y="1755631"/>
                  </a:lnTo>
                  <a:lnTo>
                    <a:pt x="3298961" y="1756582"/>
                  </a:lnTo>
                  <a:lnTo>
                    <a:pt x="3306896" y="1758801"/>
                  </a:lnTo>
                  <a:lnTo>
                    <a:pt x="3323719" y="1762921"/>
                  </a:lnTo>
                  <a:lnTo>
                    <a:pt x="3339589" y="1767992"/>
                  </a:lnTo>
                  <a:lnTo>
                    <a:pt x="3352920" y="1772746"/>
                  </a:lnTo>
                  <a:lnTo>
                    <a:pt x="3360537" y="1775599"/>
                  </a:lnTo>
                  <a:lnTo>
                    <a:pt x="3363076" y="1777184"/>
                  </a:lnTo>
                  <a:lnTo>
                    <a:pt x="3367203" y="1779402"/>
                  </a:lnTo>
                  <a:lnTo>
                    <a:pt x="3369424" y="1780670"/>
                  </a:lnTo>
                  <a:lnTo>
                    <a:pt x="3371964" y="1781938"/>
                  </a:lnTo>
                  <a:lnTo>
                    <a:pt x="3374186" y="1783206"/>
                  </a:lnTo>
                  <a:lnTo>
                    <a:pt x="3377042" y="1783523"/>
                  </a:lnTo>
                  <a:lnTo>
                    <a:pt x="3383390" y="1784157"/>
                  </a:lnTo>
                  <a:lnTo>
                    <a:pt x="3389738" y="1784790"/>
                  </a:lnTo>
                  <a:lnTo>
                    <a:pt x="3396404" y="1784157"/>
                  </a:lnTo>
                  <a:lnTo>
                    <a:pt x="3403069" y="1783206"/>
                  </a:lnTo>
                  <a:lnTo>
                    <a:pt x="3409417" y="1781621"/>
                  </a:lnTo>
                  <a:lnTo>
                    <a:pt x="3415765" y="1779402"/>
                  </a:lnTo>
                  <a:lnTo>
                    <a:pt x="3421478" y="1777184"/>
                  </a:lnTo>
                  <a:lnTo>
                    <a:pt x="3426557" y="1774965"/>
                  </a:lnTo>
                  <a:lnTo>
                    <a:pt x="3430683" y="1772113"/>
                  </a:lnTo>
                  <a:lnTo>
                    <a:pt x="3434174" y="1769260"/>
                  </a:lnTo>
                  <a:lnTo>
                    <a:pt x="3435127" y="1767675"/>
                  </a:lnTo>
                  <a:lnTo>
                    <a:pt x="3436079" y="1766091"/>
                  </a:lnTo>
                  <a:lnTo>
                    <a:pt x="3436396" y="1765140"/>
                  </a:lnTo>
                  <a:lnTo>
                    <a:pt x="3436396" y="1763555"/>
                  </a:lnTo>
                  <a:lnTo>
                    <a:pt x="3436079" y="1761970"/>
                  </a:lnTo>
                  <a:lnTo>
                    <a:pt x="3435761" y="1760702"/>
                  </a:lnTo>
                  <a:lnTo>
                    <a:pt x="3434492" y="1759118"/>
                  </a:lnTo>
                  <a:lnTo>
                    <a:pt x="3432905" y="1757850"/>
                  </a:lnTo>
                  <a:lnTo>
                    <a:pt x="3428144" y="1754997"/>
                  </a:lnTo>
                  <a:lnTo>
                    <a:pt x="3423065" y="1752145"/>
                  </a:lnTo>
                  <a:lnTo>
                    <a:pt x="3417352" y="1749292"/>
                  </a:lnTo>
                  <a:lnTo>
                    <a:pt x="3410369" y="1746440"/>
                  </a:lnTo>
                  <a:lnTo>
                    <a:pt x="3403386" y="1743587"/>
                  </a:lnTo>
                  <a:lnTo>
                    <a:pt x="3396404" y="1741369"/>
                  </a:lnTo>
                  <a:lnTo>
                    <a:pt x="3380534" y="1736614"/>
                  </a:lnTo>
                  <a:lnTo>
                    <a:pt x="3363711" y="1732177"/>
                  </a:lnTo>
                  <a:lnTo>
                    <a:pt x="3346572" y="1728374"/>
                  </a:lnTo>
                  <a:lnTo>
                    <a:pt x="3329749" y="1725204"/>
                  </a:lnTo>
                  <a:lnTo>
                    <a:pt x="3313562" y="1723303"/>
                  </a:lnTo>
                  <a:lnTo>
                    <a:pt x="3292296" y="1720767"/>
                  </a:lnTo>
                  <a:lnTo>
                    <a:pt x="3270078" y="1719182"/>
                  </a:lnTo>
                  <a:lnTo>
                    <a:pt x="3270078" y="1699532"/>
                  </a:lnTo>
                  <a:lnTo>
                    <a:pt x="3269761" y="1698581"/>
                  </a:lnTo>
                  <a:lnTo>
                    <a:pt x="3269126" y="1697313"/>
                  </a:lnTo>
                  <a:lnTo>
                    <a:pt x="3267539" y="1696045"/>
                  </a:lnTo>
                  <a:lnTo>
                    <a:pt x="3265317" y="1694778"/>
                  </a:lnTo>
                  <a:lnTo>
                    <a:pt x="3263413" y="1694144"/>
                  </a:lnTo>
                  <a:lnTo>
                    <a:pt x="3260556" y="1693827"/>
                  </a:lnTo>
                  <a:lnTo>
                    <a:pt x="3258017" y="1693193"/>
                  </a:lnTo>
                  <a:lnTo>
                    <a:pt x="3254843" y="1692876"/>
                  </a:lnTo>
                  <a:lnTo>
                    <a:pt x="3203106" y="1692876"/>
                  </a:lnTo>
                  <a:close/>
                  <a:moveTo>
                    <a:pt x="3225959" y="1673225"/>
                  </a:moveTo>
                  <a:lnTo>
                    <a:pt x="3251986" y="1673542"/>
                  </a:lnTo>
                  <a:lnTo>
                    <a:pt x="3278013" y="1674493"/>
                  </a:lnTo>
                  <a:lnTo>
                    <a:pt x="3303722" y="1675444"/>
                  </a:lnTo>
                  <a:lnTo>
                    <a:pt x="3328480" y="1677028"/>
                  </a:lnTo>
                  <a:lnTo>
                    <a:pt x="3353237" y="1679247"/>
                  </a:lnTo>
                  <a:lnTo>
                    <a:pt x="3377360" y="1681466"/>
                  </a:lnTo>
                  <a:lnTo>
                    <a:pt x="3401165" y="1684318"/>
                  </a:lnTo>
                  <a:lnTo>
                    <a:pt x="3424335" y="1687805"/>
                  </a:lnTo>
                  <a:lnTo>
                    <a:pt x="3446870" y="1691291"/>
                  </a:lnTo>
                  <a:lnTo>
                    <a:pt x="3468771" y="1695411"/>
                  </a:lnTo>
                  <a:lnTo>
                    <a:pt x="3490037" y="1699532"/>
                  </a:lnTo>
                  <a:lnTo>
                    <a:pt x="3510668" y="1704286"/>
                  </a:lnTo>
                  <a:lnTo>
                    <a:pt x="3530664" y="1709357"/>
                  </a:lnTo>
                  <a:lnTo>
                    <a:pt x="3550026" y="1715062"/>
                  </a:lnTo>
                  <a:lnTo>
                    <a:pt x="3568752" y="1720450"/>
                  </a:lnTo>
                  <a:lnTo>
                    <a:pt x="3586527" y="1726789"/>
                  </a:lnTo>
                  <a:lnTo>
                    <a:pt x="3603349" y="1733128"/>
                  </a:lnTo>
                  <a:lnTo>
                    <a:pt x="3619219" y="1739467"/>
                  </a:lnTo>
                  <a:lnTo>
                    <a:pt x="3634454" y="1746440"/>
                  </a:lnTo>
                  <a:lnTo>
                    <a:pt x="3648738" y="1753413"/>
                  </a:lnTo>
                  <a:lnTo>
                    <a:pt x="3661751" y="1760702"/>
                  </a:lnTo>
                  <a:lnTo>
                    <a:pt x="3673812" y="1768626"/>
                  </a:lnTo>
                  <a:lnTo>
                    <a:pt x="3685239" y="1776550"/>
                  </a:lnTo>
                  <a:lnTo>
                    <a:pt x="3695713" y="1784157"/>
                  </a:lnTo>
                  <a:lnTo>
                    <a:pt x="3704600" y="1792397"/>
                  </a:lnTo>
                  <a:lnTo>
                    <a:pt x="3708726" y="1796834"/>
                  </a:lnTo>
                  <a:lnTo>
                    <a:pt x="3712535" y="1800955"/>
                  </a:lnTo>
                  <a:lnTo>
                    <a:pt x="3716027" y="1805075"/>
                  </a:lnTo>
                  <a:lnTo>
                    <a:pt x="3719518" y="1809512"/>
                  </a:lnTo>
                  <a:lnTo>
                    <a:pt x="3722375" y="1813950"/>
                  </a:lnTo>
                  <a:lnTo>
                    <a:pt x="3725231" y="1818704"/>
                  </a:lnTo>
                  <a:lnTo>
                    <a:pt x="3727453" y="1822824"/>
                  </a:lnTo>
                  <a:lnTo>
                    <a:pt x="3729357" y="1827261"/>
                  </a:lnTo>
                  <a:lnTo>
                    <a:pt x="3731579" y="1832015"/>
                  </a:lnTo>
                  <a:lnTo>
                    <a:pt x="3733166" y="1836136"/>
                  </a:lnTo>
                  <a:lnTo>
                    <a:pt x="3733801" y="1840890"/>
                  </a:lnTo>
                  <a:lnTo>
                    <a:pt x="3735071" y="1845644"/>
                  </a:lnTo>
                  <a:lnTo>
                    <a:pt x="3735388" y="1850081"/>
                  </a:lnTo>
                  <a:lnTo>
                    <a:pt x="3735388" y="1854836"/>
                  </a:lnTo>
                  <a:lnTo>
                    <a:pt x="3735388" y="1859590"/>
                  </a:lnTo>
                  <a:lnTo>
                    <a:pt x="3735071" y="1864344"/>
                  </a:lnTo>
                  <a:lnTo>
                    <a:pt x="3733801" y="1869098"/>
                  </a:lnTo>
                  <a:lnTo>
                    <a:pt x="3733166" y="1873219"/>
                  </a:lnTo>
                  <a:lnTo>
                    <a:pt x="3731579" y="1877973"/>
                  </a:lnTo>
                  <a:lnTo>
                    <a:pt x="3729357" y="1882727"/>
                  </a:lnTo>
                  <a:lnTo>
                    <a:pt x="3727453" y="1887164"/>
                  </a:lnTo>
                  <a:lnTo>
                    <a:pt x="3725231" y="1891285"/>
                  </a:lnTo>
                  <a:lnTo>
                    <a:pt x="3722375" y="1895722"/>
                  </a:lnTo>
                  <a:lnTo>
                    <a:pt x="3719518" y="1900476"/>
                  </a:lnTo>
                  <a:lnTo>
                    <a:pt x="3716027" y="1904913"/>
                  </a:lnTo>
                  <a:lnTo>
                    <a:pt x="3712535" y="1908717"/>
                  </a:lnTo>
                  <a:lnTo>
                    <a:pt x="3708726" y="1913154"/>
                  </a:lnTo>
                  <a:lnTo>
                    <a:pt x="3704600" y="1917274"/>
                  </a:lnTo>
                  <a:lnTo>
                    <a:pt x="3695713" y="1925515"/>
                  </a:lnTo>
                  <a:lnTo>
                    <a:pt x="3685239" y="1933438"/>
                  </a:lnTo>
                  <a:lnTo>
                    <a:pt x="3673812" y="1941362"/>
                  </a:lnTo>
                  <a:lnTo>
                    <a:pt x="3661751" y="1948969"/>
                  </a:lnTo>
                  <a:lnTo>
                    <a:pt x="3648738" y="1956259"/>
                  </a:lnTo>
                  <a:lnTo>
                    <a:pt x="3634454" y="1963548"/>
                  </a:lnTo>
                  <a:lnTo>
                    <a:pt x="3619219" y="1970521"/>
                  </a:lnTo>
                  <a:lnTo>
                    <a:pt x="3603349" y="1976860"/>
                  </a:lnTo>
                  <a:lnTo>
                    <a:pt x="3586527" y="1983199"/>
                  </a:lnTo>
                  <a:lnTo>
                    <a:pt x="3568752" y="1989538"/>
                  </a:lnTo>
                  <a:lnTo>
                    <a:pt x="3550026" y="1994926"/>
                  </a:lnTo>
                  <a:lnTo>
                    <a:pt x="3530664" y="2000631"/>
                  </a:lnTo>
                  <a:lnTo>
                    <a:pt x="3510668" y="2005702"/>
                  </a:lnTo>
                  <a:lnTo>
                    <a:pt x="3490037" y="2010457"/>
                  </a:lnTo>
                  <a:lnTo>
                    <a:pt x="3468771" y="2014577"/>
                  </a:lnTo>
                  <a:lnTo>
                    <a:pt x="3446870" y="2018697"/>
                  </a:lnTo>
                  <a:lnTo>
                    <a:pt x="3424335" y="2022184"/>
                  </a:lnTo>
                  <a:lnTo>
                    <a:pt x="3401165" y="2025670"/>
                  </a:lnTo>
                  <a:lnTo>
                    <a:pt x="3377360" y="2028523"/>
                  </a:lnTo>
                  <a:lnTo>
                    <a:pt x="3353237" y="2030741"/>
                  </a:lnTo>
                  <a:lnTo>
                    <a:pt x="3328480" y="2032643"/>
                  </a:lnTo>
                  <a:lnTo>
                    <a:pt x="3303722" y="2034228"/>
                  </a:lnTo>
                  <a:lnTo>
                    <a:pt x="3278013" y="2035495"/>
                  </a:lnTo>
                  <a:lnTo>
                    <a:pt x="3251986" y="2036446"/>
                  </a:lnTo>
                  <a:lnTo>
                    <a:pt x="3225959" y="2036763"/>
                  </a:lnTo>
                  <a:lnTo>
                    <a:pt x="3199615" y="2036446"/>
                  </a:lnTo>
                  <a:lnTo>
                    <a:pt x="3173905" y="2035495"/>
                  </a:lnTo>
                  <a:lnTo>
                    <a:pt x="3148196" y="2034228"/>
                  </a:lnTo>
                  <a:lnTo>
                    <a:pt x="3123121" y="2032643"/>
                  </a:lnTo>
                  <a:lnTo>
                    <a:pt x="3098681" y="2030741"/>
                  </a:lnTo>
                  <a:lnTo>
                    <a:pt x="3074241" y="2028523"/>
                  </a:lnTo>
                  <a:lnTo>
                    <a:pt x="3050436" y="2025670"/>
                  </a:lnTo>
                  <a:lnTo>
                    <a:pt x="3027584" y="2022184"/>
                  </a:lnTo>
                  <a:lnTo>
                    <a:pt x="3004731" y="2018697"/>
                  </a:lnTo>
                  <a:lnTo>
                    <a:pt x="2983147" y="2014577"/>
                  </a:lnTo>
                  <a:lnTo>
                    <a:pt x="2961564" y="2010457"/>
                  </a:lnTo>
                  <a:lnTo>
                    <a:pt x="2940933" y="2005702"/>
                  </a:lnTo>
                  <a:lnTo>
                    <a:pt x="2920937" y="2000631"/>
                  </a:lnTo>
                  <a:lnTo>
                    <a:pt x="2901575" y="1994926"/>
                  </a:lnTo>
                  <a:lnTo>
                    <a:pt x="2883483" y="1989538"/>
                  </a:lnTo>
                  <a:lnTo>
                    <a:pt x="2865709" y="1983199"/>
                  </a:lnTo>
                  <a:lnTo>
                    <a:pt x="2848569" y="1976860"/>
                  </a:lnTo>
                  <a:lnTo>
                    <a:pt x="2832382" y="1970521"/>
                  </a:lnTo>
                  <a:lnTo>
                    <a:pt x="2817464" y="1963548"/>
                  </a:lnTo>
                  <a:lnTo>
                    <a:pt x="2803181" y="1956259"/>
                  </a:lnTo>
                  <a:lnTo>
                    <a:pt x="2789850" y="1948969"/>
                  </a:lnTo>
                  <a:lnTo>
                    <a:pt x="2777789" y="1941362"/>
                  </a:lnTo>
                  <a:lnTo>
                    <a:pt x="2766362" y="1933438"/>
                  </a:lnTo>
                  <a:lnTo>
                    <a:pt x="2755888" y="1925515"/>
                  </a:lnTo>
                  <a:lnTo>
                    <a:pt x="2747001" y="1917274"/>
                  </a:lnTo>
                  <a:lnTo>
                    <a:pt x="2742875" y="1913154"/>
                  </a:lnTo>
                  <a:lnTo>
                    <a:pt x="2739066" y="1908717"/>
                  </a:lnTo>
                  <a:lnTo>
                    <a:pt x="2735574" y="1904913"/>
                  </a:lnTo>
                  <a:lnTo>
                    <a:pt x="2732400" y="1900476"/>
                  </a:lnTo>
                  <a:lnTo>
                    <a:pt x="2729226" y="1895722"/>
                  </a:lnTo>
                  <a:lnTo>
                    <a:pt x="2726370" y="1891285"/>
                  </a:lnTo>
                  <a:lnTo>
                    <a:pt x="2724148" y="1887164"/>
                  </a:lnTo>
                  <a:lnTo>
                    <a:pt x="2722244" y="1882727"/>
                  </a:lnTo>
                  <a:lnTo>
                    <a:pt x="2720022" y="1877973"/>
                  </a:lnTo>
                  <a:lnTo>
                    <a:pt x="2718435" y="1873219"/>
                  </a:lnTo>
                  <a:lnTo>
                    <a:pt x="2717800" y="1869098"/>
                  </a:lnTo>
                  <a:lnTo>
                    <a:pt x="2716530" y="1864344"/>
                  </a:lnTo>
                  <a:lnTo>
                    <a:pt x="2716213" y="1859590"/>
                  </a:lnTo>
                  <a:lnTo>
                    <a:pt x="2716213" y="1854836"/>
                  </a:lnTo>
                  <a:lnTo>
                    <a:pt x="2716213" y="1850081"/>
                  </a:lnTo>
                  <a:lnTo>
                    <a:pt x="2716530" y="1845644"/>
                  </a:lnTo>
                  <a:lnTo>
                    <a:pt x="2717800" y="1840890"/>
                  </a:lnTo>
                  <a:lnTo>
                    <a:pt x="2718435" y="1836136"/>
                  </a:lnTo>
                  <a:lnTo>
                    <a:pt x="2720022" y="1832015"/>
                  </a:lnTo>
                  <a:lnTo>
                    <a:pt x="2722244" y="1827261"/>
                  </a:lnTo>
                  <a:lnTo>
                    <a:pt x="2724148" y="1822824"/>
                  </a:lnTo>
                  <a:lnTo>
                    <a:pt x="2726370" y="1818704"/>
                  </a:lnTo>
                  <a:lnTo>
                    <a:pt x="2729226" y="1813950"/>
                  </a:lnTo>
                  <a:lnTo>
                    <a:pt x="2732400" y="1809512"/>
                  </a:lnTo>
                  <a:lnTo>
                    <a:pt x="2735574" y="1805075"/>
                  </a:lnTo>
                  <a:lnTo>
                    <a:pt x="2739066" y="1800955"/>
                  </a:lnTo>
                  <a:lnTo>
                    <a:pt x="2742875" y="1796834"/>
                  </a:lnTo>
                  <a:lnTo>
                    <a:pt x="2747001" y="1792397"/>
                  </a:lnTo>
                  <a:lnTo>
                    <a:pt x="2755888" y="1784157"/>
                  </a:lnTo>
                  <a:lnTo>
                    <a:pt x="2766362" y="1776550"/>
                  </a:lnTo>
                  <a:lnTo>
                    <a:pt x="2777789" y="1768626"/>
                  </a:lnTo>
                  <a:lnTo>
                    <a:pt x="2789850" y="1760702"/>
                  </a:lnTo>
                  <a:lnTo>
                    <a:pt x="2803181" y="1753413"/>
                  </a:lnTo>
                  <a:lnTo>
                    <a:pt x="2817464" y="1746440"/>
                  </a:lnTo>
                  <a:lnTo>
                    <a:pt x="2832382" y="1739467"/>
                  </a:lnTo>
                  <a:lnTo>
                    <a:pt x="2848569" y="1733128"/>
                  </a:lnTo>
                  <a:lnTo>
                    <a:pt x="2865709" y="1726789"/>
                  </a:lnTo>
                  <a:lnTo>
                    <a:pt x="2883483" y="1720450"/>
                  </a:lnTo>
                  <a:lnTo>
                    <a:pt x="2901575" y="1715062"/>
                  </a:lnTo>
                  <a:lnTo>
                    <a:pt x="2920937" y="1709357"/>
                  </a:lnTo>
                  <a:lnTo>
                    <a:pt x="2940933" y="1704286"/>
                  </a:lnTo>
                  <a:lnTo>
                    <a:pt x="2961564" y="1699532"/>
                  </a:lnTo>
                  <a:lnTo>
                    <a:pt x="2983147" y="1695411"/>
                  </a:lnTo>
                  <a:lnTo>
                    <a:pt x="3004731" y="1691291"/>
                  </a:lnTo>
                  <a:lnTo>
                    <a:pt x="3027584" y="1687805"/>
                  </a:lnTo>
                  <a:lnTo>
                    <a:pt x="3050436" y="1684318"/>
                  </a:lnTo>
                  <a:lnTo>
                    <a:pt x="3074241" y="1681466"/>
                  </a:lnTo>
                  <a:lnTo>
                    <a:pt x="3098681" y="1679247"/>
                  </a:lnTo>
                  <a:lnTo>
                    <a:pt x="3123121" y="1677028"/>
                  </a:lnTo>
                  <a:lnTo>
                    <a:pt x="3148196" y="1675444"/>
                  </a:lnTo>
                  <a:lnTo>
                    <a:pt x="3173905" y="1674493"/>
                  </a:lnTo>
                  <a:lnTo>
                    <a:pt x="3199615" y="1673542"/>
                  </a:lnTo>
                  <a:lnTo>
                    <a:pt x="3225959" y="1673225"/>
                  </a:lnTo>
                  <a:close/>
                  <a:moveTo>
                    <a:pt x="3454389" y="0"/>
                  </a:moveTo>
                  <a:lnTo>
                    <a:pt x="3461374" y="0"/>
                  </a:lnTo>
                  <a:lnTo>
                    <a:pt x="3468995" y="635"/>
                  </a:lnTo>
                  <a:lnTo>
                    <a:pt x="3475981" y="1587"/>
                  </a:lnTo>
                  <a:lnTo>
                    <a:pt x="3482966" y="3174"/>
                  </a:lnTo>
                  <a:lnTo>
                    <a:pt x="3490270" y="5079"/>
                  </a:lnTo>
                  <a:lnTo>
                    <a:pt x="3497255" y="7300"/>
                  </a:lnTo>
                  <a:lnTo>
                    <a:pt x="3503923" y="9839"/>
                  </a:lnTo>
                  <a:lnTo>
                    <a:pt x="3510591" y="13013"/>
                  </a:lnTo>
                  <a:lnTo>
                    <a:pt x="3517259" y="16505"/>
                  </a:lnTo>
                  <a:lnTo>
                    <a:pt x="3523610" y="20314"/>
                  </a:lnTo>
                  <a:lnTo>
                    <a:pt x="3529643" y="24757"/>
                  </a:lnTo>
                  <a:lnTo>
                    <a:pt x="3535676" y="29518"/>
                  </a:lnTo>
                  <a:lnTo>
                    <a:pt x="3541074" y="34596"/>
                  </a:lnTo>
                  <a:lnTo>
                    <a:pt x="3546472" y="39992"/>
                  </a:lnTo>
                  <a:lnTo>
                    <a:pt x="3551235" y="45705"/>
                  </a:lnTo>
                  <a:lnTo>
                    <a:pt x="3555998" y="51418"/>
                  </a:lnTo>
                  <a:lnTo>
                    <a:pt x="3560443" y="57766"/>
                  </a:lnTo>
                  <a:lnTo>
                    <a:pt x="3564254" y="64113"/>
                  </a:lnTo>
                  <a:lnTo>
                    <a:pt x="3567746" y="70779"/>
                  </a:lnTo>
                  <a:lnTo>
                    <a:pt x="3570922" y="77444"/>
                  </a:lnTo>
                  <a:lnTo>
                    <a:pt x="3573462" y="84109"/>
                  </a:lnTo>
                  <a:lnTo>
                    <a:pt x="3575684" y="91410"/>
                  </a:lnTo>
                  <a:lnTo>
                    <a:pt x="3577590" y="98709"/>
                  </a:lnTo>
                  <a:lnTo>
                    <a:pt x="3579177" y="106009"/>
                  </a:lnTo>
                  <a:lnTo>
                    <a:pt x="3580448" y="113309"/>
                  </a:lnTo>
                  <a:lnTo>
                    <a:pt x="3580765" y="120927"/>
                  </a:lnTo>
                  <a:lnTo>
                    <a:pt x="3581400" y="128544"/>
                  </a:lnTo>
                  <a:lnTo>
                    <a:pt x="3580765" y="136162"/>
                  </a:lnTo>
                  <a:lnTo>
                    <a:pt x="3530913" y="1012801"/>
                  </a:lnTo>
                  <a:lnTo>
                    <a:pt x="3529960" y="1019149"/>
                  </a:lnTo>
                  <a:lnTo>
                    <a:pt x="3529326" y="1025814"/>
                  </a:lnTo>
                  <a:lnTo>
                    <a:pt x="3528055" y="1032162"/>
                  </a:lnTo>
                  <a:lnTo>
                    <a:pt x="3526785" y="1038510"/>
                  </a:lnTo>
                  <a:lnTo>
                    <a:pt x="3524880" y="1044541"/>
                  </a:lnTo>
                  <a:lnTo>
                    <a:pt x="3522975" y="1050254"/>
                  </a:lnTo>
                  <a:lnTo>
                    <a:pt x="3520434" y="1056284"/>
                  </a:lnTo>
                  <a:lnTo>
                    <a:pt x="3518212" y="1062315"/>
                  </a:lnTo>
                  <a:lnTo>
                    <a:pt x="3515354" y="1067710"/>
                  </a:lnTo>
                  <a:lnTo>
                    <a:pt x="3512179" y="1072789"/>
                  </a:lnTo>
                  <a:lnTo>
                    <a:pt x="3508686" y="1077867"/>
                  </a:lnTo>
                  <a:lnTo>
                    <a:pt x="3505193" y="1083263"/>
                  </a:lnTo>
                  <a:lnTo>
                    <a:pt x="3501700" y="1087706"/>
                  </a:lnTo>
                  <a:lnTo>
                    <a:pt x="3497572" y="1092467"/>
                  </a:lnTo>
                  <a:lnTo>
                    <a:pt x="3493445" y="1096910"/>
                  </a:lnTo>
                  <a:lnTo>
                    <a:pt x="3488999" y="1101354"/>
                  </a:lnTo>
                  <a:lnTo>
                    <a:pt x="3484554" y="1105163"/>
                  </a:lnTo>
                  <a:lnTo>
                    <a:pt x="3479791" y="1108654"/>
                  </a:lnTo>
                  <a:lnTo>
                    <a:pt x="3474710" y="1112463"/>
                  </a:lnTo>
                  <a:lnTo>
                    <a:pt x="3469630" y="1115319"/>
                  </a:lnTo>
                  <a:lnTo>
                    <a:pt x="3464550" y="1118493"/>
                  </a:lnTo>
                  <a:lnTo>
                    <a:pt x="3459152" y="1121350"/>
                  </a:lnTo>
                  <a:lnTo>
                    <a:pt x="3453436" y="1123889"/>
                  </a:lnTo>
                  <a:lnTo>
                    <a:pt x="3448038" y="1126111"/>
                  </a:lnTo>
                  <a:lnTo>
                    <a:pt x="3442005" y="1128015"/>
                  </a:lnTo>
                  <a:lnTo>
                    <a:pt x="3435972" y="1129602"/>
                  </a:lnTo>
                  <a:lnTo>
                    <a:pt x="3430256" y="1130871"/>
                  </a:lnTo>
                  <a:lnTo>
                    <a:pt x="3423906" y="1132141"/>
                  </a:lnTo>
                  <a:lnTo>
                    <a:pt x="3417873" y="1132776"/>
                  </a:lnTo>
                  <a:lnTo>
                    <a:pt x="3411522" y="1133093"/>
                  </a:lnTo>
                  <a:lnTo>
                    <a:pt x="3405490" y="1133093"/>
                  </a:lnTo>
                  <a:lnTo>
                    <a:pt x="3398504" y="1132776"/>
                  </a:lnTo>
                  <a:lnTo>
                    <a:pt x="3392471" y="1132458"/>
                  </a:lnTo>
                  <a:lnTo>
                    <a:pt x="3386120" y="1131189"/>
                  </a:lnTo>
                  <a:lnTo>
                    <a:pt x="3379770" y="1129919"/>
                  </a:lnTo>
                  <a:lnTo>
                    <a:pt x="3373736" y="1128332"/>
                  </a:lnTo>
                  <a:lnTo>
                    <a:pt x="3368021" y="1126745"/>
                  </a:lnTo>
                  <a:lnTo>
                    <a:pt x="3361988" y="1124524"/>
                  </a:lnTo>
                  <a:lnTo>
                    <a:pt x="3356590" y="1122302"/>
                  </a:lnTo>
                  <a:lnTo>
                    <a:pt x="3350874" y="1119763"/>
                  </a:lnTo>
                  <a:lnTo>
                    <a:pt x="3345476" y="1116589"/>
                  </a:lnTo>
                  <a:lnTo>
                    <a:pt x="3340396" y="1113415"/>
                  </a:lnTo>
                  <a:lnTo>
                    <a:pt x="3334998" y="1109924"/>
                  </a:lnTo>
                  <a:lnTo>
                    <a:pt x="3330553" y="1106432"/>
                  </a:lnTo>
                  <a:lnTo>
                    <a:pt x="3325790" y="1102306"/>
                  </a:lnTo>
                  <a:lnTo>
                    <a:pt x="3321344" y="1098497"/>
                  </a:lnTo>
                  <a:lnTo>
                    <a:pt x="3316899" y="1094054"/>
                  </a:lnTo>
                  <a:lnTo>
                    <a:pt x="3312771" y="1089293"/>
                  </a:lnTo>
                  <a:lnTo>
                    <a:pt x="3308961" y="1084849"/>
                  </a:lnTo>
                  <a:lnTo>
                    <a:pt x="3305150" y="1080089"/>
                  </a:lnTo>
                  <a:lnTo>
                    <a:pt x="3301975" y="1074693"/>
                  </a:lnTo>
                  <a:lnTo>
                    <a:pt x="3298482" y="1069615"/>
                  </a:lnTo>
                  <a:lnTo>
                    <a:pt x="3295625" y="1064219"/>
                  </a:lnTo>
                  <a:lnTo>
                    <a:pt x="3293084" y="1058823"/>
                  </a:lnTo>
                  <a:lnTo>
                    <a:pt x="3290544" y="1053110"/>
                  </a:lnTo>
                  <a:lnTo>
                    <a:pt x="3288639" y="1047397"/>
                  </a:lnTo>
                  <a:lnTo>
                    <a:pt x="3286734" y="1041367"/>
                  </a:lnTo>
                  <a:lnTo>
                    <a:pt x="3285146" y="1035019"/>
                  </a:lnTo>
                  <a:lnTo>
                    <a:pt x="3283558" y="1028988"/>
                  </a:lnTo>
                  <a:lnTo>
                    <a:pt x="3282606" y="1022640"/>
                  </a:lnTo>
                  <a:lnTo>
                    <a:pt x="3281971" y="1015975"/>
                  </a:lnTo>
                  <a:lnTo>
                    <a:pt x="3281654" y="1009627"/>
                  </a:lnTo>
                  <a:lnTo>
                    <a:pt x="3281018" y="1003597"/>
                  </a:lnTo>
                  <a:lnTo>
                    <a:pt x="3281654" y="996614"/>
                  </a:lnTo>
                  <a:lnTo>
                    <a:pt x="3306103" y="573529"/>
                  </a:lnTo>
                  <a:lnTo>
                    <a:pt x="3299118" y="568768"/>
                  </a:lnTo>
                  <a:lnTo>
                    <a:pt x="2057582" y="2162081"/>
                  </a:lnTo>
                  <a:lnTo>
                    <a:pt x="2052502" y="2168112"/>
                  </a:lnTo>
                  <a:lnTo>
                    <a:pt x="2047422" y="2173825"/>
                  </a:lnTo>
                  <a:lnTo>
                    <a:pt x="2042024" y="2178903"/>
                  </a:lnTo>
                  <a:lnTo>
                    <a:pt x="2036626" y="2183981"/>
                  </a:lnTo>
                  <a:lnTo>
                    <a:pt x="2030592" y="2188742"/>
                  </a:lnTo>
                  <a:lnTo>
                    <a:pt x="2024877" y="2193186"/>
                  </a:lnTo>
                  <a:lnTo>
                    <a:pt x="2018844" y="2197629"/>
                  </a:lnTo>
                  <a:lnTo>
                    <a:pt x="2012493" y="2201121"/>
                  </a:lnTo>
                  <a:lnTo>
                    <a:pt x="2006143" y="2204612"/>
                  </a:lnTo>
                  <a:lnTo>
                    <a:pt x="1999475" y="2207786"/>
                  </a:lnTo>
                  <a:lnTo>
                    <a:pt x="1992807" y="2210642"/>
                  </a:lnTo>
                  <a:lnTo>
                    <a:pt x="1986139" y="2213182"/>
                  </a:lnTo>
                  <a:lnTo>
                    <a:pt x="1979470" y="2215403"/>
                  </a:lnTo>
                  <a:lnTo>
                    <a:pt x="1972485" y="2217308"/>
                  </a:lnTo>
                  <a:lnTo>
                    <a:pt x="1965499" y="2218577"/>
                  </a:lnTo>
                  <a:lnTo>
                    <a:pt x="1958514" y="2219529"/>
                  </a:lnTo>
                  <a:lnTo>
                    <a:pt x="1951528" y="2220482"/>
                  </a:lnTo>
                  <a:lnTo>
                    <a:pt x="1944225" y="2221116"/>
                  </a:lnTo>
                  <a:lnTo>
                    <a:pt x="1937239" y="2221116"/>
                  </a:lnTo>
                  <a:lnTo>
                    <a:pt x="1929619" y="2221116"/>
                  </a:lnTo>
                  <a:lnTo>
                    <a:pt x="1922633" y="2220482"/>
                  </a:lnTo>
                  <a:lnTo>
                    <a:pt x="1915647" y="2219529"/>
                  </a:lnTo>
                  <a:lnTo>
                    <a:pt x="1908344" y="2218577"/>
                  </a:lnTo>
                  <a:lnTo>
                    <a:pt x="1901358" y="2216990"/>
                  </a:lnTo>
                  <a:lnTo>
                    <a:pt x="1894690" y="2214769"/>
                  </a:lnTo>
                  <a:lnTo>
                    <a:pt x="1887387" y="2212547"/>
                  </a:lnTo>
                  <a:lnTo>
                    <a:pt x="1880402" y="2210008"/>
                  </a:lnTo>
                  <a:lnTo>
                    <a:pt x="1873734" y="2207151"/>
                  </a:lnTo>
                  <a:lnTo>
                    <a:pt x="1867066" y="2203977"/>
                  </a:lnTo>
                  <a:lnTo>
                    <a:pt x="1860715" y="2199851"/>
                  </a:lnTo>
                  <a:lnTo>
                    <a:pt x="1854047" y="2196042"/>
                  </a:lnTo>
                  <a:lnTo>
                    <a:pt x="1847696" y="2191599"/>
                  </a:lnTo>
                  <a:lnTo>
                    <a:pt x="1229469" y="1731062"/>
                  </a:lnTo>
                  <a:lnTo>
                    <a:pt x="271487" y="2768937"/>
                  </a:lnTo>
                  <a:lnTo>
                    <a:pt x="266406" y="2774967"/>
                  </a:lnTo>
                  <a:lnTo>
                    <a:pt x="260691" y="2780680"/>
                  </a:lnTo>
                  <a:lnTo>
                    <a:pt x="254975" y="2785759"/>
                  </a:lnTo>
                  <a:lnTo>
                    <a:pt x="248942" y="2791154"/>
                  </a:lnTo>
                  <a:lnTo>
                    <a:pt x="242592" y="2795915"/>
                  </a:lnTo>
                  <a:lnTo>
                    <a:pt x="236241" y="2800041"/>
                  </a:lnTo>
                  <a:lnTo>
                    <a:pt x="230208" y="2804167"/>
                  </a:lnTo>
                  <a:lnTo>
                    <a:pt x="223223" y="2807659"/>
                  </a:lnTo>
                  <a:lnTo>
                    <a:pt x="216554" y="2810833"/>
                  </a:lnTo>
                  <a:lnTo>
                    <a:pt x="209886" y="2814007"/>
                  </a:lnTo>
                  <a:lnTo>
                    <a:pt x="202901" y="2816228"/>
                  </a:lnTo>
                  <a:lnTo>
                    <a:pt x="195915" y="2818767"/>
                  </a:lnTo>
                  <a:lnTo>
                    <a:pt x="188612" y="2820354"/>
                  </a:lnTo>
                  <a:lnTo>
                    <a:pt x="181309" y="2821941"/>
                  </a:lnTo>
                  <a:lnTo>
                    <a:pt x="174006" y="2822894"/>
                  </a:lnTo>
                  <a:lnTo>
                    <a:pt x="166703" y="2823846"/>
                  </a:lnTo>
                  <a:lnTo>
                    <a:pt x="159082" y="2824163"/>
                  </a:lnTo>
                  <a:lnTo>
                    <a:pt x="152096" y="2824163"/>
                  </a:lnTo>
                  <a:lnTo>
                    <a:pt x="144476" y="2823846"/>
                  </a:lnTo>
                  <a:lnTo>
                    <a:pt x="136855" y="2823528"/>
                  </a:lnTo>
                  <a:lnTo>
                    <a:pt x="129552" y="2822259"/>
                  </a:lnTo>
                  <a:lnTo>
                    <a:pt x="122249" y="2820672"/>
                  </a:lnTo>
                  <a:lnTo>
                    <a:pt x="114945" y="2819085"/>
                  </a:lnTo>
                  <a:lnTo>
                    <a:pt x="107642" y="2816546"/>
                  </a:lnTo>
                  <a:lnTo>
                    <a:pt x="100657" y="2814324"/>
                  </a:lnTo>
                  <a:lnTo>
                    <a:pt x="93671" y="2811467"/>
                  </a:lnTo>
                  <a:lnTo>
                    <a:pt x="87003" y="2807976"/>
                  </a:lnTo>
                  <a:lnTo>
                    <a:pt x="80335" y="2804485"/>
                  </a:lnTo>
                  <a:lnTo>
                    <a:pt x="73349" y="2800359"/>
                  </a:lnTo>
                  <a:lnTo>
                    <a:pt x="66681" y="2796233"/>
                  </a:lnTo>
                  <a:lnTo>
                    <a:pt x="60331" y="2791472"/>
                  </a:lnTo>
                  <a:lnTo>
                    <a:pt x="54298" y="2785759"/>
                  </a:lnTo>
                  <a:lnTo>
                    <a:pt x="48265" y="2780680"/>
                  </a:lnTo>
                  <a:lnTo>
                    <a:pt x="42867" y="2774967"/>
                  </a:lnTo>
                  <a:lnTo>
                    <a:pt x="37469" y="2768937"/>
                  </a:lnTo>
                  <a:lnTo>
                    <a:pt x="32388" y="2762906"/>
                  </a:lnTo>
                  <a:lnTo>
                    <a:pt x="28260" y="2756876"/>
                  </a:lnTo>
                  <a:lnTo>
                    <a:pt x="23815" y="2749893"/>
                  </a:lnTo>
                  <a:lnTo>
                    <a:pt x="19687" y="2743228"/>
                  </a:lnTo>
                  <a:lnTo>
                    <a:pt x="16194" y="2736563"/>
                  </a:lnTo>
                  <a:lnTo>
                    <a:pt x="13019" y="2729580"/>
                  </a:lnTo>
                  <a:lnTo>
                    <a:pt x="10479" y="2722280"/>
                  </a:lnTo>
                  <a:lnTo>
                    <a:pt x="7938" y="2715297"/>
                  </a:lnTo>
                  <a:lnTo>
                    <a:pt x="5716" y="2708315"/>
                  </a:lnTo>
                  <a:lnTo>
                    <a:pt x="3811" y="2700697"/>
                  </a:lnTo>
                  <a:lnTo>
                    <a:pt x="2540" y="2693080"/>
                  </a:lnTo>
                  <a:lnTo>
                    <a:pt x="1270" y="2685780"/>
                  </a:lnTo>
                  <a:lnTo>
                    <a:pt x="635" y="2678162"/>
                  </a:lnTo>
                  <a:lnTo>
                    <a:pt x="0" y="2670228"/>
                  </a:lnTo>
                  <a:lnTo>
                    <a:pt x="0" y="2662927"/>
                  </a:lnTo>
                  <a:lnTo>
                    <a:pt x="0" y="2655310"/>
                  </a:lnTo>
                  <a:lnTo>
                    <a:pt x="953" y="2648010"/>
                  </a:lnTo>
                  <a:lnTo>
                    <a:pt x="1588" y="2640075"/>
                  </a:lnTo>
                  <a:lnTo>
                    <a:pt x="3176" y="2632458"/>
                  </a:lnTo>
                  <a:lnTo>
                    <a:pt x="4763" y="2625158"/>
                  </a:lnTo>
                  <a:lnTo>
                    <a:pt x="6668" y="2617858"/>
                  </a:lnTo>
                  <a:lnTo>
                    <a:pt x="9526" y="2610558"/>
                  </a:lnTo>
                  <a:lnTo>
                    <a:pt x="12384" y="2603258"/>
                  </a:lnTo>
                  <a:lnTo>
                    <a:pt x="15559" y="2596275"/>
                  </a:lnTo>
                  <a:lnTo>
                    <a:pt x="19052" y="2588975"/>
                  </a:lnTo>
                  <a:lnTo>
                    <a:pt x="22545" y="2582310"/>
                  </a:lnTo>
                  <a:lnTo>
                    <a:pt x="26990" y="2575644"/>
                  </a:lnTo>
                  <a:lnTo>
                    <a:pt x="31753" y="2569297"/>
                  </a:lnTo>
                  <a:lnTo>
                    <a:pt x="36516" y="2562631"/>
                  </a:lnTo>
                  <a:lnTo>
                    <a:pt x="1086264" y="1414621"/>
                  </a:lnTo>
                  <a:lnTo>
                    <a:pt x="1091027" y="1408908"/>
                  </a:lnTo>
                  <a:lnTo>
                    <a:pt x="1096742" y="1403829"/>
                  </a:lnTo>
                  <a:lnTo>
                    <a:pt x="1101823" y="1398751"/>
                  </a:lnTo>
                  <a:lnTo>
                    <a:pt x="1107221" y="1393990"/>
                  </a:lnTo>
                  <a:lnTo>
                    <a:pt x="1113254" y="1389229"/>
                  </a:lnTo>
                  <a:lnTo>
                    <a:pt x="1119287" y="1385103"/>
                  </a:lnTo>
                  <a:lnTo>
                    <a:pt x="1125002" y="1381295"/>
                  </a:lnTo>
                  <a:lnTo>
                    <a:pt x="1131353" y="1377803"/>
                  </a:lnTo>
                  <a:lnTo>
                    <a:pt x="1137703" y="1374629"/>
                  </a:lnTo>
                  <a:lnTo>
                    <a:pt x="1144054" y="1371455"/>
                  </a:lnTo>
                  <a:lnTo>
                    <a:pt x="1150722" y="1368599"/>
                  </a:lnTo>
                  <a:lnTo>
                    <a:pt x="1157390" y="1366694"/>
                  </a:lnTo>
                  <a:lnTo>
                    <a:pt x="1164058" y="1364790"/>
                  </a:lnTo>
                  <a:lnTo>
                    <a:pt x="1170726" y="1362568"/>
                  </a:lnTo>
                  <a:lnTo>
                    <a:pt x="1177394" y="1361616"/>
                  </a:lnTo>
                  <a:lnTo>
                    <a:pt x="1184698" y="1360347"/>
                  </a:lnTo>
                  <a:lnTo>
                    <a:pt x="1191683" y="1360029"/>
                  </a:lnTo>
                  <a:lnTo>
                    <a:pt x="1198351" y="1359712"/>
                  </a:lnTo>
                  <a:lnTo>
                    <a:pt x="1205654" y="1359077"/>
                  </a:lnTo>
                  <a:lnTo>
                    <a:pt x="1212640" y="1359712"/>
                  </a:lnTo>
                  <a:lnTo>
                    <a:pt x="1219626" y="1360347"/>
                  </a:lnTo>
                  <a:lnTo>
                    <a:pt x="1226294" y="1361299"/>
                  </a:lnTo>
                  <a:lnTo>
                    <a:pt x="1233597" y="1362251"/>
                  </a:lnTo>
                  <a:lnTo>
                    <a:pt x="1240582" y="1363838"/>
                  </a:lnTo>
                  <a:lnTo>
                    <a:pt x="1247251" y="1365742"/>
                  </a:lnTo>
                  <a:lnTo>
                    <a:pt x="1253919" y="1368281"/>
                  </a:lnTo>
                  <a:lnTo>
                    <a:pt x="1260904" y="1371138"/>
                  </a:lnTo>
                  <a:lnTo>
                    <a:pt x="1267572" y="1373677"/>
                  </a:lnTo>
                  <a:lnTo>
                    <a:pt x="1274240" y="1376851"/>
                  </a:lnTo>
                  <a:lnTo>
                    <a:pt x="1280591" y="1380977"/>
                  </a:lnTo>
                  <a:lnTo>
                    <a:pt x="1286942" y="1384786"/>
                  </a:lnTo>
                  <a:lnTo>
                    <a:pt x="1292975" y="1389229"/>
                  </a:lnTo>
                  <a:lnTo>
                    <a:pt x="1907709" y="1846910"/>
                  </a:lnTo>
                  <a:lnTo>
                    <a:pt x="3043507" y="389124"/>
                  </a:lnTo>
                  <a:lnTo>
                    <a:pt x="3023186" y="374841"/>
                  </a:lnTo>
                  <a:lnTo>
                    <a:pt x="2660568" y="470377"/>
                  </a:lnTo>
                  <a:lnTo>
                    <a:pt x="2654853" y="471646"/>
                  </a:lnTo>
                  <a:lnTo>
                    <a:pt x="2648502" y="472598"/>
                  </a:lnTo>
                  <a:lnTo>
                    <a:pt x="2642152" y="473551"/>
                  </a:lnTo>
                  <a:lnTo>
                    <a:pt x="2635801" y="473868"/>
                  </a:lnTo>
                  <a:lnTo>
                    <a:pt x="2629450" y="474185"/>
                  </a:lnTo>
                  <a:lnTo>
                    <a:pt x="2623418" y="473868"/>
                  </a:lnTo>
                  <a:lnTo>
                    <a:pt x="2617384" y="473551"/>
                  </a:lnTo>
                  <a:lnTo>
                    <a:pt x="2611352" y="472598"/>
                  </a:lnTo>
                  <a:lnTo>
                    <a:pt x="2605318" y="471964"/>
                  </a:lnTo>
                  <a:lnTo>
                    <a:pt x="2599603" y="470377"/>
                  </a:lnTo>
                  <a:lnTo>
                    <a:pt x="2593570" y="468790"/>
                  </a:lnTo>
                  <a:lnTo>
                    <a:pt x="2587537" y="466885"/>
                  </a:lnTo>
                  <a:lnTo>
                    <a:pt x="2582139" y="464346"/>
                  </a:lnTo>
                  <a:lnTo>
                    <a:pt x="2576741" y="462124"/>
                  </a:lnTo>
                  <a:lnTo>
                    <a:pt x="2571660" y="459268"/>
                  </a:lnTo>
                  <a:lnTo>
                    <a:pt x="2565945" y="456094"/>
                  </a:lnTo>
                  <a:lnTo>
                    <a:pt x="2560864" y="452920"/>
                  </a:lnTo>
                  <a:lnTo>
                    <a:pt x="2556102" y="449429"/>
                  </a:lnTo>
                  <a:lnTo>
                    <a:pt x="2551339" y="445937"/>
                  </a:lnTo>
                  <a:lnTo>
                    <a:pt x="2546576" y="441811"/>
                  </a:lnTo>
                  <a:lnTo>
                    <a:pt x="2542448" y="437685"/>
                  </a:lnTo>
                  <a:lnTo>
                    <a:pt x="2538002" y="433242"/>
                  </a:lnTo>
                  <a:lnTo>
                    <a:pt x="2533875" y="428481"/>
                  </a:lnTo>
                  <a:lnTo>
                    <a:pt x="2530064" y="423402"/>
                  </a:lnTo>
                  <a:lnTo>
                    <a:pt x="2526572" y="418324"/>
                  </a:lnTo>
                  <a:lnTo>
                    <a:pt x="2523396" y="413246"/>
                  </a:lnTo>
                  <a:lnTo>
                    <a:pt x="2520221" y="407533"/>
                  </a:lnTo>
                  <a:lnTo>
                    <a:pt x="2517363" y="402137"/>
                  </a:lnTo>
                  <a:lnTo>
                    <a:pt x="2514823" y="396107"/>
                  </a:lnTo>
                  <a:lnTo>
                    <a:pt x="2512283" y="390394"/>
                  </a:lnTo>
                  <a:lnTo>
                    <a:pt x="2510378" y="384046"/>
                  </a:lnTo>
                  <a:lnTo>
                    <a:pt x="2508472" y="377698"/>
                  </a:lnTo>
                  <a:lnTo>
                    <a:pt x="2507202" y="371350"/>
                  </a:lnTo>
                  <a:lnTo>
                    <a:pt x="2505932" y="364685"/>
                  </a:lnTo>
                  <a:lnTo>
                    <a:pt x="2505297" y="358337"/>
                  </a:lnTo>
                  <a:lnTo>
                    <a:pt x="2504980" y="351989"/>
                  </a:lnTo>
                  <a:lnTo>
                    <a:pt x="2504344" y="345641"/>
                  </a:lnTo>
                  <a:lnTo>
                    <a:pt x="2504344" y="339293"/>
                  </a:lnTo>
                  <a:lnTo>
                    <a:pt x="2505297" y="332946"/>
                  </a:lnTo>
                  <a:lnTo>
                    <a:pt x="2505615" y="326915"/>
                  </a:lnTo>
                  <a:lnTo>
                    <a:pt x="2506885" y="320567"/>
                  </a:lnTo>
                  <a:lnTo>
                    <a:pt x="2508155" y="314537"/>
                  </a:lnTo>
                  <a:lnTo>
                    <a:pt x="2509425" y="308506"/>
                  </a:lnTo>
                  <a:lnTo>
                    <a:pt x="2511648" y="302793"/>
                  </a:lnTo>
                  <a:lnTo>
                    <a:pt x="2513870" y="296763"/>
                  </a:lnTo>
                  <a:lnTo>
                    <a:pt x="2516410" y="291367"/>
                  </a:lnTo>
                  <a:lnTo>
                    <a:pt x="2518633" y="285654"/>
                  </a:lnTo>
                  <a:lnTo>
                    <a:pt x="2521808" y="280576"/>
                  </a:lnTo>
                  <a:lnTo>
                    <a:pt x="2524984" y="275180"/>
                  </a:lnTo>
                  <a:lnTo>
                    <a:pt x="2528159" y="270102"/>
                  </a:lnTo>
                  <a:lnTo>
                    <a:pt x="2531970" y="265341"/>
                  </a:lnTo>
                  <a:lnTo>
                    <a:pt x="2535462" y="260580"/>
                  </a:lnTo>
                  <a:lnTo>
                    <a:pt x="2539908" y="256136"/>
                  </a:lnTo>
                  <a:lnTo>
                    <a:pt x="2544353" y="251693"/>
                  </a:lnTo>
                  <a:lnTo>
                    <a:pt x="2548481" y="247567"/>
                  </a:lnTo>
                  <a:lnTo>
                    <a:pt x="2553244" y="243441"/>
                  </a:lnTo>
                  <a:lnTo>
                    <a:pt x="2558642" y="239949"/>
                  </a:lnTo>
                  <a:lnTo>
                    <a:pt x="2563722" y="236458"/>
                  </a:lnTo>
                  <a:lnTo>
                    <a:pt x="2568803" y="233284"/>
                  </a:lnTo>
                  <a:lnTo>
                    <a:pt x="2574201" y="230428"/>
                  </a:lnTo>
                  <a:lnTo>
                    <a:pt x="2579916" y="227889"/>
                  </a:lnTo>
                  <a:lnTo>
                    <a:pt x="2585632" y="225349"/>
                  </a:lnTo>
                  <a:lnTo>
                    <a:pt x="2591982" y="223445"/>
                  </a:lnTo>
                  <a:lnTo>
                    <a:pt x="2598015" y="221541"/>
                  </a:lnTo>
                  <a:lnTo>
                    <a:pt x="3425176" y="4126"/>
                  </a:lnTo>
                  <a:lnTo>
                    <a:pt x="3432162" y="2222"/>
                  </a:lnTo>
                  <a:lnTo>
                    <a:pt x="3439782" y="952"/>
                  </a:lnTo>
                  <a:lnTo>
                    <a:pt x="3446768" y="318"/>
                  </a:lnTo>
                  <a:lnTo>
                    <a:pt x="345438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1" name="椭圆 20"/>
          <p:cNvSpPr/>
          <p:nvPr/>
        </p:nvSpPr>
        <p:spPr>
          <a:xfrm>
            <a:off x="251520" y="51470"/>
            <a:ext cx="792088" cy="792088"/>
          </a:xfrm>
          <a:prstGeom prst="ellipse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02724" y="113794"/>
            <a:ext cx="689680" cy="689680"/>
          </a:xfrm>
          <a:prstGeom prst="ellipse">
            <a:avLst/>
          </a:prstGeom>
          <a:solidFill>
            <a:srgbClr val="1F4E78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71321" y="350912"/>
            <a:ext cx="5255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1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7"/>
          <p:cNvSpPr>
            <a:spLocks noChangeArrowheads="1"/>
          </p:cNvSpPr>
          <p:nvPr/>
        </p:nvSpPr>
        <p:spPr bwMode="auto">
          <a:xfrm>
            <a:off x="4285318" y="1995686"/>
            <a:ext cx="7415474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创业</a:t>
            </a:r>
            <a:r>
              <a:rPr lang="en-US" altLang="zh-CN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/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商业融资计划书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1534" y="3081756"/>
            <a:ext cx="1713456" cy="2098396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300" y="3435846"/>
            <a:ext cx="931882" cy="1141236"/>
          </a:xfrm>
          <a:prstGeom prst="rect">
            <a:avLst/>
          </a:prstGeom>
        </p:spPr>
      </p:pic>
      <p:sp>
        <p:nvSpPr>
          <p:cNvPr id="27" name="TextBox 7"/>
          <p:cNvSpPr>
            <a:spLocks noChangeArrowheads="1"/>
          </p:cNvSpPr>
          <p:nvPr/>
        </p:nvSpPr>
        <p:spPr bwMode="auto">
          <a:xfrm>
            <a:off x="107504" y="4588554"/>
            <a:ext cx="43924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1F4E7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这里输入关于什么的创业、商业计划书或公司团队名称</a:t>
            </a:r>
            <a:endParaRPr lang="zh-CN" altLang="en-US" sz="1400" dirty="0">
              <a:solidFill>
                <a:srgbClr val="1F4E7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8" name="TextBox 7"/>
          <p:cNvSpPr>
            <a:spLocks noChangeArrowheads="1"/>
          </p:cNvSpPr>
          <p:nvPr/>
        </p:nvSpPr>
        <p:spPr bwMode="auto">
          <a:xfrm>
            <a:off x="4735436" y="2643758"/>
            <a:ext cx="55972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 smtClean="0">
                <a:solidFill>
                  <a:srgbClr val="F9AA0B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  <a:cs typeface="LilyUPC" pitchFamily="34" charset="-34"/>
                <a:sym typeface="微软雅黑" pitchFamily="34" charset="-122"/>
              </a:rPr>
              <a:t>THE BUSENESS PLAN</a:t>
            </a:r>
            <a:endParaRPr lang="zh-CN" altLang="en-US" sz="3200" dirty="0">
              <a:solidFill>
                <a:srgbClr val="F9AA0B"/>
              </a:solidFill>
              <a:latin typeface="方正大黑简体" panose="02010601030101010101" pitchFamily="2" charset="-122"/>
              <a:ea typeface="方正大黑简体" panose="02010601030101010101" pitchFamily="2" charset="-122"/>
              <a:cs typeface="LilyUPC" pitchFamily="34" charset="-34"/>
              <a:sym typeface="微软雅黑" pitchFamily="34" charset="-122"/>
            </a:endParaRPr>
          </a:p>
        </p:txBody>
      </p:sp>
      <p:sp>
        <p:nvSpPr>
          <p:cNvPr id="30" name="Freeform 5"/>
          <p:cNvSpPr>
            <a:spLocks/>
          </p:cNvSpPr>
          <p:nvPr/>
        </p:nvSpPr>
        <p:spPr bwMode="auto">
          <a:xfrm>
            <a:off x="5558548" y="160713"/>
            <a:ext cx="597628" cy="53882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1F4E78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KSO_Shape"/>
          <p:cNvSpPr>
            <a:spLocks/>
          </p:cNvSpPr>
          <p:nvPr/>
        </p:nvSpPr>
        <p:spPr bwMode="auto">
          <a:xfrm>
            <a:off x="5673446" y="254869"/>
            <a:ext cx="384714" cy="290587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4935231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50"/>
                            </p:stCondLst>
                            <p:childTnLst>
                              <p:par>
                                <p:cTn id="2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95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3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800"/>
                            </p:stCondLst>
                            <p:childTnLst>
                              <p:par>
                                <p:cTn id="6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3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8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1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1" grpId="0" animBg="1"/>
      <p:bldP spid="22" grpId="0" animBg="1"/>
      <p:bldP spid="23" grpId="0"/>
      <p:bldP spid="24" grpId="0"/>
      <p:bldP spid="27" grpId="0"/>
      <p:bldP spid="28" grpId="0"/>
      <p:bldP spid="30" grpId="0" animBg="1"/>
      <p:bldP spid="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5"/>
          <p:cNvSpPr>
            <a:spLocks/>
          </p:cNvSpPr>
          <p:nvPr/>
        </p:nvSpPr>
        <p:spPr bwMode="auto">
          <a:xfrm>
            <a:off x="697567" y="2052816"/>
            <a:ext cx="1538704" cy="138731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项目来源</a:t>
            </a:r>
            <a:endParaRPr lang="zh-CN" altLang="en-US" dirty="0"/>
          </a:p>
        </p:txBody>
      </p:sp>
      <p:sp>
        <p:nvSpPr>
          <p:cNvPr id="24" name="椭圆 22"/>
          <p:cNvSpPr/>
          <p:nvPr/>
        </p:nvSpPr>
        <p:spPr>
          <a:xfrm>
            <a:off x="2657061" y="1235232"/>
            <a:ext cx="3092394" cy="3093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2"/>
          <p:cNvSpPr/>
          <p:nvPr/>
        </p:nvSpPr>
        <p:spPr>
          <a:xfrm>
            <a:off x="2716696" y="1295695"/>
            <a:ext cx="2973124" cy="29725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5076056" y="1534128"/>
            <a:ext cx="504056" cy="504056"/>
            <a:chOff x="2769119" y="1848492"/>
            <a:chExt cx="504056" cy="504056"/>
          </a:xfrm>
        </p:grpSpPr>
        <p:sp>
          <p:nvSpPr>
            <p:cNvPr id="27" name="椭圆 26"/>
            <p:cNvSpPr/>
            <p:nvPr/>
          </p:nvSpPr>
          <p:spPr>
            <a:xfrm>
              <a:off x="2769119" y="1848492"/>
              <a:ext cx="504056" cy="5040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808589" y="1931243"/>
              <a:ext cx="4379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425521" y="2529957"/>
            <a:ext cx="504056" cy="504056"/>
            <a:chOff x="2471142" y="2586760"/>
            <a:chExt cx="504056" cy="504056"/>
          </a:xfrm>
        </p:grpSpPr>
        <p:sp>
          <p:nvSpPr>
            <p:cNvPr id="30" name="椭圆 29"/>
            <p:cNvSpPr/>
            <p:nvPr/>
          </p:nvSpPr>
          <p:spPr>
            <a:xfrm>
              <a:off x="2471142" y="2586760"/>
              <a:ext cx="504056" cy="50405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10612" y="2669511"/>
              <a:ext cx="4379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076056" y="3509471"/>
            <a:ext cx="504056" cy="504056"/>
            <a:chOff x="2769119" y="3325028"/>
            <a:chExt cx="504056" cy="504056"/>
          </a:xfrm>
        </p:grpSpPr>
        <p:sp>
          <p:nvSpPr>
            <p:cNvPr id="35" name="椭圆 34"/>
            <p:cNvSpPr/>
            <p:nvPr/>
          </p:nvSpPr>
          <p:spPr>
            <a:xfrm>
              <a:off x="2769119" y="3325028"/>
              <a:ext cx="504056" cy="50405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808589" y="3407779"/>
              <a:ext cx="4379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>
            <a:off x="2178263" y="2759538"/>
            <a:ext cx="51192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873730" y="1507630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15829" y="2493445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873730" y="3472958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77222" y="2392991"/>
            <a:ext cx="11793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来源及背景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KSO_Shape"/>
          <p:cNvSpPr>
            <a:spLocks/>
          </p:cNvSpPr>
          <p:nvPr/>
        </p:nvSpPr>
        <p:spPr bwMode="auto">
          <a:xfrm>
            <a:off x="251520" y="138559"/>
            <a:ext cx="310764" cy="26466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03848" y="1951624"/>
            <a:ext cx="1872208" cy="16158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项目的背景介绍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在这段文字中录入，根据你所录入的文字内容多少对字号的大小进行更改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，切忌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长篇大论。</a:t>
            </a:r>
            <a:endParaRPr lang="en-US" altLang="zh-CN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340033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00"/>
                            </p:stCondLst>
                            <p:childTnLst>
                              <p:par>
                                <p:cTn id="4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7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4" grpId="0" animBg="1"/>
      <p:bldP spid="25" grpId="0" animBg="1"/>
      <p:bldP spid="39" grpId="0"/>
      <p:bldP spid="40" grpId="0"/>
      <p:bldP spid="43" grpId="0"/>
      <p:bldP spid="46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需求分析</a:t>
            </a:r>
            <a:endParaRPr lang="zh-CN" altLang="en-US" dirty="0"/>
          </a:p>
        </p:txBody>
      </p:sp>
      <p:sp>
        <p:nvSpPr>
          <p:cNvPr id="3" name="椭圆 22"/>
          <p:cNvSpPr/>
          <p:nvPr/>
        </p:nvSpPr>
        <p:spPr>
          <a:xfrm>
            <a:off x="1298524" y="776883"/>
            <a:ext cx="1944572" cy="15841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642132" y="1014973"/>
            <a:ext cx="125735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现实需求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38484" y="2505075"/>
            <a:ext cx="280831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938484" y="4305275"/>
            <a:ext cx="280831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82500" y="2603080"/>
            <a:ext cx="25202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项目所在传统行业的存在的危机状况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50552" y="3458016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关键字设问？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50552" y="3729211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关键字设问？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50552" y="4017243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关键字设问？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8484" y="4411977"/>
            <a:ext cx="2808312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4246442" y="949664"/>
            <a:ext cx="931331" cy="3822203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5364088" y="949664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5364088" y="1508372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5364088" y="2067080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5364088" y="2625788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5364088" y="3184496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5364088" y="3743204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5364088" y="4301909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5714950" y="1107699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14950" y="1666407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14950" y="2225115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14950" y="2783823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14950" y="3342531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14950" y="3901239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14950" y="4459944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000" dirty="0"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KSO_Shape"/>
          <p:cNvSpPr>
            <a:spLocks/>
          </p:cNvSpPr>
          <p:nvPr/>
        </p:nvSpPr>
        <p:spPr bwMode="auto">
          <a:xfrm>
            <a:off x="251520" y="138559"/>
            <a:ext cx="310764" cy="26466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5676257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700"/>
                            </p:stCondLst>
                            <p:childTnLst>
                              <p:par>
                                <p:cTn id="5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8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1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4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7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9" grpId="0"/>
      <p:bldP spid="10" grpId="0"/>
      <p:bldP spid="11" grpId="0"/>
      <p:bldP spid="12" grpId="0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项目解决了什么问题</a:t>
            </a:r>
            <a:endParaRPr lang="zh-CN" alt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1177463" y="1043111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tx1"/>
                </a:solidFill>
              </a:rPr>
              <a:t>输入标题文本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177463" y="1412443"/>
            <a:ext cx="2890481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042988" y="2272381"/>
            <a:ext cx="3503612" cy="1309688"/>
            <a:chOff x="1042988" y="2273002"/>
            <a:chExt cx="3503612" cy="1309688"/>
          </a:xfrm>
        </p:grpSpPr>
        <p:sp>
          <p:nvSpPr>
            <p:cNvPr id="53" name="Freeform 7"/>
            <p:cNvSpPr>
              <a:spLocks/>
            </p:cNvSpPr>
            <p:nvPr/>
          </p:nvSpPr>
          <p:spPr bwMode="auto">
            <a:xfrm>
              <a:off x="1042988" y="2273002"/>
              <a:ext cx="3503612" cy="1309688"/>
            </a:xfrm>
            <a:custGeom>
              <a:avLst/>
              <a:gdLst>
                <a:gd name="T0" fmla="*/ 987 w 9385"/>
                <a:gd name="T1" fmla="*/ 1974 h 3491"/>
                <a:gd name="T2" fmla="*/ 6935 w 9385"/>
                <a:gd name="T3" fmla="*/ 1974 h 3491"/>
                <a:gd name="T4" fmla="*/ 9212 w 9385"/>
                <a:gd name="T5" fmla="*/ 3194 h 3491"/>
                <a:gd name="T6" fmla="*/ 9385 w 9385"/>
                <a:gd name="T7" fmla="*/ 3491 h 3491"/>
                <a:gd name="T8" fmla="*/ 9385 w 9385"/>
                <a:gd name="T9" fmla="*/ 2623 h 3491"/>
                <a:gd name="T10" fmla="*/ 6386 w 9385"/>
                <a:gd name="T11" fmla="*/ 0 h 3491"/>
                <a:gd name="T12" fmla="*/ 987 w 9385"/>
                <a:gd name="T13" fmla="*/ 0 h 3491"/>
                <a:gd name="T14" fmla="*/ 0 w 9385"/>
                <a:gd name="T15" fmla="*/ 987 h 3491"/>
                <a:gd name="T16" fmla="*/ 0 w 9385"/>
                <a:gd name="T17" fmla="*/ 987 h 3491"/>
                <a:gd name="T18" fmla="*/ 987 w 9385"/>
                <a:gd name="T19" fmla="*/ 1974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987" y="1974"/>
                  </a:moveTo>
                  <a:lnTo>
                    <a:pt x="6935" y="1974"/>
                  </a:lnTo>
                  <a:cubicBezTo>
                    <a:pt x="8046" y="1974"/>
                    <a:pt x="8807" y="2498"/>
                    <a:pt x="9212" y="3194"/>
                  </a:cubicBezTo>
                  <a:lnTo>
                    <a:pt x="9385" y="3491"/>
                  </a:lnTo>
                  <a:lnTo>
                    <a:pt x="9385" y="2623"/>
                  </a:lnTo>
                  <a:cubicBezTo>
                    <a:pt x="9385" y="1089"/>
                    <a:pt x="8339" y="0"/>
                    <a:pt x="6386" y="0"/>
                  </a:cubicBezTo>
                  <a:lnTo>
                    <a:pt x="987" y="0"/>
                  </a:lnTo>
                  <a:cubicBezTo>
                    <a:pt x="444" y="0"/>
                    <a:pt x="0" y="444"/>
                    <a:pt x="0" y="987"/>
                  </a:cubicBezTo>
                  <a:lnTo>
                    <a:pt x="0" y="987"/>
                  </a:lnTo>
                  <a:cubicBezTo>
                    <a:pt x="0" y="1530"/>
                    <a:pt x="444" y="1974"/>
                    <a:pt x="987" y="19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749987" y="2455515"/>
              <a:ext cx="20882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点击输入简要文字内容，文字内容需概括精炼，不用多余的文字修饰。</a:t>
              </a:r>
              <a:endPara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1151814" y="2393960"/>
              <a:ext cx="62709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042988" y="3331244"/>
            <a:ext cx="3503612" cy="1309688"/>
            <a:chOff x="1042988" y="3331865"/>
            <a:chExt cx="3503612" cy="1309688"/>
          </a:xfrm>
        </p:grpSpPr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1042988" y="3331865"/>
              <a:ext cx="3503612" cy="1309688"/>
            </a:xfrm>
            <a:custGeom>
              <a:avLst/>
              <a:gdLst>
                <a:gd name="T0" fmla="*/ 987 w 9385"/>
                <a:gd name="T1" fmla="*/ 1973 h 3491"/>
                <a:gd name="T2" fmla="*/ 6935 w 9385"/>
                <a:gd name="T3" fmla="*/ 1973 h 3491"/>
                <a:gd name="T4" fmla="*/ 9212 w 9385"/>
                <a:gd name="T5" fmla="*/ 3193 h 3491"/>
                <a:gd name="T6" fmla="*/ 9385 w 9385"/>
                <a:gd name="T7" fmla="*/ 3491 h 3491"/>
                <a:gd name="T8" fmla="*/ 9385 w 9385"/>
                <a:gd name="T9" fmla="*/ 2623 h 3491"/>
                <a:gd name="T10" fmla="*/ 6386 w 9385"/>
                <a:gd name="T11" fmla="*/ 0 h 3491"/>
                <a:gd name="T12" fmla="*/ 987 w 9385"/>
                <a:gd name="T13" fmla="*/ 0 h 3491"/>
                <a:gd name="T14" fmla="*/ 0 w 9385"/>
                <a:gd name="T15" fmla="*/ 986 h 3491"/>
                <a:gd name="T16" fmla="*/ 0 w 9385"/>
                <a:gd name="T17" fmla="*/ 986 h 3491"/>
                <a:gd name="T18" fmla="*/ 987 w 9385"/>
                <a:gd name="T19" fmla="*/ 1973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987" y="1973"/>
                  </a:moveTo>
                  <a:lnTo>
                    <a:pt x="6935" y="1973"/>
                  </a:lnTo>
                  <a:cubicBezTo>
                    <a:pt x="8046" y="1973"/>
                    <a:pt x="8807" y="2497"/>
                    <a:pt x="9212" y="3193"/>
                  </a:cubicBezTo>
                  <a:lnTo>
                    <a:pt x="9385" y="3491"/>
                  </a:lnTo>
                  <a:lnTo>
                    <a:pt x="9385" y="2623"/>
                  </a:lnTo>
                  <a:cubicBezTo>
                    <a:pt x="9385" y="1089"/>
                    <a:pt x="8339" y="0"/>
                    <a:pt x="6386" y="0"/>
                  </a:cubicBezTo>
                  <a:lnTo>
                    <a:pt x="987" y="0"/>
                  </a:lnTo>
                  <a:cubicBezTo>
                    <a:pt x="444" y="0"/>
                    <a:pt x="0" y="444"/>
                    <a:pt x="0" y="986"/>
                  </a:cubicBezTo>
                  <a:lnTo>
                    <a:pt x="0" y="986"/>
                  </a:lnTo>
                  <a:cubicBezTo>
                    <a:pt x="0" y="1529"/>
                    <a:pt x="444" y="1973"/>
                    <a:pt x="987" y="19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750678" y="3522860"/>
              <a:ext cx="20882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000" dirty="0"/>
                <a:t>点击输入简要文字内容，文字内容需概括精炼，不用多余的文字修饰。</a:t>
              </a:r>
              <a:endParaRPr lang="en-US" altLang="zh-CN" sz="1000" dirty="0"/>
            </a:p>
          </p:txBody>
        </p:sp>
        <p:sp>
          <p:nvSpPr>
            <p:cNvPr id="59" name="矩形 58"/>
            <p:cNvSpPr/>
            <p:nvPr/>
          </p:nvSpPr>
          <p:spPr>
            <a:xfrm>
              <a:off x="1151814" y="3445916"/>
              <a:ext cx="62709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635500" y="1719931"/>
            <a:ext cx="3503612" cy="1309688"/>
            <a:chOff x="4635500" y="1720552"/>
            <a:chExt cx="3503612" cy="1309688"/>
          </a:xfrm>
        </p:grpSpPr>
        <p:sp>
          <p:nvSpPr>
            <p:cNvPr id="61" name="Freeform 5"/>
            <p:cNvSpPr>
              <a:spLocks/>
            </p:cNvSpPr>
            <p:nvPr/>
          </p:nvSpPr>
          <p:spPr bwMode="auto">
            <a:xfrm>
              <a:off x="4635500" y="1720552"/>
              <a:ext cx="3503612" cy="1309688"/>
            </a:xfrm>
            <a:custGeom>
              <a:avLst/>
              <a:gdLst>
                <a:gd name="T0" fmla="*/ 8398 w 9385"/>
                <a:gd name="T1" fmla="*/ 1974 h 3491"/>
                <a:gd name="T2" fmla="*/ 2450 w 9385"/>
                <a:gd name="T3" fmla="*/ 1974 h 3491"/>
                <a:gd name="T4" fmla="*/ 173 w 9385"/>
                <a:gd name="T5" fmla="*/ 3194 h 3491"/>
                <a:gd name="T6" fmla="*/ 0 w 9385"/>
                <a:gd name="T7" fmla="*/ 3491 h 3491"/>
                <a:gd name="T8" fmla="*/ 0 w 9385"/>
                <a:gd name="T9" fmla="*/ 2623 h 3491"/>
                <a:gd name="T10" fmla="*/ 2999 w 9385"/>
                <a:gd name="T11" fmla="*/ 0 h 3491"/>
                <a:gd name="T12" fmla="*/ 8398 w 9385"/>
                <a:gd name="T13" fmla="*/ 0 h 3491"/>
                <a:gd name="T14" fmla="*/ 9385 w 9385"/>
                <a:gd name="T15" fmla="*/ 987 h 3491"/>
                <a:gd name="T16" fmla="*/ 9385 w 9385"/>
                <a:gd name="T17" fmla="*/ 987 h 3491"/>
                <a:gd name="T18" fmla="*/ 8398 w 9385"/>
                <a:gd name="T19" fmla="*/ 1974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8398" y="1974"/>
                  </a:moveTo>
                  <a:lnTo>
                    <a:pt x="2450" y="1974"/>
                  </a:lnTo>
                  <a:cubicBezTo>
                    <a:pt x="1339" y="1974"/>
                    <a:pt x="578" y="2498"/>
                    <a:pt x="173" y="3194"/>
                  </a:cubicBezTo>
                  <a:lnTo>
                    <a:pt x="0" y="3491"/>
                  </a:lnTo>
                  <a:lnTo>
                    <a:pt x="0" y="2623"/>
                  </a:lnTo>
                  <a:cubicBezTo>
                    <a:pt x="0" y="1089"/>
                    <a:pt x="1046" y="0"/>
                    <a:pt x="2999" y="0"/>
                  </a:cubicBezTo>
                  <a:lnTo>
                    <a:pt x="8398" y="0"/>
                  </a:lnTo>
                  <a:cubicBezTo>
                    <a:pt x="8941" y="0"/>
                    <a:pt x="9385" y="444"/>
                    <a:pt x="9385" y="987"/>
                  </a:cubicBezTo>
                  <a:lnTo>
                    <a:pt x="9385" y="987"/>
                  </a:lnTo>
                  <a:cubicBezTo>
                    <a:pt x="9385" y="1530"/>
                    <a:pt x="8941" y="1974"/>
                    <a:pt x="8398" y="197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780228" y="1889055"/>
              <a:ext cx="20882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000" dirty="0"/>
                <a:t>点击输入简要文字内容，文字内容需概括精炼，不用多余的文字修饰。</a:t>
              </a:r>
              <a:endParaRPr lang="en-US" altLang="zh-CN" sz="1000" dirty="0"/>
            </a:p>
          </p:txBody>
        </p:sp>
        <p:sp>
          <p:nvSpPr>
            <p:cNvPr id="63" name="矩形 62"/>
            <p:cNvSpPr/>
            <p:nvPr/>
          </p:nvSpPr>
          <p:spPr>
            <a:xfrm>
              <a:off x="5159007" y="1828562"/>
              <a:ext cx="62709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635500" y="2780381"/>
            <a:ext cx="3503612" cy="1309688"/>
            <a:chOff x="4635500" y="2781002"/>
            <a:chExt cx="3503612" cy="1309688"/>
          </a:xfrm>
        </p:grpSpPr>
        <p:sp>
          <p:nvSpPr>
            <p:cNvPr id="65" name="Freeform 6"/>
            <p:cNvSpPr>
              <a:spLocks/>
            </p:cNvSpPr>
            <p:nvPr/>
          </p:nvSpPr>
          <p:spPr bwMode="auto">
            <a:xfrm>
              <a:off x="4635500" y="2781002"/>
              <a:ext cx="3503612" cy="1309688"/>
            </a:xfrm>
            <a:custGeom>
              <a:avLst/>
              <a:gdLst>
                <a:gd name="T0" fmla="*/ 8398 w 9385"/>
                <a:gd name="T1" fmla="*/ 1973 h 3491"/>
                <a:gd name="T2" fmla="*/ 2450 w 9385"/>
                <a:gd name="T3" fmla="*/ 1973 h 3491"/>
                <a:gd name="T4" fmla="*/ 173 w 9385"/>
                <a:gd name="T5" fmla="*/ 3194 h 3491"/>
                <a:gd name="T6" fmla="*/ 0 w 9385"/>
                <a:gd name="T7" fmla="*/ 3491 h 3491"/>
                <a:gd name="T8" fmla="*/ 0 w 9385"/>
                <a:gd name="T9" fmla="*/ 2623 h 3491"/>
                <a:gd name="T10" fmla="*/ 2999 w 9385"/>
                <a:gd name="T11" fmla="*/ 0 h 3491"/>
                <a:gd name="T12" fmla="*/ 8398 w 9385"/>
                <a:gd name="T13" fmla="*/ 0 h 3491"/>
                <a:gd name="T14" fmla="*/ 9385 w 9385"/>
                <a:gd name="T15" fmla="*/ 987 h 3491"/>
                <a:gd name="T16" fmla="*/ 9385 w 9385"/>
                <a:gd name="T17" fmla="*/ 987 h 3491"/>
                <a:gd name="T18" fmla="*/ 8398 w 9385"/>
                <a:gd name="T19" fmla="*/ 1973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8398" y="1973"/>
                  </a:moveTo>
                  <a:lnTo>
                    <a:pt x="2450" y="1973"/>
                  </a:lnTo>
                  <a:cubicBezTo>
                    <a:pt x="1339" y="1973"/>
                    <a:pt x="578" y="2497"/>
                    <a:pt x="173" y="3194"/>
                  </a:cubicBezTo>
                  <a:lnTo>
                    <a:pt x="0" y="3491"/>
                  </a:lnTo>
                  <a:lnTo>
                    <a:pt x="0" y="2623"/>
                  </a:lnTo>
                  <a:cubicBezTo>
                    <a:pt x="0" y="1089"/>
                    <a:pt x="1046" y="0"/>
                    <a:pt x="2999" y="0"/>
                  </a:cubicBezTo>
                  <a:lnTo>
                    <a:pt x="8398" y="0"/>
                  </a:lnTo>
                  <a:cubicBezTo>
                    <a:pt x="8941" y="0"/>
                    <a:pt x="9385" y="444"/>
                    <a:pt x="9385" y="987"/>
                  </a:cubicBezTo>
                  <a:lnTo>
                    <a:pt x="9385" y="987"/>
                  </a:lnTo>
                  <a:cubicBezTo>
                    <a:pt x="9385" y="1529"/>
                    <a:pt x="8941" y="1973"/>
                    <a:pt x="8398" y="19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780227" y="2969175"/>
              <a:ext cx="20882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000" dirty="0"/>
                <a:t>点击输入简要文字内容，文字内容需概括精炼，不用多余的文字修饰。</a:t>
              </a:r>
              <a:endParaRPr lang="en-US" altLang="zh-CN" sz="1000" dirty="0"/>
            </a:p>
          </p:txBody>
        </p:sp>
        <p:sp>
          <p:nvSpPr>
            <p:cNvPr id="67" name="矩形 66"/>
            <p:cNvSpPr/>
            <p:nvPr/>
          </p:nvSpPr>
          <p:spPr>
            <a:xfrm>
              <a:off x="5159007" y="2899082"/>
              <a:ext cx="62709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KSO_Shape"/>
          <p:cNvSpPr>
            <a:spLocks/>
          </p:cNvSpPr>
          <p:nvPr/>
        </p:nvSpPr>
        <p:spPr bwMode="auto">
          <a:xfrm>
            <a:off x="251520" y="138559"/>
            <a:ext cx="310764" cy="26466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6992204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行业前景</a:t>
            </a:r>
            <a:endParaRPr lang="zh-CN" altLang="en-US" dirty="0"/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1030379" y="1427526"/>
            <a:ext cx="1448034" cy="130556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350643" y="1772530"/>
            <a:ext cx="63845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2000" b="1" dirty="0" smtClean="0"/>
              <a:t>发展趋势</a:t>
            </a:r>
            <a:endParaRPr lang="zh-CN" altLang="en-US" sz="2000" b="1" dirty="0"/>
          </a:p>
        </p:txBody>
      </p:sp>
      <p:sp>
        <p:nvSpPr>
          <p:cNvPr id="5" name="矩形 3"/>
          <p:cNvSpPr/>
          <p:nvPr/>
        </p:nvSpPr>
        <p:spPr>
          <a:xfrm>
            <a:off x="2309587" y="874038"/>
            <a:ext cx="6025861" cy="1158747"/>
          </a:xfrm>
          <a:custGeom>
            <a:avLst/>
            <a:gdLst/>
            <a:ahLst/>
            <a:cxnLst/>
            <a:rect l="l" t="t" r="r" b="b"/>
            <a:pathLst>
              <a:path w="6025861" h="1158747">
                <a:moveTo>
                  <a:pt x="575194" y="0"/>
                </a:moveTo>
                <a:lnTo>
                  <a:pt x="1992514" y="0"/>
                </a:lnTo>
                <a:lnTo>
                  <a:pt x="4154179" y="0"/>
                </a:lnTo>
                <a:lnTo>
                  <a:pt x="5571499" y="0"/>
                </a:lnTo>
                <a:lnTo>
                  <a:pt x="5571499" y="474"/>
                </a:lnTo>
                <a:lnTo>
                  <a:pt x="5639364" y="474"/>
                </a:lnTo>
                <a:cubicBezTo>
                  <a:pt x="5661410" y="0"/>
                  <a:pt x="5683924" y="5211"/>
                  <a:pt x="5704562" y="17528"/>
                </a:cubicBezTo>
                <a:cubicBezTo>
                  <a:pt x="5723793" y="28424"/>
                  <a:pt x="5739272" y="44057"/>
                  <a:pt x="5749591" y="62533"/>
                </a:cubicBezTo>
                <a:lnTo>
                  <a:pt x="6008038" y="514473"/>
                </a:lnTo>
                <a:cubicBezTo>
                  <a:pt x="6019294" y="533422"/>
                  <a:pt x="6025861" y="555687"/>
                  <a:pt x="6025861" y="579374"/>
                </a:cubicBezTo>
                <a:cubicBezTo>
                  <a:pt x="6025861" y="603534"/>
                  <a:pt x="6019294" y="625799"/>
                  <a:pt x="6007568" y="644749"/>
                </a:cubicBezTo>
                <a:lnTo>
                  <a:pt x="5749591" y="1096688"/>
                </a:lnTo>
                <a:cubicBezTo>
                  <a:pt x="5738803" y="1114690"/>
                  <a:pt x="5723793" y="1130324"/>
                  <a:pt x="5704562" y="1141693"/>
                </a:cubicBezTo>
                <a:cubicBezTo>
                  <a:pt x="5684393" y="1153536"/>
                  <a:pt x="5662348" y="1158747"/>
                  <a:pt x="5640302" y="1158273"/>
                </a:cubicBezTo>
                <a:lnTo>
                  <a:pt x="5571499" y="1158273"/>
                </a:lnTo>
                <a:lnTo>
                  <a:pt x="5571499" y="1158747"/>
                </a:lnTo>
                <a:lnTo>
                  <a:pt x="4154179" y="1158747"/>
                </a:lnTo>
                <a:lnTo>
                  <a:pt x="1992514" y="1158747"/>
                </a:lnTo>
                <a:lnTo>
                  <a:pt x="575194" y="1158747"/>
                </a:lnTo>
                <a:lnTo>
                  <a:pt x="575194" y="1158273"/>
                </a:lnTo>
                <a:lnTo>
                  <a:pt x="382745" y="1158273"/>
                </a:lnTo>
                <a:cubicBezTo>
                  <a:pt x="362107" y="1158273"/>
                  <a:pt x="340530" y="1153062"/>
                  <a:pt x="321299" y="1141693"/>
                </a:cubicBezTo>
                <a:cubicBezTo>
                  <a:pt x="302069" y="1130324"/>
                  <a:pt x="286590" y="1114690"/>
                  <a:pt x="276270" y="1096215"/>
                </a:cubicBezTo>
                <a:lnTo>
                  <a:pt x="16886" y="642380"/>
                </a:lnTo>
                <a:cubicBezTo>
                  <a:pt x="6098" y="623904"/>
                  <a:pt x="0" y="602587"/>
                  <a:pt x="0" y="579374"/>
                </a:cubicBezTo>
                <a:cubicBezTo>
                  <a:pt x="0" y="556161"/>
                  <a:pt x="6098" y="534843"/>
                  <a:pt x="16886" y="515894"/>
                </a:cubicBezTo>
                <a:lnTo>
                  <a:pt x="275332" y="63954"/>
                </a:lnTo>
                <a:cubicBezTo>
                  <a:pt x="286120" y="45478"/>
                  <a:pt x="301599" y="28898"/>
                  <a:pt x="321299" y="17528"/>
                </a:cubicBezTo>
                <a:cubicBezTo>
                  <a:pt x="339592" y="6633"/>
                  <a:pt x="359762" y="948"/>
                  <a:pt x="379930" y="474"/>
                </a:cubicBezTo>
                <a:lnTo>
                  <a:pt x="575194" y="474"/>
                </a:lnTo>
                <a:close/>
              </a:path>
            </a:pathLst>
          </a:cu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2225767" y="2141901"/>
            <a:ext cx="1448034" cy="130556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1030379" y="2837226"/>
            <a:ext cx="1448034" cy="130556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矩形 3"/>
          <p:cNvSpPr/>
          <p:nvPr/>
        </p:nvSpPr>
        <p:spPr>
          <a:xfrm>
            <a:off x="3726907" y="2207538"/>
            <a:ext cx="4608541" cy="1158747"/>
          </a:xfrm>
          <a:custGeom>
            <a:avLst/>
            <a:gdLst/>
            <a:ahLst/>
            <a:cxnLst/>
            <a:rect l="l" t="t" r="r" b="b"/>
            <a:pathLst>
              <a:path w="5192450" h="1305562">
                <a:moveTo>
                  <a:pt x="648072" y="0"/>
                </a:moveTo>
                <a:lnTo>
                  <a:pt x="4680520" y="0"/>
                </a:lnTo>
                <a:lnTo>
                  <a:pt x="4680520" y="534"/>
                </a:lnTo>
                <a:lnTo>
                  <a:pt x="4756983" y="534"/>
                </a:lnTo>
                <a:cubicBezTo>
                  <a:pt x="4781822" y="0"/>
                  <a:pt x="4807189" y="5871"/>
                  <a:pt x="4830442" y="19749"/>
                </a:cubicBezTo>
                <a:cubicBezTo>
                  <a:pt x="4852109" y="32025"/>
                  <a:pt x="4869549" y="49639"/>
                  <a:pt x="4881176" y="70456"/>
                </a:cubicBezTo>
                <a:lnTo>
                  <a:pt x="5172368" y="579657"/>
                </a:lnTo>
                <a:cubicBezTo>
                  <a:pt x="5185051" y="601007"/>
                  <a:pt x="5192450" y="626093"/>
                  <a:pt x="5192450" y="652781"/>
                </a:cubicBezTo>
                <a:cubicBezTo>
                  <a:pt x="5192450" y="680003"/>
                  <a:pt x="5185051" y="705089"/>
                  <a:pt x="5171839" y="726439"/>
                </a:cubicBezTo>
                <a:lnTo>
                  <a:pt x="4881176" y="1235640"/>
                </a:lnTo>
                <a:cubicBezTo>
                  <a:pt x="4869021" y="1255923"/>
                  <a:pt x="4852109" y="1273537"/>
                  <a:pt x="4830442" y="1286347"/>
                </a:cubicBezTo>
                <a:cubicBezTo>
                  <a:pt x="4807717" y="1299691"/>
                  <a:pt x="4782879" y="1305562"/>
                  <a:pt x="4758040" y="1305028"/>
                </a:cubicBezTo>
                <a:lnTo>
                  <a:pt x="4680520" y="1305028"/>
                </a:lnTo>
                <a:lnTo>
                  <a:pt x="4680520" y="1305562"/>
                </a:lnTo>
                <a:lnTo>
                  <a:pt x="648072" y="1305562"/>
                </a:lnTo>
                <a:lnTo>
                  <a:pt x="648072" y="1305028"/>
                </a:lnTo>
                <a:lnTo>
                  <a:pt x="431239" y="1305028"/>
                </a:lnTo>
                <a:cubicBezTo>
                  <a:pt x="407986" y="1305028"/>
                  <a:pt x="383676" y="1299157"/>
                  <a:pt x="362008" y="1286347"/>
                </a:cubicBezTo>
                <a:cubicBezTo>
                  <a:pt x="340341" y="1273537"/>
                  <a:pt x="322901" y="1255923"/>
                  <a:pt x="311274" y="1235107"/>
                </a:cubicBezTo>
                <a:lnTo>
                  <a:pt x="19025" y="723770"/>
                </a:lnTo>
                <a:cubicBezTo>
                  <a:pt x="6870" y="702954"/>
                  <a:pt x="0" y="678935"/>
                  <a:pt x="0" y="652781"/>
                </a:cubicBezTo>
                <a:cubicBezTo>
                  <a:pt x="0" y="626627"/>
                  <a:pt x="6870" y="602608"/>
                  <a:pt x="19025" y="581258"/>
                </a:cubicBezTo>
                <a:lnTo>
                  <a:pt x="310217" y="72057"/>
                </a:lnTo>
                <a:cubicBezTo>
                  <a:pt x="322372" y="51240"/>
                  <a:pt x="339812" y="32559"/>
                  <a:pt x="362008" y="19749"/>
                </a:cubicBezTo>
                <a:cubicBezTo>
                  <a:pt x="382619" y="7473"/>
                  <a:pt x="405344" y="1068"/>
                  <a:pt x="428068" y="534"/>
                </a:cubicBezTo>
                <a:lnTo>
                  <a:pt x="648072" y="534"/>
                </a:lnTo>
                <a:close/>
              </a:path>
            </a:pathLst>
          </a:custGeom>
          <a:noFill/>
          <a:ln w="95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3"/>
          <p:cNvSpPr/>
          <p:nvPr/>
        </p:nvSpPr>
        <p:spPr>
          <a:xfrm>
            <a:off x="2309587" y="3541038"/>
            <a:ext cx="6025861" cy="1158747"/>
          </a:xfrm>
          <a:custGeom>
            <a:avLst/>
            <a:gdLst/>
            <a:ahLst/>
            <a:cxnLst/>
            <a:rect l="l" t="t" r="r" b="b"/>
            <a:pathLst>
              <a:path w="6025861" h="1158747">
                <a:moveTo>
                  <a:pt x="575194" y="0"/>
                </a:moveTo>
                <a:lnTo>
                  <a:pt x="1992514" y="0"/>
                </a:lnTo>
                <a:lnTo>
                  <a:pt x="4154179" y="0"/>
                </a:lnTo>
                <a:lnTo>
                  <a:pt x="5571499" y="0"/>
                </a:lnTo>
                <a:lnTo>
                  <a:pt x="5571499" y="474"/>
                </a:lnTo>
                <a:lnTo>
                  <a:pt x="5639364" y="474"/>
                </a:lnTo>
                <a:cubicBezTo>
                  <a:pt x="5661410" y="0"/>
                  <a:pt x="5683924" y="5211"/>
                  <a:pt x="5704562" y="17528"/>
                </a:cubicBezTo>
                <a:cubicBezTo>
                  <a:pt x="5723793" y="28424"/>
                  <a:pt x="5739272" y="44057"/>
                  <a:pt x="5749591" y="62533"/>
                </a:cubicBezTo>
                <a:lnTo>
                  <a:pt x="6008038" y="514473"/>
                </a:lnTo>
                <a:cubicBezTo>
                  <a:pt x="6019294" y="533422"/>
                  <a:pt x="6025861" y="555687"/>
                  <a:pt x="6025861" y="579374"/>
                </a:cubicBezTo>
                <a:cubicBezTo>
                  <a:pt x="6025861" y="603535"/>
                  <a:pt x="6019294" y="625800"/>
                  <a:pt x="6007568" y="644749"/>
                </a:cubicBezTo>
                <a:lnTo>
                  <a:pt x="5749591" y="1096688"/>
                </a:lnTo>
                <a:cubicBezTo>
                  <a:pt x="5738803" y="1114690"/>
                  <a:pt x="5723793" y="1130324"/>
                  <a:pt x="5704562" y="1141693"/>
                </a:cubicBezTo>
                <a:cubicBezTo>
                  <a:pt x="5684393" y="1153536"/>
                  <a:pt x="5662348" y="1158747"/>
                  <a:pt x="5640302" y="1158273"/>
                </a:cubicBezTo>
                <a:lnTo>
                  <a:pt x="5571499" y="1158273"/>
                </a:lnTo>
                <a:lnTo>
                  <a:pt x="5571499" y="1158747"/>
                </a:lnTo>
                <a:lnTo>
                  <a:pt x="4154179" y="1158747"/>
                </a:lnTo>
                <a:lnTo>
                  <a:pt x="1992514" y="1158747"/>
                </a:lnTo>
                <a:lnTo>
                  <a:pt x="575194" y="1158747"/>
                </a:lnTo>
                <a:lnTo>
                  <a:pt x="575194" y="1158273"/>
                </a:lnTo>
                <a:lnTo>
                  <a:pt x="382745" y="1158273"/>
                </a:lnTo>
                <a:cubicBezTo>
                  <a:pt x="362107" y="1158273"/>
                  <a:pt x="340530" y="1153062"/>
                  <a:pt x="321299" y="1141693"/>
                </a:cubicBezTo>
                <a:cubicBezTo>
                  <a:pt x="302069" y="1130324"/>
                  <a:pt x="286590" y="1114690"/>
                  <a:pt x="276270" y="1096215"/>
                </a:cubicBezTo>
                <a:lnTo>
                  <a:pt x="16886" y="642380"/>
                </a:lnTo>
                <a:cubicBezTo>
                  <a:pt x="6098" y="623905"/>
                  <a:pt x="0" y="602587"/>
                  <a:pt x="0" y="579374"/>
                </a:cubicBezTo>
                <a:cubicBezTo>
                  <a:pt x="0" y="556161"/>
                  <a:pt x="6098" y="534843"/>
                  <a:pt x="16886" y="515894"/>
                </a:cubicBezTo>
                <a:lnTo>
                  <a:pt x="275332" y="63954"/>
                </a:lnTo>
                <a:cubicBezTo>
                  <a:pt x="286120" y="45478"/>
                  <a:pt x="301599" y="28898"/>
                  <a:pt x="321299" y="17528"/>
                </a:cubicBezTo>
                <a:cubicBezTo>
                  <a:pt x="339592" y="6633"/>
                  <a:pt x="359762" y="948"/>
                  <a:pt x="379930" y="474"/>
                </a:cubicBezTo>
                <a:lnTo>
                  <a:pt x="575194" y="474"/>
                </a:lnTo>
                <a:close/>
              </a:path>
            </a:pathLst>
          </a:custGeom>
          <a:noFill/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045625" y="1917889"/>
            <a:ext cx="360284" cy="324836"/>
            <a:chOff x="2142410" y="2298139"/>
            <a:chExt cx="360284" cy="324836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 flipH="1" flipV="1">
              <a:off x="2142410" y="2298139"/>
              <a:ext cx="360284" cy="324836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21796" y="2306669"/>
              <a:ext cx="201512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en-US" altLang="zh-CN" sz="2000" b="1" dirty="0" smtClean="0">
                  <a:solidFill>
                    <a:schemeClr val="accent1"/>
                  </a:solidFill>
                </a:rPr>
                <a:t>1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534126" y="2487664"/>
            <a:ext cx="63845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2000" b="1" dirty="0" smtClean="0"/>
              <a:t>消费习惯</a:t>
            </a:r>
            <a:endParaRPr lang="zh-CN" altLang="en-US" sz="2000" b="1" dirty="0"/>
          </a:p>
        </p:txBody>
      </p:sp>
      <p:grpSp>
        <p:nvGrpSpPr>
          <p:cNvPr id="14" name="组合 13"/>
          <p:cNvGrpSpPr/>
          <p:nvPr/>
        </p:nvGrpSpPr>
        <p:grpSpPr>
          <a:xfrm>
            <a:off x="3229108" y="2633023"/>
            <a:ext cx="360284" cy="324836"/>
            <a:chOff x="2142410" y="2298139"/>
            <a:chExt cx="360284" cy="324836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 flipH="1" flipV="1">
              <a:off x="2142410" y="2298139"/>
              <a:ext cx="360284" cy="324836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21796" y="2306669"/>
              <a:ext cx="201512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en-US" altLang="zh-CN" sz="2000" b="1" dirty="0" smtClean="0">
                  <a:solidFill>
                    <a:schemeClr val="accent2"/>
                  </a:solidFill>
                </a:rPr>
                <a:t>2</a:t>
              </a:r>
              <a:endParaRPr lang="zh-CN" altLang="en-US" sz="2000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350643" y="3182230"/>
            <a:ext cx="63845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2000" b="1" dirty="0" smtClean="0"/>
              <a:t>政策扶持</a:t>
            </a:r>
            <a:endParaRPr lang="zh-CN" altLang="en-US" sz="2000" b="1" dirty="0"/>
          </a:p>
        </p:txBody>
      </p:sp>
      <p:grpSp>
        <p:nvGrpSpPr>
          <p:cNvPr id="18" name="组合 17"/>
          <p:cNvGrpSpPr/>
          <p:nvPr/>
        </p:nvGrpSpPr>
        <p:grpSpPr>
          <a:xfrm>
            <a:off x="2045625" y="3327589"/>
            <a:ext cx="360284" cy="324836"/>
            <a:chOff x="2142410" y="2298139"/>
            <a:chExt cx="360284" cy="324836"/>
          </a:xfrm>
        </p:grpSpPr>
        <p:sp>
          <p:nvSpPr>
            <p:cNvPr id="19" name="Freeform 5"/>
            <p:cNvSpPr>
              <a:spLocks/>
            </p:cNvSpPr>
            <p:nvPr/>
          </p:nvSpPr>
          <p:spPr bwMode="auto">
            <a:xfrm flipH="1" flipV="1">
              <a:off x="2142410" y="2298139"/>
              <a:ext cx="360284" cy="324836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221796" y="2306669"/>
              <a:ext cx="201512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en-US" altLang="zh-CN" sz="2000" b="1" dirty="0" smtClean="0">
                  <a:solidFill>
                    <a:schemeClr val="accent3"/>
                  </a:solidFill>
                </a:rPr>
                <a:t>3</a:t>
              </a:r>
              <a:endParaRPr lang="zh-CN" altLang="en-US" sz="2000" b="1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970620" y="1273874"/>
            <a:ext cx="4350186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修改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19837" y="2526136"/>
            <a:ext cx="3289002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修改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70620" y="3940874"/>
            <a:ext cx="4350186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修改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KSO_Shape"/>
          <p:cNvSpPr>
            <a:spLocks/>
          </p:cNvSpPr>
          <p:nvPr/>
        </p:nvSpPr>
        <p:spPr bwMode="auto">
          <a:xfrm>
            <a:off x="251520" y="138559"/>
            <a:ext cx="310764" cy="26466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0082387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"/>
                            </p:stCondLst>
                            <p:childTnLst>
                              <p:par>
                                <p:cTn id="6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5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5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3" grpId="0"/>
      <p:bldP spid="17" grpId="0"/>
      <p:bldP spid="21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平行四边形 37"/>
          <p:cNvSpPr/>
          <p:nvPr/>
        </p:nvSpPr>
        <p:spPr>
          <a:xfrm rot="16200000">
            <a:off x="3765519" y="2616966"/>
            <a:ext cx="1484760" cy="2032027"/>
          </a:xfrm>
          <a:prstGeom prst="parallelogram">
            <a:avLst>
              <a:gd name="adj" fmla="val 5322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平行四边形 36"/>
          <p:cNvSpPr/>
          <p:nvPr/>
        </p:nvSpPr>
        <p:spPr>
          <a:xfrm rot="16200000">
            <a:off x="3765517" y="1029210"/>
            <a:ext cx="1484760" cy="2032027"/>
          </a:xfrm>
          <a:prstGeom prst="parallelogram">
            <a:avLst>
              <a:gd name="adj" fmla="val 5322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右箭头 34"/>
          <p:cNvSpPr/>
          <p:nvPr/>
        </p:nvSpPr>
        <p:spPr>
          <a:xfrm>
            <a:off x="3491880" y="1131589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竞争对手</a:t>
            </a:r>
            <a:endParaRPr lang="zh-CN" altLang="en-US" dirty="0"/>
          </a:p>
        </p:txBody>
      </p:sp>
      <p:sp>
        <p:nvSpPr>
          <p:cNvPr id="7" name="右箭头 6"/>
          <p:cNvSpPr/>
          <p:nvPr/>
        </p:nvSpPr>
        <p:spPr>
          <a:xfrm rot="10800000">
            <a:off x="2877716" y="1923677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右箭头 7"/>
          <p:cNvSpPr/>
          <p:nvPr/>
        </p:nvSpPr>
        <p:spPr>
          <a:xfrm>
            <a:off x="3491880" y="2715765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右箭头 8"/>
          <p:cNvSpPr/>
          <p:nvPr/>
        </p:nvSpPr>
        <p:spPr>
          <a:xfrm rot="10800000">
            <a:off x="2877716" y="3507853"/>
            <a:ext cx="2646190" cy="1035353"/>
          </a:xfrm>
          <a:prstGeom prst="rightArrow">
            <a:avLst>
              <a:gd name="adj1" fmla="val 66953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800356" y="1495375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</a:rPr>
              <a:t>处于起步阶段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28184" y="1303016"/>
            <a:ext cx="208823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91880" y="2287465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</a:rPr>
              <a:t>整体规模较小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00356" y="3079553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</a:rPr>
              <a:t>市场占有率低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91880" y="3871641"/>
            <a:ext cx="172355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</a:rPr>
              <a:t>市场认知度低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2095105"/>
            <a:ext cx="208823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28184" y="2942864"/>
            <a:ext cx="208823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3568" y="3734953"/>
            <a:ext cx="208823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KSO_Shape"/>
          <p:cNvSpPr>
            <a:spLocks/>
          </p:cNvSpPr>
          <p:nvPr/>
        </p:nvSpPr>
        <p:spPr bwMode="auto">
          <a:xfrm>
            <a:off x="251520" y="138559"/>
            <a:ext cx="310764" cy="26466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2792645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7" grpId="0" animBg="1"/>
      <p:bldP spid="35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可行性分析</a:t>
            </a:r>
            <a:endParaRPr lang="zh-CN" altLang="en-US" dirty="0"/>
          </a:p>
        </p:txBody>
      </p:sp>
      <p:sp>
        <p:nvSpPr>
          <p:cNvPr id="37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796136" y="1626857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 smtClean="0">
              <a:latin typeface="方正兰亭纤黑简体" pitchFamily="65" charset="-122"/>
              <a:ea typeface="方正兰亭纤黑简体" pitchFamily="65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31" name="Freeform 5"/>
          <p:cNvSpPr>
            <a:spLocks/>
          </p:cNvSpPr>
          <p:nvPr/>
        </p:nvSpPr>
        <p:spPr bwMode="auto">
          <a:xfrm rot="1800000">
            <a:off x="4488702" y="1230118"/>
            <a:ext cx="1084398" cy="1555415"/>
          </a:xfrm>
          <a:custGeom>
            <a:avLst/>
            <a:gdLst>
              <a:gd name="T0" fmla="*/ 2366 w 4733"/>
              <a:gd name="T1" fmla="*/ 0 h 6775"/>
              <a:gd name="T2" fmla="*/ 4733 w 4733"/>
              <a:gd name="T3" fmla="*/ 2366 h 6775"/>
              <a:gd name="T4" fmla="*/ 4375 w 4733"/>
              <a:gd name="T5" fmla="*/ 3618 h 6775"/>
              <a:gd name="T6" fmla="*/ 4375 w 4733"/>
              <a:gd name="T7" fmla="*/ 3618 h 6775"/>
              <a:gd name="T8" fmla="*/ 4364 w 4733"/>
              <a:gd name="T9" fmla="*/ 3635 h 6775"/>
              <a:gd name="T10" fmla="*/ 4358 w 4733"/>
              <a:gd name="T11" fmla="*/ 3645 h 6775"/>
              <a:gd name="T12" fmla="*/ 2366 w 4733"/>
              <a:gd name="T13" fmla="*/ 6775 h 6775"/>
              <a:gd name="T14" fmla="*/ 375 w 4733"/>
              <a:gd name="T15" fmla="*/ 3645 h 6775"/>
              <a:gd name="T16" fmla="*/ 369 w 4733"/>
              <a:gd name="T17" fmla="*/ 3635 h 6775"/>
              <a:gd name="T18" fmla="*/ 357 w 4733"/>
              <a:gd name="T19" fmla="*/ 3618 h 6775"/>
              <a:gd name="T20" fmla="*/ 357 w 4733"/>
              <a:gd name="T21" fmla="*/ 3618 h 6775"/>
              <a:gd name="T22" fmla="*/ 0 w 4733"/>
              <a:gd name="T23" fmla="*/ 2366 h 6775"/>
              <a:gd name="T24" fmla="*/ 2366 w 4733"/>
              <a:gd name="T25" fmla="*/ 0 h 6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33" h="6775">
                <a:moveTo>
                  <a:pt x="2366" y="0"/>
                </a:moveTo>
                <a:cubicBezTo>
                  <a:pt x="3673" y="0"/>
                  <a:pt x="4733" y="1060"/>
                  <a:pt x="4733" y="2366"/>
                </a:cubicBezTo>
                <a:cubicBezTo>
                  <a:pt x="4733" y="2826"/>
                  <a:pt x="4602" y="3255"/>
                  <a:pt x="4375" y="3618"/>
                </a:cubicBezTo>
                <a:lnTo>
                  <a:pt x="4375" y="3618"/>
                </a:lnTo>
                <a:lnTo>
                  <a:pt x="4364" y="3635"/>
                </a:lnTo>
                <a:lnTo>
                  <a:pt x="4358" y="3645"/>
                </a:lnTo>
                <a:lnTo>
                  <a:pt x="2366" y="6775"/>
                </a:lnTo>
                <a:lnTo>
                  <a:pt x="375" y="3645"/>
                </a:lnTo>
                <a:lnTo>
                  <a:pt x="369" y="3635"/>
                </a:lnTo>
                <a:lnTo>
                  <a:pt x="357" y="3618"/>
                </a:lnTo>
                <a:lnTo>
                  <a:pt x="357" y="3618"/>
                </a:lnTo>
                <a:cubicBezTo>
                  <a:pt x="131" y="3255"/>
                  <a:pt x="0" y="2826"/>
                  <a:pt x="0" y="2366"/>
                </a:cubicBezTo>
                <a:cubicBezTo>
                  <a:pt x="0" y="1060"/>
                  <a:pt x="1060" y="0"/>
                  <a:pt x="236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 rot="1800000">
            <a:off x="3570901" y="2819795"/>
            <a:ext cx="1084398" cy="1555415"/>
          </a:xfrm>
          <a:custGeom>
            <a:avLst/>
            <a:gdLst>
              <a:gd name="T0" fmla="*/ 2366 w 4733"/>
              <a:gd name="T1" fmla="*/ 6776 h 6776"/>
              <a:gd name="T2" fmla="*/ 4733 w 4733"/>
              <a:gd name="T3" fmla="*/ 4409 h 6776"/>
              <a:gd name="T4" fmla="*/ 4375 w 4733"/>
              <a:gd name="T5" fmla="*/ 3158 h 6776"/>
              <a:gd name="T6" fmla="*/ 4375 w 4733"/>
              <a:gd name="T7" fmla="*/ 3158 h 6776"/>
              <a:gd name="T8" fmla="*/ 4364 w 4733"/>
              <a:gd name="T9" fmla="*/ 3140 h 6776"/>
              <a:gd name="T10" fmla="*/ 4358 w 4733"/>
              <a:gd name="T11" fmla="*/ 3130 h 6776"/>
              <a:gd name="T12" fmla="*/ 2366 w 4733"/>
              <a:gd name="T13" fmla="*/ 0 h 6776"/>
              <a:gd name="T14" fmla="*/ 375 w 4733"/>
              <a:gd name="T15" fmla="*/ 3130 h 6776"/>
              <a:gd name="T16" fmla="*/ 369 w 4733"/>
              <a:gd name="T17" fmla="*/ 3140 h 6776"/>
              <a:gd name="T18" fmla="*/ 357 w 4733"/>
              <a:gd name="T19" fmla="*/ 3158 h 6776"/>
              <a:gd name="T20" fmla="*/ 357 w 4733"/>
              <a:gd name="T21" fmla="*/ 3158 h 6776"/>
              <a:gd name="T22" fmla="*/ 0 w 4733"/>
              <a:gd name="T23" fmla="*/ 4409 h 6776"/>
              <a:gd name="T24" fmla="*/ 2366 w 4733"/>
              <a:gd name="T25" fmla="*/ 6776 h 6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33" h="6776">
                <a:moveTo>
                  <a:pt x="2366" y="6776"/>
                </a:moveTo>
                <a:cubicBezTo>
                  <a:pt x="3673" y="6776"/>
                  <a:pt x="4733" y="5716"/>
                  <a:pt x="4733" y="4409"/>
                </a:cubicBezTo>
                <a:cubicBezTo>
                  <a:pt x="4733" y="3950"/>
                  <a:pt x="4602" y="3521"/>
                  <a:pt x="4375" y="3158"/>
                </a:cubicBezTo>
                <a:lnTo>
                  <a:pt x="4375" y="3158"/>
                </a:lnTo>
                <a:lnTo>
                  <a:pt x="4364" y="3140"/>
                </a:lnTo>
                <a:lnTo>
                  <a:pt x="4358" y="3130"/>
                </a:lnTo>
                <a:lnTo>
                  <a:pt x="2366" y="0"/>
                </a:lnTo>
                <a:lnTo>
                  <a:pt x="375" y="3130"/>
                </a:lnTo>
                <a:lnTo>
                  <a:pt x="369" y="3140"/>
                </a:lnTo>
                <a:lnTo>
                  <a:pt x="357" y="3158"/>
                </a:lnTo>
                <a:lnTo>
                  <a:pt x="357" y="3158"/>
                </a:lnTo>
                <a:cubicBezTo>
                  <a:pt x="131" y="3521"/>
                  <a:pt x="0" y="3950"/>
                  <a:pt x="0" y="4409"/>
                </a:cubicBezTo>
                <a:cubicBezTo>
                  <a:pt x="0" y="5716"/>
                  <a:pt x="1060" y="6776"/>
                  <a:pt x="2366" y="67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7"/>
          <p:cNvSpPr>
            <a:spLocks/>
          </p:cNvSpPr>
          <p:nvPr/>
        </p:nvSpPr>
        <p:spPr bwMode="auto">
          <a:xfrm rot="1800000">
            <a:off x="3381612" y="1252491"/>
            <a:ext cx="1493320" cy="1166182"/>
          </a:xfrm>
          <a:custGeom>
            <a:avLst/>
            <a:gdLst>
              <a:gd name="T0" fmla="*/ 655 w 6517"/>
              <a:gd name="T1" fmla="*/ 1516 h 5082"/>
              <a:gd name="T2" fmla="*/ 3889 w 6517"/>
              <a:gd name="T3" fmla="*/ 655 h 5082"/>
              <a:gd name="T4" fmla="*/ 4792 w 6517"/>
              <a:gd name="T5" fmla="*/ 1592 h 5082"/>
              <a:gd name="T6" fmla="*/ 4792 w 6517"/>
              <a:gd name="T7" fmla="*/ 1592 h 5082"/>
              <a:gd name="T8" fmla="*/ 4802 w 6517"/>
              <a:gd name="T9" fmla="*/ 1610 h 5082"/>
              <a:gd name="T10" fmla="*/ 4808 w 6517"/>
              <a:gd name="T11" fmla="*/ 1621 h 5082"/>
              <a:gd name="T12" fmla="*/ 6517 w 6517"/>
              <a:gd name="T13" fmla="*/ 4913 h 5082"/>
              <a:gd name="T14" fmla="*/ 2811 w 6517"/>
              <a:gd name="T15" fmla="*/ 5067 h 5082"/>
              <a:gd name="T16" fmla="*/ 2799 w 6517"/>
              <a:gd name="T17" fmla="*/ 5067 h 5082"/>
              <a:gd name="T18" fmla="*/ 2778 w 6517"/>
              <a:gd name="T19" fmla="*/ 5068 h 5082"/>
              <a:gd name="T20" fmla="*/ 2778 w 6517"/>
              <a:gd name="T21" fmla="*/ 5068 h 5082"/>
              <a:gd name="T22" fmla="*/ 1516 w 6517"/>
              <a:gd name="T23" fmla="*/ 4750 h 5082"/>
              <a:gd name="T24" fmla="*/ 655 w 6517"/>
              <a:gd name="T25" fmla="*/ 1516 h 5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17" h="5082">
                <a:moveTo>
                  <a:pt x="655" y="1516"/>
                </a:moveTo>
                <a:cubicBezTo>
                  <a:pt x="1310" y="385"/>
                  <a:pt x="2759" y="0"/>
                  <a:pt x="3889" y="655"/>
                </a:cubicBezTo>
                <a:cubicBezTo>
                  <a:pt x="4287" y="885"/>
                  <a:pt x="4592" y="1214"/>
                  <a:pt x="4792" y="1592"/>
                </a:cubicBezTo>
                <a:lnTo>
                  <a:pt x="4792" y="1592"/>
                </a:lnTo>
                <a:lnTo>
                  <a:pt x="4802" y="1610"/>
                </a:lnTo>
                <a:lnTo>
                  <a:pt x="4808" y="1621"/>
                </a:lnTo>
                <a:lnTo>
                  <a:pt x="6517" y="4913"/>
                </a:lnTo>
                <a:lnTo>
                  <a:pt x="2811" y="5067"/>
                </a:lnTo>
                <a:lnTo>
                  <a:pt x="2799" y="5067"/>
                </a:lnTo>
                <a:lnTo>
                  <a:pt x="2778" y="5068"/>
                </a:lnTo>
                <a:lnTo>
                  <a:pt x="2778" y="5068"/>
                </a:lnTo>
                <a:cubicBezTo>
                  <a:pt x="2350" y="5082"/>
                  <a:pt x="1913" y="4980"/>
                  <a:pt x="1516" y="4750"/>
                </a:cubicBezTo>
                <a:cubicBezTo>
                  <a:pt x="385" y="4095"/>
                  <a:pt x="0" y="2647"/>
                  <a:pt x="655" y="151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8"/>
          <p:cNvSpPr>
            <a:spLocks/>
          </p:cNvSpPr>
          <p:nvPr/>
        </p:nvSpPr>
        <p:spPr bwMode="auto">
          <a:xfrm rot="1800000">
            <a:off x="4269826" y="3185343"/>
            <a:ext cx="1493320" cy="1166182"/>
          </a:xfrm>
          <a:custGeom>
            <a:avLst/>
            <a:gdLst>
              <a:gd name="T0" fmla="*/ 5863 w 6518"/>
              <a:gd name="T1" fmla="*/ 3566 h 5082"/>
              <a:gd name="T2" fmla="*/ 5002 w 6518"/>
              <a:gd name="T3" fmla="*/ 332 h 5082"/>
              <a:gd name="T4" fmla="*/ 3740 w 6518"/>
              <a:gd name="T5" fmla="*/ 14 h 5082"/>
              <a:gd name="T6" fmla="*/ 3740 w 6518"/>
              <a:gd name="T7" fmla="*/ 14 h 5082"/>
              <a:gd name="T8" fmla="*/ 3719 w 6518"/>
              <a:gd name="T9" fmla="*/ 14 h 5082"/>
              <a:gd name="T10" fmla="*/ 3707 w 6518"/>
              <a:gd name="T11" fmla="*/ 15 h 5082"/>
              <a:gd name="T12" fmla="*/ 0 w 6518"/>
              <a:gd name="T13" fmla="*/ 168 h 5082"/>
              <a:gd name="T14" fmla="*/ 1710 w 6518"/>
              <a:gd name="T15" fmla="*/ 3461 h 5082"/>
              <a:gd name="T16" fmla="*/ 1715 w 6518"/>
              <a:gd name="T17" fmla="*/ 3471 h 5082"/>
              <a:gd name="T18" fmla="*/ 1725 w 6518"/>
              <a:gd name="T19" fmla="*/ 3490 h 5082"/>
              <a:gd name="T20" fmla="*/ 1725 w 6518"/>
              <a:gd name="T21" fmla="*/ 3490 h 5082"/>
              <a:gd name="T22" fmla="*/ 2628 w 6518"/>
              <a:gd name="T23" fmla="*/ 4427 h 5082"/>
              <a:gd name="T24" fmla="*/ 5863 w 6518"/>
              <a:gd name="T25" fmla="*/ 3566 h 5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18" h="5082">
                <a:moveTo>
                  <a:pt x="5863" y="3566"/>
                </a:moveTo>
                <a:cubicBezTo>
                  <a:pt x="6518" y="2435"/>
                  <a:pt x="6132" y="987"/>
                  <a:pt x="5002" y="332"/>
                </a:cubicBezTo>
                <a:cubicBezTo>
                  <a:pt x="4604" y="101"/>
                  <a:pt x="4168" y="0"/>
                  <a:pt x="3740" y="14"/>
                </a:cubicBezTo>
                <a:lnTo>
                  <a:pt x="3740" y="14"/>
                </a:lnTo>
                <a:lnTo>
                  <a:pt x="3719" y="14"/>
                </a:lnTo>
                <a:lnTo>
                  <a:pt x="3707" y="15"/>
                </a:lnTo>
                <a:lnTo>
                  <a:pt x="0" y="168"/>
                </a:lnTo>
                <a:lnTo>
                  <a:pt x="1710" y="3461"/>
                </a:lnTo>
                <a:lnTo>
                  <a:pt x="1715" y="3471"/>
                </a:lnTo>
                <a:lnTo>
                  <a:pt x="1725" y="3490"/>
                </a:lnTo>
                <a:lnTo>
                  <a:pt x="1725" y="3490"/>
                </a:lnTo>
                <a:cubicBezTo>
                  <a:pt x="1926" y="3868"/>
                  <a:pt x="2231" y="4196"/>
                  <a:pt x="2628" y="4427"/>
                </a:cubicBezTo>
                <a:cubicBezTo>
                  <a:pt x="3759" y="5082"/>
                  <a:pt x="5207" y="4696"/>
                  <a:pt x="5863" y="356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9"/>
          <p:cNvSpPr>
            <a:spLocks/>
          </p:cNvSpPr>
          <p:nvPr/>
        </p:nvSpPr>
        <p:spPr bwMode="auto">
          <a:xfrm rot="1800000">
            <a:off x="2766060" y="2315833"/>
            <a:ext cx="1494834" cy="1166182"/>
          </a:xfrm>
          <a:custGeom>
            <a:avLst/>
            <a:gdLst>
              <a:gd name="T0" fmla="*/ 653 w 6523"/>
              <a:gd name="T1" fmla="*/ 3563 h 5083"/>
              <a:gd name="T2" fmla="*/ 1521 w 6523"/>
              <a:gd name="T3" fmla="*/ 331 h 5083"/>
              <a:gd name="T4" fmla="*/ 2783 w 6523"/>
              <a:gd name="T5" fmla="*/ 15 h 5083"/>
              <a:gd name="T6" fmla="*/ 2783 w 6523"/>
              <a:gd name="T7" fmla="*/ 15 h 5083"/>
              <a:gd name="T8" fmla="*/ 2805 w 6523"/>
              <a:gd name="T9" fmla="*/ 16 h 5083"/>
              <a:gd name="T10" fmla="*/ 2816 w 6523"/>
              <a:gd name="T11" fmla="*/ 17 h 5083"/>
              <a:gd name="T12" fmla="*/ 6523 w 6523"/>
              <a:gd name="T13" fmla="*/ 178 h 5083"/>
              <a:gd name="T14" fmla="*/ 4806 w 6523"/>
              <a:gd name="T15" fmla="*/ 3467 h 5083"/>
              <a:gd name="T16" fmla="*/ 4800 w 6523"/>
              <a:gd name="T17" fmla="*/ 3477 h 5083"/>
              <a:gd name="T18" fmla="*/ 4791 w 6523"/>
              <a:gd name="T19" fmla="*/ 3496 h 5083"/>
              <a:gd name="T20" fmla="*/ 4790 w 6523"/>
              <a:gd name="T21" fmla="*/ 3496 h 5083"/>
              <a:gd name="T22" fmla="*/ 3885 w 6523"/>
              <a:gd name="T23" fmla="*/ 4431 h 5083"/>
              <a:gd name="T24" fmla="*/ 653 w 6523"/>
              <a:gd name="T25" fmla="*/ 3563 h 5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23" h="5083">
                <a:moveTo>
                  <a:pt x="653" y="3563"/>
                </a:moveTo>
                <a:cubicBezTo>
                  <a:pt x="0" y="2431"/>
                  <a:pt x="389" y="983"/>
                  <a:pt x="1521" y="331"/>
                </a:cubicBezTo>
                <a:cubicBezTo>
                  <a:pt x="1919" y="101"/>
                  <a:pt x="2356" y="0"/>
                  <a:pt x="2783" y="15"/>
                </a:cubicBezTo>
                <a:lnTo>
                  <a:pt x="2783" y="15"/>
                </a:lnTo>
                <a:lnTo>
                  <a:pt x="2805" y="16"/>
                </a:lnTo>
                <a:lnTo>
                  <a:pt x="2816" y="17"/>
                </a:lnTo>
                <a:lnTo>
                  <a:pt x="6523" y="178"/>
                </a:lnTo>
                <a:lnTo>
                  <a:pt x="4806" y="3467"/>
                </a:lnTo>
                <a:lnTo>
                  <a:pt x="4800" y="3477"/>
                </a:lnTo>
                <a:lnTo>
                  <a:pt x="4791" y="3496"/>
                </a:lnTo>
                <a:lnTo>
                  <a:pt x="4790" y="3496"/>
                </a:lnTo>
                <a:cubicBezTo>
                  <a:pt x="4589" y="3874"/>
                  <a:pt x="4283" y="4201"/>
                  <a:pt x="3885" y="4431"/>
                </a:cubicBezTo>
                <a:cubicBezTo>
                  <a:pt x="2753" y="5083"/>
                  <a:pt x="1306" y="4695"/>
                  <a:pt x="653" y="35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0"/>
          <p:cNvSpPr>
            <a:spLocks/>
          </p:cNvSpPr>
          <p:nvPr/>
        </p:nvSpPr>
        <p:spPr bwMode="auto">
          <a:xfrm rot="1800000">
            <a:off x="4883106" y="2123313"/>
            <a:ext cx="1494834" cy="1166182"/>
          </a:xfrm>
          <a:custGeom>
            <a:avLst/>
            <a:gdLst>
              <a:gd name="T0" fmla="*/ 5870 w 6522"/>
              <a:gd name="T1" fmla="*/ 1521 h 5083"/>
              <a:gd name="T2" fmla="*/ 2637 w 6522"/>
              <a:gd name="T3" fmla="*/ 653 h 5083"/>
              <a:gd name="T4" fmla="*/ 1732 w 6522"/>
              <a:gd name="T5" fmla="*/ 1588 h 5083"/>
              <a:gd name="T6" fmla="*/ 1732 w 6522"/>
              <a:gd name="T7" fmla="*/ 1588 h 5083"/>
              <a:gd name="T8" fmla="*/ 1722 w 6522"/>
              <a:gd name="T9" fmla="*/ 1606 h 5083"/>
              <a:gd name="T10" fmla="*/ 1717 w 6522"/>
              <a:gd name="T11" fmla="*/ 1617 h 5083"/>
              <a:gd name="T12" fmla="*/ 0 w 6522"/>
              <a:gd name="T13" fmla="*/ 4905 h 5083"/>
              <a:gd name="T14" fmla="*/ 3706 w 6522"/>
              <a:gd name="T15" fmla="*/ 5067 h 5083"/>
              <a:gd name="T16" fmla="*/ 3718 w 6522"/>
              <a:gd name="T17" fmla="*/ 5068 h 5083"/>
              <a:gd name="T18" fmla="*/ 3739 w 6522"/>
              <a:gd name="T19" fmla="*/ 5068 h 5083"/>
              <a:gd name="T20" fmla="*/ 3739 w 6522"/>
              <a:gd name="T21" fmla="*/ 5068 h 5083"/>
              <a:gd name="T22" fmla="*/ 5002 w 6522"/>
              <a:gd name="T23" fmla="*/ 4753 h 5083"/>
              <a:gd name="T24" fmla="*/ 5870 w 6522"/>
              <a:gd name="T25" fmla="*/ 1521 h 5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22" h="5083">
                <a:moveTo>
                  <a:pt x="5870" y="1521"/>
                </a:moveTo>
                <a:cubicBezTo>
                  <a:pt x="5217" y="389"/>
                  <a:pt x="3769" y="0"/>
                  <a:pt x="2637" y="653"/>
                </a:cubicBezTo>
                <a:cubicBezTo>
                  <a:pt x="2239" y="882"/>
                  <a:pt x="1934" y="1210"/>
                  <a:pt x="1732" y="1588"/>
                </a:cubicBezTo>
                <a:lnTo>
                  <a:pt x="1732" y="1588"/>
                </a:lnTo>
                <a:lnTo>
                  <a:pt x="1722" y="1606"/>
                </a:lnTo>
                <a:lnTo>
                  <a:pt x="1717" y="1617"/>
                </a:lnTo>
                <a:lnTo>
                  <a:pt x="0" y="4905"/>
                </a:lnTo>
                <a:lnTo>
                  <a:pt x="3706" y="5067"/>
                </a:lnTo>
                <a:lnTo>
                  <a:pt x="3718" y="5068"/>
                </a:lnTo>
                <a:lnTo>
                  <a:pt x="3739" y="5068"/>
                </a:lnTo>
                <a:lnTo>
                  <a:pt x="3739" y="5068"/>
                </a:lnTo>
                <a:cubicBezTo>
                  <a:pt x="4167" y="5083"/>
                  <a:pt x="4604" y="4983"/>
                  <a:pt x="5002" y="4753"/>
                </a:cubicBezTo>
                <a:cubicBezTo>
                  <a:pt x="6134" y="4100"/>
                  <a:pt x="6522" y="2653"/>
                  <a:pt x="5870" y="152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4591252" y="2273689"/>
            <a:ext cx="368870" cy="293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01</a:t>
            </a:r>
            <a:endParaRPr lang="zh-CN" altLang="en-US" sz="1400" dirty="0">
              <a:solidFill>
                <a:schemeClr val="accent1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784357" y="2671147"/>
            <a:ext cx="368870" cy="293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02</a:t>
            </a:r>
            <a:endParaRPr lang="zh-CN" altLang="en-US" sz="1400" dirty="0">
              <a:solidFill>
                <a:schemeClr val="accent2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588768" y="3009915"/>
            <a:ext cx="368870" cy="293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03</a:t>
            </a:r>
            <a:endParaRPr lang="zh-CN" altLang="en-US" sz="1400" dirty="0">
              <a:solidFill>
                <a:schemeClr val="accent6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168036" y="3011241"/>
            <a:ext cx="368870" cy="293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04</a:t>
            </a:r>
            <a:endParaRPr lang="zh-CN" altLang="en-US" sz="1400" dirty="0">
              <a:solidFill>
                <a:schemeClr val="accent1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965926" y="2632829"/>
            <a:ext cx="368870" cy="293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05</a:t>
            </a:r>
            <a:endParaRPr lang="zh-CN" altLang="en-US" sz="1400" dirty="0">
              <a:solidFill>
                <a:schemeClr val="accent2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156648" y="2302489"/>
            <a:ext cx="368870" cy="293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06</a:t>
            </a:r>
            <a:endParaRPr lang="zh-CN" altLang="en-US" sz="1400" dirty="0">
              <a:solidFill>
                <a:schemeClr val="accent6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23" name="KSO_Shape"/>
          <p:cNvSpPr>
            <a:spLocks/>
          </p:cNvSpPr>
          <p:nvPr/>
        </p:nvSpPr>
        <p:spPr bwMode="auto">
          <a:xfrm>
            <a:off x="4824424" y="1560972"/>
            <a:ext cx="657605" cy="451556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5" name="KSO_Shape"/>
          <p:cNvSpPr>
            <a:spLocks/>
          </p:cNvSpPr>
          <p:nvPr/>
        </p:nvSpPr>
        <p:spPr bwMode="auto">
          <a:xfrm>
            <a:off x="5462928" y="2533132"/>
            <a:ext cx="612432" cy="606307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6" name="KSO_Shape"/>
          <p:cNvSpPr>
            <a:spLocks/>
          </p:cNvSpPr>
          <p:nvPr/>
        </p:nvSpPr>
        <p:spPr bwMode="auto">
          <a:xfrm>
            <a:off x="3736097" y="1521149"/>
            <a:ext cx="553496" cy="470470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96136" y="1349443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sz="1600" dirty="0" smtClean="0">
                <a:solidFill>
                  <a:schemeClr val="tx1"/>
                </a:solidFill>
              </a:rPr>
              <a:t>团队协作能力强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59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6331554" y="2783978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 smtClean="0">
              <a:latin typeface="方正兰亭纤黑简体" pitchFamily="65" charset="-122"/>
              <a:ea typeface="方正兰亭纤黑简体" pitchFamily="65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331554" y="2506564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sz="1600" dirty="0" smtClean="0">
                <a:solidFill>
                  <a:schemeClr val="tx1"/>
                </a:solidFill>
              </a:rPr>
              <a:t>操作方式科学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61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796136" y="3914048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 smtClean="0">
              <a:latin typeface="方正兰亭纤黑简体" pitchFamily="65" charset="-122"/>
              <a:ea typeface="方正兰亭纤黑简体" pitchFamily="65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796136" y="3636634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sz="1600" dirty="0" smtClean="0">
                <a:solidFill>
                  <a:schemeClr val="tx1"/>
                </a:solidFill>
              </a:rPr>
              <a:t>资金准备充足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63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006579" y="1626857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 smtClean="0">
              <a:latin typeface="方正兰亭纤黑简体" pitchFamily="65" charset="-122"/>
              <a:ea typeface="方正兰亭纤黑简体" pitchFamily="65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59293" y="1349443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/>
            <a:r>
              <a:rPr lang="zh-CN" altLang="en-US" sz="1600" dirty="0" smtClean="0">
                <a:solidFill>
                  <a:schemeClr val="tx1"/>
                </a:solidFill>
              </a:rPr>
              <a:t>主要任务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65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426898" y="2783978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 smtClean="0">
              <a:latin typeface="方正兰亭纤黑简体" pitchFamily="65" charset="-122"/>
              <a:ea typeface="方正兰亭纤黑简体" pitchFamily="65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079612" y="2506564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/>
            <a:r>
              <a:rPr lang="zh-CN" altLang="en-US" sz="1600" dirty="0" smtClean="0">
                <a:solidFill>
                  <a:schemeClr val="tx1"/>
                </a:solidFill>
              </a:rPr>
              <a:t>时间进度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67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006579" y="3914048"/>
            <a:ext cx="237626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000" dirty="0" smtClean="0">
              <a:latin typeface="方正兰亭纤黑简体" pitchFamily="65" charset="-122"/>
              <a:ea typeface="方正兰亭纤黑简体" pitchFamily="65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000" dirty="0" smtClean="0"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000" dirty="0"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659293" y="3636634"/>
            <a:ext cx="17235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/>
            <a:r>
              <a:rPr lang="zh-CN" altLang="en-US" sz="1600" dirty="0" smtClean="0">
                <a:solidFill>
                  <a:schemeClr val="tx1"/>
                </a:solidFill>
              </a:rPr>
              <a:t>效益预测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70" name="KSO_Shape"/>
          <p:cNvSpPr/>
          <p:nvPr/>
        </p:nvSpPr>
        <p:spPr>
          <a:xfrm>
            <a:off x="4884882" y="3578113"/>
            <a:ext cx="536688" cy="536688"/>
          </a:xfrm>
          <a:custGeom>
            <a:avLst/>
            <a:gdLst>
              <a:gd name="connsiteX0" fmla="*/ 1063385 w 1944000"/>
              <a:gd name="connsiteY0" fmla="*/ 1082014 h 1944000"/>
              <a:gd name="connsiteX1" fmla="*/ 1093900 w 1944000"/>
              <a:gd name="connsiteY1" fmla="*/ 1089952 h 1944000"/>
              <a:gd name="connsiteX2" fmla="*/ 1121871 w 1944000"/>
              <a:gd name="connsiteY2" fmla="*/ 1097572 h 1944000"/>
              <a:gd name="connsiteX3" fmla="*/ 1146982 w 1944000"/>
              <a:gd name="connsiteY3" fmla="*/ 1104557 h 1944000"/>
              <a:gd name="connsiteX4" fmla="*/ 1169550 w 1944000"/>
              <a:gd name="connsiteY4" fmla="*/ 1111542 h 1944000"/>
              <a:gd name="connsiteX5" fmla="*/ 1188940 w 1944000"/>
              <a:gd name="connsiteY5" fmla="*/ 1118209 h 1944000"/>
              <a:gd name="connsiteX6" fmla="*/ 1205469 w 1944000"/>
              <a:gd name="connsiteY6" fmla="*/ 1124559 h 1944000"/>
              <a:gd name="connsiteX7" fmla="*/ 1212779 w 1944000"/>
              <a:gd name="connsiteY7" fmla="*/ 1127734 h 1944000"/>
              <a:gd name="connsiteX8" fmla="*/ 1219137 w 1944000"/>
              <a:gd name="connsiteY8" fmla="*/ 1130592 h 1944000"/>
              <a:gd name="connsiteX9" fmla="*/ 1225176 w 1944000"/>
              <a:gd name="connsiteY9" fmla="*/ 1133449 h 1944000"/>
              <a:gd name="connsiteX10" fmla="*/ 1230262 w 1944000"/>
              <a:gd name="connsiteY10" fmla="*/ 1136307 h 1944000"/>
              <a:gd name="connsiteX11" fmla="*/ 1238526 w 1944000"/>
              <a:gd name="connsiteY11" fmla="*/ 1141704 h 1944000"/>
              <a:gd name="connsiteX12" fmla="*/ 1245837 w 1944000"/>
              <a:gd name="connsiteY12" fmla="*/ 1146784 h 1944000"/>
              <a:gd name="connsiteX13" fmla="*/ 1253148 w 1944000"/>
              <a:gd name="connsiteY13" fmla="*/ 1152499 h 1944000"/>
              <a:gd name="connsiteX14" fmla="*/ 1259823 w 1944000"/>
              <a:gd name="connsiteY14" fmla="*/ 1158532 h 1944000"/>
              <a:gd name="connsiteX15" fmla="*/ 1265862 w 1944000"/>
              <a:gd name="connsiteY15" fmla="*/ 1164564 h 1944000"/>
              <a:gd name="connsiteX16" fmla="*/ 1271266 w 1944000"/>
              <a:gd name="connsiteY16" fmla="*/ 1170914 h 1944000"/>
              <a:gd name="connsiteX17" fmla="*/ 1276351 w 1944000"/>
              <a:gd name="connsiteY17" fmla="*/ 1177582 h 1944000"/>
              <a:gd name="connsiteX18" fmla="*/ 1280801 w 1944000"/>
              <a:gd name="connsiteY18" fmla="*/ 1184567 h 1944000"/>
              <a:gd name="connsiteX19" fmla="*/ 1284934 w 1944000"/>
              <a:gd name="connsiteY19" fmla="*/ 1191234 h 1944000"/>
              <a:gd name="connsiteX20" fmla="*/ 1288112 w 1944000"/>
              <a:gd name="connsiteY20" fmla="*/ 1198537 h 1944000"/>
              <a:gd name="connsiteX21" fmla="*/ 1291291 w 1944000"/>
              <a:gd name="connsiteY21" fmla="*/ 1206157 h 1944000"/>
              <a:gd name="connsiteX22" fmla="*/ 1293516 w 1944000"/>
              <a:gd name="connsiteY22" fmla="*/ 1214094 h 1944000"/>
              <a:gd name="connsiteX23" fmla="*/ 1295423 w 1944000"/>
              <a:gd name="connsiteY23" fmla="*/ 1222032 h 1944000"/>
              <a:gd name="connsiteX24" fmla="*/ 1296694 w 1944000"/>
              <a:gd name="connsiteY24" fmla="*/ 1230287 h 1944000"/>
              <a:gd name="connsiteX25" fmla="*/ 1297330 w 1944000"/>
              <a:gd name="connsiteY25" fmla="*/ 1238859 h 1944000"/>
              <a:gd name="connsiteX26" fmla="*/ 1297648 w 1944000"/>
              <a:gd name="connsiteY26" fmla="*/ 1247432 h 1944000"/>
              <a:gd name="connsiteX27" fmla="*/ 1297330 w 1944000"/>
              <a:gd name="connsiteY27" fmla="*/ 1257275 h 1944000"/>
              <a:gd name="connsiteX28" fmla="*/ 1296377 w 1944000"/>
              <a:gd name="connsiteY28" fmla="*/ 1266800 h 1944000"/>
              <a:gd name="connsiteX29" fmla="*/ 1295105 w 1944000"/>
              <a:gd name="connsiteY29" fmla="*/ 1276007 h 1944000"/>
              <a:gd name="connsiteX30" fmla="*/ 1292880 w 1944000"/>
              <a:gd name="connsiteY30" fmla="*/ 1285215 h 1944000"/>
              <a:gd name="connsiteX31" fmla="*/ 1290019 w 1944000"/>
              <a:gd name="connsiteY31" fmla="*/ 1294422 h 1944000"/>
              <a:gd name="connsiteX32" fmla="*/ 1286841 w 1944000"/>
              <a:gd name="connsiteY32" fmla="*/ 1303312 h 1944000"/>
              <a:gd name="connsiteX33" fmla="*/ 1283344 w 1944000"/>
              <a:gd name="connsiteY33" fmla="*/ 1312202 h 1944000"/>
              <a:gd name="connsiteX34" fmla="*/ 1278576 w 1944000"/>
              <a:gd name="connsiteY34" fmla="*/ 1320775 h 1944000"/>
              <a:gd name="connsiteX35" fmla="*/ 1273808 w 1944000"/>
              <a:gd name="connsiteY35" fmla="*/ 1329347 h 1944000"/>
              <a:gd name="connsiteX36" fmla="*/ 1267769 w 1944000"/>
              <a:gd name="connsiteY36" fmla="*/ 1337602 h 1944000"/>
              <a:gd name="connsiteX37" fmla="*/ 1261412 w 1944000"/>
              <a:gd name="connsiteY37" fmla="*/ 1345857 h 1944000"/>
              <a:gd name="connsiteX38" fmla="*/ 1254737 w 1944000"/>
              <a:gd name="connsiteY38" fmla="*/ 1353795 h 1944000"/>
              <a:gd name="connsiteX39" fmla="*/ 1247426 w 1944000"/>
              <a:gd name="connsiteY39" fmla="*/ 1361732 h 1944000"/>
              <a:gd name="connsiteX40" fmla="*/ 1239162 w 1944000"/>
              <a:gd name="connsiteY40" fmla="*/ 1369670 h 1944000"/>
              <a:gd name="connsiteX41" fmla="*/ 1230580 w 1944000"/>
              <a:gd name="connsiteY41" fmla="*/ 1376655 h 1944000"/>
              <a:gd name="connsiteX42" fmla="*/ 1221362 w 1944000"/>
              <a:gd name="connsiteY42" fmla="*/ 1384275 h 1944000"/>
              <a:gd name="connsiteX43" fmla="*/ 1214051 w 1944000"/>
              <a:gd name="connsiteY43" fmla="*/ 1389672 h 1944000"/>
              <a:gd name="connsiteX44" fmla="*/ 1206422 w 1944000"/>
              <a:gd name="connsiteY44" fmla="*/ 1394435 h 1944000"/>
              <a:gd name="connsiteX45" fmla="*/ 1198476 w 1944000"/>
              <a:gd name="connsiteY45" fmla="*/ 1399515 h 1944000"/>
              <a:gd name="connsiteX46" fmla="*/ 1190211 w 1944000"/>
              <a:gd name="connsiteY46" fmla="*/ 1403960 h 1944000"/>
              <a:gd name="connsiteX47" fmla="*/ 1181311 w 1944000"/>
              <a:gd name="connsiteY47" fmla="*/ 1408087 h 1944000"/>
              <a:gd name="connsiteX48" fmla="*/ 1172411 w 1944000"/>
              <a:gd name="connsiteY48" fmla="*/ 1411897 h 1944000"/>
              <a:gd name="connsiteX49" fmla="*/ 1163193 w 1944000"/>
              <a:gd name="connsiteY49" fmla="*/ 1416025 h 1944000"/>
              <a:gd name="connsiteX50" fmla="*/ 1153340 w 1944000"/>
              <a:gd name="connsiteY50" fmla="*/ 1419517 h 1944000"/>
              <a:gd name="connsiteX51" fmla="*/ 1143486 w 1944000"/>
              <a:gd name="connsiteY51" fmla="*/ 1422692 h 1944000"/>
              <a:gd name="connsiteX52" fmla="*/ 1132997 w 1944000"/>
              <a:gd name="connsiteY52" fmla="*/ 1425867 h 1944000"/>
              <a:gd name="connsiteX53" fmla="*/ 1122189 w 1944000"/>
              <a:gd name="connsiteY53" fmla="*/ 1428407 h 1944000"/>
              <a:gd name="connsiteX54" fmla="*/ 1111064 w 1944000"/>
              <a:gd name="connsiteY54" fmla="*/ 1431265 h 1944000"/>
              <a:gd name="connsiteX55" fmla="*/ 1099621 w 1944000"/>
              <a:gd name="connsiteY55" fmla="*/ 1433487 h 1944000"/>
              <a:gd name="connsiteX56" fmla="*/ 1087860 w 1944000"/>
              <a:gd name="connsiteY56" fmla="*/ 1435392 h 1944000"/>
              <a:gd name="connsiteX57" fmla="*/ 1075782 w 1944000"/>
              <a:gd name="connsiteY57" fmla="*/ 1436980 h 1944000"/>
              <a:gd name="connsiteX58" fmla="*/ 1063385 w 1944000"/>
              <a:gd name="connsiteY58" fmla="*/ 1438567 h 1944000"/>
              <a:gd name="connsiteX59" fmla="*/ 880616 w 1944000"/>
              <a:gd name="connsiteY59" fmla="*/ 505752 h 1944000"/>
              <a:gd name="connsiteX60" fmla="*/ 880616 w 1944000"/>
              <a:gd name="connsiteY60" fmla="*/ 814362 h 1944000"/>
              <a:gd name="connsiteX61" fmla="*/ 847241 w 1944000"/>
              <a:gd name="connsiteY61" fmla="*/ 805789 h 1944000"/>
              <a:gd name="connsiteX62" fmla="*/ 820223 w 1944000"/>
              <a:gd name="connsiteY62" fmla="*/ 798804 h 1944000"/>
              <a:gd name="connsiteX63" fmla="*/ 799879 w 1944000"/>
              <a:gd name="connsiteY63" fmla="*/ 793089 h 1944000"/>
              <a:gd name="connsiteX64" fmla="*/ 785894 w 1944000"/>
              <a:gd name="connsiteY64" fmla="*/ 788327 h 1944000"/>
              <a:gd name="connsiteX65" fmla="*/ 771590 w 1944000"/>
              <a:gd name="connsiteY65" fmla="*/ 782929 h 1944000"/>
              <a:gd name="connsiteX66" fmla="*/ 757922 w 1944000"/>
              <a:gd name="connsiteY66" fmla="*/ 776897 h 1944000"/>
              <a:gd name="connsiteX67" fmla="*/ 745843 w 1944000"/>
              <a:gd name="connsiteY67" fmla="*/ 770229 h 1944000"/>
              <a:gd name="connsiteX68" fmla="*/ 739804 w 1944000"/>
              <a:gd name="connsiteY68" fmla="*/ 767054 h 1944000"/>
              <a:gd name="connsiteX69" fmla="*/ 734400 w 1944000"/>
              <a:gd name="connsiteY69" fmla="*/ 763879 h 1944000"/>
              <a:gd name="connsiteX70" fmla="*/ 728679 w 1944000"/>
              <a:gd name="connsiteY70" fmla="*/ 760069 h 1944000"/>
              <a:gd name="connsiteX71" fmla="*/ 723593 w 1944000"/>
              <a:gd name="connsiteY71" fmla="*/ 756577 h 1944000"/>
              <a:gd name="connsiteX72" fmla="*/ 718825 w 1944000"/>
              <a:gd name="connsiteY72" fmla="*/ 752767 h 1944000"/>
              <a:gd name="connsiteX73" fmla="*/ 714057 w 1944000"/>
              <a:gd name="connsiteY73" fmla="*/ 749274 h 1944000"/>
              <a:gd name="connsiteX74" fmla="*/ 709925 w 1944000"/>
              <a:gd name="connsiteY74" fmla="*/ 745464 h 1944000"/>
              <a:gd name="connsiteX75" fmla="*/ 705475 w 1944000"/>
              <a:gd name="connsiteY75" fmla="*/ 741337 h 1944000"/>
              <a:gd name="connsiteX76" fmla="*/ 701979 w 1944000"/>
              <a:gd name="connsiteY76" fmla="*/ 737209 h 1944000"/>
              <a:gd name="connsiteX77" fmla="*/ 698164 w 1944000"/>
              <a:gd name="connsiteY77" fmla="*/ 733082 h 1944000"/>
              <a:gd name="connsiteX78" fmla="*/ 694668 w 1944000"/>
              <a:gd name="connsiteY78" fmla="*/ 728954 h 1944000"/>
              <a:gd name="connsiteX79" fmla="*/ 691807 w 1944000"/>
              <a:gd name="connsiteY79" fmla="*/ 724827 h 1944000"/>
              <a:gd name="connsiteX80" fmla="*/ 688629 w 1944000"/>
              <a:gd name="connsiteY80" fmla="*/ 720699 h 1944000"/>
              <a:gd name="connsiteX81" fmla="*/ 686086 w 1944000"/>
              <a:gd name="connsiteY81" fmla="*/ 716254 h 1944000"/>
              <a:gd name="connsiteX82" fmla="*/ 683543 w 1944000"/>
              <a:gd name="connsiteY82" fmla="*/ 712127 h 1944000"/>
              <a:gd name="connsiteX83" fmla="*/ 681000 w 1944000"/>
              <a:gd name="connsiteY83" fmla="*/ 707682 h 1944000"/>
              <a:gd name="connsiteX84" fmla="*/ 679093 w 1944000"/>
              <a:gd name="connsiteY84" fmla="*/ 703237 h 1944000"/>
              <a:gd name="connsiteX85" fmla="*/ 677186 w 1944000"/>
              <a:gd name="connsiteY85" fmla="*/ 698474 h 1944000"/>
              <a:gd name="connsiteX86" fmla="*/ 675596 w 1944000"/>
              <a:gd name="connsiteY86" fmla="*/ 694347 h 1944000"/>
              <a:gd name="connsiteX87" fmla="*/ 674325 w 1944000"/>
              <a:gd name="connsiteY87" fmla="*/ 689584 h 1944000"/>
              <a:gd name="connsiteX88" fmla="*/ 673053 w 1944000"/>
              <a:gd name="connsiteY88" fmla="*/ 684822 h 1944000"/>
              <a:gd name="connsiteX89" fmla="*/ 671782 w 1944000"/>
              <a:gd name="connsiteY89" fmla="*/ 680059 h 1944000"/>
              <a:gd name="connsiteX90" fmla="*/ 671146 w 1944000"/>
              <a:gd name="connsiteY90" fmla="*/ 675297 h 1944000"/>
              <a:gd name="connsiteX91" fmla="*/ 670511 w 1944000"/>
              <a:gd name="connsiteY91" fmla="*/ 670217 h 1944000"/>
              <a:gd name="connsiteX92" fmla="*/ 670193 w 1944000"/>
              <a:gd name="connsiteY92" fmla="*/ 665137 h 1944000"/>
              <a:gd name="connsiteX93" fmla="*/ 670193 w 1944000"/>
              <a:gd name="connsiteY93" fmla="*/ 660374 h 1944000"/>
              <a:gd name="connsiteX94" fmla="*/ 670511 w 1944000"/>
              <a:gd name="connsiteY94" fmla="*/ 652437 h 1944000"/>
              <a:gd name="connsiteX95" fmla="*/ 671146 w 1944000"/>
              <a:gd name="connsiteY95" fmla="*/ 644499 h 1944000"/>
              <a:gd name="connsiteX96" fmla="*/ 672736 w 1944000"/>
              <a:gd name="connsiteY96" fmla="*/ 636879 h 1944000"/>
              <a:gd name="connsiteX97" fmla="*/ 674643 w 1944000"/>
              <a:gd name="connsiteY97" fmla="*/ 629259 h 1944000"/>
              <a:gd name="connsiteX98" fmla="*/ 676868 w 1944000"/>
              <a:gd name="connsiteY98" fmla="*/ 622274 h 1944000"/>
              <a:gd name="connsiteX99" fmla="*/ 679728 w 1944000"/>
              <a:gd name="connsiteY99" fmla="*/ 614972 h 1944000"/>
              <a:gd name="connsiteX100" fmla="*/ 683225 w 1944000"/>
              <a:gd name="connsiteY100" fmla="*/ 607669 h 1944000"/>
              <a:gd name="connsiteX101" fmla="*/ 687039 w 1944000"/>
              <a:gd name="connsiteY101" fmla="*/ 600684 h 1944000"/>
              <a:gd name="connsiteX102" fmla="*/ 691807 w 1944000"/>
              <a:gd name="connsiteY102" fmla="*/ 593699 h 1944000"/>
              <a:gd name="connsiteX103" fmla="*/ 696575 w 1944000"/>
              <a:gd name="connsiteY103" fmla="*/ 587349 h 1944000"/>
              <a:gd name="connsiteX104" fmla="*/ 702297 w 1944000"/>
              <a:gd name="connsiteY104" fmla="*/ 580682 h 1944000"/>
              <a:gd name="connsiteX105" fmla="*/ 708336 w 1944000"/>
              <a:gd name="connsiteY105" fmla="*/ 574014 h 1944000"/>
              <a:gd name="connsiteX106" fmla="*/ 714693 w 1944000"/>
              <a:gd name="connsiteY106" fmla="*/ 567664 h 1944000"/>
              <a:gd name="connsiteX107" fmla="*/ 722004 w 1944000"/>
              <a:gd name="connsiteY107" fmla="*/ 561632 h 1944000"/>
              <a:gd name="connsiteX108" fmla="*/ 729632 w 1944000"/>
              <a:gd name="connsiteY108" fmla="*/ 555282 h 1944000"/>
              <a:gd name="connsiteX109" fmla="*/ 737897 w 1944000"/>
              <a:gd name="connsiteY109" fmla="*/ 549249 h 1944000"/>
              <a:gd name="connsiteX110" fmla="*/ 743936 w 1944000"/>
              <a:gd name="connsiteY110" fmla="*/ 545122 h 1944000"/>
              <a:gd name="connsiteX111" fmla="*/ 750293 w 1944000"/>
              <a:gd name="connsiteY111" fmla="*/ 540994 h 1944000"/>
              <a:gd name="connsiteX112" fmla="*/ 757286 w 1944000"/>
              <a:gd name="connsiteY112" fmla="*/ 537502 h 1944000"/>
              <a:gd name="connsiteX113" fmla="*/ 764597 w 1944000"/>
              <a:gd name="connsiteY113" fmla="*/ 533692 h 1944000"/>
              <a:gd name="connsiteX114" fmla="*/ 772544 w 1944000"/>
              <a:gd name="connsiteY114" fmla="*/ 530517 h 1944000"/>
              <a:gd name="connsiteX115" fmla="*/ 780490 w 1944000"/>
              <a:gd name="connsiteY115" fmla="*/ 527342 h 1944000"/>
              <a:gd name="connsiteX116" fmla="*/ 789072 w 1944000"/>
              <a:gd name="connsiteY116" fmla="*/ 524167 h 1944000"/>
              <a:gd name="connsiteX117" fmla="*/ 797654 w 1944000"/>
              <a:gd name="connsiteY117" fmla="*/ 521627 h 1944000"/>
              <a:gd name="connsiteX118" fmla="*/ 806872 w 1944000"/>
              <a:gd name="connsiteY118" fmla="*/ 519087 h 1944000"/>
              <a:gd name="connsiteX119" fmla="*/ 816408 w 1944000"/>
              <a:gd name="connsiteY119" fmla="*/ 516229 h 1944000"/>
              <a:gd name="connsiteX120" fmla="*/ 825944 w 1944000"/>
              <a:gd name="connsiteY120" fmla="*/ 514324 h 1944000"/>
              <a:gd name="connsiteX121" fmla="*/ 836116 w 1944000"/>
              <a:gd name="connsiteY121" fmla="*/ 512102 h 1944000"/>
              <a:gd name="connsiteX122" fmla="*/ 846923 w 1944000"/>
              <a:gd name="connsiteY122" fmla="*/ 510514 h 1944000"/>
              <a:gd name="connsiteX123" fmla="*/ 858048 w 1944000"/>
              <a:gd name="connsiteY123" fmla="*/ 508927 h 1944000"/>
              <a:gd name="connsiteX124" fmla="*/ 869173 w 1944000"/>
              <a:gd name="connsiteY124" fmla="*/ 507022 h 1944000"/>
              <a:gd name="connsiteX125" fmla="*/ 880616 w 1944000"/>
              <a:gd name="connsiteY125" fmla="*/ 217144 h 1944000"/>
              <a:gd name="connsiteX126" fmla="*/ 880616 w 1944000"/>
              <a:gd name="connsiteY126" fmla="*/ 333984 h 1944000"/>
              <a:gd name="connsiteX127" fmla="*/ 863451 w 1944000"/>
              <a:gd name="connsiteY127" fmla="*/ 335254 h 1944000"/>
              <a:gd name="connsiteX128" fmla="*/ 846287 w 1944000"/>
              <a:gd name="connsiteY128" fmla="*/ 337159 h 1944000"/>
              <a:gd name="connsiteX129" fmla="*/ 829440 w 1944000"/>
              <a:gd name="connsiteY129" fmla="*/ 339382 h 1944000"/>
              <a:gd name="connsiteX130" fmla="*/ 812912 w 1944000"/>
              <a:gd name="connsiteY130" fmla="*/ 341922 h 1944000"/>
              <a:gd name="connsiteX131" fmla="*/ 796701 w 1944000"/>
              <a:gd name="connsiteY131" fmla="*/ 344779 h 1944000"/>
              <a:gd name="connsiteX132" fmla="*/ 780490 w 1944000"/>
              <a:gd name="connsiteY132" fmla="*/ 347954 h 1944000"/>
              <a:gd name="connsiteX133" fmla="*/ 764279 w 1944000"/>
              <a:gd name="connsiteY133" fmla="*/ 351764 h 1944000"/>
              <a:gd name="connsiteX134" fmla="*/ 748386 w 1944000"/>
              <a:gd name="connsiteY134" fmla="*/ 355892 h 1944000"/>
              <a:gd name="connsiteX135" fmla="*/ 726136 w 1944000"/>
              <a:gd name="connsiteY135" fmla="*/ 362242 h 1944000"/>
              <a:gd name="connsiteX136" fmla="*/ 704839 w 1944000"/>
              <a:gd name="connsiteY136" fmla="*/ 368909 h 1944000"/>
              <a:gd name="connsiteX137" fmla="*/ 684814 w 1944000"/>
              <a:gd name="connsiteY137" fmla="*/ 375894 h 1944000"/>
              <a:gd name="connsiteX138" fmla="*/ 666061 w 1944000"/>
              <a:gd name="connsiteY138" fmla="*/ 383197 h 1944000"/>
              <a:gd name="connsiteX139" fmla="*/ 657160 w 1944000"/>
              <a:gd name="connsiteY139" fmla="*/ 387324 h 1944000"/>
              <a:gd name="connsiteX140" fmla="*/ 648260 w 1944000"/>
              <a:gd name="connsiteY140" fmla="*/ 391134 h 1944000"/>
              <a:gd name="connsiteX141" fmla="*/ 639996 w 1944000"/>
              <a:gd name="connsiteY141" fmla="*/ 395262 h 1944000"/>
              <a:gd name="connsiteX142" fmla="*/ 632050 w 1944000"/>
              <a:gd name="connsiteY142" fmla="*/ 399072 h 1944000"/>
              <a:gd name="connsiteX143" fmla="*/ 624103 w 1944000"/>
              <a:gd name="connsiteY143" fmla="*/ 403517 h 1944000"/>
              <a:gd name="connsiteX144" fmla="*/ 616792 w 1944000"/>
              <a:gd name="connsiteY144" fmla="*/ 407644 h 1944000"/>
              <a:gd name="connsiteX145" fmla="*/ 609481 w 1944000"/>
              <a:gd name="connsiteY145" fmla="*/ 412089 h 1944000"/>
              <a:gd name="connsiteX146" fmla="*/ 602806 w 1944000"/>
              <a:gd name="connsiteY146" fmla="*/ 416534 h 1944000"/>
              <a:gd name="connsiteX147" fmla="*/ 593906 w 1944000"/>
              <a:gd name="connsiteY147" fmla="*/ 422567 h 1944000"/>
              <a:gd name="connsiteX148" fmla="*/ 585642 w 1944000"/>
              <a:gd name="connsiteY148" fmla="*/ 428282 h 1944000"/>
              <a:gd name="connsiteX149" fmla="*/ 577060 w 1944000"/>
              <a:gd name="connsiteY149" fmla="*/ 434632 h 1944000"/>
              <a:gd name="connsiteX150" fmla="*/ 569113 w 1944000"/>
              <a:gd name="connsiteY150" fmla="*/ 440982 h 1944000"/>
              <a:gd name="connsiteX151" fmla="*/ 561167 w 1944000"/>
              <a:gd name="connsiteY151" fmla="*/ 447967 h 1944000"/>
              <a:gd name="connsiteX152" fmla="*/ 553538 w 1944000"/>
              <a:gd name="connsiteY152" fmla="*/ 454317 h 1944000"/>
              <a:gd name="connsiteX153" fmla="*/ 545910 w 1944000"/>
              <a:gd name="connsiteY153" fmla="*/ 461302 h 1944000"/>
              <a:gd name="connsiteX154" fmla="*/ 538917 w 1944000"/>
              <a:gd name="connsiteY154" fmla="*/ 468604 h 1944000"/>
              <a:gd name="connsiteX155" fmla="*/ 532241 w 1944000"/>
              <a:gd name="connsiteY155" fmla="*/ 475907 h 1944000"/>
              <a:gd name="connsiteX156" fmla="*/ 525249 w 1944000"/>
              <a:gd name="connsiteY156" fmla="*/ 483527 h 1944000"/>
              <a:gd name="connsiteX157" fmla="*/ 518891 w 1944000"/>
              <a:gd name="connsiteY157" fmla="*/ 491464 h 1944000"/>
              <a:gd name="connsiteX158" fmla="*/ 512534 w 1944000"/>
              <a:gd name="connsiteY158" fmla="*/ 499402 h 1944000"/>
              <a:gd name="connsiteX159" fmla="*/ 506813 w 1944000"/>
              <a:gd name="connsiteY159" fmla="*/ 507022 h 1944000"/>
              <a:gd name="connsiteX160" fmla="*/ 501091 w 1944000"/>
              <a:gd name="connsiteY160" fmla="*/ 515277 h 1944000"/>
              <a:gd name="connsiteX161" fmla="*/ 495370 w 1944000"/>
              <a:gd name="connsiteY161" fmla="*/ 523849 h 1944000"/>
              <a:gd name="connsiteX162" fmla="*/ 490284 w 1944000"/>
              <a:gd name="connsiteY162" fmla="*/ 532422 h 1944000"/>
              <a:gd name="connsiteX163" fmla="*/ 485198 w 1944000"/>
              <a:gd name="connsiteY163" fmla="*/ 541312 h 1944000"/>
              <a:gd name="connsiteX164" fmla="*/ 480430 w 1944000"/>
              <a:gd name="connsiteY164" fmla="*/ 550202 h 1944000"/>
              <a:gd name="connsiteX165" fmla="*/ 475980 w 1944000"/>
              <a:gd name="connsiteY165" fmla="*/ 559092 h 1944000"/>
              <a:gd name="connsiteX166" fmla="*/ 472166 w 1944000"/>
              <a:gd name="connsiteY166" fmla="*/ 568299 h 1944000"/>
              <a:gd name="connsiteX167" fmla="*/ 468352 w 1944000"/>
              <a:gd name="connsiteY167" fmla="*/ 577507 h 1944000"/>
              <a:gd name="connsiteX168" fmla="*/ 464855 w 1944000"/>
              <a:gd name="connsiteY168" fmla="*/ 586714 h 1944000"/>
              <a:gd name="connsiteX169" fmla="*/ 461994 w 1944000"/>
              <a:gd name="connsiteY169" fmla="*/ 596239 h 1944000"/>
              <a:gd name="connsiteX170" fmla="*/ 459134 w 1944000"/>
              <a:gd name="connsiteY170" fmla="*/ 605764 h 1944000"/>
              <a:gd name="connsiteX171" fmla="*/ 456591 w 1944000"/>
              <a:gd name="connsiteY171" fmla="*/ 615289 h 1944000"/>
              <a:gd name="connsiteX172" fmla="*/ 454684 w 1944000"/>
              <a:gd name="connsiteY172" fmla="*/ 624814 h 1944000"/>
              <a:gd name="connsiteX173" fmla="*/ 453094 w 1944000"/>
              <a:gd name="connsiteY173" fmla="*/ 634657 h 1944000"/>
              <a:gd name="connsiteX174" fmla="*/ 451187 w 1944000"/>
              <a:gd name="connsiteY174" fmla="*/ 644182 h 1944000"/>
              <a:gd name="connsiteX175" fmla="*/ 450234 w 1944000"/>
              <a:gd name="connsiteY175" fmla="*/ 654024 h 1944000"/>
              <a:gd name="connsiteX176" fmla="*/ 449280 w 1944000"/>
              <a:gd name="connsiteY176" fmla="*/ 664184 h 1944000"/>
              <a:gd name="connsiteX177" fmla="*/ 448962 w 1944000"/>
              <a:gd name="connsiteY177" fmla="*/ 674344 h 1944000"/>
              <a:gd name="connsiteX178" fmla="*/ 448644 w 1944000"/>
              <a:gd name="connsiteY178" fmla="*/ 684822 h 1944000"/>
              <a:gd name="connsiteX179" fmla="*/ 448962 w 1944000"/>
              <a:gd name="connsiteY179" fmla="*/ 695934 h 1944000"/>
              <a:gd name="connsiteX180" fmla="*/ 449598 w 1944000"/>
              <a:gd name="connsiteY180" fmla="*/ 706729 h 1944000"/>
              <a:gd name="connsiteX181" fmla="*/ 450552 w 1944000"/>
              <a:gd name="connsiteY181" fmla="*/ 717842 h 1944000"/>
              <a:gd name="connsiteX182" fmla="*/ 452141 w 1944000"/>
              <a:gd name="connsiteY182" fmla="*/ 728637 h 1944000"/>
              <a:gd name="connsiteX183" fmla="*/ 453730 w 1944000"/>
              <a:gd name="connsiteY183" fmla="*/ 739432 h 1944000"/>
              <a:gd name="connsiteX184" fmla="*/ 455955 w 1944000"/>
              <a:gd name="connsiteY184" fmla="*/ 749909 h 1944000"/>
              <a:gd name="connsiteX185" fmla="*/ 458180 w 1944000"/>
              <a:gd name="connsiteY185" fmla="*/ 760387 h 1944000"/>
              <a:gd name="connsiteX186" fmla="*/ 461359 w 1944000"/>
              <a:gd name="connsiteY186" fmla="*/ 770547 h 1944000"/>
              <a:gd name="connsiteX187" fmla="*/ 464537 w 1944000"/>
              <a:gd name="connsiteY187" fmla="*/ 781024 h 1944000"/>
              <a:gd name="connsiteX188" fmla="*/ 468352 w 1944000"/>
              <a:gd name="connsiteY188" fmla="*/ 791184 h 1944000"/>
              <a:gd name="connsiteX189" fmla="*/ 472484 w 1944000"/>
              <a:gd name="connsiteY189" fmla="*/ 801027 h 1944000"/>
              <a:gd name="connsiteX190" fmla="*/ 476934 w 1944000"/>
              <a:gd name="connsiteY190" fmla="*/ 810869 h 1944000"/>
              <a:gd name="connsiteX191" fmla="*/ 482020 w 1944000"/>
              <a:gd name="connsiteY191" fmla="*/ 820712 h 1944000"/>
              <a:gd name="connsiteX192" fmla="*/ 487423 w 1944000"/>
              <a:gd name="connsiteY192" fmla="*/ 830237 h 1944000"/>
              <a:gd name="connsiteX193" fmla="*/ 492827 w 1944000"/>
              <a:gd name="connsiteY193" fmla="*/ 839762 h 1944000"/>
              <a:gd name="connsiteX194" fmla="*/ 498866 w 1944000"/>
              <a:gd name="connsiteY194" fmla="*/ 848969 h 1944000"/>
              <a:gd name="connsiteX195" fmla="*/ 505541 w 1944000"/>
              <a:gd name="connsiteY195" fmla="*/ 858177 h 1944000"/>
              <a:gd name="connsiteX196" fmla="*/ 512216 w 1944000"/>
              <a:gd name="connsiteY196" fmla="*/ 867067 h 1944000"/>
              <a:gd name="connsiteX197" fmla="*/ 519527 w 1944000"/>
              <a:gd name="connsiteY197" fmla="*/ 875957 h 1944000"/>
              <a:gd name="connsiteX198" fmla="*/ 527156 w 1944000"/>
              <a:gd name="connsiteY198" fmla="*/ 884212 h 1944000"/>
              <a:gd name="connsiteX199" fmla="*/ 535102 w 1944000"/>
              <a:gd name="connsiteY199" fmla="*/ 892467 h 1944000"/>
              <a:gd name="connsiteX200" fmla="*/ 543367 w 1944000"/>
              <a:gd name="connsiteY200" fmla="*/ 900404 h 1944000"/>
              <a:gd name="connsiteX201" fmla="*/ 551949 w 1944000"/>
              <a:gd name="connsiteY201" fmla="*/ 908024 h 1944000"/>
              <a:gd name="connsiteX202" fmla="*/ 561167 w 1944000"/>
              <a:gd name="connsiteY202" fmla="*/ 915644 h 1944000"/>
              <a:gd name="connsiteX203" fmla="*/ 570385 w 1944000"/>
              <a:gd name="connsiteY203" fmla="*/ 922947 h 1944000"/>
              <a:gd name="connsiteX204" fmla="*/ 580238 w 1944000"/>
              <a:gd name="connsiteY204" fmla="*/ 929932 h 1944000"/>
              <a:gd name="connsiteX205" fmla="*/ 590410 w 1944000"/>
              <a:gd name="connsiteY205" fmla="*/ 936282 h 1944000"/>
              <a:gd name="connsiteX206" fmla="*/ 600899 w 1944000"/>
              <a:gd name="connsiteY206" fmla="*/ 942632 h 1944000"/>
              <a:gd name="connsiteX207" fmla="*/ 611706 w 1944000"/>
              <a:gd name="connsiteY207" fmla="*/ 948982 h 1944000"/>
              <a:gd name="connsiteX208" fmla="*/ 623149 w 1944000"/>
              <a:gd name="connsiteY208" fmla="*/ 954697 h 1944000"/>
              <a:gd name="connsiteX209" fmla="*/ 634592 w 1944000"/>
              <a:gd name="connsiteY209" fmla="*/ 960412 h 1944000"/>
              <a:gd name="connsiteX210" fmla="*/ 646671 w 1944000"/>
              <a:gd name="connsiteY210" fmla="*/ 966127 h 1944000"/>
              <a:gd name="connsiteX211" fmla="*/ 666378 w 1944000"/>
              <a:gd name="connsiteY211" fmla="*/ 974064 h 1944000"/>
              <a:gd name="connsiteX212" fmla="*/ 688629 w 1944000"/>
              <a:gd name="connsiteY212" fmla="*/ 982637 h 1944000"/>
              <a:gd name="connsiteX213" fmla="*/ 713739 w 1944000"/>
              <a:gd name="connsiteY213" fmla="*/ 991209 h 1944000"/>
              <a:gd name="connsiteX214" fmla="*/ 741711 w 1944000"/>
              <a:gd name="connsiteY214" fmla="*/ 1000099 h 1944000"/>
              <a:gd name="connsiteX215" fmla="*/ 772544 w 1944000"/>
              <a:gd name="connsiteY215" fmla="*/ 1009307 h 1944000"/>
              <a:gd name="connsiteX216" fmla="*/ 805919 w 1944000"/>
              <a:gd name="connsiteY216" fmla="*/ 1018514 h 1944000"/>
              <a:gd name="connsiteX217" fmla="*/ 841837 w 1944000"/>
              <a:gd name="connsiteY217" fmla="*/ 1028357 h 1944000"/>
              <a:gd name="connsiteX218" fmla="*/ 880616 w 1944000"/>
              <a:gd name="connsiteY218" fmla="*/ 1038199 h 1944000"/>
              <a:gd name="connsiteX219" fmla="*/ 880616 w 1944000"/>
              <a:gd name="connsiteY219" fmla="*/ 1433487 h 1944000"/>
              <a:gd name="connsiteX220" fmla="*/ 870444 w 1944000"/>
              <a:gd name="connsiteY220" fmla="*/ 1431582 h 1944000"/>
              <a:gd name="connsiteX221" fmla="*/ 860591 w 1944000"/>
              <a:gd name="connsiteY221" fmla="*/ 1429042 h 1944000"/>
              <a:gd name="connsiteX222" fmla="*/ 850737 w 1944000"/>
              <a:gd name="connsiteY222" fmla="*/ 1426820 h 1944000"/>
              <a:gd name="connsiteX223" fmla="*/ 841519 w 1944000"/>
              <a:gd name="connsiteY223" fmla="*/ 1424280 h 1944000"/>
              <a:gd name="connsiteX224" fmla="*/ 831983 w 1944000"/>
              <a:gd name="connsiteY224" fmla="*/ 1421422 h 1944000"/>
              <a:gd name="connsiteX225" fmla="*/ 823083 w 1944000"/>
              <a:gd name="connsiteY225" fmla="*/ 1418247 h 1944000"/>
              <a:gd name="connsiteX226" fmla="*/ 814183 w 1944000"/>
              <a:gd name="connsiteY226" fmla="*/ 1415072 h 1944000"/>
              <a:gd name="connsiteX227" fmla="*/ 805283 w 1944000"/>
              <a:gd name="connsiteY227" fmla="*/ 1411580 h 1944000"/>
              <a:gd name="connsiteX228" fmla="*/ 796701 w 1944000"/>
              <a:gd name="connsiteY228" fmla="*/ 1408087 h 1944000"/>
              <a:gd name="connsiteX229" fmla="*/ 788437 w 1944000"/>
              <a:gd name="connsiteY229" fmla="*/ 1404277 h 1944000"/>
              <a:gd name="connsiteX230" fmla="*/ 780490 w 1944000"/>
              <a:gd name="connsiteY230" fmla="*/ 1400150 h 1944000"/>
              <a:gd name="connsiteX231" fmla="*/ 772544 w 1944000"/>
              <a:gd name="connsiteY231" fmla="*/ 1396022 h 1944000"/>
              <a:gd name="connsiteX232" fmla="*/ 764915 w 1944000"/>
              <a:gd name="connsiteY232" fmla="*/ 1391260 h 1944000"/>
              <a:gd name="connsiteX233" fmla="*/ 757604 w 1944000"/>
              <a:gd name="connsiteY233" fmla="*/ 1386815 h 1944000"/>
              <a:gd name="connsiteX234" fmla="*/ 750293 w 1944000"/>
              <a:gd name="connsiteY234" fmla="*/ 1381735 h 1944000"/>
              <a:gd name="connsiteX235" fmla="*/ 743618 w 1944000"/>
              <a:gd name="connsiteY235" fmla="*/ 1376655 h 1944000"/>
              <a:gd name="connsiteX236" fmla="*/ 732811 w 1944000"/>
              <a:gd name="connsiteY236" fmla="*/ 1368082 h 1944000"/>
              <a:gd name="connsiteX237" fmla="*/ 722640 w 1944000"/>
              <a:gd name="connsiteY237" fmla="*/ 1359192 h 1944000"/>
              <a:gd name="connsiteX238" fmla="*/ 713104 w 1944000"/>
              <a:gd name="connsiteY238" fmla="*/ 1349985 h 1944000"/>
              <a:gd name="connsiteX239" fmla="*/ 704204 w 1944000"/>
              <a:gd name="connsiteY239" fmla="*/ 1340142 h 1944000"/>
              <a:gd name="connsiteX240" fmla="*/ 695621 w 1944000"/>
              <a:gd name="connsiteY240" fmla="*/ 1329982 h 1944000"/>
              <a:gd name="connsiteX241" fmla="*/ 687675 w 1944000"/>
              <a:gd name="connsiteY241" fmla="*/ 1319187 h 1944000"/>
              <a:gd name="connsiteX242" fmla="*/ 680046 w 1944000"/>
              <a:gd name="connsiteY242" fmla="*/ 1308075 h 1944000"/>
              <a:gd name="connsiteX243" fmla="*/ 673371 w 1944000"/>
              <a:gd name="connsiteY243" fmla="*/ 1296327 h 1944000"/>
              <a:gd name="connsiteX244" fmla="*/ 667014 w 1944000"/>
              <a:gd name="connsiteY244" fmla="*/ 1284262 h 1944000"/>
              <a:gd name="connsiteX245" fmla="*/ 660975 w 1944000"/>
              <a:gd name="connsiteY245" fmla="*/ 1271562 h 1944000"/>
              <a:gd name="connsiteX246" fmla="*/ 655889 w 1944000"/>
              <a:gd name="connsiteY246" fmla="*/ 1258862 h 1944000"/>
              <a:gd name="connsiteX247" fmla="*/ 651121 w 1944000"/>
              <a:gd name="connsiteY247" fmla="*/ 1245209 h 1944000"/>
              <a:gd name="connsiteX248" fmla="*/ 646989 w 1944000"/>
              <a:gd name="connsiteY248" fmla="*/ 1231557 h 1944000"/>
              <a:gd name="connsiteX249" fmla="*/ 642857 w 1944000"/>
              <a:gd name="connsiteY249" fmla="*/ 1217269 h 1944000"/>
              <a:gd name="connsiteX250" fmla="*/ 639996 w 1944000"/>
              <a:gd name="connsiteY250" fmla="*/ 1202664 h 1944000"/>
              <a:gd name="connsiteX251" fmla="*/ 637453 w 1944000"/>
              <a:gd name="connsiteY251" fmla="*/ 1187424 h 1944000"/>
              <a:gd name="connsiteX252" fmla="*/ 410819 w 1944000"/>
              <a:gd name="connsiteY252" fmla="*/ 1219492 h 1944000"/>
              <a:gd name="connsiteX253" fmla="*/ 413044 w 1944000"/>
              <a:gd name="connsiteY253" fmla="*/ 1231557 h 1944000"/>
              <a:gd name="connsiteX254" fmla="*/ 415587 w 1944000"/>
              <a:gd name="connsiteY254" fmla="*/ 1243304 h 1944000"/>
              <a:gd name="connsiteX255" fmla="*/ 418766 w 1944000"/>
              <a:gd name="connsiteY255" fmla="*/ 1255370 h 1944000"/>
              <a:gd name="connsiteX256" fmla="*/ 421626 w 1944000"/>
              <a:gd name="connsiteY256" fmla="*/ 1266800 h 1944000"/>
              <a:gd name="connsiteX257" fmla="*/ 424805 w 1944000"/>
              <a:gd name="connsiteY257" fmla="*/ 1278230 h 1944000"/>
              <a:gd name="connsiteX258" fmla="*/ 428619 w 1944000"/>
              <a:gd name="connsiteY258" fmla="*/ 1289660 h 1944000"/>
              <a:gd name="connsiteX259" fmla="*/ 432116 w 1944000"/>
              <a:gd name="connsiteY259" fmla="*/ 1300455 h 1944000"/>
              <a:gd name="connsiteX260" fmla="*/ 435930 w 1944000"/>
              <a:gd name="connsiteY260" fmla="*/ 1311250 h 1944000"/>
              <a:gd name="connsiteX261" fmla="*/ 440062 w 1944000"/>
              <a:gd name="connsiteY261" fmla="*/ 1321727 h 1944000"/>
              <a:gd name="connsiteX262" fmla="*/ 444512 w 1944000"/>
              <a:gd name="connsiteY262" fmla="*/ 1332205 h 1944000"/>
              <a:gd name="connsiteX263" fmla="*/ 448644 w 1944000"/>
              <a:gd name="connsiteY263" fmla="*/ 1342682 h 1944000"/>
              <a:gd name="connsiteX264" fmla="*/ 453412 w 1944000"/>
              <a:gd name="connsiteY264" fmla="*/ 1352525 h 1944000"/>
              <a:gd name="connsiteX265" fmla="*/ 458180 w 1944000"/>
              <a:gd name="connsiteY265" fmla="*/ 1362367 h 1944000"/>
              <a:gd name="connsiteX266" fmla="*/ 463266 w 1944000"/>
              <a:gd name="connsiteY266" fmla="*/ 1372210 h 1944000"/>
              <a:gd name="connsiteX267" fmla="*/ 468352 w 1944000"/>
              <a:gd name="connsiteY267" fmla="*/ 1381735 h 1944000"/>
              <a:gd name="connsiteX268" fmla="*/ 473755 w 1944000"/>
              <a:gd name="connsiteY268" fmla="*/ 1390942 h 1944000"/>
              <a:gd name="connsiteX269" fmla="*/ 479477 w 1944000"/>
              <a:gd name="connsiteY269" fmla="*/ 1399832 h 1944000"/>
              <a:gd name="connsiteX270" fmla="*/ 485198 w 1944000"/>
              <a:gd name="connsiteY270" fmla="*/ 1409040 h 1944000"/>
              <a:gd name="connsiteX271" fmla="*/ 491238 w 1944000"/>
              <a:gd name="connsiteY271" fmla="*/ 1417612 h 1944000"/>
              <a:gd name="connsiteX272" fmla="*/ 497595 w 1944000"/>
              <a:gd name="connsiteY272" fmla="*/ 1426185 h 1944000"/>
              <a:gd name="connsiteX273" fmla="*/ 503634 w 1944000"/>
              <a:gd name="connsiteY273" fmla="*/ 1434757 h 1944000"/>
              <a:gd name="connsiteX274" fmla="*/ 510309 w 1944000"/>
              <a:gd name="connsiteY274" fmla="*/ 1442695 h 1944000"/>
              <a:gd name="connsiteX275" fmla="*/ 517302 w 1944000"/>
              <a:gd name="connsiteY275" fmla="*/ 1450950 h 1944000"/>
              <a:gd name="connsiteX276" fmla="*/ 524295 w 1944000"/>
              <a:gd name="connsiteY276" fmla="*/ 1458570 h 1944000"/>
              <a:gd name="connsiteX277" fmla="*/ 531288 w 1944000"/>
              <a:gd name="connsiteY277" fmla="*/ 1466190 h 1944000"/>
              <a:gd name="connsiteX278" fmla="*/ 538599 w 1944000"/>
              <a:gd name="connsiteY278" fmla="*/ 1473492 h 1944000"/>
              <a:gd name="connsiteX279" fmla="*/ 546227 w 1944000"/>
              <a:gd name="connsiteY279" fmla="*/ 1480795 h 1944000"/>
              <a:gd name="connsiteX280" fmla="*/ 553856 w 1944000"/>
              <a:gd name="connsiteY280" fmla="*/ 1487780 h 1944000"/>
              <a:gd name="connsiteX281" fmla="*/ 561802 w 1944000"/>
              <a:gd name="connsiteY281" fmla="*/ 1494765 h 1944000"/>
              <a:gd name="connsiteX282" fmla="*/ 570067 w 1944000"/>
              <a:gd name="connsiteY282" fmla="*/ 1501750 h 1944000"/>
              <a:gd name="connsiteX283" fmla="*/ 578331 w 1944000"/>
              <a:gd name="connsiteY283" fmla="*/ 1507782 h 1944000"/>
              <a:gd name="connsiteX284" fmla="*/ 586913 w 1944000"/>
              <a:gd name="connsiteY284" fmla="*/ 1514132 h 1944000"/>
              <a:gd name="connsiteX285" fmla="*/ 600581 w 1944000"/>
              <a:gd name="connsiteY285" fmla="*/ 1523657 h 1944000"/>
              <a:gd name="connsiteX286" fmla="*/ 615203 w 1944000"/>
              <a:gd name="connsiteY286" fmla="*/ 1532865 h 1944000"/>
              <a:gd name="connsiteX287" fmla="*/ 630142 w 1944000"/>
              <a:gd name="connsiteY287" fmla="*/ 1541437 h 1944000"/>
              <a:gd name="connsiteX288" fmla="*/ 645717 w 1944000"/>
              <a:gd name="connsiteY288" fmla="*/ 1549375 h 1944000"/>
              <a:gd name="connsiteX289" fmla="*/ 661928 w 1944000"/>
              <a:gd name="connsiteY289" fmla="*/ 1556995 h 1944000"/>
              <a:gd name="connsiteX290" fmla="*/ 678775 w 1944000"/>
              <a:gd name="connsiteY290" fmla="*/ 1563980 h 1944000"/>
              <a:gd name="connsiteX291" fmla="*/ 696257 w 1944000"/>
              <a:gd name="connsiteY291" fmla="*/ 1570647 h 1944000"/>
              <a:gd name="connsiteX292" fmla="*/ 714375 w 1944000"/>
              <a:gd name="connsiteY292" fmla="*/ 1576680 h 1944000"/>
              <a:gd name="connsiteX293" fmla="*/ 733129 w 1944000"/>
              <a:gd name="connsiteY293" fmla="*/ 1582395 h 1944000"/>
              <a:gd name="connsiteX294" fmla="*/ 752518 w 1944000"/>
              <a:gd name="connsiteY294" fmla="*/ 1587475 h 1944000"/>
              <a:gd name="connsiteX295" fmla="*/ 772544 w 1944000"/>
              <a:gd name="connsiteY295" fmla="*/ 1592237 h 1944000"/>
              <a:gd name="connsiteX296" fmla="*/ 792887 w 1944000"/>
              <a:gd name="connsiteY296" fmla="*/ 1596365 h 1944000"/>
              <a:gd name="connsiteX297" fmla="*/ 814183 w 1944000"/>
              <a:gd name="connsiteY297" fmla="*/ 1600175 h 1944000"/>
              <a:gd name="connsiteX298" fmla="*/ 835480 w 1944000"/>
              <a:gd name="connsiteY298" fmla="*/ 1603350 h 1944000"/>
              <a:gd name="connsiteX299" fmla="*/ 858048 w 1944000"/>
              <a:gd name="connsiteY299" fmla="*/ 1606525 h 1944000"/>
              <a:gd name="connsiteX300" fmla="*/ 880616 w 1944000"/>
              <a:gd name="connsiteY300" fmla="*/ 1608747 h 1944000"/>
              <a:gd name="connsiteX301" fmla="*/ 880616 w 1944000"/>
              <a:gd name="connsiteY301" fmla="*/ 1726857 h 1944000"/>
              <a:gd name="connsiteX302" fmla="*/ 1063385 w 1944000"/>
              <a:gd name="connsiteY302" fmla="*/ 1726857 h 1944000"/>
              <a:gd name="connsiteX303" fmla="*/ 1063385 w 1944000"/>
              <a:gd name="connsiteY303" fmla="*/ 1610652 h 1944000"/>
              <a:gd name="connsiteX304" fmla="*/ 1077371 w 1944000"/>
              <a:gd name="connsiteY304" fmla="*/ 1609382 h 1944000"/>
              <a:gd name="connsiteX305" fmla="*/ 1091675 w 1944000"/>
              <a:gd name="connsiteY305" fmla="*/ 1607795 h 1944000"/>
              <a:gd name="connsiteX306" fmla="*/ 1105661 w 1944000"/>
              <a:gd name="connsiteY306" fmla="*/ 1606207 h 1944000"/>
              <a:gd name="connsiteX307" fmla="*/ 1119329 w 1944000"/>
              <a:gd name="connsiteY307" fmla="*/ 1603985 h 1944000"/>
              <a:gd name="connsiteX308" fmla="*/ 1133314 w 1944000"/>
              <a:gd name="connsiteY308" fmla="*/ 1602080 h 1944000"/>
              <a:gd name="connsiteX309" fmla="*/ 1146665 w 1944000"/>
              <a:gd name="connsiteY309" fmla="*/ 1599857 h 1944000"/>
              <a:gd name="connsiteX310" fmla="*/ 1160015 w 1944000"/>
              <a:gd name="connsiteY310" fmla="*/ 1597317 h 1944000"/>
              <a:gd name="connsiteX311" fmla="*/ 1173047 w 1944000"/>
              <a:gd name="connsiteY311" fmla="*/ 1594142 h 1944000"/>
              <a:gd name="connsiteX312" fmla="*/ 1186397 w 1944000"/>
              <a:gd name="connsiteY312" fmla="*/ 1591285 h 1944000"/>
              <a:gd name="connsiteX313" fmla="*/ 1199111 w 1944000"/>
              <a:gd name="connsiteY313" fmla="*/ 1587792 h 1944000"/>
              <a:gd name="connsiteX314" fmla="*/ 1212144 w 1944000"/>
              <a:gd name="connsiteY314" fmla="*/ 1584300 h 1944000"/>
              <a:gd name="connsiteX315" fmla="*/ 1224540 w 1944000"/>
              <a:gd name="connsiteY315" fmla="*/ 1580807 h 1944000"/>
              <a:gd name="connsiteX316" fmla="*/ 1236937 w 1944000"/>
              <a:gd name="connsiteY316" fmla="*/ 1576680 h 1944000"/>
              <a:gd name="connsiteX317" fmla="*/ 1249333 w 1944000"/>
              <a:gd name="connsiteY317" fmla="*/ 1572552 h 1944000"/>
              <a:gd name="connsiteX318" fmla="*/ 1261412 w 1944000"/>
              <a:gd name="connsiteY318" fmla="*/ 1567790 h 1944000"/>
              <a:gd name="connsiteX319" fmla="*/ 1273491 w 1944000"/>
              <a:gd name="connsiteY319" fmla="*/ 1563345 h 1944000"/>
              <a:gd name="connsiteX320" fmla="*/ 1288748 w 1944000"/>
              <a:gd name="connsiteY320" fmla="*/ 1556995 h 1944000"/>
              <a:gd name="connsiteX321" fmla="*/ 1304005 w 1944000"/>
              <a:gd name="connsiteY321" fmla="*/ 1550010 h 1944000"/>
              <a:gd name="connsiteX322" fmla="*/ 1318627 w 1944000"/>
              <a:gd name="connsiteY322" fmla="*/ 1543025 h 1944000"/>
              <a:gd name="connsiteX323" fmla="*/ 1332613 w 1944000"/>
              <a:gd name="connsiteY323" fmla="*/ 1535722 h 1944000"/>
              <a:gd name="connsiteX324" fmla="*/ 1346598 w 1944000"/>
              <a:gd name="connsiteY324" fmla="*/ 1528102 h 1944000"/>
              <a:gd name="connsiteX325" fmla="*/ 1359631 w 1944000"/>
              <a:gd name="connsiteY325" fmla="*/ 1519847 h 1944000"/>
              <a:gd name="connsiteX326" fmla="*/ 1372345 w 1944000"/>
              <a:gd name="connsiteY326" fmla="*/ 1511592 h 1944000"/>
              <a:gd name="connsiteX327" fmla="*/ 1384742 w 1944000"/>
              <a:gd name="connsiteY327" fmla="*/ 1502702 h 1944000"/>
              <a:gd name="connsiteX328" fmla="*/ 1396185 w 1944000"/>
              <a:gd name="connsiteY328" fmla="*/ 1493812 h 1944000"/>
              <a:gd name="connsiteX329" fmla="*/ 1407945 w 1944000"/>
              <a:gd name="connsiteY329" fmla="*/ 1484287 h 1944000"/>
              <a:gd name="connsiteX330" fmla="*/ 1418753 w 1944000"/>
              <a:gd name="connsiteY330" fmla="*/ 1474762 h 1944000"/>
              <a:gd name="connsiteX331" fmla="*/ 1429242 w 1944000"/>
              <a:gd name="connsiteY331" fmla="*/ 1464602 h 1944000"/>
              <a:gd name="connsiteX332" fmla="*/ 1439096 w 1944000"/>
              <a:gd name="connsiteY332" fmla="*/ 1454125 h 1944000"/>
              <a:gd name="connsiteX333" fmla="*/ 1448631 w 1944000"/>
              <a:gd name="connsiteY333" fmla="*/ 1443647 h 1944000"/>
              <a:gd name="connsiteX334" fmla="*/ 1457531 w 1944000"/>
              <a:gd name="connsiteY334" fmla="*/ 1432535 h 1944000"/>
              <a:gd name="connsiteX335" fmla="*/ 1466114 w 1944000"/>
              <a:gd name="connsiteY335" fmla="*/ 1421422 h 1944000"/>
              <a:gd name="connsiteX336" fmla="*/ 1474378 w 1944000"/>
              <a:gd name="connsiteY336" fmla="*/ 1409675 h 1944000"/>
              <a:gd name="connsiteX337" fmla="*/ 1482007 w 1944000"/>
              <a:gd name="connsiteY337" fmla="*/ 1398245 h 1944000"/>
              <a:gd name="connsiteX338" fmla="*/ 1489000 w 1944000"/>
              <a:gd name="connsiteY338" fmla="*/ 1386497 h 1944000"/>
              <a:gd name="connsiteX339" fmla="*/ 1495675 w 1944000"/>
              <a:gd name="connsiteY339" fmla="*/ 1374432 h 1944000"/>
              <a:gd name="connsiteX340" fmla="*/ 1501396 w 1944000"/>
              <a:gd name="connsiteY340" fmla="*/ 1362685 h 1944000"/>
              <a:gd name="connsiteX341" fmla="*/ 1507118 w 1944000"/>
              <a:gd name="connsiteY341" fmla="*/ 1350620 h 1944000"/>
              <a:gd name="connsiteX342" fmla="*/ 1512203 w 1944000"/>
              <a:gd name="connsiteY342" fmla="*/ 1338555 h 1944000"/>
              <a:gd name="connsiteX343" fmla="*/ 1516335 w 1944000"/>
              <a:gd name="connsiteY343" fmla="*/ 1326490 h 1944000"/>
              <a:gd name="connsiteX344" fmla="*/ 1520468 w 1944000"/>
              <a:gd name="connsiteY344" fmla="*/ 1314107 h 1944000"/>
              <a:gd name="connsiteX345" fmla="*/ 1523964 w 1944000"/>
              <a:gd name="connsiteY345" fmla="*/ 1301725 h 1944000"/>
              <a:gd name="connsiteX346" fmla="*/ 1526507 w 1944000"/>
              <a:gd name="connsiteY346" fmla="*/ 1289025 h 1944000"/>
              <a:gd name="connsiteX347" fmla="*/ 1528732 w 1944000"/>
              <a:gd name="connsiteY347" fmla="*/ 1276642 h 1944000"/>
              <a:gd name="connsiteX348" fmla="*/ 1530957 w 1944000"/>
              <a:gd name="connsiteY348" fmla="*/ 1263942 h 1944000"/>
              <a:gd name="connsiteX349" fmla="*/ 1532228 w 1944000"/>
              <a:gd name="connsiteY349" fmla="*/ 1251242 h 1944000"/>
              <a:gd name="connsiteX350" fmla="*/ 1532864 w 1944000"/>
              <a:gd name="connsiteY350" fmla="*/ 1238542 h 1944000"/>
              <a:gd name="connsiteX351" fmla="*/ 1533182 w 1944000"/>
              <a:gd name="connsiteY351" fmla="*/ 1225207 h 1944000"/>
              <a:gd name="connsiteX352" fmla="*/ 1533182 w 1944000"/>
              <a:gd name="connsiteY352" fmla="*/ 1212189 h 1944000"/>
              <a:gd name="connsiteX353" fmla="*/ 1532546 w 1944000"/>
              <a:gd name="connsiteY353" fmla="*/ 1199172 h 1944000"/>
              <a:gd name="connsiteX354" fmla="*/ 1531275 w 1944000"/>
              <a:gd name="connsiteY354" fmla="*/ 1186789 h 1944000"/>
              <a:gd name="connsiteX355" fmla="*/ 1530003 w 1944000"/>
              <a:gd name="connsiteY355" fmla="*/ 1174407 h 1944000"/>
              <a:gd name="connsiteX356" fmla="*/ 1527778 w 1944000"/>
              <a:gd name="connsiteY356" fmla="*/ 1162342 h 1944000"/>
              <a:gd name="connsiteX357" fmla="*/ 1525553 w 1944000"/>
              <a:gd name="connsiteY357" fmla="*/ 1150594 h 1944000"/>
              <a:gd name="connsiteX358" fmla="*/ 1522693 w 1944000"/>
              <a:gd name="connsiteY358" fmla="*/ 1138847 h 1944000"/>
              <a:gd name="connsiteX359" fmla="*/ 1519514 w 1944000"/>
              <a:gd name="connsiteY359" fmla="*/ 1127734 h 1944000"/>
              <a:gd name="connsiteX360" fmla="*/ 1516018 w 1944000"/>
              <a:gd name="connsiteY360" fmla="*/ 1116939 h 1944000"/>
              <a:gd name="connsiteX361" fmla="*/ 1511885 w 1944000"/>
              <a:gd name="connsiteY361" fmla="*/ 1106144 h 1944000"/>
              <a:gd name="connsiteX362" fmla="*/ 1507435 w 1944000"/>
              <a:gd name="connsiteY362" fmla="*/ 1095349 h 1944000"/>
              <a:gd name="connsiteX363" fmla="*/ 1502350 w 1944000"/>
              <a:gd name="connsiteY363" fmla="*/ 1085189 h 1944000"/>
              <a:gd name="connsiteX364" fmla="*/ 1496946 w 1944000"/>
              <a:gd name="connsiteY364" fmla="*/ 1075347 h 1944000"/>
              <a:gd name="connsiteX365" fmla="*/ 1491225 w 1944000"/>
              <a:gd name="connsiteY365" fmla="*/ 1065822 h 1944000"/>
              <a:gd name="connsiteX366" fmla="*/ 1485185 w 1944000"/>
              <a:gd name="connsiteY366" fmla="*/ 1056614 h 1944000"/>
              <a:gd name="connsiteX367" fmla="*/ 1478510 w 1944000"/>
              <a:gd name="connsiteY367" fmla="*/ 1047407 h 1944000"/>
              <a:gd name="connsiteX368" fmla="*/ 1471517 w 1944000"/>
              <a:gd name="connsiteY368" fmla="*/ 1038517 h 1944000"/>
              <a:gd name="connsiteX369" fmla="*/ 1463889 w 1944000"/>
              <a:gd name="connsiteY369" fmla="*/ 1029944 h 1944000"/>
              <a:gd name="connsiteX370" fmla="*/ 1456260 w 1944000"/>
              <a:gd name="connsiteY370" fmla="*/ 1021689 h 1944000"/>
              <a:gd name="connsiteX371" fmla="*/ 1448314 w 1944000"/>
              <a:gd name="connsiteY371" fmla="*/ 1013752 h 1944000"/>
              <a:gd name="connsiteX372" fmla="*/ 1440049 w 1944000"/>
              <a:gd name="connsiteY372" fmla="*/ 1005814 h 1944000"/>
              <a:gd name="connsiteX373" fmla="*/ 1431467 w 1944000"/>
              <a:gd name="connsiteY373" fmla="*/ 998512 h 1944000"/>
              <a:gd name="connsiteX374" fmla="*/ 1422567 w 1944000"/>
              <a:gd name="connsiteY374" fmla="*/ 991527 h 1944000"/>
              <a:gd name="connsiteX375" fmla="*/ 1413349 w 1944000"/>
              <a:gd name="connsiteY375" fmla="*/ 984542 h 1944000"/>
              <a:gd name="connsiteX376" fmla="*/ 1403813 w 1944000"/>
              <a:gd name="connsiteY376" fmla="*/ 977557 h 1944000"/>
              <a:gd name="connsiteX377" fmla="*/ 1393959 w 1944000"/>
              <a:gd name="connsiteY377" fmla="*/ 971207 h 1944000"/>
              <a:gd name="connsiteX378" fmla="*/ 1383788 w 1944000"/>
              <a:gd name="connsiteY378" fmla="*/ 965174 h 1944000"/>
              <a:gd name="connsiteX379" fmla="*/ 1373299 w 1944000"/>
              <a:gd name="connsiteY379" fmla="*/ 959142 h 1944000"/>
              <a:gd name="connsiteX380" fmla="*/ 1362491 w 1944000"/>
              <a:gd name="connsiteY380" fmla="*/ 953427 h 1944000"/>
              <a:gd name="connsiteX381" fmla="*/ 1351048 w 1944000"/>
              <a:gd name="connsiteY381" fmla="*/ 948347 h 1944000"/>
              <a:gd name="connsiteX382" fmla="*/ 1339605 w 1944000"/>
              <a:gd name="connsiteY382" fmla="*/ 942949 h 1944000"/>
              <a:gd name="connsiteX383" fmla="*/ 1327845 w 1944000"/>
              <a:gd name="connsiteY383" fmla="*/ 937869 h 1944000"/>
              <a:gd name="connsiteX384" fmla="*/ 1305912 w 1944000"/>
              <a:gd name="connsiteY384" fmla="*/ 930249 h 1944000"/>
              <a:gd name="connsiteX385" fmla="*/ 1280801 w 1944000"/>
              <a:gd name="connsiteY385" fmla="*/ 921677 h 1944000"/>
              <a:gd name="connsiteX386" fmla="*/ 1252512 w 1944000"/>
              <a:gd name="connsiteY386" fmla="*/ 912469 h 1944000"/>
              <a:gd name="connsiteX387" fmla="*/ 1221362 w 1944000"/>
              <a:gd name="connsiteY387" fmla="*/ 902627 h 1944000"/>
              <a:gd name="connsiteX388" fmla="*/ 1186397 w 1944000"/>
              <a:gd name="connsiteY388" fmla="*/ 892784 h 1944000"/>
              <a:gd name="connsiteX389" fmla="*/ 1148572 w 1944000"/>
              <a:gd name="connsiteY389" fmla="*/ 882307 h 1944000"/>
              <a:gd name="connsiteX390" fmla="*/ 1107568 w 1944000"/>
              <a:gd name="connsiteY390" fmla="*/ 871512 h 1944000"/>
              <a:gd name="connsiteX391" fmla="*/ 1063385 w 1944000"/>
              <a:gd name="connsiteY391" fmla="*/ 860399 h 1944000"/>
              <a:gd name="connsiteX392" fmla="*/ 1063385 w 1944000"/>
              <a:gd name="connsiteY392" fmla="*/ 511149 h 1944000"/>
              <a:gd name="connsiteX393" fmla="*/ 1078960 w 1944000"/>
              <a:gd name="connsiteY393" fmla="*/ 514642 h 1944000"/>
              <a:gd name="connsiteX394" fmla="*/ 1093582 w 1944000"/>
              <a:gd name="connsiteY394" fmla="*/ 518769 h 1944000"/>
              <a:gd name="connsiteX395" fmla="*/ 1108204 w 1944000"/>
              <a:gd name="connsiteY395" fmla="*/ 523214 h 1944000"/>
              <a:gd name="connsiteX396" fmla="*/ 1121554 w 1944000"/>
              <a:gd name="connsiteY396" fmla="*/ 528612 h 1944000"/>
              <a:gd name="connsiteX397" fmla="*/ 1128229 w 1944000"/>
              <a:gd name="connsiteY397" fmla="*/ 531469 h 1944000"/>
              <a:gd name="connsiteX398" fmla="*/ 1134904 w 1944000"/>
              <a:gd name="connsiteY398" fmla="*/ 534644 h 1944000"/>
              <a:gd name="connsiteX399" fmla="*/ 1141261 w 1944000"/>
              <a:gd name="connsiteY399" fmla="*/ 537502 h 1944000"/>
              <a:gd name="connsiteX400" fmla="*/ 1146982 w 1944000"/>
              <a:gd name="connsiteY400" fmla="*/ 540677 h 1944000"/>
              <a:gd name="connsiteX401" fmla="*/ 1153022 w 1944000"/>
              <a:gd name="connsiteY401" fmla="*/ 544169 h 1944000"/>
              <a:gd name="connsiteX402" fmla="*/ 1159061 w 1944000"/>
              <a:gd name="connsiteY402" fmla="*/ 547662 h 1944000"/>
              <a:gd name="connsiteX403" fmla="*/ 1164465 w 1944000"/>
              <a:gd name="connsiteY403" fmla="*/ 551154 h 1944000"/>
              <a:gd name="connsiteX404" fmla="*/ 1169868 w 1944000"/>
              <a:gd name="connsiteY404" fmla="*/ 555282 h 1944000"/>
              <a:gd name="connsiteX405" fmla="*/ 1178768 w 1944000"/>
              <a:gd name="connsiteY405" fmla="*/ 561949 h 1944000"/>
              <a:gd name="connsiteX406" fmla="*/ 1187351 w 1944000"/>
              <a:gd name="connsiteY406" fmla="*/ 568934 h 1944000"/>
              <a:gd name="connsiteX407" fmla="*/ 1195297 w 1944000"/>
              <a:gd name="connsiteY407" fmla="*/ 576554 h 1944000"/>
              <a:gd name="connsiteX408" fmla="*/ 1202926 w 1944000"/>
              <a:gd name="connsiteY408" fmla="*/ 584174 h 1944000"/>
              <a:gd name="connsiteX409" fmla="*/ 1209919 w 1944000"/>
              <a:gd name="connsiteY409" fmla="*/ 592429 h 1944000"/>
              <a:gd name="connsiteX410" fmla="*/ 1216594 w 1944000"/>
              <a:gd name="connsiteY410" fmla="*/ 601002 h 1944000"/>
              <a:gd name="connsiteX411" fmla="*/ 1222633 w 1944000"/>
              <a:gd name="connsiteY411" fmla="*/ 609574 h 1944000"/>
              <a:gd name="connsiteX412" fmla="*/ 1228355 w 1944000"/>
              <a:gd name="connsiteY412" fmla="*/ 618782 h 1944000"/>
              <a:gd name="connsiteX413" fmla="*/ 1233758 w 1944000"/>
              <a:gd name="connsiteY413" fmla="*/ 627989 h 1944000"/>
              <a:gd name="connsiteX414" fmla="*/ 1238844 w 1944000"/>
              <a:gd name="connsiteY414" fmla="*/ 637832 h 1944000"/>
              <a:gd name="connsiteX415" fmla="*/ 1242976 w 1944000"/>
              <a:gd name="connsiteY415" fmla="*/ 647674 h 1944000"/>
              <a:gd name="connsiteX416" fmla="*/ 1247108 w 1944000"/>
              <a:gd name="connsiteY416" fmla="*/ 658469 h 1944000"/>
              <a:gd name="connsiteX417" fmla="*/ 1250287 w 1944000"/>
              <a:gd name="connsiteY417" fmla="*/ 668947 h 1944000"/>
              <a:gd name="connsiteX418" fmla="*/ 1253465 w 1944000"/>
              <a:gd name="connsiteY418" fmla="*/ 680059 h 1944000"/>
              <a:gd name="connsiteX419" fmla="*/ 1256326 w 1944000"/>
              <a:gd name="connsiteY419" fmla="*/ 691172 h 1944000"/>
              <a:gd name="connsiteX420" fmla="*/ 1258233 w 1944000"/>
              <a:gd name="connsiteY420" fmla="*/ 702919 h 1944000"/>
              <a:gd name="connsiteX421" fmla="*/ 1482324 w 1944000"/>
              <a:gd name="connsiteY421" fmla="*/ 675297 h 1944000"/>
              <a:gd name="connsiteX422" fmla="*/ 1479464 w 1944000"/>
              <a:gd name="connsiteY422" fmla="*/ 660692 h 1944000"/>
              <a:gd name="connsiteX423" fmla="*/ 1475967 w 1944000"/>
              <a:gd name="connsiteY423" fmla="*/ 646087 h 1944000"/>
              <a:gd name="connsiteX424" fmla="*/ 1472789 w 1944000"/>
              <a:gd name="connsiteY424" fmla="*/ 632434 h 1944000"/>
              <a:gd name="connsiteX425" fmla="*/ 1469292 w 1944000"/>
              <a:gd name="connsiteY425" fmla="*/ 618782 h 1944000"/>
              <a:gd name="connsiteX426" fmla="*/ 1465160 w 1944000"/>
              <a:gd name="connsiteY426" fmla="*/ 605764 h 1944000"/>
              <a:gd name="connsiteX427" fmla="*/ 1461028 w 1944000"/>
              <a:gd name="connsiteY427" fmla="*/ 592747 h 1944000"/>
              <a:gd name="connsiteX428" fmla="*/ 1456260 w 1944000"/>
              <a:gd name="connsiteY428" fmla="*/ 580364 h 1944000"/>
              <a:gd name="connsiteX429" fmla="*/ 1451810 w 1944000"/>
              <a:gd name="connsiteY429" fmla="*/ 568299 h 1944000"/>
              <a:gd name="connsiteX430" fmla="*/ 1446406 w 1944000"/>
              <a:gd name="connsiteY430" fmla="*/ 556552 h 1944000"/>
              <a:gd name="connsiteX431" fmla="*/ 1441321 w 1944000"/>
              <a:gd name="connsiteY431" fmla="*/ 545439 h 1944000"/>
              <a:gd name="connsiteX432" fmla="*/ 1435599 w 1944000"/>
              <a:gd name="connsiteY432" fmla="*/ 534644 h 1944000"/>
              <a:gd name="connsiteX433" fmla="*/ 1429560 w 1944000"/>
              <a:gd name="connsiteY433" fmla="*/ 523532 h 1944000"/>
              <a:gd name="connsiteX434" fmla="*/ 1423838 w 1944000"/>
              <a:gd name="connsiteY434" fmla="*/ 513689 h 1944000"/>
              <a:gd name="connsiteX435" fmla="*/ 1417163 w 1944000"/>
              <a:gd name="connsiteY435" fmla="*/ 503847 h 1944000"/>
              <a:gd name="connsiteX436" fmla="*/ 1410488 w 1944000"/>
              <a:gd name="connsiteY436" fmla="*/ 494322 h 1944000"/>
              <a:gd name="connsiteX437" fmla="*/ 1403177 w 1944000"/>
              <a:gd name="connsiteY437" fmla="*/ 485432 h 1944000"/>
              <a:gd name="connsiteX438" fmla="*/ 1395867 w 1944000"/>
              <a:gd name="connsiteY438" fmla="*/ 476542 h 1944000"/>
              <a:gd name="connsiteX439" fmla="*/ 1388238 w 1944000"/>
              <a:gd name="connsiteY439" fmla="*/ 467969 h 1944000"/>
              <a:gd name="connsiteX440" fmla="*/ 1379974 w 1944000"/>
              <a:gd name="connsiteY440" fmla="*/ 459714 h 1944000"/>
              <a:gd name="connsiteX441" fmla="*/ 1371074 w 1944000"/>
              <a:gd name="connsiteY441" fmla="*/ 451459 h 1944000"/>
              <a:gd name="connsiteX442" fmla="*/ 1361538 w 1944000"/>
              <a:gd name="connsiteY442" fmla="*/ 443522 h 1944000"/>
              <a:gd name="connsiteX443" fmla="*/ 1351366 w 1944000"/>
              <a:gd name="connsiteY443" fmla="*/ 435902 h 1944000"/>
              <a:gd name="connsiteX444" fmla="*/ 1341195 w 1944000"/>
              <a:gd name="connsiteY444" fmla="*/ 428599 h 1944000"/>
              <a:gd name="connsiteX445" fmla="*/ 1330388 w 1944000"/>
              <a:gd name="connsiteY445" fmla="*/ 421614 h 1944000"/>
              <a:gd name="connsiteX446" fmla="*/ 1319262 w 1944000"/>
              <a:gd name="connsiteY446" fmla="*/ 414629 h 1944000"/>
              <a:gd name="connsiteX447" fmla="*/ 1307184 w 1944000"/>
              <a:gd name="connsiteY447" fmla="*/ 407962 h 1944000"/>
              <a:gd name="connsiteX448" fmla="*/ 1294787 w 1944000"/>
              <a:gd name="connsiteY448" fmla="*/ 401294 h 1944000"/>
              <a:gd name="connsiteX449" fmla="*/ 1282073 w 1944000"/>
              <a:gd name="connsiteY449" fmla="*/ 395262 h 1944000"/>
              <a:gd name="connsiteX450" fmla="*/ 1268723 w 1944000"/>
              <a:gd name="connsiteY450" fmla="*/ 389229 h 1944000"/>
              <a:gd name="connsiteX451" fmla="*/ 1254737 w 1944000"/>
              <a:gd name="connsiteY451" fmla="*/ 383197 h 1944000"/>
              <a:gd name="connsiteX452" fmla="*/ 1240751 w 1944000"/>
              <a:gd name="connsiteY452" fmla="*/ 378117 h 1944000"/>
              <a:gd name="connsiteX453" fmla="*/ 1225812 w 1944000"/>
              <a:gd name="connsiteY453" fmla="*/ 372402 h 1944000"/>
              <a:gd name="connsiteX454" fmla="*/ 1207058 w 1944000"/>
              <a:gd name="connsiteY454" fmla="*/ 366369 h 1944000"/>
              <a:gd name="connsiteX455" fmla="*/ 1187986 w 1944000"/>
              <a:gd name="connsiteY455" fmla="*/ 360972 h 1944000"/>
              <a:gd name="connsiteX456" fmla="*/ 1168279 w 1944000"/>
              <a:gd name="connsiteY456" fmla="*/ 355574 h 1944000"/>
              <a:gd name="connsiteX457" fmla="*/ 1147936 w 1944000"/>
              <a:gd name="connsiteY457" fmla="*/ 351129 h 1944000"/>
              <a:gd name="connsiteX458" fmla="*/ 1127593 w 1944000"/>
              <a:gd name="connsiteY458" fmla="*/ 346684 h 1944000"/>
              <a:gd name="connsiteX459" fmla="*/ 1106614 w 1944000"/>
              <a:gd name="connsiteY459" fmla="*/ 343192 h 1944000"/>
              <a:gd name="connsiteX460" fmla="*/ 1085000 w 1944000"/>
              <a:gd name="connsiteY460" fmla="*/ 339699 h 1944000"/>
              <a:gd name="connsiteX461" fmla="*/ 1063385 w 1944000"/>
              <a:gd name="connsiteY461" fmla="*/ 337159 h 1944000"/>
              <a:gd name="connsiteX462" fmla="*/ 1063385 w 1944000"/>
              <a:gd name="connsiteY462" fmla="*/ 217144 h 1944000"/>
              <a:gd name="connsiteX463" fmla="*/ 972000 w 1944000"/>
              <a:gd name="connsiteY463" fmla="*/ 0 h 1944000"/>
              <a:gd name="connsiteX464" fmla="*/ 1944000 w 1944000"/>
              <a:gd name="connsiteY464" fmla="*/ 972000 h 1944000"/>
              <a:gd name="connsiteX465" fmla="*/ 972000 w 1944000"/>
              <a:gd name="connsiteY465" fmla="*/ 1944000 h 1944000"/>
              <a:gd name="connsiteX466" fmla="*/ 0 w 1944000"/>
              <a:gd name="connsiteY466" fmla="*/ 972000 h 1944000"/>
              <a:gd name="connsiteX467" fmla="*/ 972000 w 1944000"/>
              <a:gd name="connsiteY467" fmla="*/ 0 h 19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</a:cxnLst>
            <a:rect l="l" t="t" r="r" b="b"/>
            <a:pathLst>
              <a:path w="1944000" h="1944000">
                <a:moveTo>
                  <a:pt x="1063385" y="1082014"/>
                </a:moveTo>
                <a:lnTo>
                  <a:pt x="1093900" y="1089952"/>
                </a:lnTo>
                <a:lnTo>
                  <a:pt x="1121871" y="1097572"/>
                </a:lnTo>
                <a:lnTo>
                  <a:pt x="1146982" y="1104557"/>
                </a:lnTo>
                <a:lnTo>
                  <a:pt x="1169550" y="1111542"/>
                </a:lnTo>
                <a:lnTo>
                  <a:pt x="1188940" y="1118209"/>
                </a:lnTo>
                <a:lnTo>
                  <a:pt x="1205469" y="1124559"/>
                </a:lnTo>
                <a:lnTo>
                  <a:pt x="1212779" y="1127734"/>
                </a:lnTo>
                <a:lnTo>
                  <a:pt x="1219137" y="1130592"/>
                </a:lnTo>
                <a:lnTo>
                  <a:pt x="1225176" y="1133449"/>
                </a:lnTo>
                <a:lnTo>
                  <a:pt x="1230262" y="1136307"/>
                </a:lnTo>
                <a:lnTo>
                  <a:pt x="1238526" y="1141704"/>
                </a:lnTo>
                <a:lnTo>
                  <a:pt x="1245837" y="1146784"/>
                </a:lnTo>
                <a:lnTo>
                  <a:pt x="1253148" y="1152499"/>
                </a:lnTo>
                <a:lnTo>
                  <a:pt x="1259823" y="1158532"/>
                </a:lnTo>
                <a:lnTo>
                  <a:pt x="1265862" y="1164564"/>
                </a:lnTo>
                <a:lnTo>
                  <a:pt x="1271266" y="1170914"/>
                </a:lnTo>
                <a:lnTo>
                  <a:pt x="1276351" y="1177582"/>
                </a:lnTo>
                <a:lnTo>
                  <a:pt x="1280801" y="1184567"/>
                </a:lnTo>
                <a:lnTo>
                  <a:pt x="1284934" y="1191234"/>
                </a:lnTo>
                <a:lnTo>
                  <a:pt x="1288112" y="1198537"/>
                </a:lnTo>
                <a:lnTo>
                  <a:pt x="1291291" y="1206157"/>
                </a:lnTo>
                <a:lnTo>
                  <a:pt x="1293516" y="1214094"/>
                </a:lnTo>
                <a:lnTo>
                  <a:pt x="1295423" y="1222032"/>
                </a:lnTo>
                <a:lnTo>
                  <a:pt x="1296694" y="1230287"/>
                </a:lnTo>
                <a:lnTo>
                  <a:pt x="1297330" y="1238859"/>
                </a:lnTo>
                <a:lnTo>
                  <a:pt x="1297648" y="1247432"/>
                </a:lnTo>
                <a:lnTo>
                  <a:pt x="1297330" y="1257275"/>
                </a:lnTo>
                <a:lnTo>
                  <a:pt x="1296377" y="1266800"/>
                </a:lnTo>
                <a:lnTo>
                  <a:pt x="1295105" y="1276007"/>
                </a:lnTo>
                <a:lnTo>
                  <a:pt x="1292880" y="1285215"/>
                </a:lnTo>
                <a:lnTo>
                  <a:pt x="1290019" y="1294422"/>
                </a:lnTo>
                <a:lnTo>
                  <a:pt x="1286841" y="1303312"/>
                </a:lnTo>
                <a:lnTo>
                  <a:pt x="1283344" y="1312202"/>
                </a:lnTo>
                <a:lnTo>
                  <a:pt x="1278576" y="1320775"/>
                </a:lnTo>
                <a:lnTo>
                  <a:pt x="1273808" y="1329347"/>
                </a:lnTo>
                <a:lnTo>
                  <a:pt x="1267769" y="1337602"/>
                </a:lnTo>
                <a:lnTo>
                  <a:pt x="1261412" y="1345857"/>
                </a:lnTo>
                <a:lnTo>
                  <a:pt x="1254737" y="1353795"/>
                </a:lnTo>
                <a:lnTo>
                  <a:pt x="1247426" y="1361732"/>
                </a:lnTo>
                <a:lnTo>
                  <a:pt x="1239162" y="1369670"/>
                </a:lnTo>
                <a:lnTo>
                  <a:pt x="1230580" y="1376655"/>
                </a:lnTo>
                <a:lnTo>
                  <a:pt x="1221362" y="1384275"/>
                </a:lnTo>
                <a:lnTo>
                  <a:pt x="1214051" y="1389672"/>
                </a:lnTo>
                <a:lnTo>
                  <a:pt x="1206422" y="1394435"/>
                </a:lnTo>
                <a:lnTo>
                  <a:pt x="1198476" y="1399515"/>
                </a:lnTo>
                <a:lnTo>
                  <a:pt x="1190211" y="1403960"/>
                </a:lnTo>
                <a:lnTo>
                  <a:pt x="1181311" y="1408087"/>
                </a:lnTo>
                <a:lnTo>
                  <a:pt x="1172411" y="1411897"/>
                </a:lnTo>
                <a:lnTo>
                  <a:pt x="1163193" y="1416025"/>
                </a:lnTo>
                <a:lnTo>
                  <a:pt x="1153340" y="1419517"/>
                </a:lnTo>
                <a:lnTo>
                  <a:pt x="1143486" y="1422692"/>
                </a:lnTo>
                <a:lnTo>
                  <a:pt x="1132997" y="1425867"/>
                </a:lnTo>
                <a:lnTo>
                  <a:pt x="1122189" y="1428407"/>
                </a:lnTo>
                <a:lnTo>
                  <a:pt x="1111064" y="1431265"/>
                </a:lnTo>
                <a:lnTo>
                  <a:pt x="1099621" y="1433487"/>
                </a:lnTo>
                <a:lnTo>
                  <a:pt x="1087860" y="1435392"/>
                </a:lnTo>
                <a:lnTo>
                  <a:pt x="1075782" y="1436980"/>
                </a:lnTo>
                <a:lnTo>
                  <a:pt x="1063385" y="1438567"/>
                </a:lnTo>
                <a:close/>
                <a:moveTo>
                  <a:pt x="880616" y="505752"/>
                </a:moveTo>
                <a:lnTo>
                  <a:pt x="880616" y="814362"/>
                </a:lnTo>
                <a:lnTo>
                  <a:pt x="847241" y="805789"/>
                </a:lnTo>
                <a:lnTo>
                  <a:pt x="820223" y="798804"/>
                </a:lnTo>
                <a:lnTo>
                  <a:pt x="799879" y="793089"/>
                </a:lnTo>
                <a:lnTo>
                  <a:pt x="785894" y="788327"/>
                </a:lnTo>
                <a:lnTo>
                  <a:pt x="771590" y="782929"/>
                </a:lnTo>
                <a:lnTo>
                  <a:pt x="757922" y="776897"/>
                </a:lnTo>
                <a:lnTo>
                  <a:pt x="745843" y="770229"/>
                </a:lnTo>
                <a:lnTo>
                  <a:pt x="739804" y="767054"/>
                </a:lnTo>
                <a:lnTo>
                  <a:pt x="734400" y="763879"/>
                </a:lnTo>
                <a:lnTo>
                  <a:pt x="728679" y="760069"/>
                </a:lnTo>
                <a:lnTo>
                  <a:pt x="723593" y="756577"/>
                </a:lnTo>
                <a:lnTo>
                  <a:pt x="718825" y="752767"/>
                </a:lnTo>
                <a:lnTo>
                  <a:pt x="714057" y="749274"/>
                </a:lnTo>
                <a:lnTo>
                  <a:pt x="709925" y="745464"/>
                </a:lnTo>
                <a:lnTo>
                  <a:pt x="705475" y="741337"/>
                </a:lnTo>
                <a:lnTo>
                  <a:pt x="701979" y="737209"/>
                </a:lnTo>
                <a:lnTo>
                  <a:pt x="698164" y="733082"/>
                </a:lnTo>
                <a:lnTo>
                  <a:pt x="694668" y="728954"/>
                </a:lnTo>
                <a:lnTo>
                  <a:pt x="691807" y="724827"/>
                </a:lnTo>
                <a:lnTo>
                  <a:pt x="688629" y="720699"/>
                </a:lnTo>
                <a:lnTo>
                  <a:pt x="686086" y="716254"/>
                </a:lnTo>
                <a:lnTo>
                  <a:pt x="683543" y="712127"/>
                </a:lnTo>
                <a:lnTo>
                  <a:pt x="681000" y="707682"/>
                </a:lnTo>
                <a:lnTo>
                  <a:pt x="679093" y="703237"/>
                </a:lnTo>
                <a:lnTo>
                  <a:pt x="677186" y="698474"/>
                </a:lnTo>
                <a:lnTo>
                  <a:pt x="675596" y="694347"/>
                </a:lnTo>
                <a:lnTo>
                  <a:pt x="674325" y="689584"/>
                </a:lnTo>
                <a:lnTo>
                  <a:pt x="673053" y="684822"/>
                </a:lnTo>
                <a:lnTo>
                  <a:pt x="671782" y="680059"/>
                </a:lnTo>
                <a:lnTo>
                  <a:pt x="671146" y="675297"/>
                </a:lnTo>
                <a:lnTo>
                  <a:pt x="670511" y="670217"/>
                </a:lnTo>
                <a:lnTo>
                  <a:pt x="670193" y="665137"/>
                </a:lnTo>
                <a:lnTo>
                  <a:pt x="670193" y="660374"/>
                </a:lnTo>
                <a:lnTo>
                  <a:pt x="670511" y="652437"/>
                </a:lnTo>
                <a:lnTo>
                  <a:pt x="671146" y="644499"/>
                </a:lnTo>
                <a:lnTo>
                  <a:pt x="672736" y="636879"/>
                </a:lnTo>
                <a:lnTo>
                  <a:pt x="674643" y="629259"/>
                </a:lnTo>
                <a:lnTo>
                  <a:pt x="676868" y="622274"/>
                </a:lnTo>
                <a:lnTo>
                  <a:pt x="679728" y="614972"/>
                </a:lnTo>
                <a:lnTo>
                  <a:pt x="683225" y="607669"/>
                </a:lnTo>
                <a:lnTo>
                  <a:pt x="687039" y="600684"/>
                </a:lnTo>
                <a:lnTo>
                  <a:pt x="691807" y="593699"/>
                </a:lnTo>
                <a:lnTo>
                  <a:pt x="696575" y="587349"/>
                </a:lnTo>
                <a:lnTo>
                  <a:pt x="702297" y="580682"/>
                </a:lnTo>
                <a:lnTo>
                  <a:pt x="708336" y="574014"/>
                </a:lnTo>
                <a:lnTo>
                  <a:pt x="714693" y="567664"/>
                </a:lnTo>
                <a:lnTo>
                  <a:pt x="722004" y="561632"/>
                </a:lnTo>
                <a:lnTo>
                  <a:pt x="729632" y="555282"/>
                </a:lnTo>
                <a:lnTo>
                  <a:pt x="737897" y="549249"/>
                </a:lnTo>
                <a:lnTo>
                  <a:pt x="743936" y="545122"/>
                </a:lnTo>
                <a:lnTo>
                  <a:pt x="750293" y="540994"/>
                </a:lnTo>
                <a:lnTo>
                  <a:pt x="757286" y="537502"/>
                </a:lnTo>
                <a:lnTo>
                  <a:pt x="764597" y="533692"/>
                </a:lnTo>
                <a:lnTo>
                  <a:pt x="772544" y="530517"/>
                </a:lnTo>
                <a:lnTo>
                  <a:pt x="780490" y="527342"/>
                </a:lnTo>
                <a:lnTo>
                  <a:pt x="789072" y="524167"/>
                </a:lnTo>
                <a:lnTo>
                  <a:pt x="797654" y="521627"/>
                </a:lnTo>
                <a:lnTo>
                  <a:pt x="806872" y="519087"/>
                </a:lnTo>
                <a:lnTo>
                  <a:pt x="816408" y="516229"/>
                </a:lnTo>
                <a:lnTo>
                  <a:pt x="825944" y="514324"/>
                </a:lnTo>
                <a:lnTo>
                  <a:pt x="836116" y="512102"/>
                </a:lnTo>
                <a:lnTo>
                  <a:pt x="846923" y="510514"/>
                </a:lnTo>
                <a:lnTo>
                  <a:pt x="858048" y="508927"/>
                </a:lnTo>
                <a:lnTo>
                  <a:pt x="869173" y="507022"/>
                </a:lnTo>
                <a:close/>
                <a:moveTo>
                  <a:pt x="880616" y="217144"/>
                </a:moveTo>
                <a:lnTo>
                  <a:pt x="880616" y="333984"/>
                </a:lnTo>
                <a:lnTo>
                  <a:pt x="863451" y="335254"/>
                </a:lnTo>
                <a:lnTo>
                  <a:pt x="846287" y="337159"/>
                </a:lnTo>
                <a:lnTo>
                  <a:pt x="829440" y="339382"/>
                </a:lnTo>
                <a:lnTo>
                  <a:pt x="812912" y="341922"/>
                </a:lnTo>
                <a:lnTo>
                  <a:pt x="796701" y="344779"/>
                </a:lnTo>
                <a:lnTo>
                  <a:pt x="780490" y="347954"/>
                </a:lnTo>
                <a:lnTo>
                  <a:pt x="764279" y="351764"/>
                </a:lnTo>
                <a:lnTo>
                  <a:pt x="748386" y="355892"/>
                </a:lnTo>
                <a:lnTo>
                  <a:pt x="726136" y="362242"/>
                </a:lnTo>
                <a:lnTo>
                  <a:pt x="704839" y="368909"/>
                </a:lnTo>
                <a:lnTo>
                  <a:pt x="684814" y="375894"/>
                </a:lnTo>
                <a:lnTo>
                  <a:pt x="666061" y="383197"/>
                </a:lnTo>
                <a:lnTo>
                  <a:pt x="657160" y="387324"/>
                </a:lnTo>
                <a:lnTo>
                  <a:pt x="648260" y="391134"/>
                </a:lnTo>
                <a:lnTo>
                  <a:pt x="639996" y="395262"/>
                </a:lnTo>
                <a:lnTo>
                  <a:pt x="632050" y="399072"/>
                </a:lnTo>
                <a:lnTo>
                  <a:pt x="624103" y="403517"/>
                </a:lnTo>
                <a:lnTo>
                  <a:pt x="616792" y="407644"/>
                </a:lnTo>
                <a:lnTo>
                  <a:pt x="609481" y="412089"/>
                </a:lnTo>
                <a:lnTo>
                  <a:pt x="602806" y="416534"/>
                </a:lnTo>
                <a:lnTo>
                  <a:pt x="593906" y="422567"/>
                </a:lnTo>
                <a:lnTo>
                  <a:pt x="585642" y="428282"/>
                </a:lnTo>
                <a:lnTo>
                  <a:pt x="577060" y="434632"/>
                </a:lnTo>
                <a:lnTo>
                  <a:pt x="569113" y="440982"/>
                </a:lnTo>
                <a:lnTo>
                  <a:pt x="561167" y="447967"/>
                </a:lnTo>
                <a:lnTo>
                  <a:pt x="553538" y="454317"/>
                </a:lnTo>
                <a:lnTo>
                  <a:pt x="545910" y="461302"/>
                </a:lnTo>
                <a:lnTo>
                  <a:pt x="538917" y="468604"/>
                </a:lnTo>
                <a:lnTo>
                  <a:pt x="532241" y="475907"/>
                </a:lnTo>
                <a:lnTo>
                  <a:pt x="525249" y="483527"/>
                </a:lnTo>
                <a:lnTo>
                  <a:pt x="518891" y="491464"/>
                </a:lnTo>
                <a:lnTo>
                  <a:pt x="512534" y="499402"/>
                </a:lnTo>
                <a:lnTo>
                  <a:pt x="506813" y="507022"/>
                </a:lnTo>
                <a:lnTo>
                  <a:pt x="501091" y="515277"/>
                </a:lnTo>
                <a:lnTo>
                  <a:pt x="495370" y="523849"/>
                </a:lnTo>
                <a:lnTo>
                  <a:pt x="490284" y="532422"/>
                </a:lnTo>
                <a:lnTo>
                  <a:pt x="485198" y="541312"/>
                </a:lnTo>
                <a:lnTo>
                  <a:pt x="480430" y="550202"/>
                </a:lnTo>
                <a:lnTo>
                  <a:pt x="475980" y="559092"/>
                </a:lnTo>
                <a:lnTo>
                  <a:pt x="472166" y="568299"/>
                </a:lnTo>
                <a:lnTo>
                  <a:pt x="468352" y="577507"/>
                </a:lnTo>
                <a:lnTo>
                  <a:pt x="464855" y="586714"/>
                </a:lnTo>
                <a:lnTo>
                  <a:pt x="461994" y="596239"/>
                </a:lnTo>
                <a:lnTo>
                  <a:pt x="459134" y="605764"/>
                </a:lnTo>
                <a:lnTo>
                  <a:pt x="456591" y="615289"/>
                </a:lnTo>
                <a:lnTo>
                  <a:pt x="454684" y="624814"/>
                </a:lnTo>
                <a:lnTo>
                  <a:pt x="453094" y="634657"/>
                </a:lnTo>
                <a:lnTo>
                  <a:pt x="451187" y="644182"/>
                </a:lnTo>
                <a:lnTo>
                  <a:pt x="450234" y="654024"/>
                </a:lnTo>
                <a:lnTo>
                  <a:pt x="449280" y="664184"/>
                </a:lnTo>
                <a:lnTo>
                  <a:pt x="448962" y="674344"/>
                </a:lnTo>
                <a:lnTo>
                  <a:pt x="448644" y="684822"/>
                </a:lnTo>
                <a:lnTo>
                  <a:pt x="448962" y="695934"/>
                </a:lnTo>
                <a:lnTo>
                  <a:pt x="449598" y="706729"/>
                </a:lnTo>
                <a:lnTo>
                  <a:pt x="450552" y="717842"/>
                </a:lnTo>
                <a:lnTo>
                  <a:pt x="452141" y="728637"/>
                </a:lnTo>
                <a:lnTo>
                  <a:pt x="453730" y="739432"/>
                </a:lnTo>
                <a:lnTo>
                  <a:pt x="455955" y="749909"/>
                </a:lnTo>
                <a:lnTo>
                  <a:pt x="458180" y="760387"/>
                </a:lnTo>
                <a:lnTo>
                  <a:pt x="461359" y="770547"/>
                </a:lnTo>
                <a:lnTo>
                  <a:pt x="464537" y="781024"/>
                </a:lnTo>
                <a:lnTo>
                  <a:pt x="468352" y="791184"/>
                </a:lnTo>
                <a:lnTo>
                  <a:pt x="472484" y="801027"/>
                </a:lnTo>
                <a:lnTo>
                  <a:pt x="476934" y="810869"/>
                </a:lnTo>
                <a:lnTo>
                  <a:pt x="482020" y="820712"/>
                </a:lnTo>
                <a:lnTo>
                  <a:pt x="487423" y="830237"/>
                </a:lnTo>
                <a:lnTo>
                  <a:pt x="492827" y="839762"/>
                </a:lnTo>
                <a:lnTo>
                  <a:pt x="498866" y="848969"/>
                </a:lnTo>
                <a:lnTo>
                  <a:pt x="505541" y="858177"/>
                </a:lnTo>
                <a:lnTo>
                  <a:pt x="512216" y="867067"/>
                </a:lnTo>
                <a:lnTo>
                  <a:pt x="519527" y="875957"/>
                </a:lnTo>
                <a:lnTo>
                  <a:pt x="527156" y="884212"/>
                </a:lnTo>
                <a:lnTo>
                  <a:pt x="535102" y="892467"/>
                </a:lnTo>
                <a:lnTo>
                  <a:pt x="543367" y="900404"/>
                </a:lnTo>
                <a:lnTo>
                  <a:pt x="551949" y="908024"/>
                </a:lnTo>
                <a:lnTo>
                  <a:pt x="561167" y="915644"/>
                </a:lnTo>
                <a:lnTo>
                  <a:pt x="570385" y="922947"/>
                </a:lnTo>
                <a:lnTo>
                  <a:pt x="580238" y="929932"/>
                </a:lnTo>
                <a:lnTo>
                  <a:pt x="590410" y="936282"/>
                </a:lnTo>
                <a:lnTo>
                  <a:pt x="600899" y="942632"/>
                </a:lnTo>
                <a:lnTo>
                  <a:pt x="611706" y="948982"/>
                </a:lnTo>
                <a:lnTo>
                  <a:pt x="623149" y="954697"/>
                </a:lnTo>
                <a:lnTo>
                  <a:pt x="634592" y="960412"/>
                </a:lnTo>
                <a:lnTo>
                  <a:pt x="646671" y="966127"/>
                </a:lnTo>
                <a:lnTo>
                  <a:pt x="666378" y="974064"/>
                </a:lnTo>
                <a:lnTo>
                  <a:pt x="688629" y="982637"/>
                </a:lnTo>
                <a:lnTo>
                  <a:pt x="713739" y="991209"/>
                </a:lnTo>
                <a:lnTo>
                  <a:pt x="741711" y="1000099"/>
                </a:lnTo>
                <a:lnTo>
                  <a:pt x="772544" y="1009307"/>
                </a:lnTo>
                <a:lnTo>
                  <a:pt x="805919" y="1018514"/>
                </a:lnTo>
                <a:lnTo>
                  <a:pt x="841837" y="1028357"/>
                </a:lnTo>
                <a:lnTo>
                  <a:pt x="880616" y="1038199"/>
                </a:lnTo>
                <a:lnTo>
                  <a:pt x="880616" y="1433487"/>
                </a:lnTo>
                <a:lnTo>
                  <a:pt x="870444" y="1431582"/>
                </a:lnTo>
                <a:lnTo>
                  <a:pt x="860591" y="1429042"/>
                </a:lnTo>
                <a:lnTo>
                  <a:pt x="850737" y="1426820"/>
                </a:lnTo>
                <a:lnTo>
                  <a:pt x="841519" y="1424280"/>
                </a:lnTo>
                <a:lnTo>
                  <a:pt x="831983" y="1421422"/>
                </a:lnTo>
                <a:lnTo>
                  <a:pt x="823083" y="1418247"/>
                </a:lnTo>
                <a:lnTo>
                  <a:pt x="814183" y="1415072"/>
                </a:lnTo>
                <a:lnTo>
                  <a:pt x="805283" y="1411580"/>
                </a:lnTo>
                <a:lnTo>
                  <a:pt x="796701" y="1408087"/>
                </a:lnTo>
                <a:lnTo>
                  <a:pt x="788437" y="1404277"/>
                </a:lnTo>
                <a:lnTo>
                  <a:pt x="780490" y="1400150"/>
                </a:lnTo>
                <a:lnTo>
                  <a:pt x="772544" y="1396022"/>
                </a:lnTo>
                <a:lnTo>
                  <a:pt x="764915" y="1391260"/>
                </a:lnTo>
                <a:lnTo>
                  <a:pt x="757604" y="1386815"/>
                </a:lnTo>
                <a:lnTo>
                  <a:pt x="750293" y="1381735"/>
                </a:lnTo>
                <a:lnTo>
                  <a:pt x="743618" y="1376655"/>
                </a:lnTo>
                <a:lnTo>
                  <a:pt x="732811" y="1368082"/>
                </a:lnTo>
                <a:lnTo>
                  <a:pt x="722640" y="1359192"/>
                </a:lnTo>
                <a:lnTo>
                  <a:pt x="713104" y="1349985"/>
                </a:lnTo>
                <a:lnTo>
                  <a:pt x="704204" y="1340142"/>
                </a:lnTo>
                <a:lnTo>
                  <a:pt x="695621" y="1329982"/>
                </a:lnTo>
                <a:lnTo>
                  <a:pt x="687675" y="1319187"/>
                </a:lnTo>
                <a:lnTo>
                  <a:pt x="680046" y="1308075"/>
                </a:lnTo>
                <a:lnTo>
                  <a:pt x="673371" y="1296327"/>
                </a:lnTo>
                <a:lnTo>
                  <a:pt x="667014" y="1284262"/>
                </a:lnTo>
                <a:lnTo>
                  <a:pt x="660975" y="1271562"/>
                </a:lnTo>
                <a:lnTo>
                  <a:pt x="655889" y="1258862"/>
                </a:lnTo>
                <a:lnTo>
                  <a:pt x="651121" y="1245209"/>
                </a:lnTo>
                <a:lnTo>
                  <a:pt x="646989" y="1231557"/>
                </a:lnTo>
                <a:lnTo>
                  <a:pt x="642857" y="1217269"/>
                </a:lnTo>
                <a:lnTo>
                  <a:pt x="639996" y="1202664"/>
                </a:lnTo>
                <a:lnTo>
                  <a:pt x="637453" y="1187424"/>
                </a:lnTo>
                <a:lnTo>
                  <a:pt x="410819" y="1219492"/>
                </a:lnTo>
                <a:lnTo>
                  <a:pt x="413044" y="1231557"/>
                </a:lnTo>
                <a:lnTo>
                  <a:pt x="415587" y="1243304"/>
                </a:lnTo>
                <a:lnTo>
                  <a:pt x="418766" y="1255370"/>
                </a:lnTo>
                <a:lnTo>
                  <a:pt x="421626" y="1266800"/>
                </a:lnTo>
                <a:lnTo>
                  <a:pt x="424805" y="1278230"/>
                </a:lnTo>
                <a:lnTo>
                  <a:pt x="428619" y="1289660"/>
                </a:lnTo>
                <a:lnTo>
                  <a:pt x="432116" y="1300455"/>
                </a:lnTo>
                <a:lnTo>
                  <a:pt x="435930" y="1311250"/>
                </a:lnTo>
                <a:lnTo>
                  <a:pt x="440062" y="1321727"/>
                </a:lnTo>
                <a:lnTo>
                  <a:pt x="444512" y="1332205"/>
                </a:lnTo>
                <a:lnTo>
                  <a:pt x="448644" y="1342682"/>
                </a:lnTo>
                <a:lnTo>
                  <a:pt x="453412" y="1352525"/>
                </a:lnTo>
                <a:lnTo>
                  <a:pt x="458180" y="1362367"/>
                </a:lnTo>
                <a:lnTo>
                  <a:pt x="463266" y="1372210"/>
                </a:lnTo>
                <a:lnTo>
                  <a:pt x="468352" y="1381735"/>
                </a:lnTo>
                <a:lnTo>
                  <a:pt x="473755" y="1390942"/>
                </a:lnTo>
                <a:lnTo>
                  <a:pt x="479477" y="1399832"/>
                </a:lnTo>
                <a:lnTo>
                  <a:pt x="485198" y="1409040"/>
                </a:lnTo>
                <a:lnTo>
                  <a:pt x="491238" y="1417612"/>
                </a:lnTo>
                <a:lnTo>
                  <a:pt x="497595" y="1426185"/>
                </a:lnTo>
                <a:lnTo>
                  <a:pt x="503634" y="1434757"/>
                </a:lnTo>
                <a:lnTo>
                  <a:pt x="510309" y="1442695"/>
                </a:lnTo>
                <a:lnTo>
                  <a:pt x="517302" y="1450950"/>
                </a:lnTo>
                <a:lnTo>
                  <a:pt x="524295" y="1458570"/>
                </a:lnTo>
                <a:lnTo>
                  <a:pt x="531288" y="1466190"/>
                </a:lnTo>
                <a:lnTo>
                  <a:pt x="538599" y="1473492"/>
                </a:lnTo>
                <a:lnTo>
                  <a:pt x="546227" y="1480795"/>
                </a:lnTo>
                <a:lnTo>
                  <a:pt x="553856" y="1487780"/>
                </a:lnTo>
                <a:lnTo>
                  <a:pt x="561802" y="1494765"/>
                </a:lnTo>
                <a:lnTo>
                  <a:pt x="570067" y="1501750"/>
                </a:lnTo>
                <a:lnTo>
                  <a:pt x="578331" y="1507782"/>
                </a:lnTo>
                <a:lnTo>
                  <a:pt x="586913" y="1514132"/>
                </a:lnTo>
                <a:lnTo>
                  <a:pt x="600581" y="1523657"/>
                </a:lnTo>
                <a:lnTo>
                  <a:pt x="615203" y="1532865"/>
                </a:lnTo>
                <a:lnTo>
                  <a:pt x="630142" y="1541437"/>
                </a:lnTo>
                <a:lnTo>
                  <a:pt x="645717" y="1549375"/>
                </a:lnTo>
                <a:lnTo>
                  <a:pt x="661928" y="1556995"/>
                </a:lnTo>
                <a:lnTo>
                  <a:pt x="678775" y="1563980"/>
                </a:lnTo>
                <a:lnTo>
                  <a:pt x="696257" y="1570647"/>
                </a:lnTo>
                <a:lnTo>
                  <a:pt x="714375" y="1576680"/>
                </a:lnTo>
                <a:lnTo>
                  <a:pt x="733129" y="1582395"/>
                </a:lnTo>
                <a:lnTo>
                  <a:pt x="752518" y="1587475"/>
                </a:lnTo>
                <a:lnTo>
                  <a:pt x="772544" y="1592237"/>
                </a:lnTo>
                <a:lnTo>
                  <a:pt x="792887" y="1596365"/>
                </a:lnTo>
                <a:lnTo>
                  <a:pt x="814183" y="1600175"/>
                </a:lnTo>
                <a:lnTo>
                  <a:pt x="835480" y="1603350"/>
                </a:lnTo>
                <a:lnTo>
                  <a:pt x="858048" y="1606525"/>
                </a:lnTo>
                <a:lnTo>
                  <a:pt x="880616" y="1608747"/>
                </a:lnTo>
                <a:lnTo>
                  <a:pt x="880616" y="1726857"/>
                </a:lnTo>
                <a:lnTo>
                  <a:pt x="1063385" y="1726857"/>
                </a:lnTo>
                <a:lnTo>
                  <a:pt x="1063385" y="1610652"/>
                </a:lnTo>
                <a:lnTo>
                  <a:pt x="1077371" y="1609382"/>
                </a:lnTo>
                <a:lnTo>
                  <a:pt x="1091675" y="1607795"/>
                </a:lnTo>
                <a:lnTo>
                  <a:pt x="1105661" y="1606207"/>
                </a:lnTo>
                <a:lnTo>
                  <a:pt x="1119329" y="1603985"/>
                </a:lnTo>
                <a:lnTo>
                  <a:pt x="1133314" y="1602080"/>
                </a:lnTo>
                <a:lnTo>
                  <a:pt x="1146665" y="1599857"/>
                </a:lnTo>
                <a:lnTo>
                  <a:pt x="1160015" y="1597317"/>
                </a:lnTo>
                <a:lnTo>
                  <a:pt x="1173047" y="1594142"/>
                </a:lnTo>
                <a:lnTo>
                  <a:pt x="1186397" y="1591285"/>
                </a:lnTo>
                <a:lnTo>
                  <a:pt x="1199111" y="1587792"/>
                </a:lnTo>
                <a:lnTo>
                  <a:pt x="1212144" y="1584300"/>
                </a:lnTo>
                <a:lnTo>
                  <a:pt x="1224540" y="1580807"/>
                </a:lnTo>
                <a:lnTo>
                  <a:pt x="1236937" y="1576680"/>
                </a:lnTo>
                <a:lnTo>
                  <a:pt x="1249333" y="1572552"/>
                </a:lnTo>
                <a:lnTo>
                  <a:pt x="1261412" y="1567790"/>
                </a:lnTo>
                <a:lnTo>
                  <a:pt x="1273491" y="1563345"/>
                </a:lnTo>
                <a:lnTo>
                  <a:pt x="1288748" y="1556995"/>
                </a:lnTo>
                <a:lnTo>
                  <a:pt x="1304005" y="1550010"/>
                </a:lnTo>
                <a:lnTo>
                  <a:pt x="1318627" y="1543025"/>
                </a:lnTo>
                <a:lnTo>
                  <a:pt x="1332613" y="1535722"/>
                </a:lnTo>
                <a:lnTo>
                  <a:pt x="1346598" y="1528102"/>
                </a:lnTo>
                <a:lnTo>
                  <a:pt x="1359631" y="1519847"/>
                </a:lnTo>
                <a:lnTo>
                  <a:pt x="1372345" y="1511592"/>
                </a:lnTo>
                <a:lnTo>
                  <a:pt x="1384742" y="1502702"/>
                </a:lnTo>
                <a:lnTo>
                  <a:pt x="1396185" y="1493812"/>
                </a:lnTo>
                <a:lnTo>
                  <a:pt x="1407945" y="1484287"/>
                </a:lnTo>
                <a:lnTo>
                  <a:pt x="1418753" y="1474762"/>
                </a:lnTo>
                <a:lnTo>
                  <a:pt x="1429242" y="1464602"/>
                </a:lnTo>
                <a:lnTo>
                  <a:pt x="1439096" y="1454125"/>
                </a:lnTo>
                <a:lnTo>
                  <a:pt x="1448631" y="1443647"/>
                </a:lnTo>
                <a:lnTo>
                  <a:pt x="1457531" y="1432535"/>
                </a:lnTo>
                <a:lnTo>
                  <a:pt x="1466114" y="1421422"/>
                </a:lnTo>
                <a:lnTo>
                  <a:pt x="1474378" y="1409675"/>
                </a:lnTo>
                <a:lnTo>
                  <a:pt x="1482007" y="1398245"/>
                </a:lnTo>
                <a:lnTo>
                  <a:pt x="1489000" y="1386497"/>
                </a:lnTo>
                <a:lnTo>
                  <a:pt x="1495675" y="1374432"/>
                </a:lnTo>
                <a:lnTo>
                  <a:pt x="1501396" y="1362685"/>
                </a:lnTo>
                <a:lnTo>
                  <a:pt x="1507118" y="1350620"/>
                </a:lnTo>
                <a:lnTo>
                  <a:pt x="1512203" y="1338555"/>
                </a:lnTo>
                <a:lnTo>
                  <a:pt x="1516335" y="1326490"/>
                </a:lnTo>
                <a:lnTo>
                  <a:pt x="1520468" y="1314107"/>
                </a:lnTo>
                <a:lnTo>
                  <a:pt x="1523964" y="1301725"/>
                </a:lnTo>
                <a:lnTo>
                  <a:pt x="1526507" y="1289025"/>
                </a:lnTo>
                <a:lnTo>
                  <a:pt x="1528732" y="1276642"/>
                </a:lnTo>
                <a:lnTo>
                  <a:pt x="1530957" y="1263942"/>
                </a:lnTo>
                <a:lnTo>
                  <a:pt x="1532228" y="1251242"/>
                </a:lnTo>
                <a:lnTo>
                  <a:pt x="1532864" y="1238542"/>
                </a:lnTo>
                <a:lnTo>
                  <a:pt x="1533182" y="1225207"/>
                </a:lnTo>
                <a:lnTo>
                  <a:pt x="1533182" y="1212189"/>
                </a:lnTo>
                <a:lnTo>
                  <a:pt x="1532546" y="1199172"/>
                </a:lnTo>
                <a:lnTo>
                  <a:pt x="1531275" y="1186789"/>
                </a:lnTo>
                <a:lnTo>
                  <a:pt x="1530003" y="1174407"/>
                </a:lnTo>
                <a:lnTo>
                  <a:pt x="1527778" y="1162342"/>
                </a:lnTo>
                <a:lnTo>
                  <a:pt x="1525553" y="1150594"/>
                </a:lnTo>
                <a:lnTo>
                  <a:pt x="1522693" y="1138847"/>
                </a:lnTo>
                <a:lnTo>
                  <a:pt x="1519514" y="1127734"/>
                </a:lnTo>
                <a:lnTo>
                  <a:pt x="1516018" y="1116939"/>
                </a:lnTo>
                <a:lnTo>
                  <a:pt x="1511885" y="1106144"/>
                </a:lnTo>
                <a:lnTo>
                  <a:pt x="1507435" y="1095349"/>
                </a:lnTo>
                <a:lnTo>
                  <a:pt x="1502350" y="1085189"/>
                </a:lnTo>
                <a:lnTo>
                  <a:pt x="1496946" y="1075347"/>
                </a:lnTo>
                <a:lnTo>
                  <a:pt x="1491225" y="1065822"/>
                </a:lnTo>
                <a:lnTo>
                  <a:pt x="1485185" y="1056614"/>
                </a:lnTo>
                <a:lnTo>
                  <a:pt x="1478510" y="1047407"/>
                </a:lnTo>
                <a:lnTo>
                  <a:pt x="1471517" y="1038517"/>
                </a:lnTo>
                <a:lnTo>
                  <a:pt x="1463889" y="1029944"/>
                </a:lnTo>
                <a:lnTo>
                  <a:pt x="1456260" y="1021689"/>
                </a:lnTo>
                <a:lnTo>
                  <a:pt x="1448314" y="1013752"/>
                </a:lnTo>
                <a:lnTo>
                  <a:pt x="1440049" y="1005814"/>
                </a:lnTo>
                <a:lnTo>
                  <a:pt x="1431467" y="998512"/>
                </a:lnTo>
                <a:lnTo>
                  <a:pt x="1422567" y="991527"/>
                </a:lnTo>
                <a:lnTo>
                  <a:pt x="1413349" y="984542"/>
                </a:lnTo>
                <a:lnTo>
                  <a:pt x="1403813" y="977557"/>
                </a:lnTo>
                <a:lnTo>
                  <a:pt x="1393959" y="971207"/>
                </a:lnTo>
                <a:lnTo>
                  <a:pt x="1383788" y="965174"/>
                </a:lnTo>
                <a:lnTo>
                  <a:pt x="1373299" y="959142"/>
                </a:lnTo>
                <a:lnTo>
                  <a:pt x="1362491" y="953427"/>
                </a:lnTo>
                <a:lnTo>
                  <a:pt x="1351048" y="948347"/>
                </a:lnTo>
                <a:lnTo>
                  <a:pt x="1339605" y="942949"/>
                </a:lnTo>
                <a:lnTo>
                  <a:pt x="1327845" y="937869"/>
                </a:lnTo>
                <a:lnTo>
                  <a:pt x="1305912" y="930249"/>
                </a:lnTo>
                <a:lnTo>
                  <a:pt x="1280801" y="921677"/>
                </a:lnTo>
                <a:lnTo>
                  <a:pt x="1252512" y="912469"/>
                </a:lnTo>
                <a:lnTo>
                  <a:pt x="1221362" y="902627"/>
                </a:lnTo>
                <a:lnTo>
                  <a:pt x="1186397" y="892784"/>
                </a:lnTo>
                <a:lnTo>
                  <a:pt x="1148572" y="882307"/>
                </a:lnTo>
                <a:lnTo>
                  <a:pt x="1107568" y="871512"/>
                </a:lnTo>
                <a:lnTo>
                  <a:pt x="1063385" y="860399"/>
                </a:lnTo>
                <a:lnTo>
                  <a:pt x="1063385" y="511149"/>
                </a:lnTo>
                <a:lnTo>
                  <a:pt x="1078960" y="514642"/>
                </a:lnTo>
                <a:lnTo>
                  <a:pt x="1093582" y="518769"/>
                </a:lnTo>
                <a:lnTo>
                  <a:pt x="1108204" y="523214"/>
                </a:lnTo>
                <a:lnTo>
                  <a:pt x="1121554" y="528612"/>
                </a:lnTo>
                <a:lnTo>
                  <a:pt x="1128229" y="531469"/>
                </a:lnTo>
                <a:lnTo>
                  <a:pt x="1134904" y="534644"/>
                </a:lnTo>
                <a:lnTo>
                  <a:pt x="1141261" y="537502"/>
                </a:lnTo>
                <a:lnTo>
                  <a:pt x="1146982" y="540677"/>
                </a:lnTo>
                <a:lnTo>
                  <a:pt x="1153022" y="544169"/>
                </a:lnTo>
                <a:lnTo>
                  <a:pt x="1159061" y="547662"/>
                </a:lnTo>
                <a:lnTo>
                  <a:pt x="1164465" y="551154"/>
                </a:lnTo>
                <a:lnTo>
                  <a:pt x="1169868" y="555282"/>
                </a:lnTo>
                <a:lnTo>
                  <a:pt x="1178768" y="561949"/>
                </a:lnTo>
                <a:lnTo>
                  <a:pt x="1187351" y="568934"/>
                </a:lnTo>
                <a:lnTo>
                  <a:pt x="1195297" y="576554"/>
                </a:lnTo>
                <a:lnTo>
                  <a:pt x="1202926" y="584174"/>
                </a:lnTo>
                <a:lnTo>
                  <a:pt x="1209919" y="592429"/>
                </a:lnTo>
                <a:lnTo>
                  <a:pt x="1216594" y="601002"/>
                </a:lnTo>
                <a:lnTo>
                  <a:pt x="1222633" y="609574"/>
                </a:lnTo>
                <a:lnTo>
                  <a:pt x="1228355" y="618782"/>
                </a:lnTo>
                <a:lnTo>
                  <a:pt x="1233758" y="627989"/>
                </a:lnTo>
                <a:lnTo>
                  <a:pt x="1238844" y="637832"/>
                </a:lnTo>
                <a:lnTo>
                  <a:pt x="1242976" y="647674"/>
                </a:lnTo>
                <a:lnTo>
                  <a:pt x="1247108" y="658469"/>
                </a:lnTo>
                <a:lnTo>
                  <a:pt x="1250287" y="668947"/>
                </a:lnTo>
                <a:lnTo>
                  <a:pt x="1253465" y="680059"/>
                </a:lnTo>
                <a:lnTo>
                  <a:pt x="1256326" y="691172"/>
                </a:lnTo>
                <a:lnTo>
                  <a:pt x="1258233" y="702919"/>
                </a:lnTo>
                <a:lnTo>
                  <a:pt x="1482324" y="675297"/>
                </a:lnTo>
                <a:lnTo>
                  <a:pt x="1479464" y="660692"/>
                </a:lnTo>
                <a:lnTo>
                  <a:pt x="1475967" y="646087"/>
                </a:lnTo>
                <a:lnTo>
                  <a:pt x="1472789" y="632434"/>
                </a:lnTo>
                <a:lnTo>
                  <a:pt x="1469292" y="618782"/>
                </a:lnTo>
                <a:lnTo>
                  <a:pt x="1465160" y="605764"/>
                </a:lnTo>
                <a:lnTo>
                  <a:pt x="1461028" y="592747"/>
                </a:lnTo>
                <a:lnTo>
                  <a:pt x="1456260" y="580364"/>
                </a:lnTo>
                <a:lnTo>
                  <a:pt x="1451810" y="568299"/>
                </a:lnTo>
                <a:lnTo>
                  <a:pt x="1446406" y="556552"/>
                </a:lnTo>
                <a:lnTo>
                  <a:pt x="1441321" y="545439"/>
                </a:lnTo>
                <a:lnTo>
                  <a:pt x="1435599" y="534644"/>
                </a:lnTo>
                <a:lnTo>
                  <a:pt x="1429560" y="523532"/>
                </a:lnTo>
                <a:lnTo>
                  <a:pt x="1423838" y="513689"/>
                </a:lnTo>
                <a:lnTo>
                  <a:pt x="1417163" y="503847"/>
                </a:lnTo>
                <a:lnTo>
                  <a:pt x="1410488" y="494322"/>
                </a:lnTo>
                <a:lnTo>
                  <a:pt x="1403177" y="485432"/>
                </a:lnTo>
                <a:lnTo>
                  <a:pt x="1395867" y="476542"/>
                </a:lnTo>
                <a:lnTo>
                  <a:pt x="1388238" y="467969"/>
                </a:lnTo>
                <a:lnTo>
                  <a:pt x="1379974" y="459714"/>
                </a:lnTo>
                <a:lnTo>
                  <a:pt x="1371074" y="451459"/>
                </a:lnTo>
                <a:lnTo>
                  <a:pt x="1361538" y="443522"/>
                </a:lnTo>
                <a:lnTo>
                  <a:pt x="1351366" y="435902"/>
                </a:lnTo>
                <a:lnTo>
                  <a:pt x="1341195" y="428599"/>
                </a:lnTo>
                <a:lnTo>
                  <a:pt x="1330388" y="421614"/>
                </a:lnTo>
                <a:lnTo>
                  <a:pt x="1319262" y="414629"/>
                </a:lnTo>
                <a:lnTo>
                  <a:pt x="1307184" y="407962"/>
                </a:lnTo>
                <a:lnTo>
                  <a:pt x="1294787" y="401294"/>
                </a:lnTo>
                <a:lnTo>
                  <a:pt x="1282073" y="395262"/>
                </a:lnTo>
                <a:lnTo>
                  <a:pt x="1268723" y="389229"/>
                </a:lnTo>
                <a:lnTo>
                  <a:pt x="1254737" y="383197"/>
                </a:lnTo>
                <a:lnTo>
                  <a:pt x="1240751" y="378117"/>
                </a:lnTo>
                <a:lnTo>
                  <a:pt x="1225812" y="372402"/>
                </a:lnTo>
                <a:lnTo>
                  <a:pt x="1207058" y="366369"/>
                </a:lnTo>
                <a:lnTo>
                  <a:pt x="1187986" y="360972"/>
                </a:lnTo>
                <a:lnTo>
                  <a:pt x="1168279" y="355574"/>
                </a:lnTo>
                <a:lnTo>
                  <a:pt x="1147936" y="351129"/>
                </a:lnTo>
                <a:lnTo>
                  <a:pt x="1127593" y="346684"/>
                </a:lnTo>
                <a:lnTo>
                  <a:pt x="1106614" y="343192"/>
                </a:lnTo>
                <a:lnTo>
                  <a:pt x="1085000" y="339699"/>
                </a:lnTo>
                <a:lnTo>
                  <a:pt x="1063385" y="337159"/>
                </a:lnTo>
                <a:lnTo>
                  <a:pt x="1063385" y="217144"/>
                </a:lnTo>
                <a:close/>
                <a:moveTo>
                  <a:pt x="972000" y="0"/>
                </a:moveTo>
                <a:cubicBezTo>
                  <a:pt x="1508821" y="0"/>
                  <a:pt x="1944000" y="435179"/>
                  <a:pt x="1944000" y="972000"/>
                </a:cubicBezTo>
                <a:cubicBezTo>
                  <a:pt x="1944000" y="1508821"/>
                  <a:pt x="1508821" y="1944000"/>
                  <a:pt x="972000" y="1944000"/>
                </a:cubicBezTo>
                <a:cubicBezTo>
                  <a:pt x="435179" y="1944000"/>
                  <a:pt x="0" y="1508821"/>
                  <a:pt x="0" y="972000"/>
                </a:cubicBezTo>
                <a:cubicBezTo>
                  <a:pt x="0" y="435179"/>
                  <a:pt x="435179" y="0"/>
                  <a:pt x="972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" name="KSO_Shape"/>
          <p:cNvSpPr>
            <a:spLocks/>
          </p:cNvSpPr>
          <p:nvPr/>
        </p:nvSpPr>
        <p:spPr bwMode="auto">
          <a:xfrm>
            <a:off x="3754199" y="3576675"/>
            <a:ext cx="517292" cy="445733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5" name="KSO_Shape"/>
          <p:cNvSpPr>
            <a:spLocks/>
          </p:cNvSpPr>
          <p:nvPr/>
        </p:nvSpPr>
        <p:spPr bwMode="auto">
          <a:xfrm>
            <a:off x="3075271" y="2465166"/>
            <a:ext cx="636562" cy="637624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8" name="KSO_Shape"/>
          <p:cNvSpPr>
            <a:spLocks/>
          </p:cNvSpPr>
          <p:nvPr/>
        </p:nvSpPr>
        <p:spPr bwMode="auto">
          <a:xfrm>
            <a:off x="251520" y="138559"/>
            <a:ext cx="310764" cy="26466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1279296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0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49" grpId="0"/>
      <p:bldP spid="50" grpId="0"/>
      <p:bldP spid="51" grpId="0"/>
      <p:bldP spid="52" grpId="0"/>
      <p:bldP spid="53" grpId="0"/>
      <p:bldP spid="54" grpId="0"/>
      <p:bldP spid="23" grpId="0" animBg="1"/>
      <p:bldP spid="25" grpId="0" animBg="1"/>
      <p:bldP spid="26" grpId="0" animBg="1"/>
      <p:bldP spid="29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70" grpId="0" animBg="1"/>
      <p:bldP spid="71" grpId="0" animBg="1"/>
      <p:bldP spid="7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5"/>
          <p:cNvSpPr/>
          <p:nvPr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solidFill>
            <a:srgbClr val="1F4E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9"/>
          <p:cNvSpPr txBox="1"/>
          <p:nvPr/>
        </p:nvSpPr>
        <p:spPr>
          <a:xfrm>
            <a:off x="2851151" y="2944120"/>
            <a:ext cx="344170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我们怎么做</a:t>
            </a:r>
            <a:endParaRPr lang="zh-CN" altLang="en-US" sz="36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Freeform 5"/>
          <p:cNvSpPr>
            <a:spLocks/>
          </p:cNvSpPr>
          <p:nvPr/>
        </p:nvSpPr>
        <p:spPr bwMode="auto">
          <a:xfrm>
            <a:off x="3901440" y="1607124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文本框 9"/>
          <p:cNvSpPr txBox="1"/>
          <p:nvPr/>
        </p:nvSpPr>
        <p:spPr>
          <a:xfrm>
            <a:off x="4184787" y="364005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产品概述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4184786" y="3864323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产品形式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文本框 9"/>
          <p:cNvSpPr txBox="1"/>
          <p:nvPr/>
        </p:nvSpPr>
        <p:spPr>
          <a:xfrm>
            <a:off x="4184787" y="408858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网络营销方案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4184786" y="431285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底面推广计划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文本框 9"/>
          <p:cNvSpPr txBox="1"/>
          <p:nvPr/>
        </p:nvSpPr>
        <p:spPr>
          <a:xfrm>
            <a:off x="4184786" y="4538750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代理推广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文本框 9"/>
          <p:cNvSpPr txBox="1"/>
          <p:nvPr/>
        </p:nvSpPr>
        <p:spPr>
          <a:xfrm>
            <a:off x="4184786" y="475477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利润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KSO_Shape"/>
          <p:cNvSpPr>
            <a:spLocks/>
          </p:cNvSpPr>
          <p:nvPr/>
        </p:nvSpPr>
        <p:spPr bwMode="auto">
          <a:xfrm>
            <a:off x="4195719" y="1834428"/>
            <a:ext cx="752562" cy="74503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4410300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/>
      <p:bldP spid="20" grpId="0" animBg="1"/>
      <p:bldP spid="21" grpId="0"/>
      <p:bldP spid="22" grpId="0"/>
      <p:bldP spid="23" grpId="0"/>
      <p:bldP spid="24" grpId="0"/>
      <p:bldP spid="26" grpId="0"/>
      <p:bldP spid="27" grpId="0"/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产品概述</a:t>
            </a:r>
            <a:endParaRPr lang="zh-CN" altLang="en-US" dirty="0"/>
          </a:p>
        </p:txBody>
      </p:sp>
      <p:sp>
        <p:nvSpPr>
          <p:cNvPr id="63" name="矩形 21"/>
          <p:cNvSpPr/>
          <p:nvPr/>
        </p:nvSpPr>
        <p:spPr>
          <a:xfrm>
            <a:off x="2567237" y="1129409"/>
            <a:ext cx="5861616" cy="989120"/>
          </a:xfrm>
          <a:custGeom>
            <a:avLst/>
            <a:gdLst/>
            <a:ahLst/>
            <a:cxnLst/>
            <a:rect l="l" t="t" r="r" b="b"/>
            <a:pathLst>
              <a:path w="7085181" h="1244248">
                <a:moveTo>
                  <a:pt x="333395" y="0"/>
                </a:moveTo>
                <a:lnTo>
                  <a:pt x="7085181" y="0"/>
                </a:lnTo>
                <a:lnTo>
                  <a:pt x="6751786" y="1244248"/>
                </a:lnTo>
                <a:lnTo>
                  <a:pt x="0" y="124424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3"/>
          <p:cNvSpPr/>
          <p:nvPr/>
        </p:nvSpPr>
        <p:spPr>
          <a:xfrm>
            <a:off x="811770" y="965672"/>
            <a:ext cx="2200754" cy="1316590"/>
          </a:xfrm>
          <a:custGeom>
            <a:avLst/>
            <a:gdLst/>
            <a:ahLst/>
            <a:cxnLst/>
            <a:rect l="l" t="t" r="r" b="b"/>
            <a:pathLst>
              <a:path w="2660146" h="1656184">
                <a:moveTo>
                  <a:pt x="443774" y="0"/>
                </a:moveTo>
                <a:lnTo>
                  <a:pt x="2660146" y="0"/>
                </a:lnTo>
                <a:lnTo>
                  <a:pt x="2216373" y="1656184"/>
                </a:lnTo>
                <a:lnTo>
                  <a:pt x="0" y="1656184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21"/>
          <p:cNvSpPr/>
          <p:nvPr/>
        </p:nvSpPr>
        <p:spPr>
          <a:xfrm>
            <a:off x="811770" y="2282264"/>
            <a:ext cx="5861616" cy="989120"/>
          </a:xfrm>
          <a:custGeom>
            <a:avLst/>
            <a:gdLst/>
            <a:ahLst/>
            <a:cxnLst/>
            <a:rect l="l" t="t" r="r" b="b"/>
            <a:pathLst>
              <a:path w="7085181" h="1244248">
                <a:moveTo>
                  <a:pt x="333395" y="0"/>
                </a:moveTo>
                <a:lnTo>
                  <a:pt x="7085181" y="0"/>
                </a:lnTo>
                <a:lnTo>
                  <a:pt x="6751786" y="1244248"/>
                </a:lnTo>
                <a:lnTo>
                  <a:pt x="0" y="124424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3"/>
          <p:cNvSpPr/>
          <p:nvPr/>
        </p:nvSpPr>
        <p:spPr>
          <a:xfrm>
            <a:off x="6228099" y="2118529"/>
            <a:ext cx="2200754" cy="1316590"/>
          </a:xfrm>
          <a:custGeom>
            <a:avLst/>
            <a:gdLst/>
            <a:ahLst/>
            <a:cxnLst/>
            <a:rect l="l" t="t" r="r" b="b"/>
            <a:pathLst>
              <a:path w="2660146" h="1656184">
                <a:moveTo>
                  <a:pt x="443774" y="0"/>
                </a:moveTo>
                <a:lnTo>
                  <a:pt x="2660146" y="0"/>
                </a:lnTo>
                <a:lnTo>
                  <a:pt x="2216373" y="1656184"/>
                </a:lnTo>
                <a:lnTo>
                  <a:pt x="0" y="1656184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21"/>
          <p:cNvSpPr/>
          <p:nvPr/>
        </p:nvSpPr>
        <p:spPr>
          <a:xfrm>
            <a:off x="2567237" y="3435121"/>
            <a:ext cx="5861616" cy="989120"/>
          </a:xfrm>
          <a:custGeom>
            <a:avLst/>
            <a:gdLst/>
            <a:ahLst/>
            <a:cxnLst/>
            <a:rect l="l" t="t" r="r" b="b"/>
            <a:pathLst>
              <a:path w="7085181" h="1244248">
                <a:moveTo>
                  <a:pt x="333395" y="0"/>
                </a:moveTo>
                <a:lnTo>
                  <a:pt x="7085181" y="0"/>
                </a:lnTo>
                <a:lnTo>
                  <a:pt x="6751786" y="1244248"/>
                </a:lnTo>
                <a:lnTo>
                  <a:pt x="0" y="12442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3"/>
          <p:cNvSpPr/>
          <p:nvPr/>
        </p:nvSpPr>
        <p:spPr>
          <a:xfrm>
            <a:off x="811770" y="3271384"/>
            <a:ext cx="2200754" cy="1316590"/>
          </a:xfrm>
          <a:custGeom>
            <a:avLst/>
            <a:gdLst/>
            <a:ahLst/>
            <a:cxnLst/>
            <a:rect l="l" t="t" r="r" b="b"/>
            <a:pathLst>
              <a:path w="2660146" h="1656184">
                <a:moveTo>
                  <a:pt x="443774" y="0"/>
                </a:moveTo>
                <a:lnTo>
                  <a:pt x="2660146" y="0"/>
                </a:lnTo>
                <a:lnTo>
                  <a:pt x="2216373" y="1656184"/>
                </a:lnTo>
                <a:lnTo>
                  <a:pt x="0" y="1656184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TextBox 71"/>
          <p:cNvSpPr txBox="1"/>
          <p:nvPr/>
        </p:nvSpPr>
        <p:spPr>
          <a:xfrm>
            <a:off x="3409813" y="1335429"/>
            <a:ext cx="4176464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有经济效益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767116" y="2488284"/>
            <a:ext cx="4176464" cy="5595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有利于民生</a:t>
            </a:r>
            <a:endParaRPr lang="en-US" altLang="zh-CN" sz="1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输入简要文字内容，文字内容需概括精炼，不用多余的文字修饰，言简意赅的说明分项内容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495308" y="3649925"/>
            <a:ext cx="4176464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有利于提升政府形象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2" name="KSO_Shape"/>
          <p:cNvSpPr>
            <a:spLocks/>
          </p:cNvSpPr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4520877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2" grpId="0"/>
      <p:bldP spid="73" grpId="0"/>
      <p:bldP spid="7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产品形式</a:t>
            </a:r>
            <a:endParaRPr lang="zh-CN" altLang="en-US" dirty="0"/>
          </a:p>
        </p:txBody>
      </p:sp>
      <p:sp>
        <p:nvSpPr>
          <p:cNvPr id="3" name="椭圆 2"/>
          <p:cNvSpPr/>
          <p:nvPr/>
        </p:nvSpPr>
        <p:spPr>
          <a:xfrm>
            <a:off x="1115616" y="987574"/>
            <a:ext cx="2016224" cy="20162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672052" y="987574"/>
            <a:ext cx="2016224" cy="201622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228488" y="987574"/>
            <a:ext cx="2016224" cy="20162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565967" y="2087449"/>
            <a:ext cx="103686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线下门店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4505" y="2087449"/>
            <a:ext cx="133131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电脑客户端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53347" y="2087449"/>
            <a:ext cx="116650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手机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APP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KSO_Shape"/>
          <p:cNvSpPr>
            <a:spLocks/>
          </p:cNvSpPr>
          <p:nvPr/>
        </p:nvSpPr>
        <p:spPr bwMode="auto">
          <a:xfrm>
            <a:off x="4324644" y="1314173"/>
            <a:ext cx="711040" cy="532094"/>
          </a:xfrm>
          <a:custGeom>
            <a:avLst/>
            <a:gdLst>
              <a:gd name="T0" fmla="*/ 151004 w 5185"/>
              <a:gd name="T1" fmla="*/ 1065477 h 3880"/>
              <a:gd name="T2" fmla="*/ 1873403 w 5185"/>
              <a:gd name="T3" fmla="*/ 1297678 h 3880"/>
              <a:gd name="T4" fmla="*/ 751713 w 5185"/>
              <a:gd name="T5" fmla="*/ 1241832 h 3880"/>
              <a:gd name="T6" fmla="*/ 1108464 w 5185"/>
              <a:gd name="T7" fmla="*/ 1148144 h 3880"/>
              <a:gd name="T8" fmla="*/ 751713 w 5185"/>
              <a:gd name="T9" fmla="*/ 1241832 h 3880"/>
              <a:gd name="T10" fmla="*/ 1726808 w 5185"/>
              <a:gd name="T11" fmla="*/ 1012203 h 3880"/>
              <a:gd name="T12" fmla="*/ 1726073 w 5185"/>
              <a:gd name="T13" fmla="*/ 1007794 h 3880"/>
              <a:gd name="T14" fmla="*/ 1726808 w 5185"/>
              <a:gd name="T15" fmla="*/ 44089 h 3880"/>
              <a:gd name="T16" fmla="*/ 1726441 w 5185"/>
              <a:gd name="T17" fmla="*/ 39680 h 3880"/>
              <a:gd name="T18" fmla="*/ 1724604 w 5185"/>
              <a:gd name="T19" fmla="*/ 30862 h 3880"/>
              <a:gd name="T20" fmla="*/ 1721297 w 5185"/>
              <a:gd name="T21" fmla="*/ 23147 h 3880"/>
              <a:gd name="T22" fmla="*/ 1716888 w 5185"/>
              <a:gd name="T23" fmla="*/ 15798 h 3880"/>
              <a:gd name="T24" fmla="*/ 1711010 w 5185"/>
              <a:gd name="T25" fmla="*/ 9920 h 3880"/>
              <a:gd name="T26" fmla="*/ 1703662 w 5185"/>
              <a:gd name="T27" fmla="*/ 5144 h 3880"/>
              <a:gd name="T28" fmla="*/ 1695946 w 5185"/>
              <a:gd name="T29" fmla="*/ 1837 h 3880"/>
              <a:gd name="T30" fmla="*/ 1687128 w 5185"/>
              <a:gd name="T31" fmla="*/ 367 h 3880"/>
              <a:gd name="T32" fmla="*/ 222281 w 5185"/>
              <a:gd name="T33" fmla="*/ 0 h 3880"/>
              <a:gd name="T34" fmla="*/ 217872 w 5185"/>
              <a:gd name="T35" fmla="*/ 367 h 3880"/>
              <a:gd name="T36" fmla="*/ 209054 w 5185"/>
              <a:gd name="T37" fmla="*/ 1837 h 3880"/>
              <a:gd name="T38" fmla="*/ 201338 w 5185"/>
              <a:gd name="T39" fmla="*/ 5144 h 3880"/>
              <a:gd name="T40" fmla="*/ 194358 w 5185"/>
              <a:gd name="T41" fmla="*/ 9920 h 3880"/>
              <a:gd name="T42" fmla="*/ 188112 w 5185"/>
              <a:gd name="T43" fmla="*/ 15798 h 3880"/>
              <a:gd name="T44" fmla="*/ 183336 w 5185"/>
              <a:gd name="T45" fmla="*/ 23147 h 3880"/>
              <a:gd name="T46" fmla="*/ 180029 w 5185"/>
              <a:gd name="T47" fmla="*/ 30862 h 3880"/>
              <a:gd name="T48" fmla="*/ 178559 w 5185"/>
              <a:gd name="T49" fmla="*/ 39680 h 3880"/>
              <a:gd name="T50" fmla="*/ 178192 w 5185"/>
              <a:gd name="T51" fmla="*/ 1003386 h 3880"/>
              <a:gd name="T52" fmla="*/ 178559 w 5185"/>
              <a:gd name="T53" fmla="*/ 1007794 h 3880"/>
              <a:gd name="T54" fmla="*/ 178192 w 5185"/>
              <a:gd name="T55" fmla="*/ 1012203 h 3880"/>
              <a:gd name="T56" fmla="*/ 1727176 w 5185"/>
              <a:gd name="T57" fmla="*/ 1012571 h 3880"/>
              <a:gd name="T58" fmla="*/ 1616954 w 5185"/>
              <a:gd name="T59" fmla="*/ 937620 h 3880"/>
              <a:gd name="T60" fmla="*/ 288046 w 5185"/>
              <a:gd name="T61" fmla="*/ 109854 h 3880"/>
              <a:gd name="T62" fmla="*/ 1616954 w 5185"/>
              <a:gd name="T63" fmla="*/ 937620 h 3880"/>
              <a:gd name="T64" fmla="*/ 4409 w 5185"/>
              <a:gd name="T65" fmla="*/ 1350584 h 3880"/>
              <a:gd name="T66" fmla="*/ 0 w 5185"/>
              <a:gd name="T67" fmla="*/ 1359402 h 3880"/>
              <a:gd name="T68" fmla="*/ 735 w 5185"/>
              <a:gd name="T69" fmla="*/ 1369322 h 3880"/>
              <a:gd name="T70" fmla="*/ 3307 w 5185"/>
              <a:gd name="T71" fmla="*/ 1379977 h 3880"/>
              <a:gd name="T72" fmla="*/ 7348 w 5185"/>
              <a:gd name="T73" fmla="*/ 1390999 h 3880"/>
              <a:gd name="T74" fmla="*/ 13227 w 5185"/>
              <a:gd name="T75" fmla="*/ 1401654 h 3880"/>
              <a:gd name="T76" fmla="*/ 19473 w 5185"/>
              <a:gd name="T77" fmla="*/ 1411206 h 3880"/>
              <a:gd name="T78" fmla="*/ 26821 w 5185"/>
              <a:gd name="T79" fmla="*/ 1418554 h 3880"/>
              <a:gd name="T80" fmla="*/ 35271 w 5185"/>
              <a:gd name="T81" fmla="*/ 1423698 h 3880"/>
              <a:gd name="T82" fmla="*/ 41884 w 5185"/>
              <a:gd name="T83" fmla="*/ 1425168 h 3880"/>
              <a:gd name="T84" fmla="*/ 1860911 w 5185"/>
              <a:gd name="T85" fmla="*/ 1425535 h 3880"/>
              <a:gd name="T86" fmla="*/ 1863116 w 5185"/>
              <a:gd name="T87" fmla="*/ 1425168 h 3880"/>
              <a:gd name="T88" fmla="*/ 1869729 w 5185"/>
              <a:gd name="T89" fmla="*/ 1423698 h 3880"/>
              <a:gd name="T90" fmla="*/ 1878179 w 5185"/>
              <a:gd name="T91" fmla="*/ 1418554 h 3880"/>
              <a:gd name="T92" fmla="*/ 1885527 w 5185"/>
              <a:gd name="T93" fmla="*/ 1411206 h 3880"/>
              <a:gd name="T94" fmla="*/ 1892141 w 5185"/>
              <a:gd name="T95" fmla="*/ 1401654 h 3880"/>
              <a:gd name="T96" fmla="*/ 1897652 w 5185"/>
              <a:gd name="T97" fmla="*/ 1390999 h 3880"/>
              <a:gd name="T98" fmla="*/ 1901693 w 5185"/>
              <a:gd name="T99" fmla="*/ 1379977 h 3880"/>
              <a:gd name="T100" fmla="*/ 1903898 w 5185"/>
              <a:gd name="T101" fmla="*/ 1369322 h 3880"/>
              <a:gd name="T102" fmla="*/ 1905000 w 5185"/>
              <a:gd name="T103" fmla="*/ 1359402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  <p:txBody>
          <a:bodyPr bIns="360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1" name="KSO_Shape"/>
          <p:cNvSpPr>
            <a:spLocks/>
          </p:cNvSpPr>
          <p:nvPr/>
        </p:nvSpPr>
        <p:spPr bwMode="auto">
          <a:xfrm>
            <a:off x="6961479" y="1339588"/>
            <a:ext cx="570670" cy="481264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3" name="KSO_Shape"/>
          <p:cNvSpPr>
            <a:spLocks/>
          </p:cNvSpPr>
          <p:nvPr/>
        </p:nvSpPr>
        <p:spPr bwMode="auto">
          <a:xfrm>
            <a:off x="1800560" y="1268496"/>
            <a:ext cx="536164" cy="623448"/>
          </a:xfrm>
          <a:custGeom>
            <a:avLst/>
            <a:gdLst>
              <a:gd name="T0" fmla="*/ 2147483646 w 5822"/>
              <a:gd name="T1" fmla="*/ 2147483646 h 6759"/>
              <a:gd name="T2" fmla="*/ 2147483646 w 5822"/>
              <a:gd name="T3" fmla="*/ 2147483646 h 6759"/>
              <a:gd name="T4" fmla="*/ 2147483646 w 5822"/>
              <a:gd name="T5" fmla="*/ 2147483646 h 6759"/>
              <a:gd name="T6" fmla="*/ 2147483646 w 5822"/>
              <a:gd name="T7" fmla="*/ 2147483646 h 6759"/>
              <a:gd name="T8" fmla="*/ 2147483646 w 5822"/>
              <a:gd name="T9" fmla="*/ 2147483646 h 6759"/>
              <a:gd name="T10" fmla="*/ 2147483646 w 5822"/>
              <a:gd name="T11" fmla="*/ 1253760573 h 6759"/>
              <a:gd name="T12" fmla="*/ 2147483646 w 5822"/>
              <a:gd name="T13" fmla="*/ 2147483646 h 6759"/>
              <a:gd name="T14" fmla="*/ 2147483646 w 5822"/>
              <a:gd name="T15" fmla="*/ 2147483646 h 6759"/>
              <a:gd name="T16" fmla="*/ 2147483646 w 5822"/>
              <a:gd name="T17" fmla="*/ 2147483646 h 6759"/>
              <a:gd name="T18" fmla="*/ 2147483646 w 5822"/>
              <a:gd name="T19" fmla="*/ 2147483646 h 6759"/>
              <a:gd name="T20" fmla="*/ 2147483646 w 5822"/>
              <a:gd name="T21" fmla="*/ 2147483646 h 6759"/>
              <a:gd name="T22" fmla="*/ 2147483646 w 5822"/>
              <a:gd name="T23" fmla="*/ 2147483646 h 6759"/>
              <a:gd name="T24" fmla="*/ 2147483646 w 5822"/>
              <a:gd name="T25" fmla="*/ 2147483646 h 6759"/>
              <a:gd name="T26" fmla="*/ 2147483646 w 5822"/>
              <a:gd name="T27" fmla="*/ 2147483646 h 6759"/>
              <a:gd name="T28" fmla="*/ 2147483646 w 5822"/>
              <a:gd name="T29" fmla="*/ 2147483646 h 6759"/>
              <a:gd name="T30" fmla="*/ 2147483646 w 5822"/>
              <a:gd name="T31" fmla="*/ 2147483646 h 6759"/>
              <a:gd name="T32" fmla="*/ 2147483646 w 5822"/>
              <a:gd name="T33" fmla="*/ 2147483646 h 6759"/>
              <a:gd name="T34" fmla="*/ 2147483646 w 5822"/>
              <a:gd name="T35" fmla="*/ 2147483646 h 6759"/>
              <a:gd name="T36" fmla="*/ 2147483646 w 5822"/>
              <a:gd name="T37" fmla="*/ 2147483646 h 6759"/>
              <a:gd name="T38" fmla="*/ 2147483646 w 5822"/>
              <a:gd name="T39" fmla="*/ 2147483646 h 6759"/>
              <a:gd name="T40" fmla="*/ 0 w 5822"/>
              <a:gd name="T41" fmla="*/ 2147483646 h 6759"/>
              <a:gd name="T42" fmla="*/ 2147483646 w 5822"/>
              <a:gd name="T43" fmla="*/ 2147483646 h 6759"/>
              <a:gd name="T44" fmla="*/ 2147483646 w 5822"/>
              <a:gd name="T45" fmla="*/ 2147483646 h 6759"/>
              <a:gd name="T46" fmla="*/ 2147483646 w 5822"/>
              <a:gd name="T47" fmla="*/ 2147483646 h 6759"/>
              <a:gd name="T48" fmla="*/ 2147483646 w 5822"/>
              <a:gd name="T49" fmla="*/ 2147483646 h 6759"/>
              <a:gd name="T50" fmla="*/ 2147483646 w 5822"/>
              <a:gd name="T51" fmla="*/ 2147483646 h 6759"/>
              <a:gd name="T52" fmla="*/ 2147483646 w 5822"/>
              <a:gd name="T53" fmla="*/ 2147483646 h 6759"/>
              <a:gd name="T54" fmla="*/ 2147483646 w 5822"/>
              <a:gd name="T55" fmla="*/ 2147483646 h 6759"/>
              <a:gd name="T56" fmla="*/ 2147483646 w 5822"/>
              <a:gd name="T57" fmla="*/ 2147483646 h 6759"/>
              <a:gd name="T58" fmla="*/ 2147483646 w 5822"/>
              <a:gd name="T59" fmla="*/ 2147483646 h 6759"/>
              <a:gd name="T60" fmla="*/ 2147483646 w 5822"/>
              <a:gd name="T61" fmla="*/ 2147483646 h 6759"/>
              <a:gd name="T62" fmla="*/ 2147483646 w 5822"/>
              <a:gd name="T63" fmla="*/ 2147483646 h 6759"/>
              <a:gd name="T64" fmla="*/ 2147483646 w 5822"/>
              <a:gd name="T65" fmla="*/ 2147483646 h 6759"/>
              <a:gd name="T66" fmla="*/ 2147483646 w 5822"/>
              <a:gd name="T67" fmla="*/ 2147483646 h 6759"/>
              <a:gd name="T68" fmla="*/ 2147483646 w 5822"/>
              <a:gd name="T69" fmla="*/ 2147483646 h 6759"/>
              <a:gd name="T70" fmla="*/ 2147483646 w 5822"/>
              <a:gd name="T71" fmla="*/ 2147483646 h 6759"/>
              <a:gd name="T72" fmla="*/ 2147483646 w 5822"/>
              <a:gd name="T73" fmla="*/ 2147483646 h 6759"/>
              <a:gd name="T74" fmla="*/ 2147483646 w 5822"/>
              <a:gd name="T75" fmla="*/ 2147483646 h 6759"/>
              <a:gd name="T76" fmla="*/ 2147483646 w 5822"/>
              <a:gd name="T77" fmla="*/ 2147483646 h 6759"/>
              <a:gd name="T78" fmla="*/ 2147483646 w 5822"/>
              <a:gd name="T79" fmla="*/ 2147483646 h 6759"/>
              <a:gd name="T80" fmla="*/ 2147483646 w 5822"/>
              <a:gd name="T81" fmla="*/ 2147483646 h 6759"/>
              <a:gd name="T82" fmla="*/ 2147483646 w 5822"/>
              <a:gd name="T83" fmla="*/ 2147483646 h 6759"/>
              <a:gd name="T84" fmla="*/ 2147483646 w 5822"/>
              <a:gd name="T85" fmla="*/ 2147483646 h 6759"/>
              <a:gd name="T86" fmla="*/ 2147483646 w 5822"/>
              <a:gd name="T87" fmla="*/ 2147483646 h 6759"/>
              <a:gd name="T88" fmla="*/ 2147483646 w 5822"/>
              <a:gd name="T89" fmla="*/ 2147483646 h 6759"/>
              <a:gd name="T90" fmla="*/ 2147483646 w 5822"/>
              <a:gd name="T91" fmla="*/ 2147483646 h 6759"/>
              <a:gd name="T92" fmla="*/ 2147483646 w 5822"/>
              <a:gd name="T93" fmla="*/ 2147483646 h 6759"/>
              <a:gd name="T94" fmla="*/ 2147483646 w 5822"/>
              <a:gd name="T95" fmla="*/ 2147483646 h 6759"/>
              <a:gd name="T96" fmla="*/ 2147483646 w 5822"/>
              <a:gd name="T97" fmla="*/ 2147483646 h 67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22" h="6759">
                <a:moveTo>
                  <a:pt x="0" y="6351"/>
                </a:moveTo>
                <a:lnTo>
                  <a:pt x="129" y="6351"/>
                </a:lnTo>
                <a:lnTo>
                  <a:pt x="129" y="3057"/>
                </a:lnTo>
                <a:lnTo>
                  <a:pt x="129" y="2914"/>
                </a:lnTo>
                <a:lnTo>
                  <a:pt x="266" y="2865"/>
                </a:lnTo>
                <a:lnTo>
                  <a:pt x="1775" y="2337"/>
                </a:lnTo>
                <a:lnTo>
                  <a:pt x="1775" y="1515"/>
                </a:lnTo>
                <a:lnTo>
                  <a:pt x="1775" y="1386"/>
                </a:lnTo>
                <a:lnTo>
                  <a:pt x="1892" y="1331"/>
                </a:lnTo>
                <a:lnTo>
                  <a:pt x="4422" y="137"/>
                </a:lnTo>
                <a:lnTo>
                  <a:pt x="4714" y="0"/>
                </a:lnTo>
                <a:lnTo>
                  <a:pt x="4714" y="56"/>
                </a:lnTo>
                <a:lnTo>
                  <a:pt x="5511" y="532"/>
                </a:lnTo>
                <a:lnTo>
                  <a:pt x="5511" y="6326"/>
                </a:lnTo>
                <a:lnTo>
                  <a:pt x="5822" y="6326"/>
                </a:lnTo>
                <a:lnTo>
                  <a:pt x="5822" y="6734"/>
                </a:lnTo>
                <a:lnTo>
                  <a:pt x="4510" y="6734"/>
                </a:lnTo>
                <a:lnTo>
                  <a:pt x="4305" y="6734"/>
                </a:lnTo>
                <a:lnTo>
                  <a:pt x="4305" y="6529"/>
                </a:lnTo>
                <a:lnTo>
                  <a:pt x="4305" y="643"/>
                </a:lnTo>
                <a:lnTo>
                  <a:pt x="2183" y="1644"/>
                </a:lnTo>
                <a:lnTo>
                  <a:pt x="2183" y="2194"/>
                </a:lnTo>
                <a:lnTo>
                  <a:pt x="2798" y="1979"/>
                </a:lnTo>
                <a:lnTo>
                  <a:pt x="3035" y="1895"/>
                </a:lnTo>
                <a:lnTo>
                  <a:pt x="3035" y="1889"/>
                </a:lnTo>
                <a:lnTo>
                  <a:pt x="3042" y="1892"/>
                </a:lnTo>
                <a:lnTo>
                  <a:pt x="3068" y="1884"/>
                </a:lnTo>
                <a:lnTo>
                  <a:pt x="3068" y="1909"/>
                </a:lnTo>
                <a:lnTo>
                  <a:pt x="3862" y="2381"/>
                </a:lnTo>
                <a:lnTo>
                  <a:pt x="3862" y="6313"/>
                </a:lnTo>
                <a:lnTo>
                  <a:pt x="4177" y="6313"/>
                </a:lnTo>
                <a:lnTo>
                  <a:pt x="4177" y="6722"/>
                </a:lnTo>
                <a:lnTo>
                  <a:pt x="2865" y="6722"/>
                </a:lnTo>
                <a:lnTo>
                  <a:pt x="2661" y="6722"/>
                </a:lnTo>
                <a:lnTo>
                  <a:pt x="2661" y="6517"/>
                </a:lnTo>
                <a:lnTo>
                  <a:pt x="2661" y="2458"/>
                </a:lnTo>
                <a:lnTo>
                  <a:pt x="538" y="3202"/>
                </a:lnTo>
                <a:lnTo>
                  <a:pt x="538" y="6556"/>
                </a:lnTo>
                <a:lnTo>
                  <a:pt x="538" y="6759"/>
                </a:lnTo>
                <a:lnTo>
                  <a:pt x="334" y="6759"/>
                </a:lnTo>
                <a:lnTo>
                  <a:pt x="0" y="6759"/>
                </a:lnTo>
                <a:lnTo>
                  <a:pt x="0" y="6351"/>
                </a:lnTo>
                <a:close/>
                <a:moveTo>
                  <a:pt x="776" y="6707"/>
                </a:moveTo>
                <a:lnTo>
                  <a:pt x="776" y="6707"/>
                </a:lnTo>
                <a:lnTo>
                  <a:pt x="1501" y="6707"/>
                </a:lnTo>
                <a:lnTo>
                  <a:pt x="2348" y="6707"/>
                </a:lnTo>
                <a:lnTo>
                  <a:pt x="2348" y="5989"/>
                </a:lnTo>
                <a:lnTo>
                  <a:pt x="1501" y="6044"/>
                </a:lnTo>
                <a:lnTo>
                  <a:pt x="776" y="6092"/>
                </a:lnTo>
                <a:lnTo>
                  <a:pt x="776" y="6707"/>
                </a:lnTo>
                <a:close/>
                <a:moveTo>
                  <a:pt x="776" y="4048"/>
                </a:moveTo>
                <a:lnTo>
                  <a:pt x="776" y="4048"/>
                </a:lnTo>
                <a:lnTo>
                  <a:pt x="1501" y="3842"/>
                </a:lnTo>
                <a:lnTo>
                  <a:pt x="2348" y="3604"/>
                </a:lnTo>
                <a:lnTo>
                  <a:pt x="2348" y="2883"/>
                </a:lnTo>
                <a:lnTo>
                  <a:pt x="1501" y="3178"/>
                </a:lnTo>
                <a:lnTo>
                  <a:pt x="776" y="3431"/>
                </a:lnTo>
                <a:lnTo>
                  <a:pt x="776" y="4048"/>
                </a:lnTo>
                <a:close/>
                <a:moveTo>
                  <a:pt x="776" y="4926"/>
                </a:moveTo>
                <a:lnTo>
                  <a:pt x="776" y="4926"/>
                </a:lnTo>
                <a:lnTo>
                  <a:pt x="1501" y="4788"/>
                </a:lnTo>
                <a:lnTo>
                  <a:pt x="2348" y="4628"/>
                </a:lnTo>
                <a:lnTo>
                  <a:pt x="2348" y="3909"/>
                </a:lnTo>
                <a:lnTo>
                  <a:pt x="1501" y="4124"/>
                </a:lnTo>
                <a:lnTo>
                  <a:pt x="776" y="4310"/>
                </a:lnTo>
                <a:lnTo>
                  <a:pt x="776" y="4926"/>
                </a:lnTo>
                <a:close/>
                <a:moveTo>
                  <a:pt x="776" y="5811"/>
                </a:moveTo>
                <a:lnTo>
                  <a:pt x="776" y="5811"/>
                </a:lnTo>
                <a:lnTo>
                  <a:pt x="1501" y="5741"/>
                </a:lnTo>
                <a:lnTo>
                  <a:pt x="2348" y="5661"/>
                </a:lnTo>
                <a:lnTo>
                  <a:pt x="2348" y="4942"/>
                </a:lnTo>
                <a:lnTo>
                  <a:pt x="1501" y="5078"/>
                </a:lnTo>
                <a:lnTo>
                  <a:pt x="776" y="5194"/>
                </a:lnTo>
                <a:lnTo>
                  <a:pt x="776" y="5811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246743" y="1840483"/>
            <a:ext cx="310406" cy="310406"/>
            <a:chOff x="3264324" y="1749600"/>
            <a:chExt cx="348156" cy="348156"/>
          </a:xfrm>
        </p:grpSpPr>
        <p:sp>
          <p:nvSpPr>
            <p:cNvPr id="19" name="矩形 18"/>
            <p:cNvSpPr/>
            <p:nvPr/>
          </p:nvSpPr>
          <p:spPr>
            <a:xfrm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 rot="5400000"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803179" y="1840483"/>
            <a:ext cx="310406" cy="310406"/>
            <a:chOff x="3264324" y="1749600"/>
            <a:chExt cx="348156" cy="348156"/>
          </a:xfrm>
        </p:grpSpPr>
        <p:sp>
          <p:nvSpPr>
            <p:cNvPr id="23" name="矩形 22"/>
            <p:cNvSpPr/>
            <p:nvPr/>
          </p:nvSpPr>
          <p:spPr>
            <a:xfrm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 rot="5400000"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575228" y="3544726"/>
            <a:ext cx="6154126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latin typeface="微软雅黑 Light" pitchFamily="34" charset="-122"/>
                <a:ea typeface="微软雅黑 Light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 Light" pitchFamily="34" charset="-122"/>
                <a:ea typeface="微软雅黑 Light" pitchFamily="34" charset="-122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zh-CN" altLang="en-US" sz="1000" dirty="0">
                <a:latin typeface="微软雅黑 Light" pitchFamily="34" charset="-122"/>
                <a:ea typeface="微软雅黑 Light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微软雅黑 Light" pitchFamily="34" charset="-122"/>
                <a:ea typeface="微软雅黑 Light" pitchFamily="34" charset="-122"/>
              </a:rPr>
              <a:t>……</a:t>
            </a:r>
            <a:endParaRPr lang="en-US" altLang="zh-CN" sz="1000" dirty="0"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6" name="Freeform 5"/>
          <p:cNvSpPr>
            <a:spLocks/>
          </p:cNvSpPr>
          <p:nvPr/>
        </p:nvSpPr>
        <p:spPr bwMode="auto">
          <a:xfrm>
            <a:off x="1115616" y="3507854"/>
            <a:ext cx="236560" cy="970850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 flipH="1">
            <a:off x="8008152" y="3507854"/>
            <a:ext cx="236560" cy="970850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1565967" y="2417862"/>
            <a:ext cx="1036867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点击输入说明文字</a:t>
            </a:r>
            <a:endParaRPr lang="zh-CN" altLang="en-US" sz="1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96911" y="2417862"/>
            <a:ext cx="116650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点击输入说明文字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653347" y="2417862"/>
            <a:ext cx="116650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点击输入说明文字</a:t>
            </a:r>
          </a:p>
        </p:txBody>
      </p:sp>
      <p:sp>
        <p:nvSpPr>
          <p:cNvPr id="28" name="KSO_Shape"/>
          <p:cNvSpPr>
            <a:spLocks/>
          </p:cNvSpPr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7133463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00"/>
                            </p:stCondLst>
                            <p:childTnLst>
                              <p:par>
                                <p:cTn id="7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700"/>
                            </p:stCondLst>
                            <p:childTnLst>
                              <p:par>
                                <p:cTn id="14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7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3400"/>
                            </p:stCondLst>
                            <p:childTnLst>
                              <p:par>
                                <p:cTn id="14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4400"/>
                            </p:stCondLst>
                            <p:childTnLst>
                              <p:par>
                                <p:cTn id="21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4900"/>
                            </p:stCondLst>
                            <p:childTnLst>
                              <p:par>
                                <p:cTn id="2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  <p:bldP spid="8" grpId="0"/>
      <p:bldP spid="9" grpId="0" animBg="1"/>
      <p:bldP spid="11" grpId="0" animBg="1"/>
      <p:bldP spid="13" grpId="0" animBg="1"/>
      <p:bldP spid="25" grpId="0"/>
      <p:bldP spid="26" grpId="0" animBg="1"/>
      <p:bldP spid="27" grpId="0" animBg="1"/>
      <p:bldP spid="32" grpId="0"/>
      <p:bldP spid="33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网络营销方案</a:t>
            </a:r>
            <a:endParaRPr lang="zh-CN" altLang="en-US" dirty="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3831275" y="982663"/>
            <a:ext cx="1536700" cy="3668713"/>
          </a:xfrm>
          <a:custGeom>
            <a:avLst/>
            <a:gdLst/>
            <a:ahLst/>
            <a:cxnLst/>
            <a:rect l="l" t="t" r="r" b="b"/>
            <a:pathLst>
              <a:path w="1536700" h="3668713">
                <a:moveTo>
                  <a:pt x="196789" y="0"/>
                </a:moveTo>
                <a:lnTo>
                  <a:pt x="978699" y="0"/>
                </a:lnTo>
                <a:lnTo>
                  <a:pt x="982663" y="0"/>
                </a:lnTo>
                <a:lnTo>
                  <a:pt x="982663" y="401"/>
                </a:lnTo>
                <a:cubicBezTo>
                  <a:pt x="1135160" y="1079"/>
                  <a:pt x="1273070" y="63504"/>
                  <a:pt x="1373318" y="163655"/>
                </a:cubicBezTo>
                <a:cubicBezTo>
                  <a:pt x="1474168" y="264940"/>
                  <a:pt x="1536700" y="404607"/>
                  <a:pt x="1536700" y="558933"/>
                </a:cubicBezTo>
                <a:cubicBezTo>
                  <a:pt x="1536700" y="712993"/>
                  <a:pt x="1474168" y="852926"/>
                  <a:pt x="1373318" y="953945"/>
                </a:cubicBezTo>
                <a:cubicBezTo>
                  <a:pt x="1272202" y="1054963"/>
                  <a:pt x="1132768" y="1117600"/>
                  <a:pt x="978699" y="1117600"/>
                </a:cubicBezTo>
                <a:lnTo>
                  <a:pt x="977900" y="1117600"/>
                </a:lnTo>
                <a:lnTo>
                  <a:pt x="556679" y="1117600"/>
                </a:lnTo>
                <a:cubicBezTo>
                  <a:pt x="476645" y="1117871"/>
                  <a:pt x="404309" y="1150571"/>
                  <a:pt x="351679" y="1202999"/>
                </a:cubicBezTo>
                <a:cubicBezTo>
                  <a:pt x="298967" y="1256040"/>
                  <a:pt x="266222" y="1329072"/>
                  <a:pt x="266222" y="1409833"/>
                </a:cubicBezTo>
                <a:cubicBezTo>
                  <a:pt x="266222" y="1490595"/>
                  <a:pt x="298967" y="1563627"/>
                  <a:pt x="351679" y="1616401"/>
                </a:cubicBezTo>
                <a:cubicBezTo>
                  <a:pt x="404427" y="1669212"/>
                  <a:pt x="476967" y="1701677"/>
                  <a:pt x="557213" y="1701855"/>
                </a:cubicBezTo>
                <a:lnTo>
                  <a:pt x="557213" y="1701800"/>
                </a:lnTo>
                <a:lnTo>
                  <a:pt x="978699" y="1701800"/>
                </a:lnTo>
                <a:lnTo>
                  <a:pt x="982663" y="1701800"/>
                </a:lnTo>
                <a:lnTo>
                  <a:pt x="982663" y="1702201"/>
                </a:lnTo>
                <a:cubicBezTo>
                  <a:pt x="1135160" y="1702879"/>
                  <a:pt x="1273070" y="1765289"/>
                  <a:pt x="1373318" y="1865416"/>
                </a:cubicBezTo>
                <a:cubicBezTo>
                  <a:pt x="1474168" y="1966677"/>
                  <a:pt x="1536700" y="2106311"/>
                  <a:pt x="1536700" y="2260600"/>
                </a:cubicBezTo>
                <a:cubicBezTo>
                  <a:pt x="1536700" y="2414890"/>
                  <a:pt x="1474168" y="2554523"/>
                  <a:pt x="1373318" y="2655517"/>
                </a:cubicBezTo>
                <a:cubicBezTo>
                  <a:pt x="1272202" y="2756778"/>
                  <a:pt x="1132768" y="2819400"/>
                  <a:pt x="978699" y="2819400"/>
                </a:cubicBezTo>
                <a:lnTo>
                  <a:pt x="977900" y="2819400"/>
                </a:lnTo>
                <a:lnTo>
                  <a:pt x="552450" y="2819400"/>
                </a:lnTo>
                <a:lnTo>
                  <a:pt x="552450" y="2819385"/>
                </a:lnTo>
                <a:cubicBezTo>
                  <a:pt x="474092" y="2820390"/>
                  <a:pt x="403379" y="2852806"/>
                  <a:pt x="351679" y="2904481"/>
                </a:cubicBezTo>
                <a:cubicBezTo>
                  <a:pt x="298967" y="2957168"/>
                  <a:pt x="266222" y="3030079"/>
                  <a:pt x="266222" y="3110707"/>
                </a:cubicBezTo>
                <a:cubicBezTo>
                  <a:pt x="266222" y="3191334"/>
                  <a:pt x="298967" y="3264245"/>
                  <a:pt x="351679" y="3316932"/>
                </a:cubicBezTo>
                <a:cubicBezTo>
                  <a:pt x="404658" y="3369886"/>
                  <a:pt x="477602" y="3402616"/>
                  <a:pt x="558268" y="3402616"/>
                </a:cubicBezTo>
                <a:lnTo>
                  <a:pt x="558800" y="3402616"/>
                </a:lnTo>
                <a:lnTo>
                  <a:pt x="558800" y="3403600"/>
                </a:lnTo>
                <a:lnTo>
                  <a:pt x="1343112" y="3403600"/>
                </a:lnTo>
                <a:lnTo>
                  <a:pt x="1428750" y="3536157"/>
                </a:lnTo>
                <a:lnTo>
                  <a:pt x="1343112" y="3668713"/>
                </a:lnTo>
                <a:lnTo>
                  <a:pt x="558800" y="3668713"/>
                </a:lnTo>
                <a:lnTo>
                  <a:pt x="558268" y="3668713"/>
                </a:lnTo>
                <a:lnTo>
                  <a:pt x="557212" y="3668713"/>
                </a:lnTo>
                <a:lnTo>
                  <a:pt x="557212" y="3668607"/>
                </a:lnTo>
                <a:cubicBezTo>
                  <a:pt x="403488" y="3668427"/>
                  <a:pt x="264394" y="3605950"/>
                  <a:pt x="163460" y="3505329"/>
                </a:cubicBezTo>
                <a:cubicBezTo>
                  <a:pt x="62562" y="3404212"/>
                  <a:pt x="0" y="3264777"/>
                  <a:pt x="0" y="3110707"/>
                </a:cubicBezTo>
                <a:cubicBezTo>
                  <a:pt x="0" y="2956636"/>
                  <a:pt x="62562" y="2817201"/>
                  <a:pt x="163460" y="2716350"/>
                </a:cubicBezTo>
                <a:cubicBezTo>
                  <a:pt x="263349" y="2616508"/>
                  <a:pt x="400614" y="2554283"/>
                  <a:pt x="552450" y="2553287"/>
                </a:cubicBezTo>
                <a:lnTo>
                  <a:pt x="552450" y="2552700"/>
                </a:lnTo>
                <a:lnTo>
                  <a:pt x="558268" y="2552700"/>
                </a:lnTo>
                <a:lnTo>
                  <a:pt x="977900" y="2552700"/>
                </a:lnTo>
                <a:lnTo>
                  <a:pt x="977900" y="2552924"/>
                </a:lnTo>
                <a:lnTo>
                  <a:pt x="978699" y="2552924"/>
                </a:lnTo>
                <a:cubicBezTo>
                  <a:pt x="1059325" y="2552924"/>
                  <a:pt x="1132235" y="2520148"/>
                  <a:pt x="1185188" y="2467119"/>
                </a:cubicBezTo>
                <a:cubicBezTo>
                  <a:pt x="1237875" y="2414357"/>
                  <a:pt x="1270605" y="2341342"/>
                  <a:pt x="1270605" y="2260600"/>
                </a:cubicBezTo>
                <a:cubicBezTo>
                  <a:pt x="1270605" y="2179858"/>
                  <a:pt x="1237875" y="2106844"/>
                  <a:pt x="1185188" y="2054081"/>
                </a:cubicBezTo>
                <a:cubicBezTo>
                  <a:pt x="1132721" y="2001539"/>
                  <a:pt x="1060661" y="1968879"/>
                  <a:pt x="980914" y="1968500"/>
                </a:cubicBezTo>
                <a:lnTo>
                  <a:pt x="558800" y="1968500"/>
                </a:lnTo>
                <a:lnTo>
                  <a:pt x="558268" y="1968500"/>
                </a:lnTo>
                <a:lnTo>
                  <a:pt x="557213" y="1968500"/>
                </a:lnTo>
                <a:lnTo>
                  <a:pt x="557213" y="1968394"/>
                </a:lnTo>
                <a:cubicBezTo>
                  <a:pt x="403489" y="1968215"/>
                  <a:pt x="264394" y="1905899"/>
                  <a:pt x="163460" y="1804845"/>
                </a:cubicBezTo>
                <a:cubicBezTo>
                  <a:pt x="62562" y="1703826"/>
                  <a:pt x="0" y="1564160"/>
                  <a:pt x="0" y="1409833"/>
                </a:cubicBezTo>
                <a:cubicBezTo>
                  <a:pt x="0" y="1255507"/>
                  <a:pt x="62562" y="1115840"/>
                  <a:pt x="163460" y="1014555"/>
                </a:cubicBezTo>
                <a:cubicBezTo>
                  <a:pt x="263349" y="914810"/>
                  <a:pt x="400614" y="852486"/>
                  <a:pt x="552450" y="851488"/>
                </a:cubicBezTo>
                <a:lnTo>
                  <a:pt x="552450" y="850900"/>
                </a:lnTo>
                <a:lnTo>
                  <a:pt x="558268" y="850900"/>
                </a:lnTo>
                <a:lnTo>
                  <a:pt x="977900" y="850900"/>
                </a:lnTo>
                <a:lnTo>
                  <a:pt x="977900" y="851061"/>
                </a:lnTo>
                <a:lnTo>
                  <a:pt x="978699" y="851061"/>
                </a:lnTo>
                <a:cubicBezTo>
                  <a:pt x="1059325" y="851061"/>
                  <a:pt x="1132235" y="818276"/>
                  <a:pt x="1185188" y="765501"/>
                </a:cubicBezTo>
                <a:cubicBezTo>
                  <a:pt x="1237875" y="712726"/>
                  <a:pt x="1270605" y="639428"/>
                  <a:pt x="1270605" y="558933"/>
                </a:cubicBezTo>
                <a:cubicBezTo>
                  <a:pt x="1270605" y="478172"/>
                  <a:pt x="1237875" y="405140"/>
                  <a:pt x="1185188" y="352099"/>
                </a:cubicBezTo>
                <a:cubicBezTo>
                  <a:pt x="1132583" y="299671"/>
                  <a:pt x="1060283" y="266971"/>
                  <a:pt x="980287" y="266700"/>
                </a:cubicBezTo>
                <a:lnTo>
                  <a:pt x="196789" y="266700"/>
                </a:lnTo>
                <a:lnTo>
                  <a:pt x="111125" y="1333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4888549" y="1226821"/>
            <a:ext cx="629288" cy="629286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3665539" y="2057401"/>
            <a:ext cx="629288" cy="629286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Oval 13"/>
          <p:cNvSpPr>
            <a:spLocks noChangeArrowheads="1"/>
          </p:cNvSpPr>
          <p:nvPr/>
        </p:nvSpPr>
        <p:spPr bwMode="auto">
          <a:xfrm>
            <a:off x="4888549" y="2971801"/>
            <a:ext cx="629288" cy="629286"/>
          </a:xfrm>
          <a:prstGeom prst="ellipse">
            <a:avLst/>
          </a:prstGeom>
          <a:solidFill>
            <a:schemeClr val="accent6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Oval 13"/>
          <p:cNvSpPr>
            <a:spLocks noChangeArrowheads="1"/>
          </p:cNvSpPr>
          <p:nvPr/>
        </p:nvSpPr>
        <p:spPr bwMode="auto">
          <a:xfrm>
            <a:off x="3665539" y="3764281"/>
            <a:ext cx="629288" cy="629286"/>
          </a:xfrm>
          <a:prstGeom prst="ellipse">
            <a:avLst/>
          </a:prstGeom>
          <a:solidFill>
            <a:schemeClr val="accent3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7966" y="1522682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57966" y="1226821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朋友圈推广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93470" y="2353262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93470" y="2057401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人人网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57966" y="3290523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57966" y="2994662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微博营销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93470" y="4121103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93470" y="3825242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微信营销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Freeform 7"/>
          <p:cNvSpPr>
            <a:spLocks noEditPoints="1"/>
          </p:cNvSpPr>
          <p:nvPr/>
        </p:nvSpPr>
        <p:spPr bwMode="auto">
          <a:xfrm>
            <a:off x="5021024" y="3142073"/>
            <a:ext cx="364338" cy="288742"/>
          </a:xfrm>
          <a:custGeom>
            <a:avLst/>
            <a:gdLst>
              <a:gd name="T0" fmla="*/ 1544 w 3234"/>
              <a:gd name="T1" fmla="*/ 1510 h 2566"/>
              <a:gd name="T2" fmla="*/ 1705 w 3234"/>
              <a:gd name="T3" fmla="*/ 1803 h 2566"/>
              <a:gd name="T4" fmla="*/ 1577 w 3234"/>
              <a:gd name="T5" fmla="*/ 2111 h 2566"/>
              <a:gd name="T6" fmla="*/ 1236 w 3234"/>
              <a:gd name="T7" fmla="*/ 2250 h 2566"/>
              <a:gd name="T8" fmla="*/ 878 w 3234"/>
              <a:gd name="T9" fmla="*/ 2140 h 2566"/>
              <a:gd name="T10" fmla="*/ 716 w 3234"/>
              <a:gd name="T11" fmla="*/ 1847 h 2566"/>
              <a:gd name="T12" fmla="*/ 845 w 3234"/>
              <a:gd name="T13" fmla="*/ 1539 h 2566"/>
              <a:gd name="T14" fmla="*/ 1186 w 3234"/>
              <a:gd name="T15" fmla="*/ 1400 h 2566"/>
              <a:gd name="T16" fmla="*/ 1970 w 3234"/>
              <a:gd name="T17" fmla="*/ 743 h 2566"/>
              <a:gd name="T18" fmla="*/ 2318 w 3234"/>
              <a:gd name="T19" fmla="*/ 824 h 2566"/>
              <a:gd name="T20" fmla="*/ 2351 w 3234"/>
              <a:gd name="T21" fmla="*/ 1079 h 2566"/>
              <a:gd name="T22" fmla="*/ 2310 w 3234"/>
              <a:gd name="T23" fmla="*/ 1229 h 2566"/>
              <a:gd name="T24" fmla="*/ 2669 w 3234"/>
              <a:gd name="T25" fmla="*/ 1458 h 2566"/>
              <a:gd name="T26" fmla="*/ 2697 w 3234"/>
              <a:gd name="T27" fmla="*/ 1893 h 2566"/>
              <a:gd name="T28" fmla="*/ 2009 w 3234"/>
              <a:gd name="T29" fmla="*/ 2454 h 2566"/>
              <a:gd name="T30" fmla="*/ 749 w 3234"/>
              <a:gd name="T31" fmla="*/ 2480 h 2566"/>
              <a:gd name="T32" fmla="*/ 70 w 3234"/>
              <a:gd name="T33" fmla="*/ 1960 h 2566"/>
              <a:gd name="T34" fmla="*/ 104 w 3234"/>
              <a:gd name="T35" fmla="*/ 1357 h 2566"/>
              <a:gd name="T36" fmla="*/ 619 w 3234"/>
              <a:gd name="T37" fmla="*/ 701 h 2566"/>
              <a:gd name="T38" fmla="*/ 1122 w 3234"/>
              <a:gd name="T39" fmla="*/ 398 h 2566"/>
              <a:gd name="T40" fmla="*/ 1472 w 3234"/>
              <a:gd name="T41" fmla="*/ 425 h 2566"/>
              <a:gd name="T42" fmla="*/ 1588 w 3234"/>
              <a:gd name="T43" fmla="*/ 601 h 2566"/>
              <a:gd name="T44" fmla="*/ 2277 w 3234"/>
              <a:gd name="T45" fmla="*/ 678 h 2566"/>
              <a:gd name="T46" fmla="*/ 2208 w 3234"/>
              <a:gd name="T47" fmla="*/ 565 h 2566"/>
              <a:gd name="T48" fmla="*/ 2300 w 3234"/>
              <a:gd name="T49" fmla="*/ 492 h 2566"/>
              <a:gd name="T50" fmla="*/ 2505 w 3234"/>
              <a:gd name="T51" fmla="*/ 533 h 2566"/>
              <a:gd name="T52" fmla="*/ 2715 w 3234"/>
              <a:gd name="T53" fmla="*/ 764 h 2566"/>
              <a:gd name="T54" fmla="*/ 2739 w 3234"/>
              <a:gd name="T55" fmla="*/ 953 h 2566"/>
              <a:gd name="T56" fmla="*/ 2675 w 3234"/>
              <a:gd name="T57" fmla="*/ 1063 h 2566"/>
              <a:gd name="T58" fmla="*/ 2553 w 3234"/>
              <a:gd name="T59" fmla="*/ 1011 h 2566"/>
              <a:gd name="T60" fmla="*/ 2554 w 3234"/>
              <a:gd name="T61" fmla="*/ 907 h 2566"/>
              <a:gd name="T62" fmla="*/ 2486 w 3234"/>
              <a:gd name="T63" fmla="*/ 746 h 2566"/>
              <a:gd name="T64" fmla="*/ 2325 w 3234"/>
              <a:gd name="T65" fmla="*/ 679 h 2566"/>
              <a:gd name="T66" fmla="*/ 2102 w 3234"/>
              <a:gd name="T67" fmla="*/ 298 h 2566"/>
              <a:gd name="T68" fmla="*/ 2038 w 3234"/>
              <a:gd name="T69" fmla="*/ 95 h 2566"/>
              <a:gd name="T70" fmla="*/ 2227 w 3234"/>
              <a:gd name="T71" fmla="*/ 6 h 2566"/>
              <a:gd name="T72" fmla="*/ 2574 w 3234"/>
              <a:gd name="T73" fmla="*/ 35 h 2566"/>
              <a:gd name="T74" fmla="*/ 2886 w 3234"/>
              <a:gd name="T75" fmla="*/ 194 h 2566"/>
              <a:gd name="T76" fmla="*/ 3113 w 3234"/>
              <a:gd name="T77" fmla="*/ 456 h 2566"/>
              <a:gd name="T78" fmla="*/ 3226 w 3234"/>
              <a:gd name="T79" fmla="*/ 791 h 2566"/>
              <a:gd name="T80" fmla="*/ 3225 w 3234"/>
              <a:gd name="T81" fmla="*/ 1029 h 2566"/>
              <a:gd name="T82" fmla="*/ 3090 w 3234"/>
              <a:gd name="T83" fmla="*/ 1227 h 2566"/>
              <a:gd name="T84" fmla="*/ 2916 w 3234"/>
              <a:gd name="T85" fmla="*/ 1107 h 2566"/>
              <a:gd name="T86" fmla="*/ 2933 w 3234"/>
              <a:gd name="T87" fmla="*/ 908 h 2566"/>
              <a:gd name="T88" fmla="*/ 2813 w 3234"/>
              <a:gd name="T89" fmla="*/ 544 h 2566"/>
              <a:gd name="T90" fmla="*/ 2417 w 3234"/>
              <a:gd name="T91" fmla="*/ 306 h 2566"/>
              <a:gd name="T92" fmla="*/ 1278 w 3234"/>
              <a:gd name="T93" fmla="*/ 1152 h 2566"/>
              <a:gd name="T94" fmla="*/ 1943 w 3234"/>
              <a:gd name="T95" fmla="*/ 1302 h 2566"/>
              <a:gd name="T96" fmla="*/ 2218 w 3234"/>
              <a:gd name="T97" fmla="*/ 1719 h 2566"/>
              <a:gd name="T98" fmla="*/ 1937 w 3234"/>
              <a:gd name="T99" fmla="*/ 2152 h 2566"/>
              <a:gd name="T100" fmla="*/ 1263 w 3234"/>
              <a:gd name="T101" fmla="*/ 2353 h 2566"/>
              <a:gd name="T102" fmla="*/ 598 w 3234"/>
              <a:gd name="T103" fmla="*/ 2202 h 2566"/>
              <a:gd name="T104" fmla="*/ 324 w 3234"/>
              <a:gd name="T105" fmla="*/ 1786 h 2566"/>
              <a:gd name="T106" fmla="*/ 604 w 3234"/>
              <a:gd name="T107" fmla="*/ 1353 h 2566"/>
              <a:gd name="T108" fmla="*/ 1306 w 3234"/>
              <a:gd name="T109" fmla="*/ 1702 h 2566"/>
              <a:gd name="T110" fmla="*/ 1363 w 3234"/>
              <a:gd name="T111" fmla="*/ 1760 h 2566"/>
              <a:gd name="T112" fmla="*/ 1306 w 3234"/>
              <a:gd name="T113" fmla="*/ 1818 h 2566"/>
              <a:gd name="T114" fmla="*/ 1248 w 3234"/>
              <a:gd name="T115" fmla="*/ 1760 h 2566"/>
              <a:gd name="T116" fmla="*/ 1306 w 3234"/>
              <a:gd name="T117" fmla="*/ 1702 h 2566"/>
              <a:gd name="T118" fmla="*/ 1192 w 3234"/>
              <a:gd name="T119" fmla="*/ 1900 h 2566"/>
              <a:gd name="T120" fmla="*/ 1060 w 3234"/>
              <a:gd name="T121" fmla="*/ 2062 h 2566"/>
              <a:gd name="T122" fmla="*/ 897 w 3234"/>
              <a:gd name="T123" fmla="*/ 1930 h 2566"/>
              <a:gd name="T124" fmla="*/ 1029 w 3234"/>
              <a:gd name="T125" fmla="*/ 1768 h 2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34" h="2566">
                <a:moveTo>
                  <a:pt x="1211" y="1400"/>
                </a:moveTo>
                <a:lnTo>
                  <a:pt x="1236" y="1400"/>
                </a:lnTo>
                <a:lnTo>
                  <a:pt x="1261" y="1402"/>
                </a:lnTo>
                <a:lnTo>
                  <a:pt x="1287" y="1405"/>
                </a:lnTo>
                <a:lnTo>
                  <a:pt x="1311" y="1408"/>
                </a:lnTo>
                <a:lnTo>
                  <a:pt x="1334" y="1413"/>
                </a:lnTo>
                <a:lnTo>
                  <a:pt x="1358" y="1419"/>
                </a:lnTo>
                <a:lnTo>
                  <a:pt x="1380" y="1426"/>
                </a:lnTo>
                <a:lnTo>
                  <a:pt x="1404" y="1433"/>
                </a:lnTo>
                <a:lnTo>
                  <a:pt x="1425" y="1442"/>
                </a:lnTo>
                <a:lnTo>
                  <a:pt x="1447" y="1451"/>
                </a:lnTo>
                <a:lnTo>
                  <a:pt x="1467" y="1461"/>
                </a:lnTo>
                <a:lnTo>
                  <a:pt x="1487" y="1472"/>
                </a:lnTo>
                <a:lnTo>
                  <a:pt x="1507" y="1484"/>
                </a:lnTo>
                <a:lnTo>
                  <a:pt x="1526" y="1496"/>
                </a:lnTo>
                <a:lnTo>
                  <a:pt x="1544" y="1510"/>
                </a:lnTo>
                <a:lnTo>
                  <a:pt x="1561" y="1525"/>
                </a:lnTo>
                <a:lnTo>
                  <a:pt x="1577" y="1539"/>
                </a:lnTo>
                <a:lnTo>
                  <a:pt x="1592" y="1555"/>
                </a:lnTo>
                <a:lnTo>
                  <a:pt x="1607" y="1571"/>
                </a:lnTo>
                <a:lnTo>
                  <a:pt x="1621" y="1587"/>
                </a:lnTo>
                <a:lnTo>
                  <a:pt x="1634" y="1604"/>
                </a:lnTo>
                <a:lnTo>
                  <a:pt x="1646" y="1622"/>
                </a:lnTo>
                <a:lnTo>
                  <a:pt x="1657" y="1640"/>
                </a:lnTo>
                <a:lnTo>
                  <a:pt x="1667" y="1660"/>
                </a:lnTo>
                <a:lnTo>
                  <a:pt x="1675" y="1679"/>
                </a:lnTo>
                <a:lnTo>
                  <a:pt x="1683" y="1699"/>
                </a:lnTo>
                <a:lnTo>
                  <a:pt x="1690" y="1719"/>
                </a:lnTo>
                <a:lnTo>
                  <a:pt x="1695" y="1739"/>
                </a:lnTo>
                <a:lnTo>
                  <a:pt x="1700" y="1760"/>
                </a:lnTo>
                <a:lnTo>
                  <a:pt x="1703" y="1781"/>
                </a:lnTo>
                <a:lnTo>
                  <a:pt x="1705" y="1803"/>
                </a:lnTo>
                <a:lnTo>
                  <a:pt x="1705" y="1825"/>
                </a:lnTo>
                <a:lnTo>
                  <a:pt x="1705" y="1847"/>
                </a:lnTo>
                <a:lnTo>
                  <a:pt x="1703" y="1868"/>
                </a:lnTo>
                <a:lnTo>
                  <a:pt x="1700" y="1890"/>
                </a:lnTo>
                <a:lnTo>
                  <a:pt x="1695" y="1910"/>
                </a:lnTo>
                <a:lnTo>
                  <a:pt x="1690" y="1931"/>
                </a:lnTo>
                <a:lnTo>
                  <a:pt x="1683" y="1952"/>
                </a:lnTo>
                <a:lnTo>
                  <a:pt x="1675" y="1971"/>
                </a:lnTo>
                <a:lnTo>
                  <a:pt x="1667" y="1991"/>
                </a:lnTo>
                <a:lnTo>
                  <a:pt x="1657" y="2009"/>
                </a:lnTo>
                <a:lnTo>
                  <a:pt x="1646" y="2028"/>
                </a:lnTo>
                <a:lnTo>
                  <a:pt x="1634" y="2045"/>
                </a:lnTo>
                <a:lnTo>
                  <a:pt x="1621" y="2062"/>
                </a:lnTo>
                <a:lnTo>
                  <a:pt x="1607" y="2080"/>
                </a:lnTo>
                <a:lnTo>
                  <a:pt x="1592" y="2096"/>
                </a:lnTo>
                <a:lnTo>
                  <a:pt x="1577" y="2111"/>
                </a:lnTo>
                <a:lnTo>
                  <a:pt x="1561" y="2126"/>
                </a:lnTo>
                <a:lnTo>
                  <a:pt x="1544" y="2140"/>
                </a:lnTo>
                <a:lnTo>
                  <a:pt x="1526" y="2153"/>
                </a:lnTo>
                <a:lnTo>
                  <a:pt x="1507" y="2166"/>
                </a:lnTo>
                <a:lnTo>
                  <a:pt x="1487" y="2177"/>
                </a:lnTo>
                <a:lnTo>
                  <a:pt x="1467" y="2188"/>
                </a:lnTo>
                <a:lnTo>
                  <a:pt x="1447" y="2199"/>
                </a:lnTo>
                <a:lnTo>
                  <a:pt x="1425" y="2208"/>
                </a:lnTo>
                <a:lnTo>
                  <a:pt x="1404" y="2217"/>
                </a:lnTo>
                <a:lnTo>
                  <a:pt x="1380" y="2225"/>
                </a:lnTo>
                <a:lnTo>
                  <a:pt x="1358" y="2232"/>
                </a:lnTo>
                <a:lnTo>
                  <a:pt x="1334" y="2237"/>
                </a:lnTo>
                <a:lnTo>
                  <a:pt x="1311" y="2242"/>
                </a:lnTo>
                <a:lnTo>
                  <a:pt x="1287" y="2246"/>
                </a:lnTo>
                <a:lnTo>
                  <a:pt x="1261" y="2248"/>
                </a:lnTo>
                <a:lnTo>
                  <a:pt x="1236" y="2250"/>
                </a:lnTo>
                <a:lnTo>
                  <a:pt x="1211" y="2250"/>
                </a:lnTo>
                <a:lnTo>
                  <a:pt x="1186" y="2250"/>
                </a:lnTo>
                <a:lnTo>
                  <a:pt x="1160" y="2248"/>
                </a:lnTo>
                <a:lnTo>
                  <a:pt x="1135" y="2246"/>
                </a:lnTo>
                <a:lnTo>
                  <a:pt x="1111" y="2242"/>
                </a:lnTo>
                <a:lnTo>
                  <a:pt x="1087" y="2237"/>
                </a:lnTo>
                <a:lnTo>
                  <a:pt x="1064" y="2232"/>
                </a:lnTo>
                <a:lnTo>
                  <a:pt x="1040" y="2225"/>
                </a:lnTo>
                <a:lnTo>
                  <a:pt x="1018" y="2217"/>
                </a:lnTo>
                <a:lnTo>
                  <a:pt x="996" y="2208"/>
                </a:lnTo>
                <a:lnTo>
                  <a:pt x="975" y="2199"/>
                </a:lnTo>
                <a:lnTo>
                  <a:pt x="955" y="2188"/>
                </a:lnTo>
                <a:lnTo>
                  <a:pt x="934" y="2177"/>
                </a:lnTo>
                <a:lnTo>
                  <a:pt x="914" y="2166"/>
                </a:lnTo>
                <a:lnTo>
                  <a:pt x="896" y="2153"/>
                </a:lnTo>
                <a:lnTo>
                  <a:pt x="878" y="2140"/>
                </a:lnTo>
                <a:lnTo>
                  <a:pt x="861" y="2126"/>
                </a:lnTo>
                <a:lnTo>
                  <a:pt x="845" y="2111"/>
                </a:lnTo>
                <a:lnTo>
                  <a:pt x="828" y="2096"/>
                </a:lnTo>
                <a:lnTo>
                  <a:pt x="814" y="2080"/>
                </a:lnTo>
                <a:lnTo>
                  <a:pt x="800" y="2062"/>
                </a:lnTo>
                <a:lnTo>
                  <a:pt x="787" y="2045"/>
                </a:lnTo>
                <a:lnTo>
                  <a:pt x="776" y="2028"/>
                </a:lnTo>
                <a:lnTo>
                  <a:pt x="765" y="2009"/>
                </a:lnTo>
                <a:lnTo>
                  <a:pt x="755" y="1991"/>
                </a:lnTo>
                <a:lnTo>
                  <a:pt x="746" y="1971"/>
                </a:lnTo>
                <a:lnTo>
                  <a:pt x="739" y="1952"/>
                </a:lnTo>
                <a:lnTo>
                  <a:pt x="732" y="1931"/>
                </a:lnTo>
                <a:lnTo>
                  <a:pt x="726" y="1910"/>
                </a:lnTo>
                <a:lnTo>
                  <a:pt x="721" y="1890"/>
                </a:lnTo>
                <a:lnTo>
                  <a:pt x="718" y="1868"/>
                </a:lnTo>
                <a:lnTo>
                  <a:pt x="716" y="1847"/>
                </a:lnTo>
                <a:lnTo>
                  <a:pt x="716" y="1825"/>
                </a:lnTo>
                <a:lnTo>
                  <a:pt x="716" y="1803"/>
                </a:lnTo>
                <a:lnTo>
                  <a:pt x="718" y="1781"/>
                </a:lnTo>
                <a:lnTo>
                  <a:pt x="721" y="1760"/>
                </a:lnTo>
                <a:lnTo>
                  <a:pt x="726" y="1739"/>
                </a:lnTo>
                <a:lnTo>
                  <a:pt x="732" y="1719"/>
                </a:lnTo>
                <a:lnTo>
                  <a:pt x="739" y="1699"/>
                </a:lnTo>
                <a:lnTo>
                  <a:pt x="746" y="1679"/>
                </a:lnTo>
                <a:lnTo>
                  <a:pt x="755" y="1660"/>
                </a:lnTo>
                <a:lnTo>
                  <a:pt x="765" y="1640"/>
                </a:lnTo>
                <a:lnTo>
                  <a:pt x="776" y="1622"/>
                </a:lnTo>
                <a:lnTo>
                  <a:pt x="787" y="1604"/>
                </a:lnTo>
                <a:lnTo>
                  <a:pt x="800" y="1587"/>
                </a:lnTo>
                <a:lnTo>
                  <a:pt x="814" y="1571"/>
                </a:lnTo>
                <a:lnTo>
                  <a:pt x="828" y="1555"/>
                </a:lnTo>
                <a:lnTo>
                  <a:pt x="845" y="1539"/>
                </a:lnTo>
                <a:lnTo>
                  <a:pt x="861" y="1525"/>
                </a:lnTo>
                <a:lnTo>
                  <a:pt x="878" y="1510"/>
                </a:lnTo>
                <a:lnTo>
                  <a:pt x="896" y="1496"/>
                </a:lnTo>
                <a:lnTo>
                  <a:pt x="914" y="1484"/>
                </a:lnTo>
                <a:lnTo>
                  <a:pt x="934" y="1472"/>
                </a:lnTo>
                <a:lnTo>
                  <a:pt x="955" y="1461"/>
                </a:lnTo>
                <a:lnTo>
                  <a:pt x="975" y="1451"/>
                </a:lnTo>
                <a:lnTo>
                  <a:pt x="996" y="1442"/>
                </a:lnTo>
                <a:lnTo>
                  <a:pt x="1018" y="1433"/>
                </a:lnTo>
                <a:lnTo>
                  <a:pt x="1040" y="1426"/>
                </a:lnTo>
                <a:lnTo>
                  <a:pt x="1064" y="1419"/>
                </a:lnTo>
                <a:lnTo>
                  <a:pt x="1087" y="1413"/>
                </a:lnTo>
                <a:lnTo>
                  <a:pt x="1111" y="1408"/>
                </a:lnTo>
                <a:lnTo>
                  <a:pt x="1135" y="1405"/>
                </a:lnTo>
                <a:lnTo>
                  <a:pt x="1160" y="1402"/>
                </a:lnTo>
                <a:lnTo>
                  <a:pt x="1186" y="1400"/>
                </a:lnTo>
                <a:lnTo>
                  <a:pt x="1211" y="1400"/>
                </a:lnTo>
                <a:close/>
                <a:moveTo>
                  <a:pt x="1573" y="848"/>
                </a:moveTo>
                <a:lnTo>
                  <a:pt x="1575" y="850"/>
                </a:lnTo>
                <a:lnTo>
                  <a:pt x="1579" y="851"/>
                </a:lnTo>
                <a:lnTo>
                  <a:pt x="1585" y="851"/>
                </a:lnTo>
                <a:lnTo>
                  <a:pt x="1591" y="851"/>
                </a:lnTo>
                <a:lnTo>
                  <a:pt x="1608" y="847"/>
                </a:lnTo>
                <a:lnTo>
                  <a:pt x="1629" y="840"/>
                </a:lnTo>
                <a:lnTo>
                  <a:pt x="1682" y="821"/>
                </a:lnTo>
                <a:lnTo>
                  <a:pt x="1751" y="796"/>
                </a:lnTo>
                <a:lnTo>
                  <a:pt x="1789" y="783"/>
                </a:lnTo>
                <a:lnTo>
                  <a:pt x="1830" y="771"/>
                </a:lnTo>
                <a:lnTo>
                  <a:pt x="1875" y="760"/>
                </a:lnTo>
                <a:lnTo>
                  <a:pt x="1921" y="751"/>
                </a:lnTo>
                <a:lnTo>
                  <a:pt x="1945" y="747"/>
                </a:lnTo>
                <a:lnTo>
                  <a:pt x="1970" y="743"/>
                </a:lnTo>
                <a:lnTo>
                  <a:pt x="1995" y="741"/>
                </a:lnTo>
                <a:lnTo>
                  <a:pt x="2020" y="739"/>
                </a:lnTo>
                <a:lnTo>
                  <a:pt x="2045" y="737"/>
                </a:lnTo>
                <a:lnTo>
                  <a:pt x="2072" y="737"/>
                </a:lnTo>
                <a:lnTo>
                  <a:pt x="2098" y="738"/>
                </a:lnTo>
                <a:lnTo>
                  <a:pt x="2125" y="739"/>
                </a:lnTo>
                <a:lnTo>
                  <a:pt x="2152" y="742"/>
                </a:lnTo>
                <a:lnTo>
                  <a:pt x="2178" y="746"/>
                </a:lnTo>
                <a:lnTo>
                  <a:pt x="2202" y="752"/>
                </a:lnTo>
                <a:lnTo>
                  <a:pt x="2223" y="759"/>
                </a:lnTo>
                <a:lnTo>
                  <a:pt x="2243" y="767"/>
                </a:lnTo>
                <a:lnTo>
                  <a:pt x="2261" y="776"/>
                </a:lnTo>
                <a:lnTo>
                  <a:pt x="2277" y="787"/>
                </a:lnTo>
                <a:lnTo>
                  <a:pt x="2293" y="798"/>
                </a:lnTo>
                <a:lnTo>
                  <a:pt x="2306" y="810"/>
                </a:lnTo>
                <a:lnTo>
                  <a:pt x="2318" y="824"/>
                </a:lnTo>
                <a:lnTo>
                  <a:pt x="2328" y="837"/>
                </a:lnTo>
                <a:lnTo>
                  <a:pt x="2337" y="852"/>
                </a:lnTo>
                <a:lnTo>
                  <a:pt x="2345" y="866"/>
                </a:lnTo>
                <a:lnTo>
                  <a:pt x="2351" y="882"/>
                </a:lnTo>
                <a:lnTo>
                  <a:pt x="2356" y="898"/>
                </a:lnTo>
                <a:lnTo>
                  <a:pt x="2360" y="914"/>
                </a:lnTo>
                <a:lnTo>
                  <a:pt x="2363" y="930"/>
                </a:lnTo>
                <a:lnTo>
                  <a:pt x="2365" y="947"/>
                </a:lnTo>
                <a:lnTo>
                  <a:pt x="2366" y="965"/>
                </a:lnTo>
                <a:lnTo>
                  <a:pt x="2366" y="981"/>
                </a:lnTo>
                <a:lnTo>
                  <a:pt x="2365" y="998"/>
                </a:lnTo>
                <a:lnTo>
                  <a:pt x="2364" y="1015"/>
                </a:lnTo>
                <a:lnTo>
                  <a:pt x="2361" y="1031"/>
                </a:lnTo>
                <a:lnTo>
                  <a:pt x="2359" y="1048"/>
                </a:lnTo>
                <a:lnTo>
                  <a:pt x="2355" y="1064"/>
                </a:lnTo>
                <a:lnTo>
                  <a:pt x="2351" y="1079"/>
                </a:lnTo>
                <a:lnTo>
                  <a:pt x="2347" y="1094"/>
                </a:lnTo>
                <a:lnTo>
                  <a:pt x="2342" y="1110"/>
                </a:lnTo>
                <a:lnTo>
                  <a:pt x="2336" y="1124"/>
                </a:lnTo>
                <a:lnTo>
                  <a:pt x="2331" y="1137"/>
                </a:lnTo>
                <a:lnTo>
                  <a:pt x="2325" y="1149"/>
                </a:lnTo>
                <a:lnTo>
                  <a:pt x="2319" y="1161"/>
                </a:lnTo>
                <a:lnTo>
                  <a:pt x="2313" y="1172"/>
                </a:lnTo>
                <a:lnTo>
                  <a:pt x="2306" y="1182"/>
                </a:lnTo>
                <a:lnTo>
                  <a:pt x="2301" y="1192"/>
                </a:lnTo>
                <a:lnTo>
                  <a:pt x="2298" y="1201"/>
                </a:lnTo>
                <a:lnTo>
                  <a:pt x="2298" y="1206"/>
                </a:lnTo>
                <a:lnTo>
                  <a:pt x="2298" y="1211"/>
                </a:lnTo>
                <a:lnTo>
                  <a:pt x="2300" y="1215"/>
                </a:lnTo>
                <a:lnTo>
                  <a:pt x="2302" y="1220"/>
                </a:lnTo>
                <a:lnTo>
                  <a:pt x="2306" y="1224"/>
                </a:lnTo>
                <a:lnTo>
                  <a:pt x="2310" y="1229"/>
                </a:lnTo>
                <a:lnTo>
                  <a:pt x="2316" y="1234"/>
                </a:lnTo>
                <a:lnTo>
                  <a:pt x="2324" y="1240"/>
                </a:lnTo>
                <a:lnTo>
                  <a:pt x="2356" y="1255"/>
                </a:lnTo>
                <a:lnTo>
                  <a:pt x="2407" y="1277"/>
                </a:lnTo>
                <a:lnTo>
                  <a:pt x="2437" y="1290"/>
                </a:lnTo>
                <a:lnTo>
                  <a:pt x="2469" y="1306"/>
                </a:lnTo>
                <a:lnTo>
                  <a:pt x="2503" y="1324"/>
                </a:lnTo>
                <a:lnTo>
                  <a:pt x="2538" y="1344"/>
                </a:lnTo>
                <a:lnTo>
                  <a:pt x="2555" y="1356"/>
                </a:lnTo>
                <a:lnTo>
                  <a:pt x="2572" y="1368"/>
                </a:lnTo>
                <a:lnTo>
                  <a:pt x="2589" y="1382"/>
                </a:lnTo>
                <a:lnTo>
                  <a:pt x="2606" y="1395"/>
                </a:lnTo>
                <a:lnTo>
                  <a:pt x="2623" y="1410"/>
                </a:lnTo>
                <a:lnTo>
                  <a:pt x="2639" y="1425"/>
                </a:lnTo>
                <a:lnTo>
                  <a:pt x="2654" y="1441"/>
                </a:lnTo>
                <a:lnTo>
                  <a:pt x="2669" y="1458"/>
                </a:lnTo>
                <a:lnTo>
                  <a:pt x="2682" y="1476"/>
                </a:lnTo>
                <a:lnTo>
                  <a:pt x="2695" y="1495"/>
                </a:lnTo>
                <a:lnTo>
                  <a:pt x="2707" y="1516"/>
                </a:lnTo>
                <a:lnTo>
                  <a:pt x="2719" y="1537"/>
                </a:lnTo>
                <a:lnTo>
                  <a:pt x="2728" y="1559"/>
                </a:lnTo>
                <a:lnTo>
                  <a:pt x="2738" y="1582"/>
                </a:lnTo>
                <a:lnTo>
                  <a:pt x="2746" y="1606"/>
                </a:lnTo>
                <a:lnTo>
                  <a:pt x="2752" y="1631"/>
                </a:lnTo>
                <a:lnTo>
                  <a:pt x="2756" y="1659"/>
                </a:lnTo>
                <a:lnTo>
                  <a:pt x="2757" y="1688"/>
                </a:lnTo>
                <a:lnTo>
                  <a:pt x="2754" y="1719"/>
                </a:lnTo>
                <a:lnTo>
                  <a:pt x="2749" y="1751"/>
                </a:lnTo>
                <a:lnTo>
                  <a:pt x="2741" y="1784"/>
                </a:lnTo>
                <a:lnTo>
                  <a:pt x="2729" y="1820"/>
                </a:lnTo>
                <a:lnTo>
                  <a:pt x="2715" y="1856"/>
                </a:lnTo>
                <a:lnTo>
                  <a:pt x="2697" y="1893"/>
                </a:lnTo>
                <a:lnTo>
                  <a:pt x="2677" y="1930"/>
                </a:lnTo>
                <a:lnTo>
                  <a:pt x="2654" y="1969"/>
                </a:lnTo>
                <a:lnTo>
                  <a:pt x="2628" y="2007"/>
                </a:lnTo>
                <a:lnTo>
                  <a:pt x="2597" y="2046"/>
                </a:lnTo>
                <a:lnTo>
                  <a:pt x="2565" y="2085"/>
                </a:lnTo>
                <a:lnTo>
                  <a:pt x="2530" y="2123"/>
                </a:lnTo>
                <a:lnTo>
                  <a:pt x="2491" y="2161"/>
                </a:lnTo>
                <a:lnTo>
                  <a:pt x="2450" y="2198"/>
                </a:lnTo>
                <a:lnTo>
                  <a:pt x="2405" y="2235"/>
                </a:lnTo>
                <a:lnTo>
                  <a:pt x="2357" y="2271"/>
                </a:lnTo>
                <a:lnTo>
                  <a:pt x="2307" y="2305"/>
                </a:lnTo>
                <a:lnTo>
                  <a:pt x="2253" y="2338"/>
                </a:lnTo>
                <a:lnTo>
                  <a:pt x="2197" y="2370"/>
                </a:lnTo>
                <a:lnTo>
                  <a:pt x="2137" y="2400"/>
                </a:lnTo>
                <a:lnTo>
                  <a:pt x="2075" y="2428"/>
                </a:lnTo>
                <a:lnTo>
                  <a:pt x="2009" y="2454"/>
                </a:lnTo>
                <a:lnTo>
                  <a:pt x="1940" y="2478"/>
                </a:lnTo>
                <a:lnTo>
                  <a:pt x="1869" y="2500"/>
                </a:lnTo>
                <a:lnTo>
                  <a:pt x="1794" y="2518"/>
                </a:lnTo>
                <a:lnTo>
                  <a:pt x="1716" y="2534"/>
                </a:lnTo>
                <a:lnTo>
                  <a:pt x="1636" y="2547"/>
                </a:lnTo>
                <a:lnTo>
                  <a:pt x="1552" y="2557"/>
                </a:lnTo>
                <a:lnTo>
                  <a:pt x="1466" y="2563"/>
                </a:lnTo>
                <a:lnTo>
                  <a:pt x="1376" y="2566"/>
                </a:lnTo>
                <a:lnTo>
                  <a:pt x="1287" y="2565"/>
                </a:lnTo>
                <a:lnTo>
                  <a:pt x="1201" y="2562"/>
                </a:lnTo>
                <a:lnTo>
                  <a:pt x="1117" y="2555"/>
                </a:lnTo>
                <a:lnTo>
                  <a:pt x="1037" y="2545"/>
                </a:lnTo>
                <a:lnTo>
                  <a:pt x="961" y="2533"/>
                </a:lnTo>
                <a:lnTo>
                  <a:pt x="887" y="2518"/>
                </a:lnTo>
                <a:lnTo>
                  <a:pt x="816" y="2501"/>
                </a:lnTo>
                <a:lnTo>
                  <a:pt x="749" y="2480"/>
                </a:lnTo>
                <a:lnTo>
                  <a:pt x="684" y="2458"/>
                </a:lnTo>
                <a:lnTo>
                  <a:pt x="623" y="2434"/>
                </a:lnTo>
                <a:lnTo>
                  <a:pt x="564" y="2409"/>
                </a:lnTo>
                <a:lnTo>
                  <a:pt x="509" y="2381"/>
                </a:lnTo>
                <a:lnTo>
                  <a:pt x="456" y="2351"/>
                </a:lnTo>
                <a:lnTo>
                  <a:pt x="406" y="2320"/>
                </a:lnTo>
                <a:lnTo>
                  <a:pt x="359" y="2288"/>
                </a:lnTo>
                <a:lnTo>
                  <a:pt x="316" y="2255"/>
                </a:lnTo>
                <a:lnTo>
                  <a:pt x="274" y="2220"/>
                </a:lnTo>
                <a:lnTo>
                  <a:pt x="237" y="2184"/>
                </a:lnTo>
                <a:lnTo>
                  <a:pt x="202" y="2148"/>
                </a:lnTo>
                <a:lnTo>
                  <a:pt x="170" y="2111"/>
                </a:lnTo>
                <a:lnTo>
                  <a:pt x="140" y="2073"/>
                </a:lnTo>
                <a:lnTo>
                  <a:pt x="114" y="2036"/>
                </a:lnTo>
                <a:lnTo>
                  <a:pt x="91" y="1998"/>
                </a:lnTo>
                <a:lnTo>
                  <a:pt x="70" y="1960"/>
                </a:lnTo>
                <a:lnTo>
                  <a:pt x="51" y="1921"/>
                </a:lnTo>
                <a:lnTo>
                  <a:pt x="36" y="1883"/>
                </a:lnTo>
                <a:lnTo>
                  <a:pt x="23" y="1846"/>
                </a:lnTo>
                <a:lnTo>
                  <a:pt x="13" y="1808"/>
                </a:lnTo>
                <a:lnTo>
                  <a:pt x="6" y="1771"/>
                </a:lnTo>
                <a:lnTo>
                  <a:pt x="2" y="1735"/>
                </a:lnTo>
                <a:lnTo>
                  <a:pt x="0" y="1701"/>
                </a:lnTo>
                <a:lnTo>
                  <a:pt x="1" y="1667"/>
                </a:lnTo>
                <a:lnTo>
                  <a:pt x="4" y="1632"/>
                </a:lnTo>
                <a:lnTo>
                  <a:pt x="11" y="1596"/>
                </a:lnTo>
                <a:lnTo>
                  <a:pt x="20" y="1559"/>
                </a:lnTo>
                <a:lnTo>
                  <a:pt x="32" y="1521"/>
                </a:lnTo>
                <a:lnTo>
                  <a:pt x="47" y="1481"/>
                </a:lnTo>
                <a:lnTo>
                  <a:pt x="64" y="1441"/>
                </a:lnTo>
                <a:lnTo>
                  <a:pt x="83" y="1400"/>
                </a:lnTo>
                <a:lnTo>
                  <a:pt x="104" y="1357"/>
                </a:lnTo>
                <a:lnTo>
                  <a:pt x="127" y="1315"/>
                </a:lnTo>
                <a:lnTo>
                  <a:pt x="152" y="1272"/>
                </a:lnTo>
                <a:lnTo>
                  <a:pt x="179" y="1228"/>
                </a:lnTo>
                <a:lnTo>
                  <a:pt x="207" y="1185"/>
                </a:lnTo>
                <a:lnTo>
                  <a:pt x="237" y="1142"/>
                </a:lnTo>
                <a:lnTo>
                  <a:pt x="267" y="1099"/>
                </a:lnTo>
                <a:lnTo>
                  <a:pt x="300" y="1056"/>
                </a:lnTo>
                <a:lnTo>
                  <a:pt x="333" y="1013"/>
                </a:lnTo>
                <a:lnTo>
                  <a:pt x="367" y="971"/>
                </a:lnTo>
                <a:lnTo>
                  <a:pt x="402" y="929"/>
                </a:lnTo>
                <a:lnTo>
                  <a:pt x="437" y="889"/>
                </a:lnTo>
                <a:lnTo>
                  <a:pt x="473" y="849"/>
                </a:lnTo>
                <a:lnTo>
                  <a:pt x="510" y="810"/>
                </a:lnTo>
                <a:lnTo>
                  <a:pt x="546" y="772"/>
                </a:lnTo>
                <a:lnTo>
                  <a:pt x="582" y="736"/>
                </a:lnTo>
                <a:lnTo>
                  <a:pt x="619" y="701"/>
                </a:lnTo>
                <a:lnTo>
                  <a:pt x="655" y="667"/>
                </a:lnTo>
                <a:lnTo>
                  <a:pt x="690" y="636"/>
                </a:lnTo>
                <a:lnTo>
                  <a:pt x="726" y="606"/>
                </a:lnTo>
                <a:lnTo>
                  <a:pt x="761" y="579"/>
                </a:lnTo>
                <a:lnTo>
                  <a:pt x="794" y="553"/>
                </a:lnTo>
                <a:lnTo>
                  <a:pt x="827" y="529"/>
                </a:lnTo>
                <a:lnTo>
                  <a:pt x="860" y="508"/>
                </a:lnTo>
                <a:lnTo>
                  <a:pt x="891" y="490"/>
                </a:lnTo>
                <a:lnTo>
                  <a:pt x="921" y="473"/>
                </a:lnTo>
                <a:lnTo>
                  <a:pt x="951" y="458"/>
                </a:lnTo>
                <a:lnTo>
                  <a:pt x="981" y="445"/>
                </a:lnTo>
                <a:lnTo>
                  <a:pt x="1010" y="433"/>
                </a:lnTo>
                <a:lnTo>
                  <a:pt x="1038" y="422"/>
                </a:lnTo>
                <a:lnTo>
                  <a:pt x="1067" y="413"/>
                </a:lnTo>
                <a:lnTo>
                  <a:pt x="1095" y="405"/>
                </a:lnTo>
                <a:lnTo>
                  <a:pt x="1122" y="398"/>
                </a:lnTo>
                <a:lnTo>
                  <a:pt x="1149" y="391"/>
                </a:lnTo>
                <a:lnTo>
                  <a:pt x="1176" y="387"/>
                </a:lnTo>
                <a:lnTo>
                  <a:pt x="1202" y="384"/>
                </a:lnTo>
                <a:lnTo>
                  <a:pt x="1227" y="381"/>
                </a:lnTo>
                <a:lnTo>
                  <a:pt x="1251" y="380"/>
                </a:lnTo>
                <a:lnTo>
                  <a:pt x="1275" y="380"/>
                </a:lnTo>
                <a:lnTo>
                  <a:pt x="1299" y="381"/>
                </a:lnTo>
                <a:lnTo>
                  <a:pt x="1321" y="383"/>
                </a:lnTo>
                <a:lnTo>
                  <a:pt x="1343" y="385"/>
                </a:lnTo>
                <a:lnTo>
                  <a:pt x="1364" y="389"/>
                </a:lnTo>
                <a:lnTo>
                  <a:pt x="1384" y="393"/>
                </a:lnTo>
                <a:lnTo>
                  <a:pt x="1404" y="399"/>
                </a:lnTo>
                <a:lnTo>
                  <a:pt x="1423" y="404"/>
                </a:lnTo>
                <a:lnTo>
                  <a:pt x="1440" y="411"/>
                </a:lnTo>
                <a:lnTo>
                  <a:pt x="1457" y="418"/>
                </a:lnTo>
                <a:lnTo>
                  <a:pt x="1472" y="425"/>
                </a:lnTo>
                <a:lnTo>
                  <a:pt x="1487" y="433"/>
                </a:lnTo>
                <a:lnTo>
                  <a:pt x="1501" y="442"/>
                </a:lnTo>
                <a:lnTo>
                  <a:pt x="1514" y="451"/>
                </a:lnTo>
                <a:lnTo>
                  <a:pt x="1526" y="460"/>
                </a:lnTo>
                <a:lnTo>
                  <a:pt x="1536" y="470"/>
                </a:lnTo>
                <a:lnTo>
                  <a:pt x="1546" y="480"/>
                </a:lnTo>
                <a:lnTo>
                  <a:pt x="1554" y="490"/>
                </a:lnTo>
                <a:lnTo>
                  <a:pt x="1561" y="501"/>
                </a:lnTo>
                <a:lnTo>
                  <a:pt x="1567" y="512"/>
                </a:lnTo>
                <a:lnTo>
                  <a:pt x="1572" y="523"/>
                </a:lnTo>
                <a:lnTo>
                  <a:pt x="1576" y="536"/>
                </a:lnTo>
                <a:lnTo>
                  <a:pt x="1580" y="549"/>
                </a:lnTo>
                <a:lnTo>
                  <a:pt x="1583" y="561"/>
                </a:lnTo>
                <a:lnTo>
                  <a:pt x="1585" y="574"/>
                </a:lnTo>
                <a:lnTo>
                  <a:pt x="1587" y="588"/>
                </a:lnTo>
                <a:lnTo>
                  <a:pt x="1588" y="601"/>
                </a:lnTo>
                <a:lnTo>
                  <a:pt x="1590" y="629"/>
                </a:lnTo>
                <a:lnTo>
                  <a:pt x="1590" y="656"/>
                </a:lnTo>
                <a:lnTo>
                  <a:pt x="1589" y="685"/>
                </a:lnTo>
                <a:lnTo>
                  <a:pt x="1586" y="711"/>
                </a:lnTo>
                <a:lnTo>
                  <a:pt x="1580" y="761"/>
                </a:lnTo>
                <a:lnTo>
                  <a:pt x="1574" y="802"/>
                </a:lnTo>
                <a:lnTo>
                  <a:pt x="1572" y="820"/>
                </a:lnTo>
                <a:lnTo>
                  <a:pt x="1571" y="833"/>
                </a:lnTo>
                <a:lnTo>
                  <a:pt x="1571" y="838"/>
                </a:lnTo>
                <a:lnTo>
                  <a:pt x="1571" y="842"/>
                </a:lnTo>
                <a:lnTo>
                  <a:pt x="1572" y="845"/>
                </a:lnTo>
                <a:lnTo>
                  <a:pt x="1573" y="848"/>
                </a:lnTo>
                <a:close/>
                <a:moveTo>
                  <a:pt x="2306" y="680"/>
                </a:moveTo>
                <a:lnTo>
                  <a:pt x="2296" y="680"/>
                </a:lnTo>
                <a:lnTo>
                  <a:pt x="2287" y="679"/>
                </a:lnTo>
                <a:lnTo>
                  <a:pt x="2277" y="678"/>
                </a:lnTo>
                <a:lnTo>
                  <a:pt x="2268" y="675"/>
                </a:lnTo>
                <a:lnTo>
                  <a:pt x="2260" y="671"/>
                </a:lnTo>
                <a:lnTo>
                  <a:pt x="2252" y="667"/>
                </a:lnTo>
                <a:lnTo>
                  <a:pt x="2244" y="662"/>
                </a:lnTo>
                <a:lnTo>
                  <a:pt x="2238" y="656"/>
                </a:lnTo>
                <a:lnTo>
                  <a:pt x="2231" y="650"/>
                </a:lnTo>
                <a:lnTo>
                  <a:pt x="2225" y="643"/>
                </a:lnTo>
                <a:lnTo>
                  <a:pt x="2220" y="636"/>
                </a:lnTo>
                <a:lnTo>
                  <a:pt x="2216" y="628"/>
                </a:lnTo>
                <a:lnTo>
                  <a:pt x="2212" y="620"/>
                </a:lnTo>
                <a:lnTo>
                  <a:pt x="2209" y="611"/>
                </a:lnTo>
                <a:lnTo>
                  <a:pt x="2207" y="602"/>
                </a:lnTo>
                <a:lnTo>
                  <a:pt x="2206" y="593"/>
                </a:lnTo>
                <a:lnTo>
                  <a:pt x="2206" y="583"/>
                </a:lnTo>
                <a:lnTo>
                  <a:pt x="2206" y="574"/>
                </a:lnTo>
                <a:lnTo>
                  <a:pt x="2208" y="565"/>
                </a:lnTo>
                <a:lnTo>
                  <a:pt x="2210" y="556"/>
                </a:lnTo>
                <a:lnTo>
                  <a:pt x="2214" y="548"/>
                </a:lnTo>
                <a:lnTo>
                  <a:pt x="2218" y="540"/>
                </a:lnTo>
                <a:lnTo>
                  <a:pt x="2223" y="531"/>
                </a:lnTo>
                <a:lnTo>
                  <a:pt x="2228" y="524"/>
                </a:lnTo>
                <a:lnTo>
                  <a:pt x="2234" y="518"/>
                </a:lnTo>
                <a:lnTo>
                  <a:pt x="2241" y="512"/>
                </a:lnTo>
                <a:lnTo>
                  <a:pt x="2248" y="507"/>
                </a:lnTo>
                <a:lnTo>
                  <a:pt x="2256" y="502"/>
                </a:lnTo>
                <a:lnTo>
                  <a:pt x="2265" y="499"/>
                </a:lnTo>
                <a:lnTo>
                  <a:pt x="2273" y="496"/>
                </a:lnTo>
                <a:lnTo>
                  <a:pt x="2282" y="494"/>
                </a:lnTo>
                <a:lnTo>
                  <a:pt x="2293" y="493"/>
                </a:lnTo>
                <a:lnTo>
                  <a:pt x="2295" y="492"/>
                </a:lnTo>
                <a:lnTo>
                  <a:pt x="2297" y="492"/>
                </a:lnTo>
                <a:lnTo>
                  <a:pt x="2300" y="492"/>
                </a:lnTo>
                <a:lnTo>
                  <a:pt x="2301" y="492"/>
                </a:lnTo>
                <a:lnTo>
                  <a:pt x="2304" y="492"/>
                </a:lnTo>
                <a:lnTo>
                  <a:pt x="2305" y="492"/>
                </a:lnTo>
                <a:lnTo>
                  <a:pt x="2317" y="492"/>
                </a:lnTo>
                <a:lnTo>
                  <a:pt x="2325" y="491"/>
                </a:lnTo>
                <a:lnTo>
                  <a:pt x="2325" y="491"/>
                </a:lnTo>
                <a:lnTo>
                  <a:pt x="2325" y="492"/>
                </a:lnTo>
                <a:lnTo>
                  <a:pt x="2346" y="492"/>
                </a:lnTo>
                <a:lnTo>
                  <a:pt x="2367" y="494"/>
                </a:lnTo>
                <a:lnTo>
                  <a:pt x="2388" y="497"/>
                </a:lnTo>
                <a:lnTo>
                  <a:pt x="2409" y="500"/>
                </a:lnTo>
                <a:lnTo>
                  <a:pt x="2429" y="505"/>
                </a:lnTo>
                <a:lnTo>
                  <a:pt x="2448" y="510"/>
                </a:lnTo>
                <a:lnTo>
                  <a:pt x="2468" y="517"/>
                </a:lnTo>
                <a:lnTo>
                  <a:pt x="2486" y="524"/>
                </a:lnTo>
                <a:lnTo>
                  <a:pt x="2505" y="533"/>
                </a:lnTo>
                <a:lnTo>
                  <a:pt x="2524" y="543"/>
                </a:lnTo>
                <a:lnTo>
                  <a:pt x="2541" y="553"/>
                </a:lnTo>
                <a:lnTo>
                  <a:pt x="2558" y="563"/>
                </a:lnTo>
                <a:lnTo>
                  <a:pt x="2574" y="575"/>
                </a:lnTo>
                <a:lnTo>
                  <a:pt x="2589" y="587"/>
                </a:lnTo>
                <a:lnTo>
                  <a:pt x="2604" y="600"/>
                </a:lnTo>
                <a:lnTo>
                  <a:pt x="2619" y="614"/>
                </a:lnTo>
                <a:lnTo>
                  <a:pt x="2633" y="628"/>
                </a:lnTo>
                <a:lnTo>
                  <a:pt x="2646" y="643"/>
                </a:lnTo>
                <a:lnTo>
                  <a:pt x="2659" y="659"/>
                </a:lnTo>
                <a:lnTo>
                  <a:pt x="2670" y="676"/>
                </a:lnTo>
                <a:lnTo>
                  <a:pt x="2681" y="692"/>
                </a:lnTo>
                <a:lnTo>
                  <a:pt x="2691" y="710"/>
                </a:lnTo>
                <a:lnTo>
                  <a:pt x="2700" y="727"/>
                </a:lnTo>
                <a:lnTo>
                  <a:pt x="2708" y="746"/>
                </a:lnTo>
                <a:lnTo>
                  <a:pt x="2715" y="764"/>
                </a:lnTo>
                <a:lnTo>
                  <a:pt x="2722" y="784"/>
                </a:lnTo>
                <a:lnTo>
                  <a:pt x="2727" y="803"/>
                </a:lnTo>
                <a:lnTo>
                  <a:pt x="2733" y="824"/>
                </a:lnTo>
                <a:lnTo>
                  <a:pt x="2737" y="844"/>
                </a:lnTo>
                <a:lnTo>
                  <a:pt x="2739" y="865"/>
                </a:lnTo>
                <a:lnTo>
                  <a:pt x="2741" y="886"/>
                </a:lnTo>
                <a:lnTo>
                  <a:pt x="2741" y="907"/>
                </a:lnTo>
                <a:lnTo>
                  <a:pt x="2742" y="907"/>
                </a:lnTo>
                <a:lnTo>
                  <a:pt x="2742" y="908"/>
                </a:lnTo>
                <a:lnTo>
                  <a:pt x="2742" y="909"/>
                </a:lnTo>
                <a:lnTo>
                  <a:pt x="2741" y="909"/>
                </a:lnTo>
                <a:lnTo>
                  <a:pt x="2741" y="920"/>
                </a:lnTo>
                <a:lnTo>
                  <a:pt x="2741" y="932"/>
                </a:lnTo>
                <a:lnTo>
                  <a:pt x="2740" y="942"/>
                </a:lnTo>
                <a:lnTo>
                  <a:pt x="2739" y="953"/>
                </a:lnTo>
                <a:lnTo>
                  <a:pt x="2739" y="953"/>
                </a:lnTo>
                <a:lnTo>
                  <a:pt x="2739" y="959"/>
                </a:lnTo>
                <a:lnTo>
                  <a:pt x="2738" y="961"/>
                </a:lnTo>
                <a:lnTo>
                  <a:pt x="2737" y="971"/>
                </a:lnTo>
                <a:lnTo>
                  <a:pt x="2735" y="980"/>
                </a:lnTo>
                <a:lnTo>
                  <a:pt x="2734" y="989"/>
                </a:lnTo>
                <a:lnTo>
                  <a:pt x="2731" y="996"/>
                </a:lnTo>
                <a:lnTo>
                  <a:pt x="2729" y="1006"/>
                </a:lnTo>
                <a:lnTo>
                  <a:pt x="2725" y="1014"/>
                </a:lnTo>
                <a:lnTo>
                  <a:pt x="2721" y="1023"/>
                </a:lnTo>
                <a:lnTo>
                  <a:pt x="2716" y="1030"/>
                </a:lnTo>
                <a:lnTo>
                  <a:pt x="2711" y="1037"/>
                </a:lnTo>
                <a:lnTo>
                  <a:pt x="2705" y="1044"/>
                </a:lnTo>
                <a:lnTo>
                  <a:pt x="2698" y="1050"/>
                </a:lnTo>
                <a:lnTo>
                  <a:pt x="2691" y="1055"/>
                </a:lnTo>
                <a:lnTo>
                  <a:pt x="2683" y="1059"/>
                </a:lnTo>
                <a:lnTo>
                  <a:pt x="2675" y="1063"/>
                </a:lnTo>
                <a:lnTo>
                  <a:pt x="2666" y="1066"/>
                </a:lnTo>
                <a:lnTo>
                  <a:pt x="2658" y="1068"/>
                </a:lnTo>
                <a:lnTo>
                  <a:pt x="2649" y="1069"/>
                </a:lnTo>
                <a:lnTo>
                  <a:pt x="2640" y="1070"/>
                </a:lnTo>
                <a:lnTo>
                  <a:pt x="2630" y="1069"/>
                </a:lnTo>
                <a:lnTo>
                  <a:pt x="2620" y="1068"/>
                </a:lnTo>
                <a:lnTo>
                  <a:pt x="2611" y="1065"/>
                </a:lnTo>
                <a:lnTo>
                  <a:pt x="2602" y="1062"/>
                </a:lnTo>
                <a:lnTo>
                  <a:pt x="2594" y="1058"/>
                </a:lnTo>
                <a:lnTo>
                  <a:pt x="2586" y="1053"/>
                </a:lnTo>
                <a:lnTo>
                  <a:pt x="2579" y="1047"/>
                </a:lnTo>
                <a:lnTo>
                  <a:pt x="2572" y="1041"/>
                </a:lnTo>
                <a:lnTo>
                  <a:pt x="2567" y="1034"/>
                </a:lnTo>
                <a:lnTo>
                  <a:pt x="2561" y="1027"/>
                </a:lnTo>
                <a:lnTo>
                  <a:pt x="2557" y="1019"/>
                </a:lnTo>
                <a:lnTo>
                  <a:pt x="2553" y="1011"/>
                </a:lnTo>
                <a:lnTo>
                  <a:pt x="2550" y="1003"/>
                </a:lnTo>
                <a:lnTo>
                  <a:pt x="2548" y="994"/>
                </a:lnTo>
                <a:lnTo>
                  <a:pt x="2547" y="985"/>
                </a:lnTo>
                <a:lnTo>
                  <a:pt x="2547" y="976"/>
                </a:lnTo>
                <a:lnTo>
                  <a:pt x="2547" y="967"/>
                </a:lnTo>
                <a:lnTo>
                  <a:pt x="2549" y="957"/>
                </a:lnTo>
                <a:lnTo>
                  <a:pt x="2551" y="946"/>
                </a:lnTo>
                <a:lnTo>
                  <a:pt x="2552" y="937"/>
                </a:lnTo>
                <a:lnTo>
                  <a:pt x="2552" y="937"/>
                </a:lnTo>
                <a:lnTo>
                  <a:pt x="2553" y="932"/>
                </a:lnTo>
                <a:lnTo>
                  <a:pt x="2554" y="919"/>
                </a:lnTo>
                <a:lnTo>
                  <a:pt x="2554" y="909"/>
                </a:lnTo>
                <a:lnTo>
                  <a:pt x="2554" y="909"/>
                </a:lnTo>
                <a:lnTo>
                  <a:pt x="2554" y="908"/>
                </a:lnTo>
                <a:lnTo>
                  <a:pt x="2554" y="907"/>
                </a:lnTo>
                <a:lnTo>
                  <a:pt x="2554" y="907"/>
                </a:lnTo>
                <a:lnTo>
                  <a:pt x="2554" y="896"/>
                </a:lnTo>
                <a:lnTo>
                  <a:pt x="2553" y="884"/>
                </a:lnTo>
                <a:lnTo>
                  <a:pt x="2552" y="873"/>
                </a:lnTo>
                <a:lnTo>
                  <a:pt x="2550" y="862"/>
                </a:lnTo>
                <a:lnTo>
                  <a:pt x="2547" y="851"/>
                </a:lnTo>
                <a:lnTo>
                  <a:pt x="2544" y="840"/>
                </a:lnTo>
                <a:lnTo>
                  <a:pt x="2540" y="829"/>
                </a:lnTo>
                <a:lnTo>
                  <a:pt x="2536" y="819"/>
                </a:lnTo>
                <a:lnTo>
                  <a:pt x="2532" y="808"/>
                </a:lnTo>
                <a:lnTo>
                  <a:pt x="2527" y="798"/>
                </a:lnTo>
                <a:lnTo>
                  <a:pt x="2521" y="789"/>
                </a:lnTo>
                <a:lnTo>
                  <a:pt x="2515" y="779"/>
                </a:lnTo>
                <a:lnTo>
                  <a:pt x="2508" y="770"/>
                </a:lnTo>
                <a:lnTo>
                  <a:pt x="2501" y="762"/>
                </a:lnTo>
                <a:lnTo>
                  <a:pt x="2494" y="753"/>
                </a:lnTo>
                <a:lnTo>
                  <a:pt x="2486" y="746"/>
                </a:lnTo>
                <a:lnTo>
                  <a:pt x="2478" y="738"/>
                </a:lnTo>
                <a:lnTo>
                  <a:pt x="2470" y="731"/>
                </a:lnTo>
                <a:lnTo>
                  <a:pt x="2462" y="724"/>
                </a:lnTo>
                <a:lnTo>
                  <a:pt x="2453" y="718"/>
                </a:lnTo>
                <a:lnTo>
                  <a:pt x="2443" y="712"/>
                </a:lnTo>
                <a:lnTo>
                  <a:pt x="2434" y="706"/>
                </a:lnTo>
                <a:lnTo>
                  <a:pt x="2424" y="701"/>
                </a:lnTo>
                <a:lnTo>
                  <a:pt x="2414" y="697"/>
                </a:lnTo>
                <a:lnTo>
                  <a:pt x="2404" y="693"/>
                </a:lnTo>
                <a:lnTo>
                  <a:pt x="2392" y="689"/>
                </a:lnTo>
                <a:lnTo>
                  <a:pt x="2381" y="686"/>
                </a:lnTo>
                <a:lnTo>
                  <a:pt x="2370" y="684"/>
                </a:lnTo>
                <a:lnTo>
                  <a:pt x="2359" y="682"/>
                </a:lnTo>
                <a:lnTo>
                  <a:pt x="2348" y="680"/>
                </a:lnTo>
                <a:lnTo>
                  <a:pt x="2336" y="679"/>
                </a:lnTo>
                <a:lnTo>
                  <a:pt x="2325" y="679"/>
                </a:lnTo>
                <a:lnTo>
                  <a:pt x="2325" y="679"/>
                </a:lnTo>
                <a:lnTo>
                  <a:pt x="2325" y="679"/>
                </a:lnTo>
                <a:lnTo>
                  <a:pt x="2314" y="679"/>
                </a:lnTo>
                <a:lnTo>
                  <a:pt x="2311" y="679"/>
                </a:lnTo>
                <a:lnTo>
                  <a:pt x="2311" y="679"/>
                </a:lnTo>
                <a:lnTo>
                  <a:pt x="2309" y="680"/>
                </a:lnTo>
                <a:lnTo>
                  <a:pt x="2309" y="680"/>
                </a:lnTo>
                <a:lnTo>
                  <a:pt x="2306" y="680"/>
                </a:lnTo>
                <a:close/>
                <a:moveTo>
                  <a:pt x="2202" y="312"/>
                </a:moveTo>
                <a:lnTo>
                  <a:pt x="2187" y="314"/>
                </a:lnTo>
                <a:lnTo>
                  <a:pt x="2171" y="315"/>
                </a:lnTo>
                <a:lnTo>
                  <a:pt x="2156" y="314"/>
                </a:lnTo>
                <a:lnTo>
                  <a:pt x="2142" y="312"/>
                </a:lnTo>
                <a:lnTo>
                  <a:pt x="2128" y="309"/>
                </a:lnTo>
                <a:lnTo>
                  <a:pt x="2115" y="304"/>
                </a:lnTo>
                <a:lnTo>
                  <a:pt x="2102" y="298"/>
                </a:lnTo>
                <a:lnTo>
                  <a:pt x="2089" y="290"/>
                </a:lnTo>
                <a:lnTo>
                  <a:pt x="2078" y="282"/>
                </a:lnTo>
                <a:lnTo>
                  <a:pt x="2067" y="273"/>
                </a:lnTo>
                <a:lnTo>
                  <a:pt x="2056" y="262"/>
                </a:lnTo>
                <a:lnTo>
                  <a:pt x="2048" y="250"/>
                </a:lnTo>
                <a:lnTo>
                  <a:pt x="2040" y="237"/>
                </a:lnTo>
                <a:lnTo>
                  <a:pt x="2034" y="224"/>
                </a:lnTo>
                <a:lnTo>
                  <a:pt x="2028" y="210"/>
                </a:lnTo>
                <a:lnTo>
                  <a:pt x="2025" y="196"/>
                </a:lnTo>
                <a:lnTo>
                  <a:pt x="2022" y="181"/>
                </a:lnTo>
                <a:lnTo>
                  <a:pt x="2021" y="166"/>
                </a:lnTo>
                <a:lnTo>
                  <a:pt x="2022" y="151"/>
                </a:lnTo>
                <a:lnTo>
                  <a:pt x="2024" y="137"/>
                </a:lnTo>
                <a:lnTo>
                  <a:pt x="2028" y="123"/>
                </a:lnTo>
                <a:lnTo>
                  <a:pt x="2032" y="108"/>
                </a:lnTo>
                <a:lnTo>
                  <a:pt x="2038" y="95"/>
                </a:lnTo>
                <a:lnTo>
                  <a:pt x="2046" y="83"/>
                </a:lnTo>
                <a:lnTo>
                  <a:pt x="2054" y="72"/>
                </a:lnTo>
                <a:lnTo>
                  <a:pt x="2065" y="61"/>
                </a:lnTo>
                <a:lnTo>
                  <a:pt x="2075" y="51"/>
                </a:lnTo>
                <a:lnTo>
                  <a:pt x="2086" y="42"/>
                </a:lnTo>
                <a:lnTo>
                  <a:pt x="2099" y="35"/>
                </a:lnTo>
                <a:lnTo>
                  <a:pt x="2112" y="28"/>
                </a:lnTo>
                <a:lnTo>
                  <a:pt x="2126" y="23"/>
                </a:lnTo>
                <a:lnTo>
                  <a:pt x="2141" y="19"/>
                </a:lnTo>
                <a:lnTo>
                  <a:pt x="2142" y="19"/>
                </a:lnTo>
                <a:lnTo>
                  <a:pt x="2143" y="19"/>
                </a:lnTo>
                <a:lnTo>
                  <a:pt x="2161" y="15"/>
                </a:lnTo>
                <a:lnTo>
                  <a:pt x="2167" y="14"/>
                </a:lnTo>
                <a:lnTo>
                  <a:pt x="2178" y="12"/>
                </a:lnTo>
                <a:lnTo>
                  <a:pt x="2194" y="10"/>
                </a:lnTo>
                <a:lnTo>
                  <a:pt x="2227" y="6"/>
                </a:lnTo>
                <a:lnTo>
                  <a:pt x="2259" y="3"/>
                </a:lnTo>
                <a:lnTo>
                  <a:pt x="2293" y="1"/>
                </a:lnTo>
                <a:lnTo>
                  <a:pt x="2325" y="0"/>
                </a:lnTo>
                <a:lnTo>
                  <a:pt x="2325" y="0"/>
                </a:lnTo>
                <a:lnTo>
                  <a:pt x="2325" y="1"/>
                </a:lnTo>
                <a:lnTo>
                  <a:pt x="2348" y="1"/>
                </a:lnTo>
                <a:lnTo>
                  <a:pt x="2371" y="2"/>
                </a:lnTo>
                <a:lnTo>
                  <a:pt x="2394" y="3"/>
                </a:lnTo>
                <a:lnTo>
                  <a:pt x="2418" y="5"/>
                </a:lnTo>
                <a:lnTo>
                  <a:pt x="2441" y="8"/>
                </a:lnTo>
                <a:lnTo>
                  <a:pt x="2463" y="11"/>
                </a:lnTo>
                <a:lnTo>
                  <a:pt x="2485" y="15"/>
                </a:lnTo>
                <a:lnTo>
                  <a:pt x="2507" y="19"/>
                </a:lnTo>
                <a:lnTo>
                  <a:pt x="2530" y="24"/>
                </a:lnTo>
                <a:lnTo>
                  <a:pt x="2552" y="29"/>
                </a:lnTo>
                <a:lnTo>
                  <a:pt x="2574" y="35"/>
                </a:lnTo>
                <a:lnTo>
                  <a:pt x="2595" y="41"/>
                </a:lnTo>
                <a:lnTo>
                  <a:pt x="2616" y="48"/>
                </a:lnTo>
                <a:lnTo>
                  <a:pt x="2638" y="55"/>
                </a:lnTo>
                <a:lnTo>
                  <a:pt x="2658" y="63"/>
                </a:lnTo>
                <a:lnTo>
                  <a:pt x="2679" y="72"/>
                </a:lnTo>
                <a:lnTo>
                  <a:pt x="2699" y="80"/>
                </a:lnTo>
                <a:lnTo>
                  <a:pt x="2719" y="90"/>
                </a:lnTo>
                <a:lnTo>
                  <a:pt x="2739" y="99"/>
                </a:lnTo>
                <a:lnTo>
                  <a:pt x="2758" y="109"/>
                </a:lnTo>
                <a:lnTo>
                  <a:pt x="2777" y="121"/>
                </a:lnTo>
                <a:lnTo>
                  <a:pt x="2796" y="132"/>
                </a:lnTo>
                <a:lnTo>
                  <a:pt x="2815" y="144"/>
                </a:lnTo>
                <a:lnTo>
                  <a:pt x="2833" y="155"/>
                </a:lnTo>
                <a:lnTo>
                  <a:pt x="2852" y="168"/>
                </a:lnTo>
                <a:lnTo>
                  <a:pt x="2869" y="181"/>
                </a:lnTo>
                <a:lnTo>
                  <a:pt x="2886" y="194"/>
                </a:lnTo>
                <a:lnTo>
                  <a:pt x="2903" y="207"/>
                </a:lnTo>
                <a:lnTo>
                  <a:pt x="2920" y="221"/>
                </a:lnTo>
                <a:lnTo>
                  <a:pt x="2936" y="236"/>
                </a:lnTo>
                <a:lnTo>
                  <a:pt x="2951" y="250"/>
                </a:lnTo>
                <a:lnTo>
                  <a:pt x="2968" y="266"/>
                </a:lnTo>
                <a:lnTo>
                  <a:pt x="2983" y="282"/>
                </a:lnTo>
                <a:lnTo>
                  <a:pt x="2998" y="298"/>
                </a:lnTo>
                <a:lnTo>
                  <a:pt x="3012" y="314"/>
                </a:lnTo>
                <a:lnTo>
                  <a:pt x="3026" y="330"/>
                </a:lnTo>
                <a:lnTo>
                  <a:pt x="3039" y="347"/>
                </a:lnTo>
                <a:lnTo>
                  <a:pt x="3053" y="364"/>
                </a:lnTo>
                <a:lnTo>
                  <a:pt x="3065" y="382"/>
                </a:lnTo>
                <a:lnTo>
                  <a:pt x="3079" y="400"/>
                </a:lnTo>
                <a:lnTo>
                  <a:pt x="3091" y="419"/>
                </a:lnTo>
                <a:lnTo>
                  <a:pt x="3102" y="437"/>
                </a:lnTo>
                <a:lnTo>
                  <a:pt x="3113" y="456"/>
                </a:lnTo>
                <a:lnTo>
                  <a:pt x="3124" y="475"/>
                </a:lnTo>
                <a:lnTo>
                  <a:pt x="3134" y="494"/>
                </a:lnTo>
                <a:lnTo>
                  <a:pt x="3144" y="514"/>
                </a:lnTo>
                <a:lnTo>
                  <a:pt x="3153" y="533"/>
                </a:lnTo>
                <a:lnTo>
                  <a:pt x="3162" y="554"/>
                </a:lnTo>
                <a:lnTo>
                  <a:pt x="3170" y="575"/>
                </a:lnTo>
                <a:lnTo>
                  <a:pt x="3179" y="595"/>
                </a:lnTo>
                <a:lnTo>
                  <a:pt x="3186" y="616"/>
                </a:lnTo>
                <a:lnTo>
                  <a:pt x="3193" y="637"/>
                </a:lnTo>
                <a:lnTo>
                  <a:pt x="3199" y="658"/>
                </a:lnTo>
                <a:lnTo>
                  <a:pt x="3205" y="681"/>
                </a:lnTo>
                <a:lnTo>
                  <a:pt x="3210" y="703"/>
                </a:lnTo>
                <a:lnTo>
                  <a:pt x="3215" y="725"/>
                </a:lnTo>
                <a:lnTo>
                  <a:pt x="3219" y="747"/>
                </a:lnTo>
                <a:lnTo>
                  <a:pt x="3223" y="769"/>
                </a:lnTo>
                <a:lnTo>
                  <a:pt x="3226" y="791"/>
                </a:lnTo>
                <a:lnTo>
                  <a:pt x="3229" y="815"/>
                </a:lnTo>
                <a:lnTo>
                  <a:pt x="3231" y="838"/>
                </a:lnTo>
                <a:lnTo>
                  <a:pt x="3232" y="861"/>
                </a:lnTo>
                <a:lnTo>
                  <a:pt x="3233" y="884"/>
                </a:lnTo>
                <a:lnTo>
                  <a:pt x="3233" y="907"/>
                </a:lnTo>
                <a:lnTo>
                  <a:pt x="3234" y="907"/>
                </a:lnTo>
                <a:lnTo>
                  <a:pt x="3234" y="908"/>
                </a:lnTo>
                <a:lnTo>
                  <a:pt x="3234" y="908"/>
                </a:lnTo>
                <a:lnTo>
                  <a:pt x="3233" y="908"/>
                </a:lnTo>
                <a:lnTo>
                  <a:pt x="3233" y="936"/>
                </a:lnTo>
                <a:lnTo>
                  <a:pt x="3232" y="963"/>
                </a:lnTo>
                <a:lnTo>
                  <a:pt x="3230" y="988"/>
                </a:lnTo>
                <a:lnTo>
                  <a:pt x="3228" y="1012"/>
                </a:lnTo>
                <a:lnTo>
                  <a:pt x="3228" y="1013"/>
                </a:lnTo>
                <a:lnTo>
                  <a:pt x="3226" y="1027"/>
                </a:lnTo>
                <a:lnTo>
                  <a:pt x="3225" y="1029"/>
                </a:lnTo>
                <a:lnTo>
                  <a:pt x="3222" y="1050"/>
                </a:lnTo>
                <a:lnTo>
                  <a:pt x="3219" y="1072"/>
                </a:lnTo>
                <a:lnTo>
                  <a:pt x="3215" y="1092"/>
                </a:lnTo>
                <a:lnTo>
                  <a:pt x="3210" y="1114"/>
                </a:lnTo>
                <a:lnTo>
                  <a:pt x="3206" y="1128"/>
                </a:lnTo>
                <a:lnTo>
                  <a:pt x="3201" y="1142"/>
                </a:lnTo>
                <a:lnTo>
                  <a:pt x="3194" y="1155"/>
                </a:lnTo>
                <a:lnTo>
                  <a:pt x="3186" y="1168"/>
                </a:lnTo>
                <a:lnTo>
                  <a:pt x="3176" y="1179"/>
                </a:lnTo>
                <a:lnTo>
                  <a:pt x="3166" y="1189"/>
                </a:lnTo>
                <a:lnTo>
                  <a:pt x="3155" y="1198"/>
                </a:lnTo>
                <a:lnTo>
                  <a:pt x="3143" y="1206"/>
                </a:lnTo>
                <a:lnTo>
                  <a:pt x="3131" y="1213"/>
                </a:lnTo>
                <a:lnTo>
                  <a:pt x="3118" y="1219"/>
                </a:lnTo>
                <a:lnTo>
                  <a:pt x="3104" y="1224"/>
                </a:lnTo>
                <a:lnTo>
                  <a:pt x="3090" y="1227"/>
                </a:lnTo>
                <a:lnTo>
                  <a:pt x="3076" y="1229"/>
                </a:lnTo>
                <a:lnTo>
                  <a:pt x="3060" y="1229"/>
                </a:lnTo>
                <a:lnTo>
                  <a:pt x="3045" y="1228"/>
                </a:lnTo>
                <a:lnTo>
                  <a:pt x="3030" y="1225"/>
                </a:lnTo>
                <a:lnTo>
                  <a:pt x="3016" y="1221"/>
                </a:lnTo>
                <a:lnTo>
                  <a:pt x="3002" y="1216"/>
                </a:lnTo>
                <a:lnTo>
                  <a:pt x="2989" y="1209"/>
                </a:lnTo>
                <a:lnTo>
                  <a:pt x="2977" y="1201"/>
                </a:lnTo>
                <a:lnTo>
                  <a:pt x="2965" y="1192"/>
                </a:lnTo>
                <a:lnTo>
                  <a:pt x="2954" y="1182"/>
                </a:lnTo>
                <a:lnTo>
                  <a:pt x="2945" y="1171"/>
                </a:lnTo>
                <a:lnTo>
                  <a:pt x="2937" y="1160"/>
                </a:lnTo>
                <a:lnTo>
                  <a:pt x="2930" y="1147"/>
                </a:lnTo>
                <a:lnTo>
                  <a:pt x="2924" y="1134"/>
                </a:lnTo>
                <a:lnTo>
                  <a:pt x="2919" y="1121"/>
                </a:lnTo>
                <a:lnTo>
                  <a:pt x="2916" y="1107"/>
                </a:lnTo>
                <a:lnTo>
                  <a:pt x="2914" y="1091"/>
                </a:lnTo>
                <a:lnTo>
                  <a:pt x="2914" y="1076"/>
                </a:lnTo>
                <a:lnTo>
                  <a:pt x="2915" y="1062"/>
                </a:lnTo>
                <a:lnTo>
                  <a:pt x="2918" y="1047"/>
                </a:lnTo>
                <a:lnTo>
                  <a:pt x="2921" y="1032"/>
                </a:lnTo>
                <a:lnTo>
                  <a:pt x="2924" y="1018"/>
                </a:lnTo>
                <a:lnTo>
                  <a:pt x="2926" y="1005"/>
                </a:lnTo>
                <a:lnTo>
                  <a:pt x="2928" y="991"/>
                </a:lnTo>
                <a:lnTo>
                  <a:pt x="2928" y="991"/>
                </a:lnTo>
                <a:lnTo>
                  <a:pt x="2930" y="977"/>
                </a:lnTo>
                <a:lnTo>
                  <a:pt x="2930" y="977"/>
                </a:lnTo>
                <a:lnTo>
                  <a:pt x="2932" y="959"/>
                </a:lnTo>
                <a:lnTo>
                  <a:pt x="2933" y="941"/>
                </a:lnTo>
                <a:lnTo>
                  <a:pt x="2934" y="924"/>
                </a:lnTo>
                <a:lnTo>
                  <a:pt x="2934" y="908"/>
                </a:lnTo>
                <a:lnTo>
                  <a:pt x="2933" y="908"/>
                </a:lnTo>
                <a:lnTo>
                  <a:pt x="2933" y="908"/>
                </a:lnTo>
                <a:lnTo>
                  <a:pt x="2933" y="907"/>
                </a:lnTo>
                <a:lnTo>
                  <a:pt x="2934" y="907"/>
                </a:lnTo>
                <a:lnTo>
                  <a:pt x="2933" y="876"/>
                </a:lnTo>
                <a:lnTo>
                  <a:pt x="2931" y="846"/>
                </a:lnTo>
                <a:lnTo>
                  <a:pt x="2927" y="816"/>
                </a:lnTo>
                <a:lnTo>
                  <a:pt x="2922" y="785"/>
                </a:lnTo>
                <a:lnTo>
                  <a:pt x="2915" y="756"/>
                </a:lnTo>
                <a:lnTo>
                  <a:pt x="2907" y="727"/>
                </a:lnTo>
                <a:lnTo>
                  <a:pt x="2897" y="699"/>
                </a:lnTo>
                <a:lnTo>
                  <a:pt x="2886" y="671"/>
                </a:lnTo>
                <a:lnTo>
                  <a:pt x="2874" y="644"/>
                </a:lnTo>
                <a:lnTo>
                  <a:pt x="2861" y="618"/>
                </a:lnTo>
                <a:lnTo>
                  <a:pt x="2846" y="593"/>
                </a:lnTo>
                <a:lnTo>
                  <a:pt x="2830" y="568"/>
                </a:lnTo>
                <a:lnTo>
                  <a:pt x="2813" y="544"/>
                </a:lnTo>
                <a:lnTo>
                  <a:pt x="2795" y="521"/>
                </a:lnTo>
                <a:lnTo>
                  <a:pt x="2776" y="499"/>
                </a:lnTo>
                <a:lnTo>
                  <a:pt x="2756" y="478"/>
                </a:lnTo>
                <a:lnTo>
                  <a:pt x="2735" y="458"/>
                </a:lnTo>
                <a:lnTo>
                  <a:pt x="2712" y="439"/>
                </a:lnTo>
                <a:lnTo>
                  <a:pt x="2689" y="421"/>
                </a:lnTo>
                <a:lnTo>
                  <a:pt x="2665" y="404"/>
                </a:lnTo>
                <a:lnTo>
                  <a:pt x="2640" y="387"/>
                </a:lnTo>
                <a:lnTo>
                  <a:pt x="2614" y="372"/>
                </a:lnTo>
                <a:lnTo>
                  <a:pt x="2588" y="359"/>
                </a:lnTo>
                <a:lnTo>
                  <a:pt x="2561" y="347"/>
                </a:lnTo>
                <a:lnTo>
                  <a:pt x="2534" y="336"/>
                </a:lnTo>
                <a:lnTo>
                  <a:pt x="2505" y="326"/>
                </a:lnTo>
                <a:lnTo>
                  <a:pt x="2476" y="318"/>
                </a:lnTo>
                <a:lnTo>
                  <a:pt x="2447" y="311"/>
                </a:lnTo>
                <a:lnTo>
                  <a:pt x="2417" y="306"/>
                </a:lnTo>
                <a:lnTo>
                  <a:pt x="2386" y="302"/>
                </a:lnTo>
                <a:lnTo>
                  <a:pt x="2356" y="300"/>
                </a:lnTo>
                <a:lnTo>
                  <a:pt x="2325" y="299"/>
                </a:lnTo>
                <a:lnTo>
                  <a:pt x="2325" y="300"/>
                </a:lnTo>
                <a:lnTo>
                  <a:pt x="2325" y="300"/>
                </a:lnTo>
                <a:lnTo>
                  <a:pt x="2302" y="300"/>
                </a:lnTo>
                <a:lnTo>
                  <a:pt x="2279" y="301"/>
                </a:lnTo>
                <a:lnTo>
                  <a:pt x="2257" y="303"/>
                </a:lnTo>
                <a:lnTo>
                  <a:pt x="2236" y="306"/>
                </a:lnTo>
                <a:lnTo>
                  <a:pt x="2219" y="309"/>
                </a:lnTo>
                <a:lnTo>
                  <a:pt x="2207" y="311"/>
                </a:lnTo>
                <a:lnTo>
                  <a:pt x="2203" y="311"/>
                </a:lnTo>
                <a:lnTo>
                  <a:pt x="2203" y="311"/>
                </a:lnTo>
                <a:lnTo>
                  <a:pt x="2202" y="312"/>
                </a:lnTo>
                <a:close/>
                <a:moveTo>
                  <a:pt x="1230" y="1154"/>
                </a:moveTo>
                <a:lnTo>
                  <a:pt x="1278" y="1152"/>
                </a:lnTo>
                <a:lnTo>
                  <a:pt x="1327" y="1151"/>
                </a:lnTo>
                <a:lnTo>
                  <a:pt x="1374" y="1151"/>
                </a:lnTo>
                <a:lnTo>
                  <a:pt x="1421" y="1153"/>
                </a:lnTo>
                <a:lnTo>
                  <a:pt x="1467" y="1157"/>
                </a:lnTo>
                <a:lnTo>
                  <a:pt x="1513" y="1162"/>
                </a:lnTo>
                <a:lnTo>
                  <a:pt x="1557" y="1168"/>
                </a:lnTo>
                <a:lnTo>
                  <a:pt x="1601" y="1176"/>
                </a:lnTo>
                <a:lnTo>
                  <a:pt x="1644" y="1185"/>
                </a:lnTo>
                <a:lnTo>
                  <a:pt x="1685" y="1195"/>
                </a:lnTo>
                <a:lnTo>
                  <a:pt x="1726" y="1207"/>
                </a:lnTo>
                <a:lnTo>
                  <a:pt x="1766" y="1220"/>
                </a:lnTo>
                <a:lnTo>
                  <a:pt x="1804" y="1234"/>
                </a:lnTo>
                <a:lnTo>
                  <a:pt x="1841" y="1250"/>
                </a:lnTo>
                <a:lnTo>
                  <a:pt x="1877" y="1266"/>
                </a:lnTo>
                <a:lnTo>
                  <a:pt x="1910" y="1284"/>
                </a:lnTo>
                <a:lnTo>
                  <a:pt x="1943" y="1302"/>
                </a:lnTo>
                <a:lnTo>
                  <a:pt x="1975" y="1322"/>
                </a:lnTo>
                <a:lnTo>
                  <a:pt x="2004" y="1342"/>
                </a:lnTo>
                <a:lnTo>
                  <a:pt x="2032" y="1364"/>
                </a:lnTo>
                <a:lnTo>
                  <a:pt x="2058" y="1387"/>
                </a:lnTo>
                <a:lnTo>
                  <a:pt x="2083" y="1411"/>
                </a:lnTo>
                <a:lnTo>
                  <a:pt x="2106" y="1435"/>
                </a:lnTo>
                <a:lnTo>
                  <a:pt x="2126" y="1460"/>
                </a:lnTo>
                <a:lnTo>
                  <a:pt x="2145" y="1486"/>
                </a:lnTo>
                <a:lnTo>
                  <a:pt x="2162" y="1512"/>
                </a:lnTo>
                <a:lnTo>
                  <a:pt x="2177" y="1541"/>
                </a:lnTo>
                <a:lnTo>
                  <a:pt x="2190" y="1569"/>
                </a:lnTo>
                <a:lnTo>
                  <a:pt x="2200" y="1597"/>
                </a:lnTo>
                <a:lnTo>
                  <a:pt x="2208" y="1627"/>
                </a:lnTo>
                <a:lnTo>
                  <a:pt x="2214" y="1658"/>
                </a:lnTo>
                <a:lnTo>
                  <a:pt x="2217" y="1688"/>
                </a:lnTo>
                <a:lnTo>
                  <a:pt x="2218" y="1719"/>
                </a:lnTo>
                <a:lnTo>
                  <a:pt x="2216" y="1749"/>
                </a:lnTo>
                <a:lnTo>
                  <a:pt x="2212" y="1779"/>
                </a:lnTo>
                <a:lnTo>
                  <a:pt x="2206" y="1810"/>
                </a:lnTo>
                <a:lnTo>
                  <a:pt x="2197" y="1840"/>
                </a:lnTo>
                <a:lnTo>
                  <a:pt x="2187" y="1869"/>
                </a:lnTo>
                <a:lnTo>
                  <a:pt x="2173" y="1897"/>
                </a:lnTo>
                <a:lnTo>
                  <a:pt x="2158" y="1925"/>
                </a:lnTo>
                <a:lnTo>
                  <a:pt x="2141" y="1954"/>
                </a:lnTo>
                <a:lnTo>
                  <a:pt x="2122" y="1981"/>
                </a:lnTo>
                <a:lnTo>
                  <a:pt x="2101" y="2007"/>
                </a:lnTo>
                <a:lnTo>
                  <a:pt x="2079" y="2033"/>
                </a:lnTo>
                <a:lnTo>
                  <a:pt x="2053" y="2058"/>
                </a:lnTo>
                <a:lnTo>
                  <a:pt x="2027" y="2084"/>
                </a:lnTo>
                <a:lnTo>
                  <a:pt x="1999" y="2107"/>
                </a:lnTo>
                <a:lnTo>
                  <a:pt x="1969" y="2130"/>
                </a:lnTo>
                <a:lnTo>
                  <a:pt x="1937" y="2152"/>
                </a:lnTo>
                <a:lnTo>
                  <a:pt x="1904" y="2173"/>
                </a:lnTo>
                <a:lnTo>
                  <a:pt x="1870" y="2193"/>
                </a:lnTo>
                <a:lnTo>
                  <a:pt x="1833" y="2212"/>
                </a:lnTo>
                <a:lnTo>
                  <a:pt x="1796" y="2231"/>
                </a:lnTo>
                <a:lnTo>
                  <a:pt x="1758" y="2248"/>
                </a:lnTo>
                <a:lnTo>
                  <a:pt x="1718" y="2264"/>
                </a:lnTo>
                <a:lnTo>
                  <a:pt x="1677" y="2279"/>
                </a:lnTo>
                <a:lnTo>
                  <a:pt x="1635" y="2292"/>
                </a:lnTo>
                <a:lnTo>
                  <a:pt x="1591" y="2305"/>
                </a:lnTo>
                <a:lnTo>
                  <a:pt x="1547" y="2316"/>
                </a:lnTo>
                <a:lnTo>
                  <a:pt x="1501" y="2325"/>
                </a:lnTo>
                <a:lnTo>
                  <a:pt x="1455" y="2334"/>
                </a:lnTo>
                <a:lnTo>
                  <a:pt x="1409" y="2341"/>
                </a:lnTo>
                <a:lnTo>
                  <a:pt x="1360" y="2346"/>
                </a:lnTo>
                <a:lnTo>
                  <a:pt x="1312" y="2350"/>
                </a:lnTo>
                <a:lnTo>
                  <a:pt x="1263" y="2353"/>
                </a:lnTo>
                <a:lnTo>
                  <a:pt x="1215" y="2354"/>
                </a:lnTo>
                <a:lnTo>
                  <a:pt x="1167" y="2353"/>
                </a:lnTo>
                <a:lnTo>
                  <a:pt x="1120" y="2351"/>
                </a:lnTo>
                <a:lnTo>
                  <a:pt x="1075" y="2348"/>
                </a:lnTo>
                <a:lnTo>
                  <a:pt x="1029" y="2343"/>
                </a:lnTo>
                <a:lnTo>
                  <a:pt x="984" y="2337"/>
                </a:lnTo>
                <a:lnTo>
                  <a:pt x="940" y="2329"/>
                </a:lnTo>
                <a:lnTo>
                  <a:pt x="898" y="2320"/>
                </a:lnTo>
                <a:lnTo>
                  <a:pt x="856" y="2309"/>
                </a:lnTo>
                <a:lnTo>
                  <a:pt x="815" y="2298"/>
                </a:lnTo>
                <a:lnTo>
                  <a:pt x="776" y="2285"/>
                </a:lnTo>
                <a:lnTo>
                  <a:pt x="738" y="2271"/>
                </a:lnTo>
                <a:lnTo>
                  <a:pt x="701" y="2256"/>
                </a:lnTo>
                <a:lnTo>
                  <a:pt x="665" y="2239"/>
                </a:lnTo>
                <a:lnTo>
                  <a:pt x="631" y="2222"/>
                </a:lnTo>
                <a:lnTo>
                  <a:pt x="598" y="2202"/>
                </a:lnTo>
                <a:lnTo>
                  <a:pt x="567" y="2183"/>
                </a:lnTo>
                <a:lnTo>
                  <a:pt x="538" y="2162"/>
                </a:lnTo>
                <a:lnTo>
                  <a:pt x="510" y="2141"/>
                </a:lnTo>
                <a:lnTo>
                  <a:pt x="483" y="2118"/>
                </a:lnTo>
                <a:lnTo>
                  <a:pt x="459" y="2095"/>
                </a:lnTo>
                <a:lnTo>
                  <a:pt x="436" y="2070"/>
                </a:lnTo>
                <a:lnTo>
                  <a:pt x="416" y="2045"/>
                </a:lnTo>
                <a:lnTo>
                  <a:pt x="397" y="2019"/>
                </a:lnTo>
                <a:lnTo>
                  <a:pt x="379" y="1992"/>
                </a:lnTo>
                <a:lnTo>
                  <a:pt x="365" y="1965"/>
                </a:lnTo>
                <a:lnTo>
                  <a:pt x="352" y="1937"/>
                </a:lnTo>
                <a:lnTo>
                  <a:pt x="342" y="1907"/>
                </a:lnTo>
                <a:lnTo>
                  <a:pt x="334" y="1878"/>
                </a:lnTo>
                <a:lnTo>
                  <a:pt x="328" y="1848"/>
                </a:lnTo>
                <a:lnTo>
                  <a:pt x="325" y="1818"/>
                </a:lnTo>
                <a:lnTo>
                  <a:pt x="324" y="1786"/>
                </a:lnTo>
                <a:lnTo>
                  <a:pt x="326" y="1756"/>
                </a:lnTo>
                <a:lnTo>
                  <a:pt x="330" y="1725"/>
                </a:lnTo>
                <a:lnTo>
                  <a:pt x="336" y="1696"/>
                </a:lnTo>
                <a:lnTo>
                  <a:pt x="344" y="1666"/>
                </a:lnTo>
                <a:lnTo>
                  <a:pt x="355" y="1636"/>
                </a:lnTo>
                <a:lnTo>
                  <a:pt x="368" y="1607"/>
                </a:lnTo>
                <a:lnTo>
                  <a:pt x="383" y="1579"/>
                </a:lnTo>
                <a:lnTo>
                  <a:pt x="401" y="1552"/>
                </a:lnTo>
                <a:lnTo>
                  <a:pt x="420" y="1525"/>
                </a:lnTo>
                <a:lnTo>
                  <a:pt x="441" y="1497"/>
                </a:lnTo>
                <a:lnTo>
                  <a:pt x="463" y="1472"/>
                </a:lnTo>
                <a:lnTo>
                  <a:pt x="488" y="1446"/>
                </a:lnTo>
                <a:lnTo>
                  <a:pt x="515" y="1422"/>
                </a:lnTo>
                <a:lnTo>
                  <a:pt x="543" y="1399"/>
                </a:lnTo>
                <a:lnTo>
                  <a:pt x="573" y="1376"/>
                </a:lnTo>
                <a:lnTo>
                  <a:pt x="604" y="1353"/>
                </a:lnTo>
                <a:lnTo>
                  <a:pt x="638" y="1332"/>
                </a:lnTo>
                <a:lnTo>
                  <a:pt x="672" y="1312"/>
                </a:lnTo>
                <a:lnTo>
                  <a:pt x="708" y="1293"/>
                </a:lnTo>
                <a:lnTo>
                  <a:pt x="746" y="1275"/>
                </a:lnTo>
                <a:lnTo>
                  <a:pt x="784" y="1258"/>
                </a:lnTo>
                <a:lnTo>
                  <a:pt x="823" y="1242"/>
                </a:lnTo>
                <a:lnTo>
                  <a:pt x="865" y="1226"/>
                </a:lnTo>
                <a:lnTo>
                  <a:pt x="907" y="1212"/>
                </a:lnTo>
                <a:lnTo>
                  <a:pt x="951" y="1200"/>
                </a:lnTo>
                <a:lnTo>
                  <a:pt x="995" y="1189"/>
                </a:lnTo>
                <a:lnTo>
                  <a:pt x="1040" y="1179"/>
                </a:lnTo>
                <a:lnTo>
                  <a:pt x="1086" y="1171"/>
                </a:lnTo>
                <a:lnTo>
                  <a:pt x="1133" y="1164"/>
                </a:lnTo>
                <a:lnTo>
                  <a:pt x="1182" y="1158"/>
                </a:lnTo>
                <a:lnTo>
                  <a:pt x="1230" y="1154"/>
                </a:lnTo>
                <a:close/>
                <a:moveTo>
                  <a:pt x="1306" y="1702"/>
                </a:moveTo>
                <a:lnTo>
                  <a:pt x="1312" y="1703"/>
                </a:lnTo>
                <a:lnTo>
                  <a:pt x="1317" y="1704"/>
                </a:lnTo>
                <a:lnTo>
                  <a:pt x="1323" y="1705"/>
                </a:lnTo>
                <a:lnTo>
                  <a:pt x="1328" y="1707"/>
                </a:lnTo>
                <a:lnTo>
                  <a:pt x="1333" y="1709"/>
                </a:lnTo>
                <a:lnTo>
                  <a:pt x="1338" y="1712"/>
                </a:lnTo>
                <a:lnTo>
                  <a:pt x="1342" y="1716"/>
                </a:lnTo>
                <a:lnTo>
                  <a:pt x="1347" y="1719"/>
                </a:lnTo>
                <a:lnTo>
                  <a:pt x="1350" y="1723"/>
                </a:lnTo>
                <a:lnTo>
                  <a:pt x="1354" y="1728"/>
                </a:lnTo>
                <a:lnTo>
                  <a:pt x="1356" y="1733"/>
                </a:lnTo>
                <a:lnTo>
                  <a:pt x="1359" y="1738"/>
                </a:lnTo>
                <a:lnTo>
                  <a:pt x="1361" y="1743"/>
                </a:lnTo>
                <a:lnTo>
                  <a:pt x="1362" y="1748"/>
                </a:lnTo>
                <a:lnTo>
                  <a:pt x="1363" y="1754"/>
                </a:lnTo>
                <a:lnTo>
                  <a:pt x="1363" y="1760"/>
                </a:lnTo>
                <a:lnTo>
                  <a:pt x="1363" y="1766"/>
                </a:lnTo>
                <a:lnTo>
                  <a:pt x="1362" y="1771"/>
                </a:lnTo>
                <a:lnTo>
                  <a:pt x="1361" y="1777"/>
                </a:lnTo>
                <a:lnTo>
                  <a:pt x="1359" y="1782"/>
                </a:lnTo>
                <a:lnTo>
                  <a:pt x="1356" y="1787"/>
                </a:lnTo>
                <a:lnTo>
                  <a:pt x="1354" y="1792"/>
                </a:lnTo>
                <a:lnTo>
                  <a:pt x="1350" y="1797"/>
                </a:lnTo>
                <a:lnTo>
                  <a:pt x="1347" y="1801"/>
                </a:lnTo>
                <a:lnTo>
                  <a:pt x="1342" y="1805"/>
                </a:lnTo>
                <a:lnTo>
                  <a:pt x="1338" y="1808"/>
                </a:lnTo>
                <a:lnTo>
                  <a:pt x="1333" y="1811"/>
                </a:lnTo>
                <a:lnTo>
                  <a:pt x="1328" y="1814"/>
                </a:lnTo>
                <a:lnTo>
                  <a:pt x="1323" y="1816"/>
                </a:lnTo>
                <a:lnTo>
                  <a:pt x="1317" y="1817"/>
                </a:lnTo>
                <a:lnTo>
                  <a:pt x="1312" y="1818"/>
                </a:lnTo>
                <a:lnTo>
                  <a:pt x="1306" y="1818"/>
                </a:lnTo>
                <a:lnTo>
                  <a:pt x="1300" y="1818"/>
                </a:lnTo>
                <a:lnTo>
                  <a:pt x="1294" y="1817"/>
                </a:lnTo>
                <a:lnTo>
                  <a:pt x="1289" y="1816"/>
                </a:lnTo>
                <a:lnTo>
                  <a:pt x="1284" y="1814"/>
                </a:lnTo>
                <a:lnTo>
                  <a:pt x="1278" y="1811"/>
                </a:lnTo>
                <a:lnTo>
                  <a:pt x="1273" y="1808"/>
                </a:lnTo>
                <a:lnTo>
                  <a:pt x="1268" y="1805"/>
                </a:lnTo>
                <a:lnTo>
                  <a:pt x="1264" y="1801"/>
                </a:lnTo>
                <a:lnTo>
                  <a:pt x="1261" y="1797"/>
                </a:lnTo>
                <a:lnTo>
                  <a:pt x="1257" y="1792"/>
                </a:lnTo>
                <a:lnTo>
                  <a:pt x="1254" y="1787"/>
                </a:lnTo>
                <a:lnTo>
                  <a:pt x="1252" y="1782"/>
                </a:lnTo>
                <a:lnTo>
                  <a:pt x="1250" y="1777"/>
                </a:lnTo>
                <a:lnTo>
                  <a:pt x="1249" y="1771"/>
                </a:lnTo>
                <a:lnTo>
                  <a:pt x="1248" y="1766"/>
                </a:lnTo>
                <a:lnTo>
                  <a:pt x="1248" y="1760"/>
                </a:lnTo>
                <a:lnTo>
                  <a:pt x="1248" y="1754"/>
                </a:lnTo>
                <a:lnTo>
                  <a:pt x="1249" y="1748"/>
                </a:lnTo>
                <a:lnTo>
                  <a:pt x="1250" y="1743"/>
                </a:lnTo>
                <a:lnTo>
                  <a:pt x="1252" y="1738"/>
                </a:lnTo>
                <a:lnTo>
                  <a:pt x="1254" y="1733"/>
                </a:lnTo>
                <a:lnTo>
                  <a:pt x="1257" y="1728"/>
                </a:lnTo>
                <a:lnTo>
                  <a:pt x="1261" y="1723"/>
                </a:lnTo>
                <a:lnTo>
                  <a:pt x="1264" y="1719"/>
                </a:lnTo>
                <a:lnTo>
                  <a:pt x="1268" y="1716"/>
                </a:lnTo>
                <a:lnTo>
                  <a:pt x="1273" y="1712"/>
                </a:lnTo>
                <a:lnTo>
                  <a:pt x="1278" y="1709"/>
                </a:lnTo>
                <a:lnTo>
                  <a:pt x="1284" y="1707"/>
                </a:lnTo>
                <a:lnTo>
                  <a:pt x="1289" y="1705"/>
                </a:lnTo>
                <a:lnTo>
                  <a:pt x="1294" y="1704"/>
                </a:lnTo>
                <a:lnTo>
                  <a:pt x="1300" y="1703"/>
                </a:lnTo>
                <a:lnTo>
                  <a:pt x="1306" y="1702"/>
                </a:lnTo>
                <a:close/>
                <a:moveTo>
                  <a:pt x="1044" y="1767"/>
                </a:moveTo>
                <a:lnTo>
                  <a:pt x="1060" y="1768"/>
                </a:lnTo>
                <a:lnTo>
                  <a:pt x="1075" y="1770"/>
                </a:lnTo>
                <a:lnTo>
                  <a:pt x="1089" y="1774"/>
                </a:lnTo>
                <a:lnTo>
                  <a:pt x="1102" y="1778"/>
                </a:lnTo>
                <a:lnTo>
                  <a:pt x="1115" y="1785"/>
                </a:lnTo>
                <a:lnTo>
                  <a:pt x="1127" y="1792"/>
                </a:lnTo>
                <a:lnTo>
                  <a:pt x="1139" y="1801"/>
                </a:lnTo>
                <a:lnTo>
                  <a:pt x="1149" y="1811"/>
                </a:lnTo>
                <a:lnTo>
                  <a:pt x="1158" y="1821"/>
                </a:lnTo>
                <a:lnTo>
                  <a:pt x="1167" y="1833"/>
                </a:lnTo>
                <a:lnTo>
                  <a:pt x="1175" y="1845"/>
                </a:lnTo>
                <a:lnTo>
                  <a:pt x="1181" y="1858"/>
                </a:lnTo>
                <a:lnTo>
                  <a:pt x="1186" y="1871"/>
                </a:lnTo>
                <a:lnTo>
                  <a:pt x="1190" y="1885"/>
                </a:lnTo>
                <a:lnTo>
                  <a:pt x="1192" y="1900"/>
                </a:lnTo>
                <a:lnTo>
                  <a:pt x="1193" y="1915"/>
                </a:lnTo>
                <a:lnTo>
                  <a:pt x="1192" y="1930"/>
                </a:lnTo>
                <a:lnTo>
                  <a:pt x="1190" y="1945"/>
                </a:lnTo>
                <a:lnTo>
                  <a:pt x="1186" y="1959"/>
                </a:lnTo>
                <a:lnTo>
                  <a:pt x="1181" y="1973"/>
                </a:lnTo>
                <a:lnTo>
                  <a:pt x="1175" y="1986"/>
                </a:lnTo>
                <a:lnTo>
                  <a:pt x="1167" y="1998"/>
                </a:lnTo>
                <a:lnTo>
                  <a:pt x="1158" y="2009"/>
                </a:lnTo>
                <a:lnTo>
                  <a:pt x="1149" y="2019"/>
                </a:lnTo>
                <a:lnTo>
                  <a:pt x="1139" y="2029"/>
                </a:lnTo>
                <a:lnTo>
                  <a:pt x="1127" y="2037"/>
                </a:lnTo>
                <a:lnTo>
                  <a:pt x="1115" y="2045"/>
                </a:lnTo>
                <a:lnTo>
                  <a:pt x="1102" y="2051"/>
                </a:lnTo>
                <a:lnTo>
                  <a:pt x="1089" y="2056"/>
                </a:lnTo>
                <a:lnTo>
                  <a:pt x="1075" y="2059"/>
                </a:lnTo>
                <a:lnTo>
                  <a:pt x="1060" y="2062"/>
                </a:lnTo>
                <a:lnTo>
                  <a:pt x="1044" y="2062"/>
                </a:lnTo>
                <a:lnTo>
                  <a:pt x="1029" y="2062"/>
                </a:lnTo>
                <a:lnTo>
                  <a:pt x="1015" y="2059"/>
                </a:lnTo>
                <a:lnTo>
                  <a:pt x="1001" y="2056"/>
                </a:lnTo>
                <a:lnTo>
                  <a:pt x="987" y="2051"/>
                </a:lnTo>
                <a:lnTo>
                  <a:pt x="974" y="2045"/>
                </a:lnTo>
                <a:lnTo>
                  <a:pt x="962" y="2037"/>
                </a:lnTo>
                <a:lnTo>
                  <a:pt x="951" y="2029"/>
                </a:lnTo>
                <a:lnTo>
                  <a:pt x="939" y="2019"/>
                </a:lnTo>
                <a:lnTo>
                  <a:pt x="930" y="2009"/>
                </a:lnTo>
                <a:lnTo>
                  <a:pt x="922" y="1998"/>
                </a:lnTo>
                <a:lnTo>
                  <a:pt x="914" y="1986"/>
                </a:lnTo>
                <a:lnTo>
                  <a:pt x="908" y="1973"/>
                </a:lnTo>
                <a:lnTo>
                  <a:pt x="903" y="1959"/>
                </a:lnTo>
                <a:lnTo>
                  <a:pt x="899" y="1945"/>
                </a:lnTo>
                <a:lnTo>
                  <a:pt x="897" y="1930"/>
                </a:lnTo>
                <a:lnTo>
                  <a:pt x="897" y="1915"/>
                </a:lnTo>
                <a:lnTo>
                  <a:pt x="897" y="1900"/>
                </a:lnTo>
                <a:lnTo>
                  <a:pt x="899" y="1885"/>
                </a:lnTo>
                <a:lnTo>
                  <a:pt x="903" y="1871"/>
                </a:lnTo>
                <a:lnTo>
                  <a:pt x="908" y="1858"/>
                </a:lnTo>
                <a:lnTo>
                  <a:pt x="914" y="1845"/>
                </a:lnTo>
                <a:lnTo>
                  <a:pt x="922" y="1833"/>
                </a:lnTo>
                <a:lnTo>
                  <a:pt x="930" y="1821"/>
                </a:lnTo>
                <a:lnTo>
                  <a:pt x="939" y="1811"/>
                </a:lnTo>
                <a:lnTo>
                  <a:pt x="951" y="1801"/>
                </a:lnTo>
                <a:lnTo>
                  <a:pt x="962" y="1792"/>
                </a:lnTo>
                <a:lnTo>
                  <a:pt x="974" y="1785"/>
                </a:lnTo>
                <a:lnTo>
                  <a:pt x="987" y="1778"/>
                </a:lnTo>
                <a:lnTo>
                  <a:pt x="1001" y="1774"/>
                </a:lnTo>
                <a:lnTo>
                  <a:pt x="1015" y="1770"/>
                </a:lnTo>
                <a:lnTo>
                  <a:pt x="1029" y="1768"/>
                </a:lnTo>
                <a:lnTo>
                  <a:pt x="1044" y="17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3797940" y="3926436"/>
            <a:ext cx="364486" cy="304976"/>
            <a:chOff x="4178300" y="4422775"/>
            <a:chExt cx="388938" cy="325438"/>
          </a:xfrm>
          <a:solidFill>
            <a:srgbClr val="1E90B4"/>
          </a:solidFill>
        </p:grpSpPr>
        <p:sp>
          <p:nvSpPr>
            <p:cNvPr id="34" name="Freeform 5"/>
            <p:cNvSpPr>
              <a:spLocks noEditPoints="1"/>
            </p:cNvSpPr>
            <p:nvPr/>
          </p:nvSpPr>
          <p:spPr bwMode="auto">
            <a:xfrm>
              <a:off x="4330700" y="4530725"/>
              <a:ext cx="236538" cy="217488"/>
            </a:xfrm>
            <a:custGeom>
              <a:avLst/>
              <a:gdLst>
                <a:gd name="T0" fmla="*/ 742 w 744"/>
                <a:gd name="T1" fmla="*/ 283 h 683"/>
                <a:gd name="T2" fmla="*/ 727 w 744"/>
                <a:gd name="T3" fmla="*/ 221 h 683"/>
                <a:gd name="T4" fmla="*/ 699 w 744"/>
                <a:gd name="T5" fmla="*/ 164 h 683"/>
                <a:gd name="T6" fmla="*/ 659 w 744"/>
                <a:gd name="T7" fmla="*/ 114 h 683"/>
                <a:gd name="T8" fmla="*/ 608 w 744"/>
                <a:gd name="T9" fmla="*/ 72 h 683"/>
                <a:gd name="T10" fmla="*/ 549 w 744"/>
                <a:gd name="T11" fmla="*/ 37 h 683"/>
                <a:gd name="T12" fmla="*/ 483 w 744"/>
                <a:gd name="T13" fmla="*/ 14 h 683"/>
                <a:gd name="T14" fmla="*/ 410 w 744"/>
                <a:gd name="T15" fmla="*/ 1 h 683"/>
                <a:gd name="T16" fmla="*/ 353 w 744"/>
                <a:gd name="T17" fmla="*/ 0 h 683"/>
                <a:gd name="T18" fmla="*/ 278 w 744"/>
                <a:gd name="T19" fmla="*/ 9 h 683"/>
                <a:gd name="T20" fmla="*/ 210 w 744"/>
                <a:gd name="T21" fmla="*/ 30 h 683"/>
                <a:gd name="T22" fmla="*/ 148 w 744"/>
                <a:gd name="T23" fmla="*/ 63 h 683"/>
                <a:gd name="T24" fmla="*/ 96 w 744"/>
                <a:gd name="T25" fmla="*/ 102 h 683"/>
                <a:gd name="T26" fmla="*/ 53 w 744"/>
                <a:gd name="T27" fmla="*/ 151 h 683"/>
                <a:gd name="T28" fmla="*/ 22 w 744"/>
                <a:gd name="T29" fmla="*/ 206 h 683"/>
                <a:gd name="T30" fmla="*/ 3 w 744"/>
                <a:gd name="T31" fmla="*/ 267 h 683"/>
                <a:gd name="T32" fmla="*/ 0 w 744"/>
                <a:gd name="T33" fmla="*/ 316 h 683"/>
                <a:gd name="T34" fmla="*/ 7 w 744"/>
                <a:gd name="T35" fmla="*/ 379 h 683"/>
                <a:gd name="T36" fmla="*/ 29 w 744"/>
                <a:gd name="T37" fmla="*/ 438 h 683"/>
                <a:gd name="T38" fmla="*/ 62 w 744"/>
                <a:gd name="T39" fmla="*/ 492 h 683"/>
                <a:gd name="T40" fmla="*/ 108 w 744"/>
                <a:gd name="T41" fmla="*/ 538 h 683"/>
                <a:gd name="T42" fmla="*/ 163 w 744"/>
                <a:gd name="T43" fmla="*/ 577 h 683"/>
                <a:gd name="T44" fmla="*/ 226 w 744"/>
                <a:gd name="T45" fmla="*/ 606 h 683"/>
                <a:gd name="T46" fmla="*/ 297 w 744"/>
                <a:gd name="T47" fmla="*/ 625 h 683"/>
                <a:gd name="T48" fmla="*/ 371 w 744"/>
                <a:gd name="T49" fmla="*/ 631 h 683"/>
                <a:gd name="T50" fmla="*/ 462 w 744"/>
                <a:gd name="T51" fmla="*/ 621 h 683"/>
                <a:gd name="T52" fmla="*/ 593 w 744"/>
                <a:gd name="T53" fmla="*/ 569 h 683"/>
                <a:gd name="T54" fmla="*/ 656 w 744"/>
                <a:gd name="T55" fmla="*/ 520 h 683"/>
                <a:gd name="T56" fmla="*/ 703 w 744"/>
                <a:gd name="T57" fmla="*/ 459 h 683"/>
                <a:gd name="T58" fmla="*/ 734 w 744"/>
                <a:gd name="T59" fmla="*/ 390 h 683"/>
                <a:gd name="T60" fmla="*/ 744 w 744"/>
                <a:gd name="T61" fmla="*/ 316 h 683"/>
                <a:gd name="T62" fmla="*/ 248 w 744"/>
                <a:gd name="T63" fmla="*/ 273 h 683"/>
                <a:gd name="T64" fmla="*/ 217 w 744"/>
                <a:gd name="T65" fmla="*/ 252 h 683"/>
                <a:gd name="T66" fmla="*/ 208 w 744"/>
                <a:gd name="T67" fmla="*/ 224 h 683"/>
                <a:gd name="T68" fmla="*/ 223 w 744"/>
                <a:gd name="T69" fmla="*/ 187 h 683"/>
                <a:gd name="T70" fmla="*/ 257 w 744"/>
                <a:gd name="T71" fmla="*/ 173 h 683"/>
                <a:gd name="T72" fmla="*/ 285 w 744"/>
                <a:gd name="T73" fmla="*/ 182 h 683"/>
                <a:gd name="T74" fmla="*/ 306 w 744"/>
                <a:gd name="T75" fmla="*/ 213 h 683"/>
                <a:gd name="T76" fmla="*/ 304 w 744"/>
                <a:gd name="T77" fmla="*/ 242 h 683"/>
                <a:gd name="T78" fmla="*/ 277 w 744"/>
                <a:gd name="T79" fmla="*/ 269 h 683"/>
                <a:gd name="T80" fmla="*/ 499 w 744"/>
                <a:gd name="T81" fmla="*/ 274 h 683"/>
                <a:gd name="T82" fmla="*/ 471 w 744"/>
                <a:gd name="T83" fmla="*/ 264 h 683"/>
                <a:gd name="T84" fmla="*/ 450 w 744"/>
                <a:gd name="T85" fmla="*/ 233 h 683"/>
                <a:gd name="T86" fmla="*/ 453 w 744"/>
                <a:gd name="T87" fmla="*/ 204 h 683"/>
                <a:gd name="T88" fmla="*/ 479 w 744"/>
                <a:gd name="T89" fmla="*/ 177 h 683"/>
                <a:gd name="T90" fmla="*/ 509 w 744"/>
                <a:gd name="T91" fmla="*/ 173 h 683"/>
                <a:gd name="T92" fmla="*/ 541 w 744"/>
                <a:gd name="T93" fmla="*/ 194 h 683"/>
                <a:gd name="T94" fmla="*/ 549 w 744"/>
                <a:gd name="T95" fmla="*/ 224 h 683"/>
                <a:gd name="T96" fmla="*/ 534 w 744"/>
                <a:gd name="T97" fmla="*/ 259 h 683"/>
                <a:gd name="T98" fmla="*/ 499 w 744"/>
                <a:gd name="T99" fmla="*/ 274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4" h="683">
                  <a:moveTo>
                    <a:pt x="744" y="316"/>
                  </a:moveTo>
                  <a:lnTo>
                    <a:pt x="744" y="316"/>
                  </a:lnTo>
                  <a:lnTo>
                    <a:pt x="743" y="299"/>
                  </a:lnTo>
                  <a:lnTo>
                    <a:pt x="742" y="283"/>
                  </a:lnTo>
                  <a:lnTo>
                    <a:pt x="739" y="267"/>
                  </a:lnTo>
                  <a:lnTo>
                    <a:pt x="736" y="252"/>
                  </a:lnTo>
                  <a:lnTo>
                    <a:pt x="732" y="236"/>
                  </a:lnTo>
                  <a:lnTo>
                    <a:pt x="727" y="221"/>
                  </a:lnTo>
                  <a:lnTo>
                    <a:pt x="721" y="206"/>
                  </a:lnTo>
                  <a:lnTo>
                    <a:pt x="715" y="192"/>
                  </a:lnTo>
                  <a:lnTo>
                    <a:pt x="707" y="178"/>
                  </a:lnTo>
                  <a:lnTo>
                    <a:pt x="699" y="164"/>
                  </a:lnTo>
                  <a:lnTo>
                    <a:pt x="689" y="151"/>
                  </a:lnTo>
                  <a:lnTo>
                    <a:pt x="680" y="138"/>
                  </a:lnTo>
                  <a:lnTo>
                    <a:pt x="670" y="127"/>
                  </a:lnTo>
                  <a:lnTo>
                    <a:pt x="659" y="114"/>
                  </a:lnTo>
                  <a:lnTo>
                    <a:pt x="648" y="102"/>
                  </a:lnTo>
                  <a:lnTo>
                    <a:pt x="635" y="92"/>
                  </a:lnTo>
                  <a:lnTo>
                    <a:pt x="622" y="81"/>
                  </a:lnTo>
                  <a:lnTo>
                    <a:pt x="608" y="72"/>
                  </a:lnTo>
                  <a:lnTo>
                    <a:pt x="594" y="63"/>
                  </a:lnTo>
                  <a:lnTo>
                    <a:pt x="579" y="53"/>
                  </a:lnTo>
                  <a:lnTo>
                    <a:pt x="564" y="45"/>
                  </a:lnTo>
                  <a:lnTo>
                    <a:pt x="549" y="37"/>
                  </a:lnTo>
                  <a:lnTo>
                    <a:pt x="533" y="30"/>
                  </a:lnTo>
                  <a:lnTo>
                    <a:pt x="516" y="24"/>
                  </a:lnTo>
                  <a:lnTo>
                    <a:pt x="499" y="18"/>
                  </a:lnTo>
                  <a:lnTo>
                    <a:pt x="483" y="14"/>
                  </a:lnTo>
                  <a:lnTo>
                    <a:pt x="464" y="9"/>
                  </a:lnTo>
                  <a:lnTo>
                    <a:pt x="447" y="5"/>
                  </a:lnTo>
                  <a:lnTo>
                    <a:pt x="428" y="3"/>
                  </a:lnTo>
                  <a:lnTo>
                    <a:pt x="410" y="1"/>
                  </a:lnTo>
                  <a:lnTo>
                    <a:pt x="391" y="0"/>
                  </a:lnTo>
                  <a:lnTo>
                    <a:pt x="371" y="0"/>
                  </a:lnTo>
                  <a:lnTo>
                    <a:pt x="371" y="0"/>
                  </a:lnTo>
                  <a:lnTo>
                    <a:pt x="353" y="0"/>
                  </a:lnTo>
                  <a:lnTo>
                    <a:pt x="333" y="1"/>
                  </a:lnTo>
                  <a:lnTo>
                    <a:pt x="314" y="3"/>
                  </a:lnTo>
                  <a:lnTo>
                    <a:pt x="297" y="5"/>
                  </a:lnTo>
                  <a:lnTo>
                    <a:pt x="278" y="9"/>
                  </a:lnTo>
                  <a:lnTo>
                    <a:pt x="261" y="14"/>
                  </a:lnTo>
                  <a:lnTo>
                    <a:pt x="244" y="18"/>
                  </a:lnTo>
                  <a:lnTo>
                    <a:pt x="226" y="24"/>
                  </a:lnTo>
                  <a:lnTo>
                    <a:pt x="210" y="30"/>
                  </a:lnTo>
                  <a:lnTo>
                    <a:pt x="194" y="37"/>
                  </a:lnTo>
                  <a:lnTo>
                    <a:pt x="179" y="45"/>
                  </a:lnTo>
                  <a:lnTo>
                    <a:pt x="163" y="53"/>
                  </a:lnTo>
                  <a:lnTo>
                    <a:pt x="148" y="63"/>
                  </a:lnTo>
                  <a:lnTo>
                    <a:pt x="134" y="72"/>
                  </a:lnTo>
                  <a:lnTo>
                    <a:pt x="122" y="81"/>
                  </a:lnTo>
                  <a:lnTo>
                    <a:pt x="108" y="92"/>
                  </a:lnTo>
                  <a:lnTo>
                    <a:pt x="96" y="102"/>
                  </a:lnTo>
                  <a:lnTo>
                    <a:pt x="84" y="114"/>
                  </a:lnTo>
                  <a:lnTo>
                    <a:pt x="73" y="127"/>
                  </a:lnTo>
                  <a:lnTo>
                    <a:pt x="62" y="138"/>
                  </a:lnTo>
                  <a:lnTo>
                    <a:pt x="53" y="151"/>
                  </a:lnTo>
                  <a:lnTo>
                    <a:pt x="44" y="164"/>
                  </a:lnTo>
                  <a:lnTo>
                    <a:pt x="36" y="178"/>
                  </a:lnTo>
                  <a:lnTo>
                    <a:pt x="29" y="192"/>
                  </a:lnTo>
                  <a:lnTo>
                    <a:pt x="22" y="206"/>
                  </a:lnTo>
                  <a:lnTo>
                    <a:pt x="16" y="221"/>
                  </a:lnTo>
                  <a:lnTo>
                    <a:pt x="11" y="236"/>
                  </a:lnTo>
                  <a:lnTo>
                    <a:pt x="7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6"/>
                  </a:lnTo>
                  <a:lnTo>
                    <a:pt x="0" y="316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7" y="379"/>
                  </a:lnTo>
                  <a:lnTo>
                    <a:pt x="11" y="394"/>
                  </a:lnTo>
                  <a:lnTo>
                    <a:pt x="16" y="409"/>
                  </a:lnTo>
                  <a:lnTo>
                    <a:pt x="22" y="424"/>
                  </a:lnTo>
                  <a:lnTo>
                    <a:pt x="29" y="438"/>
                  </a:lnTo>
                  <a:lnTo>
                    <a:pt x="36" y="452"/>
                  </a:lnTo>
                  <a:lnTo>
                    <a:pt x="44" y="466"/>
                  </a:lnTo>
                  <a:lnTo>
                    <a:pt x="53" y="479"/>
                  </a:lnTo>
                  <a:lnTo>
                    <a:pt x="62" y="492"/>
                  </a:lnTo>
                  <a:lnTo>
                    <a:pt x="73" y="505"/>
                  </a:lnTo>
                  <a:lnTo>
                    <a:pt x="84" y="516"/>
                  </a:lnTo>
                  <a:lnTo>
                    <a:pt x="96" y="528"/>
                  </a:lnTo>
                  <a:lnTo>
                    <a:pt x="108" y="538"/>
                  </a:lnTo>
                  <a:lnTo>
                    <a:pt x="122" y="549"/>
                  </a:lnTo>
                  <a:lnTo>
                    <a:pt x="134" y="559"/>
                  </a:lnTo>
                  <a:lnTo>
                    <a:pt x="148" y="569"/>
                  </a:lnTo>
                  <a:lnTo>
                    <a:pt x="163" y="577"/>
                  </a:lnTo>
                  <a:lnTo>
                    <a:pt x="179" y="585"/>
                  </a:lnTo>
                  <a:lnTo>
                    <a:pt x="194" y="593"/>
                  </a:lnTo>
                  <a:lnTo>
                    <a:pt x="210" y="600"/>
                  </a:lnTo>
                  <a:lnTo>
                    <a:pt x="226" y="606"/>
                  </a:lnTo>
                  <a:lnTo>
                    <a:pt x="244" y="612"/>
                  </a:lnTo>
                  <a:lnTo>
                    <a:pt x="261" y="617"/>
                  </a:lnTo>
                  <a:lnTo>
                    <a:pt x="278" y="621"/>
                  </a:lnTo>
                  <a:lnTo>
                    <a:pt x="297" y="625"/>
                  </a:lnTo>
                  <a:lnTo>
                    <a:pt x="314" y="627"/>
                  </a:lnTo>
                  <a:lnTo>
                    <a:pt x="333" y="629"/>
                  </a:lnTo>
                  <a:lnTo>
                    <a:pt x="353" y="631"/>
                  </a:lnTo>
                  <a:lnTo>
                    <a:pt x="371" y="631"/>
                  </a:lnTo>
                  <a:lnTo>
                    <a:pt x="371" y="631"/>
                  </a:lnTo>
                  <a:lnTo>
                    <a:pt x="403" y="629"/>
                  </a:lnTo>
                  <a:lnTo>
                    <a:pt x="433" y="627"/>
                  </a:lnTo>
                  <a:lnTo>
                    <a:pt x="462" y="621"/>
                  </a:lnTo>
                  <a:lnTo>
                    <a:pt x="491" y="614"/>
                  </a:lnTo>
                  <a:lnTo>
                    <a:pt x="635" y="683"/>
                  </a:lnTo>
                  <a:lnTo>
                    <a:pt x="593" y="569"/>
                  </a:lnTo>
                  <a:lnTo>
                    <a:pt x="593" y="569"/>
                  </a:lnTo>
                  <a:lnTo>
                    <a:pt x="610" y="557"/>
                  </a:lnTo>
                  <a:lnTo>
                    <a:pt x="626" y="545"/>
                  </a:lnTo>
                  <a:lnTo>
                    <a:pt x="641" y="533"/>
                  </a:lnTo>
                  <a:lnTo>
                    <a:pt x="656" y="520"/>
                  </a:lnTo>
                  <a:lnTo>
                    <a:pt x="669" y="506"/>
                  </a:lnTo>
                  <a:lnTo>
                    <a:pt x="681" y="491"/>
                  </a:lnTo>
                  <a:lnTo>
                    <a:pt x="693" y="475"/>
                  </a:lnTo>
                  <a:lnTo>
                    <a:pt x="703" y="459"/>
                  </a:lnTo>
                  <a:lnTo>
                    <a:pt x="713" y="443"/>
                  </a:lnTo>
                  <a:lnTo>
                    <a:pt x="721" y="425"/>
                  </a:lnTo>
                  <a:lnTo>
                    <a:pt x="728" y="408"/>
                  </a:lnTo>
                  <a:lnTo>
                    <a:pt x="734" y="390"/>
                  </a:lnTo>
                  <a:lnTo>
                    <a:pt x="738" y="372"/>
                  </a:lnTo>
                  <a:lnTo>
                    <a:pt x="741" y="353"/>
                  </a:lnTo>
                  <a:lnTo>
                    <a:pt x="743" y="334"/>
                  </a:lnTo>
                  <a:lnTo>
                    <a:pt x="744" y="316"/>
                  </a:lnTo>
                  <a:lnTo>
                    <a:pt x="744" y="316"/>
                  </a:lnTo>
                  <a:close/>
                  <a:moveTo>
                    <a:pt x="257" y="274"/>
                  </a:moveTo>
                  <a:lnTo>
                    <a:pt x="257" y="274"/>
                  </a:lnTo>
                  <a:lnTo>
                    <a:pt x="248" y="273"/>
                  </a:lnTo>
                  <a:lnTo>
                    <a:pt x="239" y="269"/>
                  </a:lnTo>
                  <a:lnTo>
                    <a:pt x="230" y="264"/>
                  </a:lnTo>
                  <a:lnTo>
                    <a:pt x="223" y="259"/>
                  </a:lnTo>
                  <a:lnTo>
                    <a:pt x="217" y="252"/>
                  </a:lnTo>
                  <a:lnTo>
                    <a:pt x="212" y="242"/>
                  </a:lnTo>
                  <a:lnTo>
                    <a:pt x="209" y="233"/>
                  </a:lnTo>
                  <a:lnTo>
                    <a:pt x="208" y="224"/>
                  </a:lnTo>
                  <a:lnTo>
                    <a:pt x="208" y="224"/>
                  </a:lnTo>
                  <a:lnTo>
                    <a:pt x="209" y="213"/>
                  </a:lnTo>
                  <a:lnTo>
                    <a:pt x="212" y="204"/>
                  </a:lnTo>
                  <a:lnTo>
                    <a:pt x="217" y="194"/>
                  </a:lnTo>
                  <a:lnTo>
                    <a:pt x="223" y="187"/>
                  </a:lnTo>
                  <a:lnTo>
                    <a:pt x="230" y="182"/>
                  </a:lnTo>
                  <a:lnTo>
                    <a:pt x="239" y="177"/>
                  </a:lnTo>
                  <a:lnTo>
                    <a:pt x="248" y="173"/>
                  </a:lnTo>
                  <a:lnTo>
                    <a:pt x="257" y="173"/>
                  </a:lnTo>
                  <a:lnTo>
                    <a:pt x="257" y="173"/>
                  </a:lnTo>
                  <a:lnTo>
                    <a:pt x="268" y="173"/>
                  </a:lnTo>
                  <a:lnTo>
                    <a:pt x="277" y="177"/>
                  </a:lnTo>
                  <a:lnTo>
                    <a:pt x="285" y="182"/>
                  </a:lnTo>
                  <a:lnTo>
                    <a:pt x="293" y="187"/>
                  </a:lnTo>
                  <a:lnTo>
                    <a:pt x="299" y="194"/>
                  </a:lnTo>
                  <a:lnTo>
                    <a:pt x="304" y="204"/>
                  </a:lnTo>
                  <a:lnTo>
                    <a:pt x="306" y="213"/>
                  </a:lnTo>
                  <a:lnTo>
                    <a:pt x="307" y="224"/>
                  </a:lnTo>
                  <a:lnTo>
                    <a:pt x="307" y="224"/>
                  </a:lnTo>
                  <a:lnTo>
                    <a:pt x="306" y="233"/>
                  </a:lnTo>
                  <a:lnTo>
                    <a:pt x="304" y="242"/>
                  </a:lnTo>
                  <a:lnTo>
                    <a:pt x="299" y="252"/>
                  </a:lnTo>
                  <a:lnTo>
                    <a:pt x="293" y="259"/>
                  </a:lnTo>
                  <a:lnTo>
                    <a:pt x="285" y="264"/>
                  </a:lnTo>
                  <a:lnTo>
                    <a:pt x="277" y="269"/>
                  </a:lnTo>
                  <a:lnTo>
                    <a:pt x="268" y="273"/>
                  </a:lnTo>
                  <a:lnTo>
                    <a:pt x="257" y="274"/>
                  </a:lnTo>
                  <a:lnTo>
                    <a:pt x="257" y="274"/>
                  </a:lnTo>
                  <a:close/>
                  <a:moveTo>
                    <a:pt x="499" y="274"/>
                  </a:moveTo>
                  <a:lnTo>
                    <a:pt x="499" y="274"/>
                  </a:lnTo>
                  <a:lnTo>
                    <a:pt x="489" y="273"/>
                  </a:lnTo>
                  <a:lnTo>
                    <a:pt x="479" y="269"/>
                  </a:lnTo>
                  <a:lnTo>
                    <a:pt x="471" y="264"/>
                  </a:lnTo>
                  <a:lnTo>
                    <a:pt x="464" y="259"/>
                  </a:lnTo>
                  <a:lnTo>
                    <a:pt x="457" y="252"/>
                  </a:lnTo>
                  <a:lnTo>
                    <a:pt x="453" y="242"/>
                  </a:lnTo>
                  <a:lnTo>
                    <a:pt x="450" y="233"/>
                  </a:lnTo>
                  <a:lnTo>
                    <a:pt x="449" y="224"/>
                  </a:lnTo>
                  <a:lnTo>
                    <a:pt x="449" y="224"/>
                  </a:lnTo>
                  <a:lnTo>
                    <a:pt x="450" y="213"/>
                  </a:lnTo>
                  <a:lnTo>
                    <a:pt x="453" y="204"/>
                  </a:lnTo>
                  <a:lnTo>
                    <a:pt x="457" y="194"/>
                  </a:lnTo>
                  <a:lnTo>
                    <a:pt x="464" y="187"/>
                  </a:lnTo>
                  <a:lnTo>
                    <a:pt x="471" y="182"/>
                  </a:lnTo>
                  <a:lnTo>
                    <a:pt x="479" y="177"/>
                  </a:lnTo>
                  <a:lnTo>
                    <a:pt x="489" y="173"/>
                  </a:lnTo>
                  <a:lnTo>
                    <a:pt x="499" y="173"/>
                  </a:lnTo>
                  <a:lnTo>
                    <a:pt x="499" y="173"/>
                  </a:lnTo>
                  <a:lnTo>
                    <a:pt x="509" y="173"/>
                  </a:lnTo>
                  <a:lnTo>
                    <a:pt x="519" y="177"/>
                  </a:lnTo>
                  <a:lnTo>
                    <a:pt x="527" y="182"/>
                  </a:lnTo>
                  <a:lnTo>
                    <a:pt x="534" y="187"/>
                  </a:lnTo>
                  <a:lnTo>
                    <a:pt x="541" y="194"/>
                  </a:lnTo>
                  <a:lnTo>
                    <a:pt x="545" y="204"/>
                  </a:lnTo>
                  <a:lnTo>
                    <a:pt x="548" y="213"/>
                  </a:lnTo>
                  <a:lnTo>
                    <a:pt x="549" y="224"/>
                  </a:lnTo>
                  <a:lnTo>
                    <a:pt x="549" y="224"/>
                  </a:lnTo>
                  <a:lnTo>
                    <a:pt x="548" y="233"/>
                  </a:lnTo>
                  <a:lnTo>
                    <a:pt x="545" y="242"/>
                  </a:lnTo>
                  <a:lnTo>
                    <a:pt x="541" y="252"/>
                  </a:lnTo>
                  <a:lnTo>
                    <a:pt x="534" y="259"/>
                  </a:lnTo>
                  <a:lnTo>
                    <a:pt x="527" y="264"/>
                  </a:lnTo>
                  <a:lnTo>
                    <a:pt x="519" y="269"/>
                  </a:lnTo>
                  <a:lnTo>
                    <a:pt x="509" y="273"/>
                  </a:lnTo>
                  <a:lnTo>
                    <a:pt x="499" y="274"/>
                  </a:lnTo>
                  <a:lnTo>
                    <a:pt x="499" y="2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4178300" y="4422775"/>
              <a:ext cx="282575" cy="260350"/>
            </a:xfrm>
            <a:custGeom>
              <a:avLst/>
              <a:gdLst>
                <a:gd name="T0" fmla="*/ 456 w 889"/>
                <a:gd name="T1" fmla="*/ 620 h 821"/>
                <a:gd name="T2" fmla="*/ 473 w 889"/>
                <a:gd name="T3" fmla="*/ 555 h 821"/>
                <a:gd name="T4" fmla="*/ 503 w 889"/>
                <a:gd name="T5" fmla="*/ 494 h 821"/>
                <a:gd name="T6" fmla="*/ 546 w 889"/>
                <a:gd name="T7" fmla="*/ 441 h 821"/>
                <a:gd name="T8" fmla="*/ 599 w 889"/>
                <a:gd name="T9" fmla="*/ 395 h 821"/>
                <a:gd name="T10" fmla="*/ 663 w 889"/>
                <a:gd name="T11" fmla="*/ 358 h 821"/>
                <a:gd name="T12" fmla="*/ 734 w 889"/>
                <a:gd name="T13" fmla="*/ 334 h 821"/>
                <a:gd name="T14" fmla="*/ 812 w 889"/>
                <a:gd name="T15" fmla="*/ 320 h 821"/>
                <a:gd name="T16" fmla="*/ 871 w 889"/>
                <a:gd name="T17" fmla="*/ 318 h 821"/>
                <a:gd name="T18" fmla="*/ 881 w 889"/>
                <a:gd name="T19" fmla="*/ 286 h 821"/>
                <a:gd name="T20" fmla="*/ 855 w 889"/>
                <a:gd name="T21" fmla="*/ 223 h 821"/>
                <a:gd name="T22" fmla="*/ 816 w 889"/>
                <a:gd name="T23" fmla="*/ 166 h 821"/>
                <a:gd name="T24" fmla="*/ 768 w 889"/>
                <a:gd name="T25" fmla="*/ 114 h 821"/>
                <a:gd name="T26" fmla="*/ 708 w 889"/>
                <a:gd name="T27" fmla="*/ 71 h 821"/>
                <a:gd name="T28" fmla="*/ 642 w 889"/>
                <a:gd name="T29" fmla="*/ 37 h 821"/>
                <a:gd name="T30" fmla="*/ 568 w 889"/>
                <a:gd name="T31" fmla="*/ 14 h 821"/>
                <a:gd name="T32" fmla="*/ 489 w 889"/>
                <a:gd name="T33" fmla="*/ 1 h 821"/>
                <a:gd name="T34" fmla="*/ 424 w 889"/>
                <a:gd name="T35" fmla="*/ 0 h 821"/>
                <a:gd name="T36" fmla="*/ 336 w 889"/>
                <a:gd name="T37" fmla="*/ 12 h 821"/>
                <a:gd name="T38" fmla="*/ 253 w 889"/>
                <a:gd name="T39" fmla="*/ 37 h 821"/>
                <a:gd name="T40" fmla="*/ 180 w 889"/>
                <a:gd name="T41" fmla="*/ 76 h 821"/>
                <a:gd name="T42" fmla="*/ 116 w 889"/>
                <a:gd name="T43" fmla="*/ 125 h 821"/>
                <a:gd name="T44" fmla="*/ 65 w 889"/>
                <a:gd name="T45" fmla="*/ 183 h 821"/>
                <a:gd name="T46" fmla="*/ 27 w 889"/>
                <a:gd name="T47" fmla="*/ 248 h 821"/>
                <a:gd name="T48" fmla="*/ 5 w 889"/>
                <a:gd name="T49" fmla="*/ 322 h 821"/>
                <a:gd name="T50" fmla="*/ 0 w 889"/>
                <a:gd name="T51" fmla="*/ 379 h 821"/>
                <a:gd name="T52" fmla="*/ 13 w 889"/>
                <a:gd name="T53" fmla="*/ 470 h 821"/>
                <a:gd name="T54" fmla="*/ 49 w 889"/>
                <a:gd name="T55" fmla="*/ 553 h 821"/>
                <a:gd name="T56" fmla="*/ 106 w 889"/>
                <a:gd name="T57" fmla="*/ 625 h 821"/>
                <a:gd name="T58" fmla="*/ 180 w 889"/>
                <a:gd name="T59" fmla="*/ 684 h 821"/>
                <a:gd name="T60" fmla="*/ 339 w 889"/>
                <a:gd name="T61" fmla="*/ 747 h 821"/>
                <a:gd name="T62" fmla="*/ 447 w 889"/>
                <a:gd name="T63" fmla="*/ 759 h 821"/>
                <a:gd name="T64" fmla="*/ 460 w 889"/>
                <a:gd name="T65" fmla="*/ 708 h 821"/>
                <a:gd name="T66" fmla="*/ 584 w 889"/>
                <a:gd name="T67" fmla="*/ 209 h 821"/>
                <a:gd name="T68" fmla="*/ 618 w 889"/>
                <a:gd name="T69" fmla="*/ 219 h 821"/>
                <a:gd name="T70" fmla="*/ 642 w 889"/>
                <a:gd name="T71" fmla="*/ 257 h 821"/>
                <a:gd name="T72" fmla="*/ 639 w 889"/>
                <a:gd name="T73" fmla="*/ 293 h 821"/>
                <a:gd name="T74" fmla="*/ 607 w 889"/>
                <a:gd name="T75" fmla="*/ 324 h 821"/>
                <a:gd name="T76" fmla="*/ 571 w 889"/>
                <a:gd name="T77" fmla="*/ 328 h 821"/>
                <a:gd name="T78" fmla="*/ 534 w 889"/>
                <a:gd name="T79" fmla="*/ 302 h 821"/>
                <a:gd name="T80" fmla="*/ 524 w 889"/>
                <a:gd name="T81" fmla="*/ 268 h 821"/>
                <a:gd name="T82" fmla="*/ 541 w 889"/>
                <a:gd name="T83" fmla="*/ 226 h 821"/>
                <a:gd name="T84" fmla="*/ 584 w 889"/>
                <a:gd name="T85" fmla="*/ 209 h 821"/>
                <a:gd name="T86" fmla="*/ 282 w 889"/>
                <a:gd name="T87" fmla="*/ 328 h 821"/>
                <a:gd name="T88" fmla="*/ 244 w 889"/>
                <a:gd name="T89" fmla="*/ 302 h 821"/>
                <a:gd name="T90" fmla="*/ 235 w 889"/>
                <a:gd name="T91" fmla="*/ 268 h 821"/>
                <a:gd name="T92" fmla="*/ 252 w 889"/>
                <a:gd name="T93" fmla="*/ 226 h 821"/>
                <a:gd name="T94" fmla="*/ 294 w 889"/>
                <a:gd name="T95" fmla="*/ 209 h 821"/>
                <a:gd name="T96" fmla="*/ 327 w 889"/>
                <a:gd name="T97" fmla="*/ 219 h 821"/>
                <a:gd name="T98" fmla="*/ 353 w 889"/>
                <a:gd name="T99" fmla="*/ 257 h 821"/>
                <a:gd name="T100" fmla="*/ 350 w 889"/>
                <a:gd name="T101" fmla="*/ 293 h 821"/>
                <a:gd name="T102" fmla="*/ 317 w 889"/>
                <a:gd name="T103" fmla="*/ 324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9" h="821">
                  <a:moveTo>
                    <a:pt x="454" y="655"/>
                  </a:moveTo>
                  <a:lnTo>
                    <a:pt x="454" y="655"/>
                  </a:lnTo>
                  <a:lnTo>
                    <a:pt x="455" y="638"/>
                  </a:lnTo>
                  <a:lnTo>
                    <a:pt x="456" y="620"/>
                  </a:lnTo>
                  <a:lnTo>
                    <a:pt x="459" y="604"/>
                  </a:lnTo>
                  <a:lnTo>
                    <a:pt x="462" y="588"/>
                  </a:lnTo>
                  <a:lnTo>
                    <a:pt x="467" y="571"/>
                  </a:lnTo>
                  <a:lnTo>
                    <a:pt x="473" y="555"/>
                  </a:lnTo>
                  <a:lnTo>
                    <a:pt x="478" y="539"/>
                  </a:lnTo>
                  <a:lnTo>
                    <a:pt x="485" y="524"/>
                  </a:lnTo>
                  <a:lnTo>
                    <a:pt x="493" y="510"/>
                  </a:lnTo>
                  <a:lnTo>
                    <a:pt x="503" y="494"/>
                  </a:lnTo>
                  <a:lnTo>
                    <a:pt x="512" y="480"/>
                  </a:lnTo>
                  <a:lnTo>
                    <a:pt x="523" y="466"/>
                  </a:lnTo>
                  <a:lnTo>
                    <a:pt x="534" y="454"/>
                  </a:lnTo>
                  <a:lnTo>
                    <a:pt x="546" y="441"/>
                  </a:lnTo>
                  <a:lnTo>
                    <a:pt x="557" y="428"/>
                  </a:lnTo>
                  <a:lnTo>
                    <a:pt x="571" y="416"/>
                  </a:lnTo>
                  <a:lnTo>
                    <a:pt x="585" y="406"/>
                  </a:lnTo>
                  <a:lnTo>
                    <a:pt x="599" y="395"/>
                  </a:lnTo>
                  <a:lnTo>
                    <a:pt x="614" y="385"/>
                  </a:lnTo>
                  <a:lnTo>
                    <a:pt x="630" y="375"/>
                  </a:lnTo>
                  <a:lnTo>
                    <a:pt x="646" y="366"/>
                  </a:lnTo>
                  <a:lnTo>
                    <a:pt x="663" y="358"/>
                  </a:lnTo>
                  <a:lnTo>
                    <a:pt x="680" y="351"/>
                  </a:lnTo>
                  <a:lnTo>
                    <a:pt x="698" y="344"/>
                  </a:lnTo>
                  <a:lnTo>
                    <a:pt x="715" y="338"/>
                  </a:lnTo>
                  <a:lnTo>
                    <a:pt x="734" y="334"/>
                  </a:lnTo>
                  <a:lnTo>
                    <a:pt x="754" y="329"/>
                  </a:lnTo>
                  <a:lnTo>
                    <a:pt x="772" y="324"/>
                  </a:lnTo>
                  <a:lnTo>
                    <a:pt x="792" y="322"/>
                  </a:lnTo>
                  <a:lnTo>
                    <a:pt x="812" y="320"/>
                  </a:lnTo>
                  <a:lnTo>
                    <a:pt x="833" y="318"/>
                  </a:lnTo>
                  <a:lnTo>
                    <a:pt x="852" y="318"/>
                  </a:lnTo>
                  <a:lnTo>
                    <a:pt x="852" y="318"/>
                  </a:lnTo>
                  <a:lnTo>
                    <a:pt x="871" y="318"/>
                  </a:lnTo>
                  <a:lnTo>
                    <a:pt x="889" y="320"/>
                  </a:lnTo>
                  <a:lnTo>
                    <a:pt x="889" y="320"/>
                  </a:lnTo>
                  <a:lnTo>
                    <a:pt x="885" y="302"/>
                  </a:lnTo>
                  <a:lnTo>
                    <a:pt x="881" y="286"/>
                  </a:lnTo>
                  <a:lnTo>
                    <a:pt x="875" y="269"/>
                  </a:lnTo>
                  <a:lnTo>
                    <a:pt x="870" y="254"/>
                  </a:lnTo>
                  <a:lnTo>
                    <a:pt x="863" y="238"/>
                  </a:lnTo>
                  <a:lnTo>
                    <a:pt x="855" y="223"/>
                  </a:lnTo>
                  <a:lnTo>
                    <a:pt x="846" y="208"/>
                  </a:lnTo>
                  <a:lnTo>
                    <a:pt x="837" y="194"/>
                  </a:lnTo>
                  <a:lnTo>
                    <a:pt x="827" y="178"/>
                  </a:lnTo>
                  <a:lnTo>
                    <a:pt x="816" y="166"/>
                  </a:lnTo>
                  <a:lnTo>
                    <a:pt x="805" y="152"/>
                  </a:lnTo>
                  <a:lnTo>
                    <a:pt x="793" y="139"/>
                  </a:lnTo>
                  <a:lnTo>
                    <a:pt x="780" y="126"/>
                  </a:lnTo>
                  <a:lnTo>
                    <a:pt x="768" y="114"/>
                  </a:lnTo>
                  <a:lnTo>
                    <a:pt x="754" y="103"/>
                  </a:lnTo>
                  <a:lnTo>
                    <a:pt x="738" y="92"/>
                  </a:lnTo>
                  <a:lnTo>
                    <a:pt x="725" y="82"/>
                  </a:lnTo>
                  <a:lnTo>
                    <a:pt x="708" y="71"/>
                  </a:lnTo>
                  <a:lnTo>
                    <a:pt x="692" y="62"/>
                  </a:lnTo>
                  <a:lnTo>
                    <a:pt x="676" y="54"/>
                  </a:lnTo>
                  <a:lnTo>
                    <a:pt x="660" y="45"/>
                  </a:lnTo>
                  <a:lnTo>
                    <a:pt x="642" y="37"/>
                  </a:lnTo>
                  <a:lnTo>
                    <a:pt x="624" y="30"/>
                  </a:lnTo>
                  <a:lnTo>
                    <a:pt x="606" y="24"/>
                  </a:lnTo>
                  <a:lnTo>
                    <a:pt x="586" y="19"/>
                  </a:lnTo>
                  <a:lnTo>
                    <a:pt x="568" y="14"/>
                  </a:lnTo>
                  <a:lnTo>
                    <a:pt x="548" y="9"/>
                  </a:lnTo>
                  <a:lnTo>
                    <a:pt x="528" y="6"/>
                  </a:lnTo>
                  <a:lnTo>
                    <a:pt x="509" y="3"/>
                  </a:lnTo>
                  <a:lnTo>
                    <a:pt x="489" y="1"/>
                  </a:lnTo>
                  <a:lnTo>
                    <a:pt x="468" y="0"/>
                  </a:lnTo>
                  <a:lnTo>
                    <a:pt x="447" y="0"/>
                  </a:lnTo>
                  <a:lnTo>
                    <a:pt x="447" y="0"/>
                  </a:lnTo>
                  <a:lnTo>
                    <a:pt x="424" y="0"/>
                  </a:lnTo>
                  <a:lnTo>
                    <a:pt x="402" y="2"/>
                  </a:lnTo>
                  <a:lnTo>
                    <a:pt x="380" y="5"/>
                  </a:lnTo>
                  <a:lnTo>
                    <a:pt x="358" y="8"/>
                  </a:lnTo>
                  <a:lnTo>
                    <a:pt x="336" y="12"/>
                  </a:lnTo>
                  <a:lnTo>
                    <a:pt x="315" y="17"/>
                  </a:lnTo>
                  <a:lnTo>
                    <a:pt x="294" y="23"/>
                  </a:lnTo>
                  <a:lnTo>
                    <a:pt x="273" y="30"/>
                  </a:lnTo>
                  <a:lnTo>
                    <a:pt x="253" y="37"/>
                  </a:lnTo>
                  <a:lnTo>
                    <a:pt x="235" y="45"/>
                  </a:lnTo>
                  <a:lnTo>
                    <a:pt x="215" y="55"/>
                  </a:lnTo>
                  <a:lnTo>
                    <a:pt x="197" y="65"/>
                  </a:lnTo>
                  <a:lnTo>
                    <a:pt x="180" y="76"/>
                  </a:lnTo>
                  <a:lnTo>
                    <a:pt x="163" y="86"/>
                  </a:lnTo>
                  <a:lnTo>
                    <a:pt x="146" y="99"/>
                  </a:lnTo>
                  <a:lnTo>
                    <a:pt x="131" y="111"/>
                  </a:lnTo>
                  <a:lnTo>
                    <a:pt x="116" y="125"/>
                  </a:lnTo>
                  <a:lnTo>
                    <a:pt x="102" y="138"/>
                  </a:lnTo>
                  <a:lnTo>
                    <a:pt x="89" y="153"/>
                  </a:lnTo>
                  <a:lnTo>
                    <a:pt x="77" y="167"/>
                  </a:lnTo>
                  <a:lnTo>
                    <a:pt x="65" y="183"/>
                  </a:lnTo>
                  <a:lnTo>
                    <a:pt x="53" y="198"/>
                  </a:lnTo>
                  <a:lnTo>
                    <a:pt x="44" y="215"/>
                  </a:lnTo>
                  <a:lnTo>
                    <a:pt x="35" y="232"/>
                  </a:lnTo>
                  <a:lnTo>
                    <a:pt x="27" y="248"/>
                  </a:lnTo>
                  <a:lnTo>
                    <a:pt x="20" y="267"/>
                  </a:lnTo>
                  <a:lnTo>
                    <a:pt x="14" y="285"/>
                  </a:lnTo>
                  <a:lnTo>
                    <a:pt x="9" y="303"/>
                  </a:lnTo>
                  <a:lnTo>
                    <a:pt x="5" y="322"/>
                  </a:lnTo>
                  <a:lnTo>
                    <a:pt x="2" y="341"/>
                  </a:lnTo>
                  <a:lnTo>
                    <a:pt x="0" y="360"/>
                  </a:lnTo>
                  <a:lnTo>
                    <a:pt x="0" y="379"/>
                  </a:lnTo>
                  <a:lnTo>
                    <a:pt x="0" y="379"/>
                  </a:lnTo>
                  <a:lnTo>
                    <a:pt x="1" y="402"/>
                  </a:lnTo>
                  <a:lnTo>
                    <a:pt x="3" y="426"/>
                  </a:lnTo>
                  <a:lnTo>
                    <a:pt x="7" y="448"/>
                  </a:lnTo>
                  <a:lnTo>
                    <a:pt x="13" y="470"/>
                  </a:lnTo>
                  <a:lnTo>
                    <a:pt x="20" y="491"/>
                  </a:lnTo>
                  <a:lnTo>
                    <a:pt x="28" y="512"/>
                  </a:lnTo>
                  <a:lnTo>
                    <a:pt x="38" y="533"/>
                  </a:lnTo>
                  <a:lnTo>
                    <a:pt x="49" y="553"/>
                  </a:lnTo>
                  <a:lnTo>
                    <a:pt x="62" y="571"/>
                  </a:lnTo>
                  <a:lnTo>
                    <a:pt x="75" y="590"/>
                  </a:lnTo>
                  <a:lnTo>
                    <a:pt x="91" y="608"/>
                  </a:lnTo>
                  <a:lnTo>
                    <a:pt x="106" y="625"/>
                  </a:lnTo>
                  <a:lnTo>
                    <a:pt x="123" y="641"/>
                  </a:lnTo>
                  <a:lnTo>
                    <a:pt x="142" y="657"/>
                  </a:lnTo>
                  <a:lnTo>
                    <a:pt x="160" y="671"/>
                  </a:lnTo>
                  <a:lnTo>
                    <a:pt x="180" y="684"/>
                  </a:lnTo>
                  <a:lnTo>
                    <a:pt x="131" y="821"/>
                  </a:lnTo>
                  <a:lnTo>
                    <a:pt x="304" y="739"/>
                  </a:lnTo>
                  <a:lnTo>
                    <a:pt x="304" y="739"/>
                  </a:lnTo>
                  <a:lnTo>
                    <a:pt x="339" y="747"/>
                  </a:lnTo>
                  <a:lnTo>
                    <a:pt x="374" y="753"/>
                  </a:lnTo>
                  <a:lnTo>
                    <a:pt x="410" y="758"/>
                  </a:lnTo>
                  <a:lnTo>
                    <a:pt x="447" y="759"/>
                  </a:lnTo>
                  <a:lnTo>
                    <a:pt x="447" y="759"/>
                  </a:lnTo>
                  <a:lnTo>
                    <a:pt x="474" y="758"/>
                  </a:lnTo>
                  <a:lnTo>
                    <a:pt x="474" y="758"/>
                  </a:lnTo>
                  <a:lnTo>
                    <a:pt x="466" y="733"/>
                  </a:lnTo>
                  <a:lnTo>
                    <a:pt x="460" y="708"/>
                  </a:lnTo>
                  <a:lnTo>
                    <a:pt x="455" y="682"/>
                  </a:lnTo>
                  <a:lnTo>
                    <a:pt x="454" y="655"/>
                  </a:lnTo>
                  <a:lnTo>
                    <a:pt x="454" y="655"/>
                  </a:lnTo>
                  <a:close/>
                  <a:moveTo>
                    <a:pt x="584" y="209"/>
                  </a:moveTo>
                  <a:lnTo>
                    <a:pt x="584" y="209"/>
                  </a:lnTo>
                  <a:lnTo>
                    <a:pt x="596" y="210"/>
                  </a:lnTo>
                  <a:lnTo>
                    <a:pt x="607" y="213"/>
                  </a:lnTo>
                  <a:lnTo>
                    <a:pt x="618" y="219"/>
                  </a:lnTo>
                  <a:lnTo>
                    <a:pt x="626" y="226"/>
                  </a:lnTo>
                  <a:lnTo>
                    <a:pt x="634" y="236"/>
                  </a:lnTo>
                  <a:lnTo>
                    <a:pt x="639" y="245"/>
                  </a:lnTo>
                  <a:lnTo>
                    <a:pt x="642" y="257"/>
                  </a:lnTo>
                  <a:lnTo>
                    <a:pt x="643" y="268"/>
                  </a:lnTo>
                  <a:lnTo>
                    <a:pt x="643" y="268"/>
                  </a:lnTo>
                  <a:lnTo>
                    <a:pt x="642" y="281"/>
                  </a:lnTo>
                  <a:lnTo>
                    <a:pt x="639" y="293"/>
                  </a:lnTo>
                  <a:lnTo>
                    <a:pt x="634" y="302"/>
                  </a:lnTo>
                  <a:lnTo>
                    <a:pt x="626" y="311"/>
                  </a:lnTo>
                  <a:lnTo>
                    <a:pt x="618" y="318"/>
                  </a:lnTo>
                  <a:lnTo>
                    <a:pt x="607" y="324"/>
                  </a:lnTo>
                  <a:lnTo>
                    <a:pt x="596" y="328"/>
                  </a:lnTo>
                  <a:lnTo>
                    <a:pt x="584" y="329"/>
                  </a:lnTo>
                  <a:lnTo>
                    <a:pt x="584" y="329"/>
                  </a:lnTo>
                  <a:lnTo>
                    <a:pt x="571" y="328"/>
                  </a:lnTo>
                  <a:lnTo>
                    <a:pt x="561" y="324"/>
                  </a:lnTo>
                  <a:lnTo>
                    <a:pt x="550" y="318"/>
                  </a:lnTo>
                  <a:lnTo>
                    <a:pt x="541" y="311"/>
                  </a:lnTo>
                  <a:lnTo>
                    <a:pt x="534" y="302"/>
                  </a:lnTo>
                  <a:lnTo>
                    <a:pt x="528" y="293"/>
                  </a:lnTo>
                  <a:lnTo>
                    <a:pt x="525" y="281"/>
                  </a:lnTo>
                  <a:lnTo>
                    <a:pt x="524" y="268"/>
                  </a:lnTo>
                  <a:lnTo>
                    <a:pt x="524" y="268"/>
                  </a:lnTo>
                  <a:lnTo>
                    <a:pt x="525" y="257"/>
                  </a:lnTo>
                  <a:lnTo>
                    <a:pt x="528" y="245"/>
                  </a:lnTo>
                  <a:lnTo>
                    <a:pt x="534" y="236"/>
                  </a:lnTo>
                  <a:lnTo>
                    <a:pt x="541" y="226"/>
                  </a:lnTo>
                  <a:lnTo>
                    <a:pt x="550" y="219"/>
                  </a:lnTo>
                  <a:lnTo>
                    <a:pt x="561" y="213"/>
                  </a:lnTo>
                  <a:lnTo>
                    <a:pt x="571" y="210"/>
                  </a:lnTo>
                  <a:lnTo>
                    <a:pt x="584" y="209"/>
                  </a:lnTo>
                  <a:lnTo>
                    <a:pt x="584" y="209"/>
                  </a:lnTo>
                  <a:close/>
                  <a:moveTo>
                    <a:pt x="294" y="329"/>
                  </a:moveTo>
                  <a:lnTo>
                    <a:pt x="294" y="329"/>
                  </a:lnTo>
                  <a:lnTo>
                    <a:pt x="282" y="328"/>
                  </a:lnTo>
                  <a:lnTo>
                    <a:pt x="271" y="324"/>
                  </a:lnTo>
                  <a:lnTo>
                    <a:pt x="260" y="318"/>
                  </a:lnTo>
                  <a:lnTo>
                    <a:pt x="252" y="311"/>
                  </a:lnTo>
                  <a:lnTo>
                    <a:pt x="244" y="302"/>
                  </a:lnTo>
                  <a:lnTo>
                    <a:pt x="239" y="293"/>
                  </a:lnTo>
                  <a:lnTo>
                    <a:pt x="236" y="281"/>
                  </a:lnTo>
                  <a:lnTo>
                    <a:pt x="235" y="268"/>
                  </a:lnTo>
                  <a:lnTo>
                    <a:pt x="235" y="268"/>
                  </a:lnTo>
                  <a:lnTo>
                    <a:pt x="236" y="257"/>
                  </a:lnTo>
                  <a:lnTo>
                    <a:pt x="239" y="245"/>
                  </a:lnTo>
                  <a:lnTo>
                    <a:pt x="244" y="236"/>
                  </a:lnTo>
                  <a:lnTo>
                    <a:pt x="252" y="226"/>
                  </a:lnTo>
                  <a:lnTo>
                    <a:pt x="260" y="219"/>
                  </a:lnTo>
                  <a:lnTo>
                    <a:pt x="271" y="213"/>
                  </a:lnTo>
                  <a:lnTo>
                    <a:pt x="282" y="210"/>
                  </a:lnTo>
                  <a:lnTo>
                    <a:pt x="294" y="209"/>
                  </a:lnTo>
                  <a:lnTo>
                    <a:pt x="294" y="209"/>
                  </a:lnTo>
                  <a:lnTo>
                    <a:pt x="307" y="210"/>
                  </a:lnTo>
                  <a:lnTo>
                    <a:pt x="317" y="213"/>
                  </a:lnTo>
                  <a:lnTo>
                    <a:pt x="327" y="219"/>
                  </a:lnTo>
                  <a:lnTo>
                    <a:pt x="337" y="226"/>
                  </a:lnTo>
                  <a:lnTo>
                    <a:pt x="344" y="236"/>
                  </a:lnTo>
                  <a:lnTo>
                    <a:pt x="350" y="245"/>
                  </a:lnTo>
                  <a:lnTo>
                    <a:pt x="353" y="257"/>
                  </a:lnTo>
                  <a:lnTo>
                    <a:pt x="354" y="268"/>
                  </a:lnTo>
                  <a:lnTo>
                    <a:pt x="354" y="268"/>
                  </a:lnTo>
                  <a:lnTo>
                    <a:pt x="353" y="281"/>
                  </a:lnTo>
                  <a:lnTo>
                    <a:pt x="350" y="293"/>
                  </a:lnTo>
                  <a:lnTo>
                    <a:pt x="344" y="302"/>
                  </a:lnTo>
                  <a:lnTo>
                    <a:pt x="337" y="311"/>
                  </a:lnTo>
                  <a:lnTo>
                    <a:pt x="327" y="318"/>
                  </a:lnTo>
                  <a:lnTo>
                    <a:pt x="317" y="324"/>
                  </a:lnTo>
                  <a:lnTo>
                    <a:pt x="307" y="328"/>
                  </a:lnTo>
                  <a:lnTo>
                    <a:pt x="294" y="329"/>
                  </a:lnTo>
                  <a:lnTo>
                    <a:pt x="294" y="3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Freeform 5"/>
          <p:cNvSpPr>
            <a:spLocks/>
          </p:cNvSpPr>
          <p:nvPr/>
        </p:nvSpPr>
        <p:spPr bwMode="auto">
          <a:xfrm>
            <a:off x="5025445" y="1362035"/>
            <a:ext cx="355496" cy="358859"/>
          </a:xfrm>
          <a:custGeom>
            <a:avLst/>
            <a:gdLst/>
            <a:ahLst/>
            <a:cxnLst/>
            <a:rect l="l" t="t" r="r" b="b"/>
            <a:pathLst>
              <a:path w="1009550" h="1019105">
                <a:moveTo>
                  <a:pt x="506769" y="481673"/>
                </a:moveTo>
                <a:cubicBezTo>
                  <a:pt x="512508" y="481836"/>
                  <a:pt x="515618" y="482073"/>
                  <a:pt x="515622" y="482073"/>
                </a:cubicBezTo>
                <a:cubicBezTo>
                  <a:pt x="500600" y="550346"/>
                  <a:pt x="583221" y="743787"/>
                  <a:pt x="564444" y="887919"/>
                </a:cubicBezTo>
                <a:cubicBezTo>
                  <a:pt x="553177" y="967571"/>
                  <a:pt x="448023" y="1032051"/>
                  <a:pt x="376668" y="1016879"/>
                </a:cubicBezTo>
                <a:cubicBezTo>
                  <a:pt x="271530" y="1001710"/>
                  <a:pt x="264005" y="887954"/>
                  <a:pt x="264003" y="887919"/>
                </a:cubicBezTo>
                <a:cubicBezTo>
                  <a:pt x="196404" y="895505"/>
                  <a:pt x="136316" y="868954"/>
                  <a:pt x="113783" y="823439"/>
                </a:cubicBezTo>
                <a:cubicBezTo>
                  <a:pt x="83738" y="762751"/>
                  <a:pt x="79983" y="660342"/>
                  <a:pt x="162604" y="595861"/>
                </a:cubicBezTo>
                <a:cubicBezTo>
                  <a:pt x="297333" y="483021"/>
                  <a:pt x="466566" y="480532"/>
                  <a:pt x="506769" y="481673"/>
                </a:cubicBezTo>
                <a:close/>
                <a:moveTo>
                  <a:pt x="803569" y="458221"/>
                </a:moveTo>
                <a:cubicBezTo>
                  <a:pt x="843740" y="458754"/>
                  <a:pt x="880387" y="462305"/>
                  <a:pt x="906697" y="470827"/>
                </a:cubicBezTo>
                <a:cubicBezTo>
                  <a:pt x="1008180" y="508702"/>
                  <a:pt x="1042008" y="629902"/>
                  <a:pt x="974353" y="705652"/>
                </a:cubicBezTo>
                <a:cubicBezTo>
                  <a:pt x="948047" y="735947"/>
                  <a:pt x="869138" y="728379"/>
                  <a:pt x="869111" y="728377"/>
                </a:cubicBezTo>
                <a:cubicBezTo>
                  <a:pt x="869118" y="728406"/>
                  <a:pt x="891655" y="811711"/>
                  <a:pt x="846559" y="860940"/>
                </a:cubicBezTo>
                <a:cubicBezTo>
                  <a:pt x="797696" y="910177"/>
                  <a:pt x="707489" y="917752"/>
                  <a:pt x="662385" y="860940"/>
                </a:cubicBezTo>
                <a:cubicBezTo>
                  <a:pt x="583454" y="766252"/>
                  <a:pt x="530833" y="501127"/>
                  <a:pt x="530833" y="482189"/>
                </a:cubicBezTo>
                <a:cubicBezTo>
                  <a:pt x="530874" y="482182"/>
                  <a:pt x="683074" y="456624"/>
                  <a:pt x="803569" y="458221"/>
                </a:cubicBezTo>
                <a:close/>
                <a:moveTo>
                  <a:pt x="324738" y="38090"/>
                </a:moveTo>
                <a:cubicBezTo>
                  <a:pt x="343703" y="39805"/>
                  <a:pt x="361496" y="44772"/>
                  <a:pt x="376480" y="53287"/>
                </a:cubicBezTo>
                <a:cubicBezTo>
                  <a:pt x="503838" y="128975"/>
                  <a:pt x="500100" y="458200"/>
                  <a:pt x="500100" y="458240"/>
                </a:cubicBezTo>
                <a:cubicBezTo>
                  <a:pt x="500072" y="458238"/>
                  <a:pt x="436405" y="454456"/>
                  <a:pt x="380227" y="458240"/>
                </a:cubicBezTo>
                <a:cubicBezTo>
                  <a:pt x="275337" y="465809"/>
                  <a:pt x="192924" y="492301"/>
                  <a:pt x="121750" y="484732"/>
                </a:cubicBezTo>
                <a:cubicBezTo>
                  <a:pt x="110511" y="484732"/>
                  <a:pt x="-16854" y="450670"/>
                  <a:pt x="1876" y="329563"/>
                </a:cubicBezTo>
                <a:cubicBezTo>
                  <a:pt x="20603" y="216044"/>
                  <a:pt x="140441" y="223592"/>
                  <a:pt x="140480" y="223594"/>
                </a:cubicBezTo>
                <a:cubicBezTo>
                  <a:pt x="129242" y="193318"/>
                  <a:pt x="132988" y="140333"/>
                  <a:pt x="166702" y="102487"/>
                </a:cubicBezTo>
                <a:cubicBezTo>
                  <a:pt x="200416" y="57072"/>
                  <a:pt x="267845" y="32945"/>
                  <a:pt x="324738" y="38090"/>
                </a:cubicBezTo>
                <a:close/>
                <a:moveTo>
                  <a:pt x="648144" y="11"/>
                </a:moveTo>
                <a:cubicBezTo>
                  <a:pt x="658363" y="-115"/>
                  <a:pt x="669305" y="893"/>
                  <a:pt x="681009" y="3263"/>
                </a:cubicBezTo>
                <a:cubicBezTo>
                  <a:pt x="763390" y="18430"/>
                  <a:pt x="755914" y="109422"/>
                  <a:pt x="755912" y="109449"/>
                </a:cubicBezTo>
                <a:cubicBezTo>
                  <a:pt x="755935" y="109439"/>
                  <a:pt x="819591" y="82909"/>
                  <a:pt x="879503" y="117034"/>
                </a:cubicBezTo>
                <a:cubicBezTo>
                  <a:pt x="920699" y="143580"/>
                  <a:pt x="1029309" y="348368"/>
                  <a:pt x="800854" y="397669"/>
                </a:cubicBezTo>
                <a:cubicBezTo>
                  <a:pt x="587423" y="443168"/>
                  <a:pt x="531225" y="462131"/>
                  <a:pt x="531202" y="462139"/>
                </a:cubicBezTo>
                <a:cubicBezTo>
                  <a:pt x="531197" y="462089"/>
                  <a:pt x="497499" y="166328"/>
                  <a:pt x="527457" y="90487"/>
                </a:cubicBezTo>
                <a:cubicBezTo>
                  <a:pt x="540565" y="57304"/>
                  <a:pt x="576613" y="893"/>
                  <a:pt x="648144" y="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3726503" y="2225734"/>
            <a:ext cx="507360" cy="292620"/>
          </a:xfrm>
          <a:custGeom>
            <a:avLst/>
            <a:gdLst/>
            <a:ahLst/>
            <a:cxnLst/>
            <a:rect l="l" t="t" r="r" b="b"/>
            <a:pathLst>
              <a:path w="1406526" h="811213">
                <a:moveTo>
                  <a:pt x="998157" y="511175"/>
                </a:moveTo>
                <a:cubicBezTo>
                  <a:pt x="998166" y="511211"/>
                  <a:pt x="1016984" y="583355"/>
                  <a:pt x="1077167" y="659295"/>
                </a:cubicBezTo>
                <a:cubicBezTo>
                  <a:pt x="1099742" y="685881"/>
                  <a:pt x="1159940" y="735254"/>
                  <a:pt x="1193801" y="761840"/>
                </a:cubicBezTo>
                <a:cubicBezTo>
                  <a:pt x="1137365" y="792223"/>
                  <a:pt x="1073405" y="811213"/>
                  <a:pt x="1005682" y="811213"/>
                </a:cubicBezTo>
                <a:cubicBezTo>
                  <a:pt x="937959" y="811213"/>
                  <a:pt x="873999" y="792223"/>
                  <a:pt x="817563" y="761840"/>
                </a:cubicBezTo>
                <a:cubicBezTo>
                  <a:pt x="847662" y="739052"/>
                  <a:pt x="907860" y="689679"/>
                  <a:pt x="937959" y="651699"/>
                </a:cubicBezTo>
                <a:cubicBezTo>
                  <a:pt x="986858" y="587150"/>
                  <a:pt x="998151" y="511213"/>
                  <a:pt x="998157" y="511175"/>
                </a:cubicBezTo>
                <a:close/>
                <a:moveTo>
                  <a:pt x="393319" y="508000"/>
                </a:moveTo>
                <a:cubicBezTo>
                  <a:pt x="393333" y="508068"/>
                  <a:pt x="408396" y="583992"/>
                  <a:pt x="468567" y="656120"/>
                </a:cubicBezTo>
                <a:cubicBezTo>
                  <a:pt x="491141" y="686504"/>
                  <a:pt x="551339" y="732079"/>
                  <a:pt x="588963" y="762463"/>
                </a:cubicBezTo>
                <a:cubicBezTo>
                  <a:pt x="532528" y="789048"/>
                  <a:pt x="468567" y="808038"/>
                  <a:pt x="400844" y="808038"/>
                </a:cubicBezTo>
                <a:cubicBezTo>
                  <a:pt x="333121" y="808038"/>
                  <a:pt x="269160" y="789048"/>
                  <a:pt x="212725" y="758665"/>
                </a:cubicBezTo>
                <a:cubicBezTo>
                  <a:pt x="242824" y="735877"/>
                  <a:pt x="303022" y="690302"/>
                  <a:pt x="333121" y="648524"/>
                </a:cubicBezTo>
                <a:cubicBezTo>
                  <a:pt x="382018" y="583977"/>
                  <a:pt x="393313" y="508041"/>
                  <a:pt x="393319" y="508000"/>
                </a:cubicBezTo>
                <a:close/>
                <a:moveTo>
                  <a:pt x="1065213" y="3175"/>
                </a:moveTo>
                <a:cubicBezTo>
                  <a:pt x="1260249" y="29757"/>
                  <a:pt x="1406526" y="200639"/>
                  <a:pt x="1406526" y="405697"/>
                </a:cubicBezTo>
                <a:cubicBezTo>
                  <a:pt x="1406526" y="508226"/>
                  <a:pt x="1369019" y="599363"/>
                  <a:pt x="1305257" y="671513"/>
                </a:cubicBezTo>
                <a:cubicBezTo>
                  <a:pt x="1275252" y="660121"/>
                  <a:pt x="1211490" y="622147"/>
                  <a:pt x="1143978" y="519618"/>
                </a:cubicBezTo>
                <a:cubicBezTo>
                  <a:pt x="1072733" y="417116"/>
                  <a:pt x="1065217" y="295637"/>
                  <a:pt x="1065213" y="295573"/>
                </a:cubicBezTo>
                <a:cubicBezTo>
                  <a:pt x="1065213" y="295547"/>
                  <a:pt x="1065213" y="292795"/>
                  <a:pt x="1065213" y="3175"/>
                </a:cubicBezTo>
                <a:close/>
                <a:moveTo>
                  <a:pt x="933450" y="3175"/>
                </a:moveTo>
                <a:cubicBezTo>
                  <a:pt x="933450" y="3175"/>
                  <a:pt x="933450" y="3175"/>
                  <a:pt x="933450" y="299370"/>
                </a:cubicBezTo>
                <a:cubicBezTo>
                  <a:pt x="933450" y="299370"/>
                  <a:pt x="918497" y="432278"/>
                  <a:pt x="847469" y="534808"/>
                </a:cubicBezTo>
                <a:cubicBezTo>
                  <a:pt x="802609" y="603160"/>
                  <a:pt x="735320" y="648729"/>
                  <a:pt x="701675" y="671513"/>
                </a:cubicBezTo>
                <a:cubicBezTo>
                  <a:pt x="765226" y="599363"/>
                  <a:pt x="802609" y="504429"/>
                  <a:pt x="802609" y="401899"/>
                </a:cubicBezTo>
                <a:cubicBezTo>
                  <a:pt x="802609" y="299370"/>
                  <a:pt x="765226" y="208233"/>
                  <a:pt x="705414" y="136083"/>
                </a:cubicBezTo>
                <a:cubicBezTo>
                  <a:pt x="761488" y="67730"/>
                  <a:pt x="843731" y="22162"/>
                  <a:pt x="933450" y="3175"/>
                </a:cubicBezTo>
                <a:close/>
                <a:moveTo>
                  <a:pt x="330200" y="3175"/>
                </a:moveTo>
                <a:cubicBezTo>
                  <a:pt x="330200" y="3192"/>
                  <a:pt x="330200" y="5407"/>
                  <a:pt x="330200" y="298940"/>
                </a:cubicBezTo>
                <a:cubicBezTo>
                  <a:pt x="330189" y="299031"/>
                  <a:pt x="315165" y="427899"/>
                  <a:pt x="243897" y="530243"/>
                </a:cubicBezTo>
                <a:cubicBezTo>
                  <a:pt x="198870" y="598497"/>
                  <a:pt x="131329" y="647791"/>
                  <a:pt x="97559" y="666750"/>
                </a:cubicBezTo>
                <a:cubicBezTo>
                  <a:pt x="37522" y="594705"/>
                  <a:pt x="0" y="503700"/>
                  <a:pt x="0" y="401320"/>
                </a:cubicBezTo>
                <a:cubicBezTo>
                  <a:pt x="0" y="200352"/>
                  <a:pt x="142586" y="37302"/>
                  <a:pt x="330200" y="3175"/>
                </a:cubicBezTo>
                <a:close/>
                <a:moveTo>
                  <a:pt x="460375" y="0"/>
                </a:moveTo>
                <a:cubicBezTo>
                  <a:pt x="558165" y="15175"/>
                  <a:pt x="644672" y="64496"/>
                  <a:pt x="704850" y="136579"/>
                </a:cubicBezTo>
                <a:cubicBezTo>
                  <a:pt x="640911" y="208662"/>
                  <a:pt x="603299" y="299715"/>
                  <a:pt x="603299" y="405943"/>
                </a:cubicBezTo>
                <a:cubicBezTo>
                  <a:pt x="603299" y="504583"/>
                  <a:pt x="640911" y="599430"/>
                  <a:pt x="701089" y="671513"/>
                </a:cubicBezTo>
                <a:cubicBezTo>
                  <a:pt x="667239" y="656338"/>
                  <a:pt x="603299" y="618399"/>
                  <a:pt x="539359" y="519759"/>
                </a:cubicBezTo>
                <a:cubicBezTo>
                  <a:pt x="467917" y="413559"/>
                  <a:pt x="460379" y="292193"/>
                  <a:pt x="460375" y="292127"/>
                </a:cubicBezTo>
                <a:cubicBezTo>
                  <a:pt x="460375" y="292093"/>
                  <a:pt x="460375" y="288969"/>
                  <a:pt x="4603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KSO_Shape"/>
          <p:cNvSpPr>
            <a:spLocks/>
          </p:cNvSpPr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3489028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19" grpId="0" animBg="1"/>
      <p:bldP spid="8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F4E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51736" cy="51435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</p:pic>
      <p:sp>
        <p:nvSpPr>
          <p:cNvPr id="7" name="平行四边形 6" hidden="1"/>
          <p:cNvSpPr/>
          <p:nvPr/>
        </p:nvSpPr>
        <p:spPr>
          <a:xfrm flipH="1">
            <a:off x="0" y="-19436"/>
            <a:ext cx="9252520" cy="5162936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Freeform 5"/>
          <p:cNvSpPr>
            <a:spLocks/>
          </p:cNvSpPr>
          <p:nvPr/>
        </p:nvSpPr>
        <p:spPr bwMode="auto">
          <a:xfrm>
            <a:off x="5570846" y="1752900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1F4E78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2980885" y="-1214139"/>
            <a:ext cx="3776511" cy="2299710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1F4E78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KSO_Shape"/>
          <p:cNvSpPr>
            <a:spLocks/>
          </p:cNvSpPr>
          <p:nvPr/>
        </p:nvSpPr>
        <p:spPr bwMode="auto">
          <a:xfrm>
            <a:off x="5696390" y="1958703"/>
            <a:ext cx="608566" cy="417882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3852384" y="1742679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1F4E78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2114462" y="1788477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1F4E78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572728" y="1752900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1F4E78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5"/>
          <p:cNvSpPr>
            <a:spLocks/>
          </p:cNvSpPr>
          <p:nvPr/>
        </p:nvSpPr>
        <p:spPr bwMode="auto">
          <a:xfrm>
            <a:off x="7432020" y="1777687"/>
            <a:ext cx="945370" cy="852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1F4E78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KSO_Shape"/>
          <p:cNvSpPr>
            <a:spLocks/>
          </p:cNvSpPr>
          <p:nvPr/>
        </p:nvSpPr>
        <p:spPr bwMode="auto">
          <a:xfrm>
            <a:off x="4065926" y="1958703"/>
            <a:ext cx="506538" cy="431400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5" name="KSO_Shape"/>
          <p:cNvSpPr>
            <a:spLocks/>
          </p:cNvSpPr>
          <p:nvPr/>
        </p:nvSpPr>
        <p:spPr bwMode="auto">
          <a:xfrm>
            <a:off x="2324113" y="1893578"/>
            <a:ext cx="526068" cy="52080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6" name="KSO_Shape"/>
          <p:cNvSpPr>
            <a:spLocks/>
          </p:cNvSpPr>
          <p:nvPr/>
        </p:nvSpPr>
        <p:spPr bwMode="auto">
          <a:xfrm>
            <a:off x="780588" y="1893578"/>
            <a:ext cx="512220" cy="435386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7" name="KSO_Shape"/>
          <p:cNvSpPr>
            <a:spLocks/>
          </p:cNvSpPr>
          <p:nvPr/>
        </p:nvSpPr>
        <p:spPr bwMode="auto">
          <a:xfrm>
            <a:off x="7576036" y="1867347"/>
            <a:ext cx="508174" cy="487848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-180528" y="3219822"/>
            <a:ext cx="2232248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400" b="1" dirty="0" smtClean="0">
                <a:solidFill>
                  <a:srgbClr val="1F4E78"/>
                </a:solidFill>
                <a:latin typeface="微软雅黑" pitchFamily="34" charset="-122"/>
                <a:ea typeface="微软雅黑" pitchFamily="34" charset="-122"/>
              </a:rPr>
              <a:t> 我们是谁？</a:t>
            </a:r>
            <a:endParaRPr lang="zh-CN" altLang="en-US" sz="2400" b="1" dirty="0">
              <a:solidFill>
                <a:srgbClr val="1F4E7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557572" y="3644756"/>
            <a:ext cx="1278124" cy="2231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000" dirty="0" smtClean="0">
                <a:solidFill>
                  <a:srgbClr val="1F4E78"/>
                </a:solidFill>
                <a:latin typeface="微软雅黑" pitchFamily="34" charset="-122"/>
                <a:ea typeface="微软雅黑" pitchFamily="34" charset="-122"/>
              </a:rPr>
              <a:t>公司与团队介绍</a:t>
            </a:r>
            <a:endParaRPr lang="zh-CN" altLang="en-US" sz="1000" dirty="0">
              <a:solidFill>
                <a:srgbClr val="1F4E7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1907704" y="3199729"/>
            <a:ext cx="1723583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 smtClean="0">
                <a:solidFill>
                  <a:srgbClr val="1F4E78"/>
                </a:solidFill>
                <a:latin typeface="微软雅黑" pitchFamily="34" charset="-122"/>
                <a:ea typeface="微软雅黑" pitchFamily="34" charset="-122"/>
              </a:rPr>
              <a:t>我们要做什么？</a:t>
            </a:r>
            <a:endParaRPr lang="zh-CN" altLang="en-US" sz="2000" b="1" dirty="0">
              <a:solidFill>
                <a:srgbClr val="1F4E7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2247473" y="3574008"/>
            <a:ext cx="1044044" cy="2231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000" dirty="0" smtClean="0">
                <a:solidFill>
                  <a:srgbClr val="1F4E78"/>
                </a:solidFill>
                <a:latin typeface="微软雅黑" pitchFamily="34" charset="-122"/>
                <a:ea typeface="微软雅黑" pitchFamily="34" charset="-122"/>
              </a:rPr>
              <a:t>项目介绍</a:t>
            </a:r>
            <a:endParaRPr lang="zh-CN" altLang="en-US" sz="1000" dirty="0">
              <a:solidFill>
                <a:srgbClr val="1F4E7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文本框 9"/>
          <p:cNvSpPr txBox="1"/>
          <p:nvPr/>
        </p:nvSpPr>
        <p:spPr>
          <a:xfrm>
            <a:off x="3752826" y="3219822"/>
            <a:ext cx="1611262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 smtClean="0">
                <a:solidFill>
                  <a:srgbClr val="1F4E78"/>
                </a:solidFill>
                <a:latin typeface="微软雅黑" pitchFamily="34" charset="-122"/>
                <a:ea typeface="微软雅黑" pitchFamily="34" charset="-122"/>
              </a:rPr>
              <a:t>我们怎么做？</a:t>
            </a:r>
            <a:endParaRPr lang="zh-CN" altLang="en-US" sz="2000" b="1" dirty="0">
              <a:solidFill>
                <a:srgbClr val="1F4E7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3922696" y="3594101"/>
            <a:ext cx="1271522" cy="2231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000" dirty="0" smtClean="0">
                <a:solidFill>
                  <a:srgbClr val="1F4E78"/>
                </a:solidFill>
                <a:latin typeface="微软雅黑" pitchFamily="34" charset="-122"/>
                <a:ea typeface="微软雅黑" pitchFamily="34" charset="-122"/>
              </a:rPr>
              <a:t>产品及运营方法</a:t>
            </a:r>
            <a:endParaRPr lang="zh-CN" altLang="en-US" sz="1000" dirty="0">
              <a:solidFill>
                <a:srgbClr val="1F4E7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5436096" y="3219822"/>
            <a:ext cx="1611262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 smtClean="0">
                <a:solidFill>
                  <a:srgbClr val="1F4E78"/>
                </a:solidFill>
                <a:latin typeface="微软雅黑" pitchFamily="34" charset="-122"/>
                <a:ea typeface="微软雅黑" pitchFamily="34" charset="-122"/>
              </a:rPr>
              <a:t>发展计划？</a:t>
            </a:r>
            <a:endParaRPr lang="zh-CN" altLang="en-US" sz="2000" b="1" dirty="0">
              <a:solidFill>
                <a:srgbClr val="1F4E7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文本框 9"/>
          <p:cNvSpPr txBox="1"/>
          <p:nvPr/>
        </p:nvSpPr>
        <p:spPr>
          <a:xfrm>
            <a:off x="5605966" y="3594101"/>
            <a:ext cx="1271522" cy="2231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000" dirty="0" smtClean="0">
                <a:solidFill>
                  <a:srgbClr val="1F4E78"/>
                </a:solidFill>
                <a:latin typeface="微软雅黑" pitchFamily="34" charset="-122"/>
                <a:ea typeface="微软雅黑" pitchFamily="34" charset="-122"/>
              </a:rPr>
              <a:t>长期战略目标</a:t>
            </a:r>
            <a:endParaRPr lang="zh-CN" altLang="en-US" sz="1000" dirty="0">
              <a:solidFill>
                <a:srgbClr val="1F4E7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文本框 9"/>
          <p:cNvSpPr txBox="1"/>
          <p:nvPr/>
        </p:nvSpPr>
        <p:spPr>
          <a:xfrm>
            <a:off x="7092280" y="3219822"/>
            <a:ext cx="1611262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2000" b="1" dirty="0" smtClean="0">
                <a:solidFill>
                  <a:srgbClr val="1F4E78"/>
                </a:solidFill>
                <a:latin typeface="微软雅黑" pitchFamily="34" charset="-122"/>
                <a:ea typeface="微软雅黑" pitchFamily="34" charset="-122"/>
              </a:rPr>
              <a:t>财务与融资？</a:t>
            </a:r>
            <a:endParaRPr lang="zh-CN" altLang="en-US" sz="2000" b="1" dirty="0">
              <a:solidFill>
                <a:srgbClr val="1F4E7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文本框 9"/>
          <p:cNvSpPr txBox="1"/>
          <p:nvPr/>
        </p:nvSpPr>
        <p:spPr>
          <a:xfrm>
            <a:off x="7576036" y="3651870"/>
            <a:ext cx="1271522" cy="2231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1000" dirty="0" smtClean="0">
                <a:solidFill>
                  <a:srgbClr val="1F4E78"/>
                </a:solidFill>
                <a:latin typeface="微软雅黑" pitchFamily="34" charset="-122"/>
                <a:ea typeface="微软雅黑" pitchFamily="34" charset="-122"/>
              </a:rPr>
              <a:t>财务与融资运作</a:t>
            </a:r>
            <a:endParaRPr lang="zh-CN" altLang="en-US" sz="1000" dirty="0">
              <a:solidFill>
                <a:srgbClr val="1F4E7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631287" y="123478"/>
            <a:ext cx="22790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4126295593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00"/>
                            </p:stCondLst>
                            <p:childTnLst>
                              <p:par>
                                <p:cTn id="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地面推广方案</a:t>
            </a:r>
            <a:endParaRPr lang="zh-CN" altLang="en-US" dirty="0"/>
          </a:p>
        </p:txBody>
      </p:sp>
      <p:sp>
        <p:nvSpPr>
          <p:cNvPr id="3" name="Freeform 12"/>
          <p:cNvSpPr>
            <a:spLocks/>
          </p:cNvSpPr>
          <p:nvPr/>
        </p:nvSpPr>
        <p:spPr bwMode="auto">
          <a:xfrm>
            <a:off x="4616546" y="2804440"/>
            <a:ext cx="1417305" cy="1423494"/>
          </a:xfrm>
          <a:custGeom>
            <a:avLst/>
            <a:gdLst>
              <a:gd name="T0" fmla="*/ 0 w 2320"/>
              <a:gd name="T1" fmla="*/ 1620 h 2320"/>
              <a:gd name="T2" fmla="*/ 700 w 2320"/>
              <a:gd name="T3" fmla="*/ 2320 h 2320"/>
              <a:gd name="T4" fmla="*/ 2320 w 2320"/>
              <a:gd name="T5" fmla="*/ 2320 h 2320"/>
              <a:gd name="T6" fmla="*/ 2320 w 2320"/>
              <a:gd name="T7" fmla="*/ 700 h 2320"/>
              <a:gd name="T8" fmla="*/ 1620 w 2320"/>
              <a:gd name="T9" fmla="*/ 0 h 2320"/>
              <a:gd name="T10" fmla="*/ 0 w 2320"/>
              <a:gd name="T11" fmla="*/ 0 h 2320"/>
              <a:gd name="T12" fmla="*/ 0 w 2320"/>
              <a:gd name="T13" fmla="*/ 162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0" y="1620"/>
                </a:moveTo>
                <a:cubicBezTo>
                  <a:pt x="0" y="2005"/>
                  <a:pt x="315" y="2320"/>
                  <a:pt x="700" y="2320"/>
                </a:cubicBezTo>
                <a:cubicBezTo>
                  <a:pt x="1240" y="2320"/>
                  <a:pt x="1780" y="2320"/>
                  <a:pt x="2320" y="2320"/>
                </a:cubicBezTo>
                <a:cubicBezTo>
                  <a:pt x="2320" y="1780"/>
                  <a:pt x="2320" y="1240"/>
                  <a:pt x="2320" y="700"/>
                </a:cubicBezTo>
                <a:cubicBezTo>
                  <a:pt x="2320" y="315"/>
                  <a:pt x="2005" y="0"/>
                  <a:pt x="1620" y="0"/>
                </a:cubicBezTo>
                <a:cubicBezTo>
                  <a:pt x="1080" y="0"/>
                  <a:pt x="540" y="0"/>
                  <a:pt x="0" y="0"/>
                </a:cubicBezTo>
                <a:lnTo>
                  <a:pt x="0" y="162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4" name="Freeform 13"/>
          <p:cNvSpPr>
            <a:spLocks/>
          </p:cNvSpPr>
          <p:nvPr/>
        </p:nvSpPr>
        <p:spPr bwMode="auto">
          <a:xfrm>
            <a:off x="3110149" y="2804440"/>
            <a:ext cx="1417305" cy="1423494"/>
          </a:xfrm>
          <a:custGeom>
            <a:avLst/>
            <a:gdLst>
              <a:gd name="T0" fmla="*/ 2320 w 2320"/>
              <a:gd name="T1" fmla="*/ 1620 h 2320"/>
              <a:gd name="T2" fmla="*/ 1620 w 2320"/>
              <a:gd name="T3" fmla="*/ 2320 h 2320"/>
              <a:gd name="T4" fmla="*/ 0 w 2320"/>
              <a:gd name="T5" fmla="*/ 2320 h 2320"/>
              <a:gd name="T6" fmla="*/ 0 w 2320"/>
              <a:gd name="T7" fmla="*/ 700 h 2320"/>
              <a:gd name="T8" fmla="*/ 700 w 2320"/>
              <a:gd name="T9" fmla="*/ 0 h 2320"/>
              <a:gd name="T10" fmla="*/ 2320 w 2320"/>
              <a:gd name="T11" fmla="*/ 0 h 2320"/>
              <a:gd name="T12" fmla="*/ 2320 w 2320"/>
              <a:gd name="T13" fmla="*/ 162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2320" y="1620"/>
                </a:moveTo>
                <a:cubicBezTo>
                  <a:pt x="2320" y="2005"/>
                  <a:pt x="2005" y="2320"/>
                  <a:pt x="1620" y="2320"/>
                </a:cubicBezTo>
                <a:cubicBezTo>
                  <a:pt x="1080" y="2320"/>
                  <a:pt x="540" y="2320"/>
                  <a:pt x="0" y="2320"/>
                </a:cubicBezTo>
                <a:cubicBezTo>
                  <a:pt x="0" y="1780"/>
                  <a:pt x="0" y="1240"/>
                  <a:pt x="0" y="700"/>
                </a:cubicBezTo>
                <a:cubicBezTo>
                  <a:pt x="0" y="315"/>
                  <a:pt x="315" y="0"/>
                  <a:pt x="700" y="0"/>
                </a:cubicBezTo>
                <a:cubicBezTo>
                  <a:pt x="1240" y="0"/>
                  <a:pt x="1780" y="0"/>
                  <a:pt x="2320" y="0"/>
                </a:cubicBezTo>
                <a:lnTo>
                  <a:pt x="2320" y="162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14"/>
          <p:cNvSpPr>
            <a:spLocks/>
          </p:cNvSpPr>
          <p:nvPr/>
        </p:nvSpPr>
        <p:spPr bwMode="auto">
          <a:xfrm>
            <a:off x="4616546" y="1297732"/>
            <a:ext cx="1417305" cy="1420401"/>
          </a:xfrm>
          <a:custGeom>
            <a:avLst/>
            <a:gdLst>
              <a:gd name="T0" fmla="*/ 0 w 2320"/>
              <a:gd name="T1" fmla="*/ 700 h 2320"/>
              <a:gd name="T2" fmla="*/ 700 w 2320"/>
              <a:gd name="T3" fmla="*/ 0 h 2320"/>
              <a:gd name="T4" fmla="*/ 2320 w 2320"/>
              <a:gd name="T5" fmla="*/ 0 h 2320"/>
              <a:gd name="T6" fmla="*/ 2320 w 2320"/>
              <a:gd name="T7" fmla="*/ 1620 h 2320"/>
              <a:gd name="T8" fmla="*/ 1620 w 2320"/>
              <a:gd name="T9" fmla="*/ 2320 h 2320"/>
              <a:gd name="T10" fmla="*/ 0 w 2320"/>
              <a:gd name="T11" fmla="*/ 2320 h 2320"/>
              <a:gd name="T12" fmla="*/ 0 w 2320"/>
              <a:gd name="T13" fmla="*/ 70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0" y="700"/>
                </a:moveTo>
                <a:cubicBezTo>
                  <a:pt x="0" y="315"/>
                  <a:pt x="315" y="0"/>
                  <a:pt x="700" y="0"/>
                </a:cubicBezTo>
                <a:cubicBezTo>
                  <a:pt x="1240" y="0"/>
                  <a:pt x="1780" y="0"/>
                  <a:pt x="2320" y="0"/>
                </a:cubicBezTo>
                <a:cubicBezTo>
                  <a:pt x="2320" y="540"/>
                  <a:pt x="2320" y="1080"/>
                  <a:pt x="2320" y="1620"/>
                </a:cubicBezTo>
                <a:cubicBezTo>
                  <a:pt x="2320" y="2005"/>
                  <a:pt x="2005" y="2320"/>
                  <a:pt x="1620" y="2320"/>
                </a:cubicBezTo>
                <a:cubicBezTo>
                  <a:pt x="1080" y="2320"/>
                  <a:pt x="540" y="2320"/>
                  <a:pt x="0" y="2320"/>
                </a:cubicBezTo>
                <a:lnTo>
                  <a:pt x="0" y="7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3110149" y="1297732"/>
            <a:ext cx="1417305" cy="1420401"/>
          </a:xfrm>
          <a:custGeom>
            <a:avLst/>
            <a:gdLst>
              <a:gd name="T0" fmla="*/ 2320 w 2320"/>
              <a:gd name="T1" fmla="*/ 700 h 2320"/>
              <a:gd name="T2" fmla="*/ 1620 w 2320"/>
              <a:gd name="T3" fmla="*/ 0 h 2320"/>
              <a:gd name="T4" fmla="*/ 0 w 2320"/>
              <a:gd name="T5" fmla="*/ 0 h 2320"/>
              <a:gd name="T6" fmla="*/ 0 w 2320"/>
              <a:gd name="T7" fmla="*/ 1620 h 2320"/>
              <a:gd name="T8" fmla="*/ 700 w 2320"/>
              <a:gd name="T9" fmla="*/ 2320 h 2320"/>
              <a:gd name="T10" fmla="*/ 2320 w 2320"/>
              <a:gd name="T11" fmla="*/ 2320 h 2320"/>
              <a:gd name="T12" fmla="*/ 2320 w 2320"/>
              <a:gd name="T13" fmla="*/ 70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2320" y="700"/>
                </a:moveTo>
                <a:cubicBezTo>
                  <a:pt x="2320" y="315"/>
                  <a:pt x="2005" y="0"/>
                  <a:pt x="1620" y="0"/>
                </a:cubicBezTo>
                <a:cubicBezTo>
                  <a:pt x="1080" y="0"/>
                  <a:pt x="540" y="0"/>
                  <a:pt x="0" y="0"/>
                </a:cubicBezTo>
                <a:cubicBezTo>
                  <a:pt x="0" y="540"/>
                  <a:pt x="0" y="1080"/>
                  <a:pt x="0" y="1620"/>
                </a:cubicBezTo>
                <a:cubicBezTo>
                  <a:pt x="0" y="2005"/>
                  <a:pt x="315" y="2320"/>
                  <a:pt x="700" y="2320"/>
                </a:cubicBezTo>
                <a:cubicBezTo>
                  <a:pt x="1240" y="2320"/>
                  <a:pt x="1780" y="2320"/>
                  <a:pt x="2320" y="2320"/>
                </a:cubicBezTo>
                <a:lnTo>
                  <a:pt x="2320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16"/>
          <p:cNvSpPr>
            <a:spLocks/>
          </p:cNvSpPr>
          <p:nvPr/>
        </p:nvSpPr>
        <p:spPr bwMode="auto">
          <a:xfrm>
            <a:off x="4187053" y="2374636"/>
            <a:ext cx="340401" cy="343497"/>
          </a:xfrm>
          <a:custGeom>
            <a:avLst/>
            <a:gdLst>
              <a:gd name="T0" fmla="*/ 560 w 560"/>
              <a:gd name="T1" fmla="*/ 559 h 559"/>
              <a:gd name="T2" fmla="*/ 0 w 560"/>
              <a:gd name="T3" fmla="*/ 559 h 559"/>
              <a:gd name="T4" fmla="*/ 560 w 560"/>
              <a:gd name="T5" fmla="*/ 0 h 559"/>
              <a:gd name="T6" fmla="*/ 560 w 560"/>
              <a:gd name="T7" fmla="*/ 55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559">
                <a:moveTo>
                  <a:pt x="560" y="559"/>
                </a:moveTo>
                <a:lnTo>
                  <a:pt x="0" y="559"/>
                </a:lnTo>
                <a:cubicBezTo>
                  <a:pt x="0" y="250"/>
                  <a:pt x="251" y="0"/>
                  <a:pt x="560" y="0"/>
                </a:cubicBezTo>
                <a:lnTo>
                  <a:pt x="560" y="55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Freeform 17"/>
          <p:cNvSpPr>
            <a:spLocks/>
          </p:cNvSpPr>
          <p:nvPr/>
        </p:nvSpPr>
        <p:spPr bwMode="auto">
          <a:xfrm>
            <a:off x="4616545" y="2374636"/>
            <a:ext cx="340401" cy="343497"/>
          </a:xfrm>
          <a:custGeom>
            <a:avLst/>
            <a:gdLst>
              <a:gd name="T0" fmla="*/ 0 w 559"/>
              <a:gd name="T1" fmla="*/ 559 h 559"/>
              <a:gd name="T2" fmla="*/ 559 w 559"/>
              <a:gd name="T3" fmla="*/ 559 h 559"/>
              <a:gd name="T4" fmla="*/ 0 w 559"/>
              <a:gd name="T5" fmla="*/ 0 h 559"/>
              <a:gd name="T6" fmla="*/ 0 w 559"/>
              <a:gd name="T7" fmla="*/ 55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9" h="559">
                <a:moveTo>
                  <a:pt x="0" y="559"/>
                </a:moveTo>
                <a:lnTo>
                  <a:pt x="559" y="559"/>
                </a:lnTo>
                <a:cubicBezTo>
                  <a:pt x="559" y="250"/>
                  <a:pt x="309" y="0"/>
                  <a:pt x="0" y="0"/>
                </a:cubicBezTo>
                <a:lnTo>
                  <a:pt x="0" y="55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8"/>
          <p:cNvSpPr>
            <a:spLocks/>
          </p:cNvSpPr>
          <p:nvPr/>
        </p:nvSpPr>
        <p:spPr bwMode="auto">
          <a:xfrm>
            <a:off x="4187053" y="2804440"/>
            <a:ext cx="340401" cy="343497"/>
          </a:xfrm>
          <a:custGeom>
            <a:avLst/>
            <a:gdLst>
              <a:gd name="T0" fmla="*/ 560 w 560"/>
              <a:gd name="T1" fmla="*/ 0 h 560"/>
              <a:gd name="T2" fmla="*/ 0 w 560"/>
              <a:gd name="T3" fmla="*/ 0 h 560"/>
              <a:gd name="T4" fmla="*/ 560 w 560"/>
              <a:gd name="T5" fmla="*/ 560 h 560"/>
              <a:gd name="T6" fmla="*/ 560 w 560"/>
              <a:gd name="T7" fmla="*/ 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560">
                <a:moveTo>
                  <a:pt x="560" y="0"/>
                </a:moveTo>
                <a:lnTo>
                  <a:pt x="0" y="0"/>
                </a:lnTo>
                <a:cubicBezTo>
                  <a:pt x="0" y="309"/>
                  <a:pt x="251" y="560"/>
                  <a:pt x="560" y="560"/>
                </a:cubicBezTo>
                <a:lnTo>
                  <a:pt x="56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9"/>
          <p:cNvSpPr>
            <a:spLocks/>
          </p:cNvSpPr>
          <p:nvPr/>
        </p:nvSpPr>
        <p:spPr bwMode="auto">
          <a:xfrm>
            <a:off x="4616545" y="2804440"/>
            <a:ext cx="340401" cy="343497"/>
          </a:xfrm>
          <a:custGeom>
            <a:avLst/>
            <a:gdLst>
              <a:gd name="T0" fmla="*/ 0 w 559"/>
              <a:gd name="T1" fmla="*/ 0 h 560"/>
              <a:gd name="T2" fmla="*/ 559 w 559"/>
              <a:gd name="T3" fmla="*/ 0 h 560"/>
              <a:gd name="T4" fmla="*/ 0 w 559"/>
              <a:gd name="T5" fmla="*/ 560 h 560"/>
              <a:gd name="T6" fmla="*/ 0 w 559"/>
              <a:gd name="T7" fmla="*/ 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9" h="560">
                <a:moveTo>
                  <a:pt x="0" y="0"/>
                </a:moveTo>
                <a:lnTo>
                  <a:pt x="559" y="0"/>
                </a:lnTo>
                <a:cubicBezTo>
                  <a:pt x="559" y="309"/>
                  <a:pt x="309" y="560"/>
                  <a:pt x="0" y="56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348245" y="2467384"/>
            <a:ext cx="117593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69632" y="2467384"/>
            <a:ext cx="117593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348244" y="2821676"/>
            <a:ext cx="117594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69632" y="2821677"/>
            <a:ext cx="117593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5650" y="1615517"/>
            <a:ext cx="2129756" cy="665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69723" y="1615517"/>
            <a:ext cx="898156" cy="784830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日程安排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91789" y="1615517"/>
            <a:ext cx="866818" cy="784830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行动策略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80838" y="3123772"/>
            <a:ext cx="875926" cy="784830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后勤保障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91789" y="3123772"/>
            <a:ext cx="866818" cy="784830"/>
          </a:xfrm>
          <a:prstGeom prst="rect">
            <a:avLst/>
          </a:prstGeom>
          <a:noFill/>
        </p:spPr>
        <p:txBody>
          <a:bodyPr wrap="square" lIns="0" rIns="0" bIns="0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客户服务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00192" y="1615517"/>
            <a:ext cx="2129756" cy="665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21584" y="3216105"/>
            <a:ext cx="2069896" cy="665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300192" y="3216105"/>
            <a:ext cx="2129756" cy="665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23" name="KSO_Shape"/>
          <p:cNvSpPr>
            <a:spLocks/>
          </p:cNvSpPr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0557352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"/>
                            </p:stCondLst>
                            <p:childTnLst>
                              <p:par>
                                <p:cTn id="34" presetID="53" presetClass="entr" presetSubtype="528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600"/>
                            </p:stCondLst>
                            <p:childTnLst>
                              <p:par>
                                <p:cTn id="63" presetID="53" presetClass="entr" presetSubtype="528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400"/>
                            </p:stCondLst>
                            <p:childTnLst>
                              <p:par>
                                <p:cTn id="92" presetID="53" presetClass="entr" presetSubtype="528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2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椭圆 24"/>
          <p:cNvSpPr/>
          <p:nvPr/>
        </p:nvSpPr>
        <p:spPr>
          <a:xfrm>
            <a:off x="1192760" y="2599895"/>
            <a:ext cx="1739001" cy="17390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代理推广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44843" y="1421577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sp>
        <p:nvSpPr>
          <p:cNvPr id="4" name="椭圆 3"/>
          <p:cNvSpPr/>
          <p:nvPr/>
        </p:nvSpPr>
        <p:spPr>
          <a:xfrm>
            <a:off x="3422571" y="1480278"/>
            <a:ext cx="216024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638595" y="1588290"/>
            <a:ext cx="792088" cy="0"/>
          </a:xfrm>
          <a:prstGeom prst="line">
            <a:avLst/>
          </a:prstGeom>
          <a:ln w="6350">
            <a:solidFill>
              <a:schemeClr val="accent2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644843" y="1927596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sp>
        <p:nvSpPr>
          <p:cNvPr id="7" name="椭圆 6"/>
          <p:cNvSpPr/>
          <p:nvPr/>
        </p:nvSpPr>
        <p:spPr>
          <a:xfrm>
            <a:off x="3422571" y="1986297"/>
            <a:ext cx="216024" cy="21602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638595" y="2094309"/>
            <a:ext cx="792088" cy="0"/>
          </a:xfrm>
          <a:prstGeom prst="line">
            <a:avLst/>
          </a:prstGeom>
          <a:ln w="6350">
            <a:solidFill>
              <a:schemeClr val="accent6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44843" y="2431652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sp>
        <p:nvSpPr>
          <p:cNvPr id="10" name="椭圆 9"/>
          <p:cNvSpPr/>
          <p:nvPr/>
        </p:nvSpPr>
        <p:spPr>
          <a:xfrm>
            <a:off x="3422571" y="2490353"/>
            <a:ext cx="216024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638595" y="2598365"/>
            <a:ext cx="792088" cy="0"/>
          </a:xfrm>
          <a:prstGeom prst="line">
            <a:avLst/>
          </a:prstGeom>
          <a:ln w="6350">
            <a:solidFill>
              <a:schemeClr val="accent2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44843" y="2935708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sp>
        <p:nvSpPr>
          <p:cNvPr id="13" name="椭圆 12"/>
          <p:cNvSpPr/>
          <p:nvPr/>
        </p:nvSpPr>
        <p:spPr>
          <a:xfrm>
            <a:off x="3422571" y="2994409"/>
            <a:ext cx="216024" cy="21602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638595" y="3102421"/>
            <a:ext cx="792088" cy="0"/>
          </a:xfrm>
          <a:prstGeom prst="line">
            <a:avLst/>
          </a:prstGeom>
          <a:ln w="6350">
            <a:solidFill>
              <a:schemeClr val="accent6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44843" y="3439764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sp>
        <p:nvSpPr>
          <p:cNvPr id="16" name="椭圆 15"/>
          <p:cNvSpPr/>
          <p:nvPr/>
        </p:nvSpPr>
        <p:spPr>
          <a:xfrm>
            <a:off x="3422571" y="3498465"/>
            <a:ext cx="216024" cy="21602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638595" y="3606477"/>
            <a:ext cx="792088" cy="0"/>
          </a:xfrm>
          <a:prstGeom prst="line">
            <a:avLst/>
          </a:prstGeom>
          <a:ln w="6350">
            <a:solidFill>
              <a:schemeClr val="accent2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44843" y="3943820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sp>
        <p:nvSpPr>
          <p:cNvPr id="19" name="椭圆 18"/>
          <p:cNvSpPr/>
          <p:nvPr/>
        </p:nvSpPr>
        <p:spPr>
          <a:xfrm>
            <a:off x="3422571" y="4002521"/>
            <a:ext cx="216024" cy="21602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6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638595" y="4110533"/>
            <a:ext cx="792088" cy="0"/>
          </a:xfrm>
          <a:prstGeom prst="line">
            <a:avLst/>
          </a:prstGeom>
          <a:ln w="6350">
            <a:solidFill>
              <a:schemeClr val="accent6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361856" y="3406712"/>
            <a:ext cx="14008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</a:rPr>
              <a:t>代理商推广</a:t>
            </a:r>
            <a:endParaRPr lang="en-US" altLang="zh-CN" sz="2000" b="1" dirty="0">
              <a:solidFill>
                <a:schemeClr val="bg1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192760" y="1347614"/>
            <a:ext cx="1739001" cy="173900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KSO_Shape"/>
          <p:cNvSpPr>
            <a:spLocks/>
          </p:cNvSpPr>
          <p:nvPr/>
        </p:nvSpPr>
        <p:spPr bwMode="auto">
          <a:xfrm>
            <a:off x="1485650" y="1814449"/>
            <a:ext cx="1153220" cy="805332"/>
          </a:xfrm>
          <a:custGeom>
            <a:avLst/>
            <a:gdLst>
              <a:gd name="T0" fmla="*/ 1733867 w 2074863"/>
              <a:gd name="T1" fmla="*/ 579834 h 1449388"/>
              <a:gd name="T2" fmla="*/ 1791884 w 2074863"/>
              <a:gd name="T3" fmla="*/ 600246 h 1449388"/>
              <a:gd name="T4" fmla="*/ 1794804 w 2074863"/>
              <a:gd name="T5" fmla="*/ 538648 h 1449388"/>
              <a:gd name="T6" fmla="*/ 510830 w 2074863"/>
              <a:gd name="T7" fmla="*/ 162256 h 1449388"/>
              <a:gd name="T8" fmla="*/ 492893 w 2074863"/>
              <a:gd name="T9" fmla="*/ 222976 h 1449388"/>
              <a:gd name="T10" fmla="*/ 438718 w 2074863"/>
              <a:gd name="T11" fmla="*/ 188484 h 1449388"/>
              <a:gd name="T12" fmla="*/ 1598128 w 2074863"/>
              <a:gd name="T13" fmla="*/ 142089 h 1449388"/>
              <a:gd name="T14" fmla="*/ 1885296 w 2074863"/>
              <a:gd name="T15" fmla="*/ 549583 h 1449388"/>
              <a:gd name="T16" fmla="*/ 1586087 w 2074863"/>
              <a:gd name="T17" fmla="*/ 450078 h 1449388"/>
              <a:gd name="T18" fmla="*/ 486453 w 2074863"/>
              <a:gd name="T19" fmla="*/ 72185 h 1449388"/>
              <a:gd name="T20" fmla="*/ 151219 w 2074863"/>
              <a:gd name="T21" fmla="*/ 357281 h 1449388"/>
              <a:gd name="T22" fmla="*/ 295879 w 2074863"/>
              <a:gd name="T23" fmla="*/ 407592 h 1449388"/>
              <a:gd name="T24" fmla="*/ 486453 w 2074863"/>
              <a:gd name="T25" fmla="*/ 72185 h 1449388"/>
              <a:gd name="T26" fmla="*/ 681762 w 2074863"/>
              <a:gd name="T27" fmla="*/ 209994 h 1449388"/>
              <a:gd name="T28" fmla="*/ 910960 w 2074863"/>
              <a:gd name="T29" fmla="*/ 275617 h 1449388"/>
              <a:gd name="T30" fmla="*/ 1184248 w 2074863"/>
              <a:gd name="T31" fmla="*/ 351448 h 1449388"/>
              <a:gd name="T32" fmla="*/ 1396319 w 2074863"/>
              <a:gd name="T33" fmla="*/ 332855 h 1449388"/>
              <a:gd name="T34" fmla="*/ 1606205 w 2074863"/>
              <a:gd name="T35" fmla="*/ 562536 h 1449388"/>
              <a:gd name="T36" fmla="*/ 1640821 w 2074863"/>
              <a:gd name="T37" fmla="*/ 739718 h 1449388"/>
              <a:gd name="T38" fmla="*/ 1379558 w 2074863"/>
              <a:gd name="T39" fmla="*/ 843985 h 1449388"/>
              <a:gd name="T40" fmla="*/ 1124853 w 2074863"/>
              <a:gd name="T41" fmla="*/ 641283 h 1449388"/>
              <a:gd name="T42" fmla="*/ 720387 w 2074863"/>
              <a:gd name="T43" fmla="*/ 519516 h 1449388"/>
              <a:gd name="T44" fmla="*/ 653705 w 2074863"/>
              <a:gd name="T45" fmla="*/ 311345 h 1449388"/>
              <a:gd name="T46" fmla="*/ 325395 w 2074863"/>
              <a:gd name="T47" fmla="*/ 480871 h 1449388"/>
              <a:gd name="T48" fmla="*/ 435438 w 2074863"/>
              <a:gd name="T49" fmla="*/ 683574 h 1449388"/>
              <a:gd name="T50" fmla="*/ 530543 w 2074863"/>
              <a:gd name="T51" fmla="*/ 794768 h 1449388"/>
              <a:gd name="T52" fmla="*/ 611436 w 2074863"/>
              <a:gd name="T53" fmla="*/ 890286 h 1449388"/>
              <a:gd name="T54" fmla="*/ 688686 w 2074863"/>
              <a:gd name="T55" fmla="*/ 1001480 h 1449388"/>
              <a:gd name="T56" fmla="*/ 800188 w 2074863"/>
              <a:gd name="T57" fmla="*/ 1230068 h 1449388"/>
              <a:gd name="T58" fmla="*/ 913511 w 2074863"/>
              <a:gd name="T59" fmla="*/ 1255588 h 1449388"/>
              <a:gd name="T60" fmla="*/ 768486 w 2074863"/>
              <a:gd name="T61" fmla="*/ 1063458 h 1449388"/>
              <a:gd name="T62" fmla="*/ 798730 w 2074863"/>
              <a:gd name="T63" fmla="*/ 1022261 h 1449388"/>
              <a:gd name="T64" fmla="*/ 1047604 w 2074863"/>
              <a:gd name="T65" fmla="*/ 1245015 h 1449388"/>
              <a:gd name="T66" fmla="*/ 1112465 w 2074863"/>
              <a:gd name="T67" fmla="*/ 1184496 h 1449388"/>
              <a:gd name="T68" fmla="*/ 841727 w 2074863"/>
              <a:gd name="T69" fmla="*/ 896119 h 1449388"/>
              <a:gd name="T70" fmla="*/ 886182 w 2074863"/>
              <a:gd name="T71" fmla="*/ 868047 h 1449388"/>
              <a:gd name="T72" fmla="*/ 1205383 w 2074863"/>
              <a:gd name="T73" fmla="*/ 1138195 h 1449388"/>
              <a:gd name="T74" fmla="*/ 1202468 w 2074863"/>
              <a:gd name="T75" fmla="*/ 1026636 h 1449388"/>
              <a:gd name="T76" fmla="*/ 955779 w 2074863"/>
              <a:gd name="T77" fmla="*/ 749197 h 1449388"/>
              <a:gd name="T78" fmla="*/ 1006793 w 2074863"/>
              <a:gd name="T79" fmla="*/ 736437 h 1449388"/>
              <a:gd name="T80" fmla="*/ 1311053 w 2074863"/>
              <a:gd name="T81" fmla="*/ 1001480 h 1449388"/>
              <a:gd name="T82" fmla="*/ 1303037 w 2074863"/>
              <a:gd name="T83" fmla="*/ 890286 h 1449388"/>
              <a:gd name="T84" fmla="*/ 1310325 w 2074863"/>
              <a:gd name="T85" fmla="*/ 838516 h 1449388"/>
              <a:gd name="T86" fmla="*/ 1409802 w 2074863"/>
              <a:gd name="T87" fmla="*/ 919087 h 1449388"/>
              <a:gd name="T88" fmla="*/ 1378829 w 2074863"/>
              <a:gd name="T89" fmla="*/ 1028094 h 1449388"/>
              <a:gd name="T90" fmla="*/ 1306317 w 2074863"/>
              <a:gd name="T91" fmla="*/ 1123248 h 1449388"/>
              <a:gd name="T92" fmla="*/ 1210119 w 2074863"/>
              <a:gd name="T93" fmla="*/ 1205641 h 1449388"/>
              <a:gd name="T94" fmla="*/ 1113922 w 2074863"/>
              <a:gd name="T95" fmla="*/ 1290222 h 1449388"/>
              <a:gd name="T96" fmla="*/ 1016631 w 2074863"/>
              <a:gd name="T97" fmla="*/ 1300795 h 1449388"/>
              <a:gd name="T98" fmla="*/ 897478 w 2074863"/>
              <a:gd name="T99" fmla="*/ 1327044 h 1449388"/>
              <a:gd name="T100" fmla="*/ 625648 w 2074863"/>
              <a:gd name="T101" fmla="*/ 1160798 h 1449388"/>
              <a:gd name="T102" fmla="*/ 491918 w 2074863"/>
              <a:gd name="T103" fmla="*/ 1202360 h 1449388"/>
              <a:gd name="T104" fmla="*/ 458760 w 2074863"/>
              <a:gd name="T105" fmla="*/ 1134550 h 1449388"/>
              <a:gd name="T106" fmla="*/ 365477 w 2074863"/>
              <a:gd name="T107" fmla="*/ 1057260 h 1449388"/>
              <a:gd name="T108" fmla="*/ 317378 w 2074863"/>
              <a:gd name="T109" fmla="*/ 969763 h 1449388"/>
              <a:gd name="T110" fmla="*/ 233206 w 2074863"/>
              <a:gd name="T111" fmla="*/ 865131 h 1449388"/>
              <a:gd name="T112" fmla="*/ 268916 w 2074863"/>
              <a:gd name="T113" fmla="*/ 733520 h 1449388"/>
              <a:gd name="T114" fmla="*/ 186565 w 2074863"/>
              <a:gd name="T115" fmla="*/ 647845 h 1449388"/>
              <a:gd name="T116" fmla="*/ 1822 w 2074863"/>
              <a:gd name="T117" fmla="*/ 438580 h 1449388"/>
              <a:gd name="T118" fmla="*/ 272923 w 2074863"/>
              <a:gd name="T119" fmla="*/ 139996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5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5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26" name="KSO_Shape"/>
          <p:cNvSpPr>
            <a:spLocks/>
          </p:cNvSpPr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0852415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5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75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" grpId="0"/>
      <p:bldP spid="4" grpId="0" animBg="1"/>
      <p:bldP spid="6" grpId="0"/>
      <p:bldP spid="7" grpId="0" animBg="1"/>
      <p:bldP spid="9" grpId="0"/>
      <p:bldP spid="10" grpId="0" animBg="1"/>
      <p:bldP spid="12" grpId="0"/>
      <p:bldP spid="13" grpId="0" animBg="1"/>
      <p:bldP spid="15" grpId="0"/>
      <p:bldP spid="16" grpId="0" animBg="1"/>
      <p:bldP spid="18" grpId="0"/>
      <p:bldP spid="19" grpId="0" animBg="1"/>
      <p:bldP spid="22" grpId="0"/>
      <p:bldP spid="24" grpId="0" animBg="1"/>
      <p:bldP spid="2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利润分析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42651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8055" y="3864409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68604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输入文本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79317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输入文本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90031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输入文本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88055" y="3495368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微软雅黑" pitchFamily="34" charset="-122"/>
                <a:ea typeface="微软雅黑" pitchFamily="34" charset="-122"/>
              </a:rPr>
              <a:t>200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8055" y="3126327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微软雅黑" pitchFamily="34" charset="-122"/>
                <a:ea typeface="微软雅黑" pitchFamily="34" charset="-122"/>
              </a:rPr>
              <a:t>300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8055" y="2757286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微软雅黑" pitchFamily="34" charset="-122"/>
                <a:ea typeface="微软雅黑" pitchFamily="34" charset="-122"/>
              </a:rPr>
              <a:t>400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8055" y="2388245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微软雅黑" pitchFamily="34" charset="-122"/>
                <a:ea typeface="微软雅黑" pitchFamily="34" charset="-122"/>
              </a:rPr>
              <a:t>500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8055" y="2019204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微软雅黑" pitchFamily="34" charset="-122"/>
                <a:ea typeface="微软雅黑" pitchFamily="34" charset="-122"/>
              </a:rPr>
              <a:t>600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88055" y="1643920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微软雅黑" pitchFamily="34" charset="-122"/>
                <a:ea typeface="微软雅黑" pitchFamily="34" charset="-122"/>
              </a:rPr>
              <a:t>700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176087" y="1350372"/>
            <a:ext cx="4464496" cy="2952328"/>
            <a:chOff x="1126939" y="1350372"/>
            <a:chExt cx="4464496" cy="2952328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126939" y="4302700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126939" y="3933659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1126939" y="3564618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126939" y="3195577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126939" y="2826536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126939" y="2457495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126939" y="2088454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26939" y="1719413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126939" y="1350372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888055" y="1281122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微软雅黑" pitchFamily="34" charset="-122"/>
                <a:ea typeface="微软雅黑" pitchFamily="34" charset="-122"/>
              </a:rPr>
              <a:t>800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88055" y="4233450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altLang="zh-CN" sz="900" dirty="0" smtClean="0">
                <a:latin typeface="微软雅黑" pitchFamily="34" charset="-122"/>
                <a:ea typeface="微软雅黑" pitchFamily="34" charset="-122"/>
              </a:rPr>
              <a:t>0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36921" y="3195578"/>
            <a:ext cx="648072" cy="11071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1436921" y="3564617"/>
            <a:ext cx="648072" cy="738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2537773" y="2457496"/>
            <a:ext cx="648072" cy="18452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537773" y="3011057"/>
            <a:ext cx="648072" cy="12916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3648486" y="2088454"/>
            <a:ext cx="648072" cy="22142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648486" y="2526744"/>
            <a:ext cx="648072" cy="177595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4765164" y="1719414"/>
            <a:ext cx="648072" cy="25832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4765164" y="1923678"/>
            <a:ext cx="648072" cy="23790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6084168" y="1707654"/>
            <a:ext cx="2448272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084168" y="1223400"/>
            <a:ext cx="205934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点击输入标题文本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61308" y="2809494"/>
            <a:ext cx="2275367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400" dirty="0" smtClean="0">
                <a:latin typeface="Swiss911 XCm BT" pitchFamily="34" charset="0"/>
                <a:ea typeface="微软雅黑" pitchFamily="34" charset="-122"/>
              </a:rPr>
              <a:t>13,648,258</a:t>
            </a:r>
            <a:endParaRPr lang="zh-CN" altLang="en-US" sz="4400" dirty="0">
              <a:latin typeface="Swiss911 XCm BT" pitchFamily="34" charset="0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84168" y="2572330"/>
            <a:ext cx="144016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全年总额：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椭圆 37"/>
          <p:cNvSpPr>
            <a:spLocks noChangeAspect="1"/>
          </p:cNvSpPr>
          <p:nvPr/>
        </p:nvSpPr>
        <p:spPr>
          <a:xfrm>
            <a:off x="6791553" y="3789141"/>
            <a:ext cx="108000" cy="108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>
            <a:spLocks noChangeAspect="1"/>
          </p:cNvSpPr>
          <p:nvPr/>
        </p:nvSpPr>
        <p:spPr>
          <a:xfrm>
            <a:off x="6791553" y="4135059"/>
            <a:ext cx="108000" cy="108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6095069" y="3737039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毛利润</a:t>
            </a:r>
            <a:endParaRPr lang="zh-CN" altLang="en-US" sz="1400" b="1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95069" y="4081337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纯利润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9"/>
          <p:cNvSpPr txBox="1">
            <a:spLocks noChangeArrowheads="1"/>
          </p:cNvSpPr>
          <p:nvPr/>
        </p:nvSpPr>
        <p:spPr bwMode="auto">
          <a:xfrm>
            <a:off x="1482836" y="2857169"/>
            <a:ext cx="5562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53%</a:t>
            </a:r>
            <a:endParaRPr lang="zh-CN" altLang="en-US" sz="20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9"/>
          <p:cNvSpPr txBox="1">
            <a:spLocks noChangeArrowheads="1"/>
          </p:cNvSpPr>
          <p:nvPr/>
        </p:nvSpPr>
        <p:spPr bwMode="auto">
          <a:xfrm>
            <a:off x="3648486" y="1746276"/>
            <a:ext cx="5562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72%</a:t>
            </a:r>
            <a:endParaRPr lang="zh-CN" altLang="en-US" sz="2000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9"/>
          <p:cNvSpPr txBox="1">
            <a:spLocks noChangeArrowheads="1"/>
          </p:cNvSpPr>
          <p:nvPr/>
        </p:nvSpPr>
        <p:spPr bwMode="auto">
          <a:xfrm>
            <a:off x="2583687" y="2126652"/>
            <a:ext cx="5562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60%</a:t>
            </a:r>
            <a:endParaRPr lang="zh-CN" altLang="en-US" sz="20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9"/>
          <p:cNvSpPr txBox="1">
            <a:spLocks noChangeArrowheads="1"/>
          </p:cNvSpPr>
          <p:nvPr/>
        </p:nvSpPr>
        <p:spPr bwMode="auto">
          <a:xfrm>
            <a:off x="4811079" y="1378198"/>
            <a:ext cx="5562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90%</a:t>
            </a:r>
            <a:endParaRPr lang="zh-CN" altLang="en-US" sz="2000" b="1" dirty="0">
              <a:solidFill>
                <a:schemeClr val="accent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椭圆 45"/>
          <p:cNvSpPr>
            <a:spLocks noChangeAspect="1"/>
          </p:cNvSpPr>
          <p:nvPr/>
        </p:nvSpPr>
        <p:spPr>
          <a:xfrm>
            <a:off x="7005839" y="4135059"/>
            <a:ext cx="108000" cy="10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>
            <a:spLocks noChangeAspect="1"/>
          </p:cNvSpPr>
          <p:nvPr/>
        </p:nvSpPr>
        <p:spPr>
          <a:xfrm>
            <a:off x="7211643" y="4135059"/>
            <a:ext cx="108000" cy="108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>
            <a:spLocks noChangeAspect="1"/>
          </p:cNvSpPr>
          <p:nvPr/>
        </p:nvSpPr>
        <p:spPr>
          <a:xfrm>
            <a:off x="7416328" y="4135059"/>
            <a:ext cx="108000" cy="108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714128" y="4397791"/>
            <a:ext cx="5285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 dirty="0" smtClean="0">
                <a:latin typeface="微软雅黑" pitchFamily="34" charset="-122"/>
                <a:ea typeface="微软雅黑" pitchFamily="34" charset="-122"/>
              </a:rPr>
              <a:t>（万元）</a:t>
            </a:r>
            <a:endParaRPr lang="zh-CN" altLang="en-US" sz="9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KSO_Shape"/>
          <p:cNvSpPr>
            <a:spLocks/>
          </p:cNvSpPr>
          <p:nvPr/>
        </p:nvSpPr>
        <p:spPr bwMode="auto">
          <a:xfrm>
            <a:off x="256394" y="142875"/>
            <a:ext cx="293904" cy="290966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9671601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6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1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8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900"/>
                            </p:stCondLst>
                            <p:childTnLst>
                              <p:par>
                                <p:cTn id="7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1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400"/>
                            </p:stCondLst>
                            <p:childTnLst>
                              <p:par>
                                <p:cTn id="8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8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200"/>
                            </p:stCondLst>
                            <p:childTnLst>
                              <p:par>
                                <p:cTn id="8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40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700"/>
                            </p:stCondLst>
                            <p:childTnLst>
                              <p:par>
                                <p:cTn id="9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8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5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7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000"/>
                            </p:stCondLst>
                            <p:childTnLst>
                              <p:par>
                                <p:cTn id="10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8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800"/>
                            </p:stCondLst>
                            <p:childTnLst>
                              <p:par>
                                <p:cTn id="1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100"/>
                            </p:stCondLst>
                            <p:childTnLst>
                              <p:par>
                                <p:cTn id="1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74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79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4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8900"/>
                            </p:stCondLst>
                            <p:childTnLst>
                              <p:par>
                                <p:cTn id="1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9200"/>
                            </p:stCondLst>
                            <p:childTnLst>
                              <p:par>
                                <p:cTn id="1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9700"/>
                            </p:stCondLst>
                            <p:childTnLst>
                              <p:par>
                                <p:cTn id="1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0300"/>
                            </p:stCondLst>
                            <p:childTnLst>
                              <p:par>
                                <p:cTn id="1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0600"/>
                            </p:stCondLst>
                            <p:childTnLst>
                              <p:par>
                                <p:cTn id="1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0900"/>
                            </p:stCondLst>
                            <p:childTnLst>
                              <p:par>
                                <p:cTn id="1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24" grpId="0"/>
      <p:bldP spid="25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 animBg="1"/>
      <p:bldP spid="47" grpId="0" animBg="1"/>
      <p:bldP spid="48" grpId="0" animBg="1"/>
      <p:bldP spid="4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5"/>
          <p:cNvSpPr/>
          <p:nvPr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solidFill>
            <a:srgbClr val="1F4E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9"/>
          <p:cNvSpPr txBox="1"/>
          <p:nvPr/>
        </p:nvSpPr>
        <p:spPr>
          <a:xfrm>
            <a:off x="2851151" y="2944120"/>
            <a:ext cx="344170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发展计划</a:t>
            </a:r>
            <a:endParaRPr lang="zh-CN" altLang="en-US" sz="36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Freeform 5"/>
          <p:cNvSpPr>
            <a:spLocks/>
          </p:cNvSpPr>
          <p:nvPr/>
        </p:nvSpPr>
        <p:spPr bwMode="auto">
          <a:xfrm>
            <a:off x="3901440" y="1607124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文本框 9"/>
          <p:cNvSpPr txBox="1"/>
          <p:nvPr/>
        </p:nvSpPr>
        <p:spPr>
          <a:xfrm>
            <a:off x="4184787" y="364005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公司战略目标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4184786" y="3864323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短期盈利计划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文本框 9"/>
          <p:cNvSpPr txBox="1"/>
          <p:nvPr/>
        </p:nvSpPr>
        <p:spPr>
          <a:xfrm>
            <a:off x="4184787" y="408858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五年发展规划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4184786" y="431285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产品开发计划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4184786" y="4538750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市场拓展计划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KSO_Shape"/>
          <p:cNvSpPr>
            <a:spLocks/>
          </p:cNvSpPr>
          <p:nvPr/>
        </p:nvSpPr>
        <p:spPr bwMode="auto">
          <a:xfrm>
            <a:off x="4209022" y="1880662"/>
            <a:ext cx="725956" cy="617062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1721531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  <p:bldP spid="20" grpId="0" animBg="1"/>
      <p:bldP spid="21" grpId="0"/>
      <p:bldP spid="22" grpId="0"/>
      <p:bldP spid="23" grpId="0"/>
      <p:bldP spid="24" grpId="0"/>
      <p:bldP spid="25" grpId="0"/>
      <p:bldP spid="2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公司战略目标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2536" y="2012758"/>
            <a:ext cx="5489252" cy="313074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331640" y="1043834"/>
            <a:ext cx="221988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高瞻远瞩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79712" y="1572114"/>
            <a:ext cx="209655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制胜未来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69874" y="1219004"/>
            <a:ext cx="242764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600"/>
              </a:lnSpc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800"/>
              </a:lnSpc>
            </a:pPr>
            <a:r>
              <a:rPr lang="zh-CN" altLang="en-US" sz="1400" dirty="0" smtClean="0"/>
              <a:t>无论一小步还是一大步</a:t>
            </a:r>
            <a:endParaRPr lang="en-US" altLang="zh-CN" sz="1400" dirty="0" smtClean="0"/>
          </a:p>
          <a:p>
            <a:pPr>
              <a:lnSpc>
                <a:spcPts val="1800"/>
              </a:lnSpc>
            </a:pPr>
            <a:r>
              <a:rPr lang="zh-CN" altLang="en-US" sz="1400" dirty="0"/>
              <a:t>都</a:t>
            </a:r>
            <a:r>
              <a:rPr lang="zh-CN" altLang="en-US" sz="1400" dirty="0" smtClean="0"/>
              <a:t>要带动人类的进步</a:t>
            </a:r>
            <a:endParaRPr lang="en-US" altLang="zh-CN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6069874" y="2180262"/>
            <a:ext cx="242764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6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400" dirty="0"/>
              <a:t>发展</a:t>
            </a:r>
            <a:r>
              <a:rPr lang="zh-CN" altLang="en-US" sz="1400" dirty="0" smtClean="0"/>
              <a:t>员工  成就</a:t>
            </a:r>
            <a:r>
              <a:rPr lang="zh-CN" altLang="en-US" sz="1400" dirty="0"/>
              <a:t>客户</a:t>
            </a:r>
            <a:endParaRPr lang="en-US" altLang="zh-CN" sz="1400" dirty="0"/>
          </a:p>
          <a:p>
            <a:r>
              <a:rPr lang="zh-CN" altLang="en-US" sz="1400" dirty="0"/>
              <a:t>回报</a:t>
            </a:r>
            <a:r>
              <a:rPr lang="zh-CN" altLang="en-US" sz="1400" dirty="0" smtClean="0"/>
              <a:t>股东  强大</a:t>
            </a:r>
            <a:r>
              <a:rPr lang="zh-CN" altLang="en-US" sz="1400" dirty="0"/>
              <a:t>国家</a:t>
            </a:r>
            <a:endParaRPr lang="en-US" altLang="zh-CN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069874" y="3264438"/>
            <a:ext cx="242764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合作共</a:t>
            </a:r>
            <a:r>
              <a:rPr lang="zh-CN" altLang="en-US" dirty="0" smtClean="0"/>
              <a:t>赢  务实</a:t>
            </a:r>
            <a:r>
              <a:rPr lang="zh-CN" altLang="en-US" dirty="0"/>
              <a:t>创新</a:t>
            </a:r>
            <a:endParaRPr lang="en-US" altLang="zh-CN" dirty="0"/>
          </a:p>
        </p:txBody>
      </p:sp>
      <p:sp>
        <p:nvSpPr>
          <p:cNvPr id="8" name="Oval 13"/>
          <p:cNvSpPr>
            <a:spLocks noChangeArrowheads="1"/>
          </p:cNvSpPr>
          <p:nvPr/>
        </p:nvSpPr>
        <p:spPr bwMode="auto">
          <a:xfrm>
            <a:off x="5076056" y="1071255"/>
            <a:ext cx="757166" cy="757162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7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企业使命</a:t>
            </a:r>
            <a:endParaRPr lang="en-US" altLang="zh-CN" sz="17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Oval 13"/>
          <p:cNvSpPr>
            <a:spLocks noChangeArrowheads="1"/>
          </p:cNvSpPr>
          <p:nvPr/>
        </p:nvSpPr>
        <p:spPr bwMode="auto">
          <a:xfrm>
            <a:off x="5076056" y="2032513"/>
            <a:ext cx="757166" cy="757162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7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企业宗旨</a:t>
            </a:r>
            <a:endParaRPr lang="en-US" altLang="zh-CN" sz="17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5076056" y="2993771"/>
            <a:ext cx="757166" cy="757162"/>
          </a:xfrm>
          <a:prstGeom prst="ellipse">
            <a:avLst/>
          </a:prstGeom>
          <a:solidFill>
            <a:schemeClr val="accent6"/>
          </a:solidFill>
          <a:ln w="19050"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7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核心价值</a:t>
            </a:r>
            <a:endParaRPr lang="en-US" altLang="zh-CN" sz="17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5076056" y="3955028"/>
            <a:ext cx="757166" cy="757162"/>
          </a:xfrm>
          <a:prstGeom prst="ellipse">
            <a:avLst/>
          </a:prstGeom>
          <a:solidFill>
            <a:schemeClr val="accent3"/>
          </a:solidFill>
          <a:ln w="19050"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7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经营理念</a:t>
            </a:r>
            <a:endParaRPr lang="en-US" altLang="zh-CN" sz="17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69874" y="4225695"/>
            <a:ext cx="242764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诚信  务实  敬业  创新</a:t>
            </a:r>
            <a:endParaRPr lang="en-US" altLang="zh-CN" dirty="0"/>
          </a:p>
        </p:txBody>
      </p:sp>
      <p:sp>
        <p:nvSpPr>
          <p:cNvPr id="16" name="KSO_Shape"/>
          <p:cNvSpPr>
            <a:spLocks/>
          </p:cNvSpPr>
          <p:nvPr/>
        </p:nvSpPr>
        <p:spPr bwMode="auto">
          <a:xfrm>
            <a:off x="272950" y="138463"/>
            <a:ext cx="305693" cy="25983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6401951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5" grpId="0"/>
      <p:bldP spid="6" grpId="0"/>
      <p:bldP spid="7" grpId="0"/>
      <p:bldP spid="8" grpId="0" animBg="1"/>
      <p:bldP spid="9" grpId="0" animBg="1"/>
      <p:bldP spid="10" grpId="0" animBg="1"/>
      <p:bldP spid="15" grpId="0" animBg="1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等腰三角形 45"/>
          <p:cNvSpPr/>
          <p:nvPr/>
        </p:nvSpPr>
        <p:spPr>
          <a:xfrm>
            <a:off x="1280133" y="2953982"/>
            <a:ext cx="1773057" cy="959867"/>
          </a:xfrm>
          <a:custGeom>
            <a:avLst/>
            <a:gdLst/>
            <a:ahLst/>
            <a:cxnLst/>
            <a:rect l="l" t="t" r="r" b="b"/>
            <a:pathLst>
              <a:path w="1773057" h="959867">
                <a:moveTo>
                  <a:pt x="886528" y="0"/>
                </a:moveTo>
                <a:lnTo>
                  <a:pt x="953045" y="84733"/>
                </a:lnTo>
                <a:lnTo>
                  <a:pt x="1627198" y="84733"/>
                </a:lnTo>
                <a:cubicBezTo>
                  <a:pt x="1707754" y="84733"/>
                  <a:pt x="1773057" y="150036"/>
                  <a:pt x="1773057" y="230592"/>
                </a:cubicBezTo>
                <a:lnTo>
                  <a:pt x="1773057" y="814008"/>
                </a:lnTo>
                <a:cubicBezTo>
                  <a:pt x="1773057" y="894564"/>
                  <a:pt x="1707754" y="959867"/>
                  <a:pt x="1627198" y="959867"/>
                </a:cubicBezTo>
                <a:lnTo>
                  <a:pt x="145859" y="959867"/>
                </a:lnTo>
                <a:cubicBezTo>
                  <a:pt x="65303" y="959867"/>
                  <a:pt x="0" y="894564"/>
                  <a:pt x="0" y="814008"/>
                </a:cubicBezTo>
                <a:lnTo>
                  <a:pt x="0" y="230592"/>
                </a:lnTo>
                <a:cubicBezTo>
                  <a:pt x="0" y="150036"/>
                  <a:pt x="65303" y="84733"/>
                  <a:pt x="145859" y="84733"/>
                </a:cubicBezTo>
                <a:lnTo>
                  <a:pt x="820011" y="84733"/>
                </a:lnTo>
                <a:close/>
              </a:path>
            </a:pathLst>
          </a:cu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五年发展规划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80134" y="4155926"/>
            <a:ext cx="6460218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6581" y="3216676"/>
            <a:ext cx="1440160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</a:t>
            </a:r>
            <a:endParaRPr lang="en-US" altLang="zh-CN" dirty="0"/>
          </a:p>
          <a:p>
            <a:r>
              <a:rPr lang="zh-CN" altLang="en-US" dirty="0"/>
              <a:t>文字内容需概括精炼</a:t>
            </a:r>
            <a:endParaRPr lang="en-US" altLang="zh-CN" dirty="0"/>
          </a:p>
        </p:txBody>
      </p:sp>
      <p:sp>
        <p:nvSpPr>
          <p:cNvPr id="17" name="TextBox 16"/>
          <p:cNvSpPr txBox="1"/>
          <p:nvPr/>
        </p:nvSpPr>
        <p:spPr>
          <a:xfrm>
            <a:off x="3827626" y="3260065"/>
            <a:ext cx="1323376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</a:t>
            </a:r>
            <a:endParaRPr lang="en-US" altLang="zh-CN" dirty="0"/>
          </a:p>
          <a:p>
            <a:r>
              <a:rPr lang="zh-CN" altLang="en-US" dirty="0"/>
              <a:t>文字内容需概括精炼</a:t>
            </a:r>
            <a:endParaRPr lang="en-US" altLang="zh-CN" dirty="0"/>
          </a:p>
        </p:txBody>
      </p:sp>
      <p:sp>
        <p:nvSpPr>
          <p:cNvPr id="23" name="TextBox 22"/>
          <p:cNvSpPr txBox="1"/>
          <p:nvPr/>
        </p:nvSpPr>
        <p:spPr>
          <a:xfrm>
            <a:off x="6125340" y="3260065"/>
            <a:ext cx="1456961" cy="434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点击输入简要文字内容</a:t>
            </a:r>
            <a:endParaRPr lang="en-US" altLang="zh-CN" dirty="0"/>
          </a:p>
          <a:p>
            <a:r>
              <a:rPr lang="zh-CN" altLang="en-US" dirty="0"/>
              <a:t>文字内容需概括精炼</a:t>
            </a:r>
            <a:endParaRPr lang="en-US" altLang="zh-CN" dirty="0"/>
          </a:p>
        </p:txBody>
      </p:sp>
      <p:grpSp>
        <p:nvGrpSpPr>
          <p:cNvPr id="6" name="组合 5"/>
          <p:cNvGrpSpPr/>
          <p:nvPr/>
        </p:nvGrpSpPr>
        <p:grpSpPr>
          <a:xfrm>
            <a:off x="1302661" y="1037765"/>
            <a:ext cx="1728000" cy="1838115"/>
            <a:chOff x="1280133" y="1276560"/>
            <a:chExt cx="1728000" cy="1838115"/>
          </a:xfrm>
        </p:grpSpPr>
        <p:sp>
          <p:nvSpPr>
            <p:cNvPr id="28" name="椭圆 27"/>
            <p:cNvSpPr/>
            <p:nvPr/>
          </p:nvSpPr>
          <p:spPr>
            <a:xfrm>
              <a:off x="1280133" y="1276560"/>
              <a:ext cx="1728000" cy="172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389110" y="1730425"/>
              <a:ext cx="1555101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600" dirty="0" smtClean="0"/>
                <a:t>销售额突破</a:t>
              </a:r>
              <a:endParaRPr lang="en-US" altLang="zh-CN" sz="1600" dirty="0" smtClean="0"/>
            </a:p>
            <a:p>
              <a:r>
                <a:rPr lang="en-US" altLang="zh-CN" sz="3200" dirty="0" smtClean="0"/>
                <a:t>5</a:t>
              </a:r>
              <a:r>
                <a:rPr lang="zh-CN" altLang="en-US" sz="3200" dirty="0" smtClean="0"/>
                <a:t>个亿</a:t>
              </a:r>
              <a:endParaRPr lang="zh-CN" altLang="en-US" sz="3200" dirty="0"/>
            </a:p>
          </p:txBody>
        </p:sp>
        <p:sp>
          <p:nvSpPr>
            <p:cNvPr id="4" name="等腰三角形 3"/>
            <p:cNvSpPr/>
            <p:nvPr/>
          </p:nvSpPr>
          <p:spPr>
            <a:xfrm flipV="1">
              <a:off x="2034816" y="2975421"/>
              <a:ext cx="218634" cy="13925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625314" y="1031486"/>
            <a:ext cx="1728000" cy="1844394"/>
            <a:chOff x="3616599" y="1270281"/>
            <a:chExt cx="1728000" cy="1844394"/>
          </a:xfrm>
        </p:grpSpPr>
        <p:sp>
          <p:nvSpPr>
            <p:cNvPr id="29" name="椭圆 28"/>
            <p:cNvSpPr/>
            <p:nvPr/>
          </p:nvSpPr>
          <p:spPr>
            <a:xfrm>
              <a:off x="3616599" y="1270281"/>
              <a:ext cx="1728000" cy="1728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818911" y="1764949"/>
              <a:ext cx="1323376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600" dirty="0" smtClean="0"/>
                <a:t>加盟店超过</a:t>
              </a:r>
              <a:endParaRPr lang="en-US" altLang="zh-CN" sz="1600" dirty="0" smtClean="0"/>
            </a:p>
            <a:p>
              <a:r>
                <a:rPr lang="en-US" altLang="zh-CN" sz="3200" dirty="0" smtClean="0"/>
                <a:t>5</a:t>
              </a:r>
              <a:r>
                <a:rPr lang="zh-CN" altLang="en-US" sz="3200" dirty="0" smtClean="0"/>
                <a:t>千家</a:t>
              </a:r>
              <a:endParaRPr lang="zh-CN" altLang="en-US" sz="3200" dirty="0"/>
            </a:p>
          </p:txBody>
        </p:sp>
        <p:sp>
          <p:nvSpPr>
            <p:cNvPr id="42" name="等腰三角形 41"/>
            <p:cNvSpPr/>
            <p:nvPr/>
          </p:nvSpPr>
          <p:spPr>
            <a:xfrm flipV="1">
              <a:off x="4379998" y="2975421"/>
              <a:ext cx="218634" cy="139254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89820" y="1038441"/>
            <a:ext cx="1728000" cy="1837439"/>
            <a:chOff x="5990153" y="1277236"/>
            <a:chExt cx="1728000" cy="1837439"/>
          </a:xfrm>
        </p:grpSpPr>
        <p:sp>
          <p:nvSpPr>
            <p:cNvPr id="30" name="椭圆 29"/>
            <p:cNvSpPr/>
            <p:nvPr/>
          </p:nvSpPr>
          <p:spPr>
            <a:xfrm>
              <a:off x="5990153" y="1277236"/>
              <a:ext cx="1728000" cy="1728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189054" y="1781527"/>
              <a:ext cx="1330199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600" dirty="0" smtClean="0"/>
                <a:t>产品销售</a:t>
              </a:r>
              <a:r>
                <a:rPr lang="zh-CN" altLang="en-US" sz="1600" dirty="0"/>
                <a:t>覆盖</a:t>
              </a:r>
              <a:endParaRPr lang="en-US" altLang="zh-CN" sz="1600" dirty="0" smtClean="0"/>
            </a:p>
            <a:p>
              <a:r>
                <a:rPr lang="en-US" altLang="zh-CN" sz="3200" dirty="0" smtClean="0"/>
                <a:t>5</a:t>
              </a:r>
              <a:r>
                <a:rPr lang="zh-CN" altLang="en-US" sz="3200" dirty="0" smtClean="0"/>
                <a:t>大洲</a:t>
              </a:r>
              <a:endParaRPr lang="zh-CN" altLang="en-US" sz="3200" dirty="0"/>
            </a:p>
          </p:txBody>
        </p:sp>
        <p:sp>
          <p:nvSpPr>
            <p:cNvPr id="43" name="等腰三角形 42"/>
            <p:cNvSpPr/>
            <p:nvPr/>
          </p:nvSpPr>
          <p:spPr>
            <a:xfrm flipV="1">
              <a:off x="6744504" y="2975421"/>
              <a:ext cx="218634" cy="13925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等腰三角形 45"/>
          <p:cNvSpPr/>
          <p:nvPr/>
        </p:nvSpPr>
        <p:spPr>
          <a:xfrm>
            <a:off x="3602786" y="2953982"/>
            <a:ext cx="1773057" cy="959867"/>
          </a:xfrm>
          <a:custGeom>
            <a:avLst/>
            <a:gdLst/>
            <a:ahLst/>
            <a:cxnLst/>
            <a:rect l="l" t="t" r="r" b="b"/>
            <a:pathLst>
              <a:path w="1773057" h="959867">
                <a:moveTo>
                  <a:pt x="886528" y="0"/>
                </a:moveTo>
                <a:lnTo>
                  <a:pt x="953045" y="84733"/>
                </a:lnTo>
                <a:lnTo>
                  <a:pt x="1627198" y="84733"/>
                </a:lnTo>
                <a:cubicBezTo>
                  <a:pt x="1707754" y="84733"/>
                  <a:pt x="1773057" y="150036"/>
                  <a:pt x="1773057" y="230592"/>
                </a:cubicBezTo>
                <a:lnTo>
                  <a:pt x="1773057" y="814008"/>
                </a:lnTo>
                <a:cubicBezTo>
                  <a:pt x="1773057" y="894564"/>
                  <a:pt x="1707754" y="959867"/>
                  <a:pt x="1627198" y="959867"/>
                </a:cubicBezTo>
                <a:lnTo>
                  <a:pt x="145859" y="959867"/>
                </a:lnTo>
                <a:cubicBezTo>
                  <a:pt x="65303" y="959867"/>
                  <a:pt x="0" y="894564"/>
                  <a:pt x="0" y="814008"/>
                </a:cubicBezTo>
                <a:lnTo>
                  <a:pt x="0" y="230592"/>
                </a:lnTo>
                <a:cubicBezTo>
                  <a:pt x="0" y="150036"/>
                  <a:pt x="65303" y="84733"/>
                  <a:pt x="145859" y="84733"/>
                </a:cubicBezTo>
                <a:lnTo>
                  <a:pt x="820011" y="84733"/>
                </a:lnTo>
                <a:close/>
              </a:path>
            </a:pathLst>
          </a:custGeom>
          <a:noFill/>
          <a:ln w="127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5"/>
          <p:cNvSpPr/>
          <p:nvPr/>
        </p:nvSpPr>
        <p:spPr>
          <a:xfrm>
            <a:off x="5967292" y="2953982"/>
            <a:ext cx="1773057" cy="959867"/>
          </a:xfrm>
          <a:custGeom>
            <a:avLst/>
            <a:gdLst/>
            <a:ahLst/>
            <a:cxnLst/>
            <a:rect l="l" t="t" r="r" b="b"/>
            <a:pathLst>
              <a:path w="1773057" h="959867">
                <a:moveTo>
                  <a:pt x="886528" y="0"/>
                </a:moveTo>
                <a:lnTo>
                  <a:pt x="953045" y="84733"/>
                </a:lnTo>
                <a:lnTo>
                  <a:pt x="1627198" y="84733"/>
                </a:lnTo>
                <a:cubicBezTo>
                  <a:pt x="1707754" y="84733"/>
                  <a:pt x="1773057" y="150036"/>
                  <a:pt x="1773057" y="230592"/>
                </a:cubicBezTo>
                <a:lnTo>
                  <a:pt x="1773057" y="814008"/>
                </a:lnTo>
                <a:cubicBezTo>
                  <a:pt x="1773057" y="894564"/>
                  <a:pt x="1707754" y="959867"/>
                  <a:pt x="1627198" y="959867"/>
                </a:cubicBezTo>
                <a:lnTo>
                  <a:pt x="145859" y="959867"/>
                </a:lnTo>
                <a:cubicBezTo>
                  <a:pt x="65303" y="959867"/>
                  <a:pt x="0" y="894564"/>
                  <a:pt x="0" y="814008"/>
                </a:cubicBezTo>
                <a:lnTo>
                  <a:pt x="0" y="230592"/>
                </a:lnTo>
                <a:cubicBezTo>
                  <a:pt x="0" y="150036"/>
                  <a:pt x="65303" y="84733"/>
                  <a:pt x="145859" y="84733"/>
                </a:cubicBezTo>
                <a:lnTo>
                  <a:pt x="820011" y="84733"/>
                </a:lnTo>
                <a:close/>
              </a:path>
            </a:pathLst>
          </a:cu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KSO_Shape"/>
          <p:cNvSpPr>
            <a:spLocks/>
          </p:cNvSpPr>
          <p:nvPr/>
        </p:nvSpPr>
        <p:spPr bwMode="auto">
          <a:xfrm>
            <a:off x="272950" y="138463"/>
            <a:ext cx="305693" cy="25983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2509394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" grpId="0"/>
      <p:bldP spid="11" grpId="0"/>
      <p:bldP spid="17" grpId="0"/>
      <p:bldP spid="23" grpId="0"/>
      <p:bldP spid="47" grpId="0" animBg="1"/>
      <p:bldP spid="4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短期盈利计划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981499" y="1275606"/>
            <a:ext cx="1620180" cy="3192123"/>
            <a:chOff x="981499" y="1275606"/>
            <a:chExt cx="1620180" cy="3192123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981499" y="1275606"/>
              <a:ext cx="1620180" cy="3192123"/>
            </a:xfrm>
            <a:custGeom>
              <a:avLst/>
              <a:gdLst/>
              <a:ahLst/>
              <a:cxnLst/>
              <a:rect l="l" t="t" r="r" b="b"/>
              <a:pathLst>
                <a:path w="1620180" h="3192123">
                  <a:moveTo>
                    <a:pt x="175619" y="98"/>
                  </a:moveTo>
                  <a:cubicBezTo>
                    <a:pt x="189197" y="-316"/>
                    <a:pt x="203071" y="565"/>
                    <a:pt x="217047" y="2846"/>
                  </a:cubicBezTo>
                  <a:lnTo>
                    <a:pt x="1498868" y="213511"/>
                  </a:lnTo>
                  <a:cubicBezTo>
                    <a:pt x="1566467" y="224396"/>
                    <a:pt x="1620180" y="281064"/>
                    <a:pt x="1620180" y="346377"/>
                  </a:cubicBezTo>
                  <a:lnTo>
                    <a:pt x="1620180" y="792725"/>
                  </a:lnTo>
                  <a:lnTo>
                    <a:pt x="1620180" y="2187291"/>
                  </a:lnTo>
                  <a:lnTo>
                    <a:pt x="1620180" y="2633639"/>
                  </a:lnTo>
                  <a:cubicBezTo>
                    <a:pt x="1620180" y="2702473"/>
                    <a:pt x="1571582" y="2746975"/>
                    <a:pt x="1519330" y="2763944"/>
                  </a:cubicBezTo>
                  <a:lnTo>
                    <a:pt x="250299" y="3181111"/>
                  </a:lnTo>
                  <a:cubicBezTo>
                    <a:pt x="126428" y="3221771"/>
                    <a:pt x="0" y="3144613"/>
                    <a:pt x="0" y="3035439"/>
                  </a:cubicBezTo>
                  <a:lnTo>
                    <a:pt x="0" y="2589091"/>
                  </a:lnTo>
                  <a:lnTo>
                    <a:pt x="0" y="608633"/>
                  </a:lnTo>
                  <a:lnTo>
                    <a:pt x="0" y="162285"/>
                  </a:lnTo>
                  <a:cubicBezTo>
                    <a:pt x="0" y="69279"/>
                    <a:pt x="80571" y="2991"/>
                    <a:pt x="175619" y="9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25"/>
            <p:cNvSpPr>
              <a:spLocks/>
            </p:cNvSpPr>
            <p:nvPr/>
          </p:nvSpPr>
          <p:spPr bwMode="auto">
            <a:xfrm>
              <a:off x="981499" y="1678373"/>
              <a:ext cx="333384" cy="457093"/>
            </a:xfrm>
            <a:custGeom>
              <a:avLst/>
              <a:gdLst>
                <a:gd name="T0" fmla="*/ 232 w 913"/>
                <a:gd name="T1" fmla="*/ 1362 h 1362"/>
                <a:gd name="T2" fmla="*/ 0 w 913"/>
                <a:gd name="T3" fmla="*/ 1322 h 1362"/>
                <a:gd name="T4" fmla="*/ 0 w 913"/>
                <a:gd name="T5" fmla="*/ 40 h 1362"/>
                <a:gd name="T6" fmla="*/ 232 w 913"/>
                <a:gd name="T7" fmla="*/ 0 h 1362"/>
                <a:gd name="T8" fmla="*/ 913 w 913"/>
                <a:gd name="T9" fmla="*/ 681 h 1362"/>
                <a:gd name="T10" fmla="*/ 232 w 913"/>
                <a:gd name="T11" fmla="*/ 1362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3" h="1362">
                  <a:moveTo>
                    <a:pt x="232" y="1362"/>
                  </a:moveTo>
                  <a:cubicBezTo>
                    <a:pt x="150" y="1362"/>
                    <a:pt x="72" y="1348"/>
                    <a:pt x="0" y="1322"/>
                  </a:cubicBezTo>
                  <a:lnTo>
                    <a:pt x="0" y="40"/>
                  </a:lnTo>
                  <a:cubicBezTo>
                    <a:pt x="72" y="14"/>
                    <a:pt x="150" y="0"/>
                    <a:pt x="232" y="0"/>
                  </a:cubicBezTo>
                  <a:cubicBezTo>
                    <a:pt x="608" y="0"/>
                    <a:pt x="913" y="305"/>
                    <a:pt x="913" y="681"/>
                  </a:cubicBezTo>
                  <a:cubicBezTo>
                    <a:pt x="913" y="1057"/>
                    <a:pt x="608" y="1362"/>
                    <a:pt x="232" y="1362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1014520" y="1783660"/>
              <a:ext cx="220934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1600" b="1" spc="-150" dirty="0" smtClean="0"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1600" b="1" spc="-15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49734" y="2325363"/>
              <a:ext cx="1296286" cy="1426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300"/>
                </a:lnSpc>
              </a:pPr>
              <a:r>
                <a:rPr lang="zh-CN" altLang="en-US" sz="10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just">
                <a:lnSpc>
                  <a:spcPts val="1300"/>
                </a:lnSpc>
              </a:pPr>
              <a:endParaRPr lang="en-US" altLang="zh-CN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just">
                <a:lnSpc>
                  <a:spcPts val="1300"/>
                </a:lnSpc>
              </a:pPr>
              <a:r>
                <a:rPr lang="en-US" altLang="zh-CN" sz="10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… …</a:t>
              </a:r>
              <a:endParaRPr lang="en-US" altLang="zh-CN" sz="10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64327" y="1750202"/>
              <a:ext cx="13373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标题关键字</a:t>
              </a:r>
              <a:endParaRPr lang="zh-CN" altLang="en-US" sz="1400" b="1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886235" y="1275606"/>
            <a:ext cx="1620180" cy="3192123"/>
            <a:chOff x="2886235" y="1275606"/>
            <a:chExt cx="1620180" cy="3192123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2886235" y="1275606"/>
              <a:ext cx="1620180" cy="3192123"/>
            </a:xfrm>
            <a:custGeom>
              <a:avLst/>
              <a:gdLst/>
              <a:ahLst/>
              <a:cxnLst/>
              <a:rect l="l" t="t" r="r" b="b"/>
              <a:pathLst>
                <a:path w="1620180" h="3192123">
                  <a:moveTo>
                    <a:pt x="175619" y="98"/>
                  </a:moveTo>
                  <a:cubicBezTo>
                    <a:pt x="189197" y="-316"/>
                    <a:pt x="203071" y="565"/>
                    <a:pt x="217047" y="2846"/>
                  </a:cubicBezTo>
                  <a:lnTo>
                    <a:pt x="1498868" y="213511"/>
                  </a:lnTo>
                  <a:cubicBezTo>
                    <a:pt x="1566467" y="224396"/>
                    <a:pt x="1620180" y="281064"/>
                    <a:pt x="1620180" y="346377"/>
                  </a:cubicBezTo>
                  <a:lnTo>
                    <a:pt x="1620180" y="792725"/>
                  </a:lnTo>
                  <a:lnTo>
                    <a:pt x="1620180" y="2187291"/>
                  </a:lnTo>
                  <a:lnTo>
                    <a:pt x="1620180" y="2633639"/>
                  </a:lnTo>
                  <a:cubicBezTo>
                    <a:pt x="1620180" y="2702473"/>
                    <a:pt x="1571582" y="2746975"/>
                    <a:pt x="1519330" y="2763944"/>
                  </a:cubicBezTo>
                  <a:lnTo>
                    <a:pt x="250299" y="3181111"/>
                  </a:lnTo>
                  <a:cubicBezTo>
                    <a:pt x="126428" y="3221771"/>
                    <a:pt x="0" y="3144613"/>
                    <a:pt x="0" y="3035439"/>
                  </a:cubicBezTo>
                  <a:lnTo>
                    <a:pt x="0" y="2589091"/>
                  </a:lnTo>
                  <a:lnTo>
                    <a:pt x="0" y="608633"/>
                  </a:lnTo>
                  <a:lnTo>
                    <a:pt x="0" y="162285"/>
                  </a:lnTo>
                  <a:cubicBezTo>
                    <a:pt x="0" y="69279"/>
                    <a:pt x="80571" y="2991"/>
                    <a:pt x="175619" y="98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5"/>
            <p:cNvSpPr>
              <a:spLocks/>
            </p:cNvSpPr>
            <p:nvPr/>
          </p:nvSpPr>
          <p:spPr bwMode="auto">
            <a:xfrm>
              <a:off x="2886235" y="1678373"/>
              <a:ext cx="333384" cy="457093"/>
            </a:xfrm>
            <a:custGeom>
              <a:avLst/>
              <a:gdLst>
                <a:gd name="T0" fmla="*/ 232 w 913"/>
                <a:gd name="T1" fmla="*/ 1362 h 1362"/>
                <a:gd name="T2" fmla="*/ 0 w 913"/>
                <a:gd name="T3" fmla="*/ 1322 h 1362"/>
                <a:gd name="T4" fmla="*/ 0 w 913"/>
                <a:gd name="T5" fmla="*/ 40 h 1362"/>
                <a:gd name="T6" fmla="*/ 232 w 913"/>
                <a:gd name="T7" fmla="*/ 0 h 1362"/>
                <a:gd name="T8" fmla="*/ 913 w 913"/>
                <a:gd name="T9" fmla="*/ 681 h 1362"/>
                <a:gd name="T10" fmla="*/ 232 w 913"/>
                <a:gd name="T11" fmla="*/ 1362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3" h="1362">
                  <a:moveTo>
                    <a:pt x="232" y="1362"/>
                  </a:moveTo>
                  <a:cubicBezTo>
                    <a:pt x="150" y="1362"/>
                    <a:pt x="72" y="1348"/>
                    <a:pt x="0" y="1322"/>
                  </a:cubicBezTo>
                  <a:lnTo>
                    <a:pt x="0" y="40"/>
                  </a:lnTo>
                  <a:cubicBezTo>
                    <a:pt x="72" y="14"/>
                    <a:pt x="150" y="0"/>
                    <a:pt x="232" y="0"/>
                  </a:cubicBezTo>
                  <a:cubicBezTo>
                    <a:pt x="608" y="0"/>
                    <a:pt x="913" y="305"/>
                    <a:pt x="913" y="681"/>
                  </a:cubicBezTo>
                  <a:cubicBezTo>
                    <a:pt x="913" y="1057"/>
                    <a:pt x="608" y="1362"/>
                    <a:pt x="232" y="136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919256" y="1783660"/>
              <a:ext cx="220934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1600" b="1" spc="-150" dirty="0" smtClean="0"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1600" b="1" spc="-15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63422" y="2325363"/>
              <a:ext cx="1296286" cy="1426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3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just">
                <a:lnSpc>
                  <a:spcPts val="1300"/>
                </a:lnSpc>
              </a:pPr>
              <a:endPara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just">
                <a:lnSpc>
                  <a:spcPts val="1300"/>
                </a:lnSpc>
              </a:pPr>
              <a:r>
                <a:rPr lang="en-US" altLang="zh-CN" sz="10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… </a:t>
              </a:r>
              <a:r>
                <a:rPr lang="en-US" altLang="zh-CN" sz="10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…</a:t>
              </a:r>
              <a:endParaRPr lang="en-US" altLang="zh-CN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69065" y="1750202"/>
              <a:ext cx="13373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标题关键字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790971" y="1275606"/>
            <a:ext cx="1620180" cy="3192123"/>
            <a:chOff x="4790971" y="1275606"/>
            <a:chExt cx="1620180" cy="3192123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4790971" y="1275606"/>
              <a:ext cx="1620180" cy="3192123"/>
            </a:xfrm>
            <a:custGeom>
              <a:avLst/>
              <a:gdLst/>
              <a:ahLst/>
              <a:cxnLst/>
              <a:rect l="l" t="t" r="r" b="b"/>
              <a:pathLst>
                <a:path w="1620180" h="3192123">
                  <a:moveTo>
                    <a:pt x="175619" y="98"/>
                  </a:moveTo>
                  <a:cubicBezTo>
                    <a:pt x="189197" y="-316"/>
                    <a:pt x="203071" y="565"/>
                    <a:pt x="217047" y="2846"/>
                  </a:cubicBezTo>
                  <a:lnTo>
                    <a:pt x="1498868" y="213511"/>
                  </a:lnTo>
                  <a:cubicBezTo>
                    <a:pt x="1566467" y="224396"/>
                    <a:pt x="1620180" y="281064"/>
                    <a:pt x="1620180" y="346377"/>
                  </a:cubicBezTo>
                  <a:lnTo>
                    <a:pt x="1620180" y="792725"/>
                  </a:lnTo>
                  <a:lnTo>
                    <a:pt x="1620180" y="2187291"/>
                  </a:lnTo>
                  <a:lnTo>
                    <a:pt x="1620180" y="2633639"/>
                  </a:lnTo>
                  <a:cubicBezTo>
                    <a:pt x="1620180" y="2702473"/>
                    <a:pt x="1571582" y="2746975"/>
                    <a:pt x="1519330" y="2763944"/>
                  </a:cubicBezTo>
                  <a:lnTo>
                    <a:pt x="250299" y="3181111"/>
                  </a:lnTo>
                  <a:cubicBezTo>
                    <a:pt x="126428" y="3221771"/>
                    <a:pt x="0" y="3144613"/>
                    <a:pt x="0" y="3035439"/>
                  </a:cubicBezTo>
                  <a:lnTo>
                    <a:pt x="0" y="2589091"/>
                  </a:lnTo>
                  <a:lnTo>
                    <a:pt x="0" y="608633"/>
                  </a:lnTo>
                  <a:lnTo>
                    <a:pt x="0" y="162285"/>
                  </a:lnTo>
                  <a:cubicBezTo>
                    <a:pt x="0" y="69279"/>
                    <a:pt x="80571" y="2991"/>
                    <a:pt x="175619" y="98"/>
                  </a:cubicBez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auto">
            <a:xfrm>
              <a:off x="4790971" y="1678373"/>
              <a:ext cx="333384" cy="457093"/>
            </a:xfrm>
            <a:custGeom>
              <a:avLst/>
              <a:gdLst>
                <a:gd name="T0" fmla="*/ 232 w 913"/>
                <a:gd name="T1" fmla="*/ 1362 h 1362"/>
                <a:gd name="T2" fmla="*/ 0 w 913"/>
                <a:gd name="T3" fmla="*/ 1322 h 1362"/>
                <a:gd name="T4" fmla="*/ 0 w 913"/>
                <a:gd name="T5" fmla="*/ 40 h 1362"/>
                <a:gd name="T6" fmla="*/ 232 w 913"/>
                <a:gd name="T7" fmla="*/ 0 h 1362"/>
                <a:gd name="T8" fmla="*/ 913 w 913"/>
                <a:gd name="T9" fmla="*/ 681 h 1362"/>
                <a:gd name="T10" fmla="*/ 232 w 913"/>
                <a:gd name="T11" fmla="*/ 1362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3" h="1362">
                  <a:moveTo>
                    <a:pt x="232" y="1362"/>
                  </a:moveTo>
                  <a:cubicBezTo>
                    <a:pt x="150" y="1362"/>
                    <a:pt x="72" y="1348"/>
                    <a:pt x="0" y="1322"/>
                  </a:cubicBezTo>
                  <a:lnTo>
                    <a:pt x="0" y="40"/>
                  </a:lnTo>
                  <a:cubicBezTo>
                    <a:pt x="72" y="14"/>
                    <a:pt x="150" y="0"/>
                    <a:pt x="232" y="0"/>
                  </a:cubicBezTo>
                  <a:cubicBezTo>
                    <a:pt x="608" y="0"/>
                    <a:pt x="913" y="305"/>
                    <a:pt x="913" y="681"/>
                  </a:cubicBezTo>
                  <a:cubicBezTo>
                    <a:pt x="913" y="1057"/>
                    <a:pt x="608" y="1362"/>
                    <a:pt x="232" y="1362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823992" y="1783660"/>
              <a:ext cx="220934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1600" b="1" spc="-150" dirty="0" smtClean="0"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1600" b="1" spc="-15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965975" y="2325363"/>
              <a:ext cx="1296286" cy="1426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300"/>
                </a:lnSpc>
              </a:pPr>
              <a:r>
                <a:rPr lang="zh-CN" altLang="en-US" sz="10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just">
                <a:lnSpc>
                  <a:spcPts val="1300"/>
                </a:lnSpc>
              </a:pPr>
              <a:endParaRPr lang="en-US" altLang="zh-CN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just">
                <a:lnSpc>
                  <a:spcPts val="1300"/>
                </a:lnSpc>
              </a:pPr>
              <a:r>
                <a:rPr lang="en-US" altLang="zh-CN" sz="10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… </a:t>
              </a:r>
              <a:r>
                <a:rPr lang="en-US" altLang="zh-CN" sz="10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…</a:t>
              </a:r>
              <a:endParaRPr lang="en-US" altLang="zh-CN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73801" y="1750202"/>
              <a:ext cx="13373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标题关键字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695708" y="1275606"/>
            <a:ext cx="1620180" cy="3192123"/>
            <a:chOff x="6695708" y="1275606"/>
            <a:chExt cx="1620180" cy="3192123"/>
          </a:xfrm>
        </p:grpSpPr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6695708" y="1275606"/>
              <a:ext cx="1620180" cy="3192123"/>
            </a:xfrm>
            <a:custGeom>
              <a:avLst/>
              <a:gdLst/>
              <a:ahLst/>
              <a:cxnLst/>
              <a:rect l="l" t="t" r="r" b="b"/>
              <a:pathLst>
                <a:path w="1620180" h="3192123">
                  <a:moveTo>
                    <a:pt x="175619" y="98"/>
                  </a:moveTo>
                  <a:cubicBezTo>
                    <a:pt x="189197" y="-316"/>
                    <a:pt x="203071" y="565"/>
                    <a:pt x="217047" y="2846"/>
                  </a:cubicBezTo>
                  <a:lnTo>
                    <a:pt x="1498868" y="213511"/>
                  </a:lnTo>
                  <a:cubicBezTo>
                    <a:pt x="1566467" y="224396"/>
                    <a:pt x="1620180" y="281064"/>
                    <a:pt x="1620180" y="346377"/>
                  </a:cubicBezTo>
                  <a:lnTo>
                    <a:pt x="1620180" y="792725"/>
                  </a:lnTo>
                  <a:lnTo>
                    <a:pt x="1620180" y="2187291"/>
                  </a:lnTo>
                  <a:lnTo>
                    <a:pt x="1620180" y="2633639"/>
                  </a:lnTo>
                  <a:cubicBezTo>
                    <a:pt x="1620180" y="2702473"/>
                    <a:pt x="1571582" y="2746975"/>
                    <a:pt x="1519330" y="2763944"/>
                  </a:cubicBezTo>
                  <a:lnTo>
                    <a:pt x="250299" y="3181111"/>
                  </a:lnTo>
                  <a:cubicBezTo>
                    <a:pt x="126428" y="3221771"/>
                    <a:pt x="0" y="3144613"/>
                    <a:pt x="0" y="3035439"/>
                  </a:cubicBezTo>
                  <a:lnTo>
                    <a:pt x="0" y="2589091"/>
                  </a:lnTo>
                  <a:lnTo>
                    <a:pt x="0" y="608633"/>
                  </a:lnTo>
                  <a:lnTo>
                    <a:pt x="0" y="162285"/>
                  </a:lnTo>
                  <a:cubicBezTo>
                    <a:pt x="0" y="69279"/>
                    <a:pt x="80571" y="2991"/>
                    <a:pt x="175619" y="98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5"/>
            <p:cNvSpPr>
              <a:spLocks/>
            </p:cNvSpPr>
            <p:nvPr/>
          </p:nvSpPr>
          <p:spPr bwMode="auto">
            <a:xfrm>
              <a:off x="6695708" y="1678373"/>
              <a:ext cx="333384" cy="457093"/>
            </a:xfrm>
            <a:custGeom>
              <a:avLst/>
              <a:gdLst>
                <a:gd name="T0" fmla="*/ 232 w 913"/>
                <a:gd name="T1" fmla="*/ 1362 h 1362"/>
                <a:gd name="T2" fmla="*/ 0 w 913"/>
                <a:gd name="T3" fmla="*/ 1322 h 1362"/>
                <a:gd name="T4" fmla="*/ 0 w 913"/>
                <a:gd name="T5" fmla="*/ 40 h 1362"/>
                <a:gd name="T6" fmla="*/ 232 w 913"/>
                <a:gd name="T7" fmla="*/ 0 h 1362"/>
                <a:gd name="T8" fmla="*/ 913 w 913"/>
                <a:gd name="T9" fmla="*/ 681 h 1362"/>
                <a:gd name="T10" fmla="*/ 232 w 913"/>
                <a:gd name="T11" fmla="*/ 1362 h 1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3" h="1362">
                  <a:moveTo>
                    <a:pt x="232" y="1362"/>
                  </a:moveTo>
                  <a:cubicBezTo>
                    <a:pt x="150" y="1362"/>
                    <a:pt x="72" y="1348"/>
                    <a:pt x="0" y="1322"/>
                  </a:cubicBezTo>
                  <a:lnTo>
                    <a:pt x="0" y="40"/>
                  </a:lnTo>
                  <a:cubicBezTo>
                    <a:pt x="72" y="14"/>
                    <a:pt x="150" y="0"/>
                    <a:pt x="232" y="0"/>
                  </a:cubicBezTo>
                  <a:cubicBezTo>
                    <a:pt x="608" y="0"/>
                    <a:pt x="913" y="305"/>
                    <a:pt x="913" y="681"/>
                  </a:cubicBezTo>
                  <a:cubicBezTo>
                    <a:pt x="913" y="1057"/>
                    <a:pt x="608" y="1362"/>
                    <a:pt x="232" y="1362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6728729" y="1783660"/>
              <a:ext cx="220934" cy="2462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altLang="zh-CN" sz="1600" b="1" spc="-150" dirty="0" smtClean="0"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sz="1600" b="1" spc="-15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86803" y="2325363"/>
              <a:ext cx="1296286" cy="1426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300"/>
                </a:lnSpc>
              </a:pPr>
              <a:r>
                <a:rPr lang="zh-CN" altLang="en-US" sz="10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 smtClean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just">
                <a:lnSpc>
                  <a:spcPts val="1300"/>
                </a:lnSpc>
              </a:pPr>
              <a:endParaRPr lang="en-US" altLang="zh-CN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just">
                <a:lnSpc>
                  <a:spcPts val="1300"/>
                </a:lnSpc>
              </a:pPr>
              <a:r>
                <a:rPr lang="en-US" altLang="zh-CN" sz="1000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… </a:t>
              </a:r>
              <a:r>
                <a:rPr lang="en-US" altLang="zh-CN" sz="1000" dirty="0" smtClean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…</a:t>
              </a:r>
              <a:endParaRPr lang="en-US" altLang="zh-CN" sz="1000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78538" y="1750202"/>
              <a:ext cx="13373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2"/>
                  </a:solidFill>
                  <a:latin typeface="微软雅黑" pitchFamily="34" charset="-122"/>
                  <a:ea typeface="微软雅黑" pitchFamily="34" charset="-122"/>
                </a:rPr>
                <a:t>标题关键字</a:t>
              </a:r>
            </a:p>
          </p:txBody>
        </p:sp>
      </p:grpSp>
      <p:sp>
        <p:nvSpPr>
          <p:cNvPr id="27" name="KSO_Shape"/>
          <p:cNvSpPr>
            <a:spLocks/>
          </p:cNvSpPr>
          <p:nvPr/>
        </p:nvSpPr>
        <p:spPr bwMode="auto">
          <a:xfrm>
            <a:off x="272950" y="138463"/>
            <a:ext cx="305693" cy="25983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2022605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产品开发计划</a:t>
            </a:r>
            <a:endParaRPr lang="zh-CN" altLang="en-US" dirty="0"/>
          </a:p>
        </p:txBody>
      </p:sp>
      <p:sp>
        <p:nvSpPr>
          <p:cNvPr id="25" name="椭圆 24"/>
          <p:cNvSpPr/>
          <p:nvPr/>
        </p:nvSpPr>
        <p:spPr>
          <a:xfrm>
            <a:off x="2123275" y="1107218"/>
            <a:ext cx="687266" cy="6872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子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产品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123275" y="3721284"/>
            <a:ext cx="687266" cy="6872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子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产品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3430308" y="2414251"/>
            <a:ext cx="687266" cy="68726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子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产品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816242" y="2414251"/>
            <a:ext cx="687266" cy="68726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子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产品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椭圆 38"/>
          <p:cNvSpPr/>
          <p:nvPr/>
        </p:nvSpPr>
        <p:spPr>
          <a:xfrm rot="2700000">
            <a:off x="3051286" y="1490039"/>
            <a:ext cx="687266" cy="68726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子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产品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 rot="2700000">
            <a:off x="1202862" y="3338463"/>
            <a:ext cx="687266" cy="68726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子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产品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椭圆 41"/>
          <p:cNvSpPr/>
          <p:nvPr/>
        </p:nvSpPr>
        <p:spPr>
          <a:xfrm rot="-2700000">
            <a:off x="3051286" y="3338463"/>
            <a:ext cx="687266" cy="68726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子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产品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 rot="-2700000">
            <a:off x="1202862" y="1490039"/>
            <a:ext cx="687266" cy="68726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子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产品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>
            <a:off x="2389564" y="1821314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flipV="1">
            <a:off x="2389564" y="3540150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5400000">
            <a:off x="3248982" y="26807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5400000" flipV="1">
            <a:off x="1530146" y="26807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/>
        </p:nvSpPr>
        <p:spPr>
          <a:xfrm rot="2700000">
            <a:off x="2997263" y="20730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 rot="2700000" flipV="1">
            <a:off x="1781863" y="32884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 rot="8100000">
            <a:off x="2997263" y="32884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53"/>
          <p:cNvSpPr/>
          <p:nvPr/>
        </p:nvSpPr>
        <p:spPr>
          <a:xfrm rot="8100000" flipV="1">
            <a:off x="1781863" y="2073032"/>
            <a:ext cx="154688" cy="1543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723826" y="2014802"/>
            <a:ext cx="1486164" cy="14861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2025556" y="2326997"/>
            <a:ext cx="882704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800" b="1" dirty="0" smtClean="0">
                <a:solidFill>
                  <a:schemeClr val="bg1"/>
                </a:solidFill>
              </a:rPr>
              <a:t>核心产品</a:t>
            </a:r>
            <a:endParaRPr lang="en-US" altLang="zh-CN" sz="2800" b="1" dirty="0">
              <a:solidFill>
                <a:schemeClr val="bg1"/>
              </a:solidFill>
            </a:endParaRPr>
          </a:p>
        </p:txBody>
      </p:sp>
      <p:sp>
        <p:nvSpPr>
          <p:cNvPr id="66" name="圆角矩形 65"/>
          <p:cNvSpPr/>
          <p:nvPr/>
        </p:nvSpPr>
        <p:spPr>
          <a:xfrm>
            <a:off x="4917105" y="1343473"/>
            <a:ext cx="3437649" cy="864096"/>
          </a:xfrm>
          <a:prstGeom prst="roundRect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圆角矩形 66"/>
          <p:cNvSpPr/>
          <p:nvPr/>
        </p:nvSpPr>
        <p:spPr>
          <a:xfrm>
            <a:off x="4917105" y="2387712"/>
            <a:ext cx="3437649" cy="864096"/>
          </a:xfrm>
          <a:prstGeom prst="roundRect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圆角矩形 67"/>
          <p:cNvSpPr/>
          <p:nvPr/>
        </p:nvSpPr>
        <p:spPr>
          <a:xfrm>
            <a:off x="4917105" y="3431952"/>
            <a:ext cx="3437649" cy="864096"/>
          </a:xfrm>
          <a:prstGeom prst="roundRect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9" name="组合 68"/>
          <p:cNvGrpSpPr/>
          <p:nvPr/>
        </p:nvGrpSpPr>
        <p:grpSpPr>
          <a:xfrm>
            <a:off x="4742695" y="1599998"/>
            <a:ext cx="351046" cy="351046"/>
            <a:chOff x="3683368" y="2342383"/>
            <a:chExt cx="351046" cy="351046"/>
          </a:xfrm>
        </p:grpSpPr>
        <p:sp>
          <p:nvSpPr>
            <p:cNvPr id="70" name="椭圆 69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786883" y="2348629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742695" y="2644237"/>
            <a:ext cx="351046" cy="351046"/>
            <a:chOff x="3683368" y="2342383"/>
            <a:chExt cx="351046" cy="351046"/>
          </a:xfrm>
        </p:grpSpPr>
        <p:sp>
          <p:nvSpPr>
            <p:cNvPr id="73" name="椭圆 72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786883" y="2348629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742695" y="3688477"/>
            <a:ext cx="351046" cy="351046"/>
            <a:chOff x="3683368" y="2342383"/>
            <a:chExt cx="351046" cy="351046"/>
          </a:xfrm>
        </p:grpSpPr>
        <p:sp>
          <p:nvSpPr>
            <p:cNvPr id="76" name="椭圆 75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786883" y="2348629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5207301" y="1525453"/>
            <a:ext cx="2941847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b="1" dirty="0" smtClean="0"/>
              <a:t>产品说明一</a:t>
            </a:r>
            <a:r>
              <a:rPr lang="en-US" altLang="zh-CN" dirty="0" smtClean="0"/>
              <a:t>……</a:t>
            </a:r>
            <a:r>
              <a:rPr lang="zh-CN" altLang="en-US" dirty="0" smtClean="0"/>
              <a:t>点击</a:t>
            </a:r>
            <a:r>
              <a:rPr lang="zh-CN" altLang="en-US" dirty="0"/>
              <a:t>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79" name="TextBox 78"/>
          <p:cNvSpPr txBox="1"/>
          <p:nvPr/>
        </p:nvSpPr>
        <p:spPr>
          <a:xfrm>
            <a:off x="5207301" y="2569692"/>
            <a:ext cx="2941847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b="1" dirty="0"/>
              <a:t>产品说明二</a:t>
            </a:r>
            <a:r>
              <a:rPr lang="en-US" altLang="zh-CN" dirty="0" smtClean="0"/>
              <a:t>……</a:t>
            </a:r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80" name="TextBox 79"/>
          <p:cNvSpPr txBox="1"/>
          <p:nvPr/>
        </p:nvSpPr>
        <p:spPr>
          <a:xfrm>
            <a:off x="5207301" y="3613932"/>
            <a:ext cx="2941847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b="1" dirty="0"/>
              <a:t>产品说明三</a:t>
            </a:r>
            <a:r>
              <a:rPr lang="en-US" altLang="zh-CN" dirty="0" smtClean="0"/>
              <a:t>……</a:t>
            </a:r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38" name="KSO_Shape"/>
          <p:cNvSpPr>
            <a:spLocks/>
          </p:cNvSpPr>
          <p:nvPr/>
        </p:nvSpPr>
        <p:spPr bwMode="auto">
          <a:xfrm>
            <a:off x="272950" y="138463"/>
            <a:ext cx="305693" cy="25983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6949871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.16605 L 4.72222E-6 1.48148E-6 " pathEditMode="relative" rAng="0" ptsTypes="AA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30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6631 0.11852 L -4.72222E-6 -3.95062E-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6" y="-5926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64" presetClass="path" presetSubtype="0" accel="50000" decel="5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9427 -0.00061 L 1.11111E-6 -3.82716E-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5" y="3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64" presetClass="path" presetSubtype="0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6631 -0.11882 L -4.72222E-6 -3.7037E-6 " pathEditMode="relative" rAng="0" ptsTypes="AA">
                                      <p:cBhvr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6" y="592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4" presetClass="path" presetSubtype="0" accel="50000" de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53 -0.16728 L 4.72222E-6 8.64198E-7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8364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64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6597 -0.11882 L -2.22222E-6 -3.7037E-6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9" y="592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09375 -0.0003 L 1.94444E-6 -3.82716E-6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.06615 0.1176 L -2.22222E-6 -3.95062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6" y="-58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25432 L -1.66667E-6 -1.48148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716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10086 0.17994 L -4.16667E-6 -4.19753E-6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5" y="-9012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64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14254 0.00031 L 2.77778E-6 -3.82716E-6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18" y="-31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64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10173 -0.17993 L -4.16667E-6 -3.45679E-6 " pathEditMode="relative" rAng="0" ptsTypes="AA">
                                      <p:cBhvr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7" y="8981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64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69 -0.25432 L -1.66667E-6 3.82716E-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12716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64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007 -0.17963 L -8.33333E-7 -3.45679E-6 " pathEditMode="relative" rAng="0" ptsTypes="AA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5" y="8981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64" presetClass="path" presetSubtype="0" accel="50000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14167 -0.0003 L 2.77778E-7 -3.82716E-6 " pathEditMode="relative" rAng="0" ptsTypes="AA">
                                      <p:cBhvr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3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64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.10017 0.17778 L -8.33333E-7 -4.19753E-6 " pathEditMode="relative" rAng="0" ptsTypes="AA">
                                      <p:cBhvr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17" y="-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300"/>
                            </p:stCondLst>
                            <p:childTnLst>
                              <p:par>
                                <p:cTn id="8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34" grpId="0" animBg="1"/>
      <p:bldP spid="34" grpId="1" animBg="1"/>
      <p:bldP spid="36" grpId="0" animBg="1"/>
      <p:bldP spid="36" grpId="1" animBg="1"/>
      <p:bldP spid="37" grpId="0" animBg="1"/>
      <p:bldP spid="37" grpId="1" animBg="1"/>
      <p:bldP spid="39" grpId="0" animBg="1"/>
      <p:bldP spid="39" grpId="1" animBg="1"/>
      <p:bldP spid="40" grpId="0" animBg="1"/>
      <p:bldP spid="40" grpId="1" animBg="1"/>
      <p:bldP spid="42" grpId="0" animBg="1"/>
      <p:bldP spid="42" grpId="1" animBg="1"/>
      <p:bldP spid="43" grpId="0" animBg="1"/>
      <p:bldP spid="43" grpId="1" animBg="1"/>
      <p:bldP spid="11" grpId="0" animBg="1"/>
      <p:bldP spid="11" grpId="1" animBg="1"/>
      <p:bldP spid="45" grpId="0" animBg="1"/>
      <p:bldP spid="45" grpId="1" animBg="1"/>
      <p:bldP spid="47" grpId="0" animBg="1"/>
      <p:bldP spid="47" grpId="1" animBg="1"/>
      <p:bldP spid="48" grpId="0" animBg="1"/>
      <p:bldP spid="48" grpId="1" animBg="1"/>
      <p:bldP spid="50" grpId="0" animBg="1"/>
      <p:bldP spid="50" grpId="1" animBg="1"/>
      <p:bldP spid="51" grpId="0" animBg="1"/>
      <p:bldP spid="51" grpId="1" animBg="1"/>
      <p:bldP spid="53" grpId="0" animBg="1"/>
      <p:bldP spid="53" grpId="1" animBg="1"/>
      <p:bldP spid="54" grpId="0" animBg="1"/>
      <p:bldP spid="54" grpId="1" animBg="1"/>
      <p:bldP spid="24" grpId="0" animBg="1"/>
      <p:bldP spid="33" grpId="0"/>
      <p:bldP spid="66" grpId="0" animBg="1"/>
      <p:bldP spid="67" grpId="0" animBg="1"/>
      <p:bldP spid="68" grpId="0" animBg="1"/>
      <p:bldP spid="78" grpId="0"/>
      <p:bldP spid="79" grpId="0"/>
      <p:bldP spid="8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27584" y="1176213"/>
            <a:ext cx="1296144" cy="338437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市场拓展计划</a:t>
            </a:r>
            <a:endParaRPr lang="zh-CN" altLang="en-US" dirty="0"/>
          </a:p>
        </p:txBody>
      </p:sp>
      <p:sp>
        <p:nvSpPr>
          <p:cNvPr id="11" name="五边形 10"/>
          <p:cNvSpPr/>
          <p:nvPr/>
        </p:nvSpPr>
        <p:spPr>
          <a:xfrm>
            <a:off x="1505020" y="1383617"/>
            <a:ext cx="2108226" cy="648072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五边形 31"/>
          <p:cNvSpPr/>
          <p:nvPr/>
        </p:nvSpPr>
        <p:spPr>
          <a:xfrm>
            <a:off x="1505020" y="2140537"/>
            <a:ext cx="2108226" cy="648072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五边形 36"/>
          <p:cNvSpPr/>
          <p:nvPr/>
        </p:nvSpPr>
        <p:spPr>
          <a:xfrm>
            <a:off x="1505020" y="2897457"/>
            <a:ext cx="2108226" cy="648072"/>
          </a:xfrm>
          <a:prstGeom prst="homeP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五边形 39"/>
          <p:cNvSpPr/>
          <p:nvPr/>
        </p:nvSpPr>
        <p:spPr>
          <a:xfrm>
            <a:off x="1505020" y="3654377"/>
            <a:ext cx="2108226" cy="648072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3363144" y="1383617"/>
            <a:ext cx="5062653" cy="648072"/>
            <a:chOff x="3363144" y="1383617"/>
            <a:chExt cx="5062653" cy="648072"/>
          </a:xfrm>
        </p:grpSpPr>
        <p:sp>
          <p:nvSpPr>
            <p:cNvPr id="45" name="矩形 17"/>
            <p:cNvSpPr/>
            <p:nvPr/>
          </p:nvSpPr>
          <p:spPr>
            <a:xfrm>
              <a:off x="3363144" y="138361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923928" y="1553765"/>
              <a:ext cx="4176464" cy="3847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/>
                <a:t>点击输入本栏的具体文字，简明扼要的说明分项内容，此为概念图解，请根据您的具体内容酌情修改</a:t>
              </a:r>
              <a:endParaRPr lang="en-US" altLang="zh-CN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865060" y="1553765"/>
            <a:ext cx="12300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dirty="0" smtClean="0"/>
              <a:t>本地市场</a:t>
            </a:r>
            <a:endParaRPr lang="zh-CN" alt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865060" y="2310684"/>
            <a:ext cx="12300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dirty="0"/>
              <a:t>周边</a:t>
            </a:r>
            <a:r>
              <a:rPr lang="zh-CN" altLang="en-US" dirty="0" smtClean="0"/>
              <a:t>市场</a:t>
            </a:r>
            <a:endParaRPr lang="zh-CN" alt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1865060" y="3067604"/>
            <a:ext cx="12300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dirty="0" smtClean="0"/>
              <a:t>细分市场</a:t>
            </a:r>
            <a:endParaRPr lang="zh-CN" alt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1865060" y="3824524"/>
            <a:ext cx="123009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dirty="0"/>
              <a:t>高端</a:t>
            </a:r>
            <a:r>
              <a:rPr lang="zh-CN" altLang="en-US" dirty="0" smtClean="0"/>
              <a:t>市场</a:t>
            </a:r>
            <a:endParaRPr lang="zh-CN" altLang="en-US" dirty="0"/>
          </a:p>
        </p:txBody>
      </p:sp>
      <p:grpSp>
        <p:nvGrpSpPr>
          <p:cNvPr id="55" name="组合 54"/>
          <p:cNvGrpSpPr/>
          <p:nvPr/>
        </p:nvGrpSpPr>
        <p:grpSpPr>
          <a:xfrm>
            <a:off x="3363144" y="2140537"/>
            <a:ext cx="5062653" cy="648072"/>
            <a:chOff x="3363144" y="2140537"/>
            <a:chExt cx="5062653" cy="648072"/>
          </a:xfrm>
        </p:grpSpPr>
        <p:sp>
          <p:nvSpPr>
            <p:cNvPr id="46" name="矩形 17"/>
            <p:cNvSpPr/>
            <p:nvPr/>
          </p:nvSpPr>
          <p:spPr>
            <a:xfrm>
              <a:off x="3363144" y="214053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923928" y="2285285"/>
              <a:ext cx="4176464" cy="3847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/>
                <a:t>点击输入本栏的具体文字，简明扼要的说明分项内容，此为概念图解，请根据您的具体内容酌情修改</a:t>
              </a:r>
              <a:endParaRPr lang="en-US" altLang="zh-CN" dirty="0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363144" y="2897457"/>
            <a:ext cx="5062653" cy="648072"/>
            <a:chOff x="3363144" y="2897457"/>
            <a:chExt cx="5062653" cy="648072"/>
          </a:xfrm>
        </p:grpSpPr>
        <p:sp>
          <p:nvSpPr>
            <p:cNvPr id="47" name="矩形 17"/>
            <p:cNvSpPr/>
            <p:nvPr/>
          </p:nvSpPr>
          <p:spPr>
            <a:xfrm>
              <a:off x="3363144" y="289745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923928" y="3016805"/>
              <a:ext cx="4176464" cy="3847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/>
                <a:t>点击输入本栏的具体文字，简明扼要的说明分项内容，此为概念图解，请根据您的具体内容酌情修改</a:t>
              </a:r>
              <a:endParaRPr lang="en-US" altLang="zh-CN" dirty="0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363144" y="3654377"/>
            <a:ext cx="5062653" cy="648072"/>
            <a:chOff x="3363144" y="3654377"/>
            <a:chExt cx="5062653" cy="648072"/>
          </a:xfrm>
        </p:grpSpPr>
        <p:sp>
          <p:nvSpPr>
            <p:cNvPr id="48" name="矩形 17"/>
            <p:cNvSpPr/>
            <p:nvPr/>
          </p:nvSpPr>
          <p:spPr>
            <a:xfrm>
              <a:off x="3363144" y="365437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923928" y="3786425"/>
              <a:ext cx="4176464" cy="3847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dirty="0"/>
                <a:t>点击输入本栏的具体文字，简明扼要的说明分项内容，此为概念图解，请根据您的具体内容酌情修改</a:t>
              </a:r>
              <a:endParaRPr lang="en-US" altLang="zh-CN" dirty="0"/>
            </a:p>
          </p:txBody>
        </p:sp>
      </p:grpSp>
      <p:sp>
        <p:nvSpPr>
          <p:cNvPr id="58" name="标题 1"/>
          <p:cNvSpPr txBox="1">
            <a:spLocks/>
          </p:cNvSpPr>
          <p:nvPr/>
        </p:nvSpPr>
        <p:spPr bwMode="auto">
          <a:xfrm>
            <a:off x="899592" y="2504803"/>
            <a:ext cx="504056" cy="785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r>
              <a:rPr lang="zh-CN" altLang="en-US" sz="2400" b="1" dirty="0" smtClean="0"/>
              <a:t>市场</a:t>
            </a:r>
            <a:endParaRPr lang="zh-CN" altLang="en-US" sz="2400" b="1" dirty="0"/>
          </a:p>
        </p:txBody>
      </p:sp>
      <p:sp>
        <p:nvSpPr>
          <p:cNvPr id="25" name="KSO_Shape"/>
          <p:cNvSpPr>
            <a:spLocks/>
          </p:cNvSpPr>
          <p:nvPr/>
        </p:nvSpPr>
        <p:spPr bwMode="auto">
          <a:xfrm>
            <a:off x="272950" y="138463"/>
            <a:ext cx="305693" cy="259839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3733922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32" grpId="0" animBg="1"/>
      <p:bldP spid="37" grpId="0" animBg="1"/>
      <p:bldP spid="40" grpId="0" animBg="1"/>
      <p:bldP spid="19" grpId="0"/>
      <p:bldP spid="42" grpId="0"/>
      <p:bldP spid="43" grpId="0"/>
      <p:bldP spid="44" grpId="0"/>
      <p:bldP spid="5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5"/>
          <p:cNvSpPr/>
          <p:nvPr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solidFill>
            <a:srgbClr val="1F4E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9"/>
          <p:cNvSpPr txBox="1"/>
          <p:nvPr/>
        </p:nvSpPr>
        <p:spPr>
          <a:xfrm>
            <a:off x="2851151" y="2944120"/>
            <a:ext cx="344170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财务与融资</a:t>
            </a:r>
            <a:endParaRPr lang="zh-CN" altLang="en-US" sz="36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3901440" y="1607124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文本框 9"/>
          <p:cNvSpPr txBox="1"/>
          <p:nvPr/>
        </p:nvSpPr>
        <p:spPr>
          <a:xfrm>
            <a:off x="4249247" y="372387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成本预算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文本框 9"/>
          <p:cNvSpPr txBox="1"/>
          <p:nvPr/>
        </p:nvSpPr>
        <p:spPr>
          <a:xfrm>
            <a:off x="4249246" y="3948143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资金缺口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文本框 9"/>
          <p:cNvSpPr txBox="1"/>
          <p:nvPr/>
        </p:nvSpPr>
        <p:spPr>
          <a:xfrm>
            <a:off x="4249247" y="417240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融资计划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9"/>
          <p:cNvSpPr txBox="1"/>
          <p:nvPr/>
        </p:nvSpPr>
        <p:spPr>
          <a:xfrm>
            <a:off x="4249246" y="439667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融资用途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KSO_Shape"/>
          <p:cNvSpPr>
            <a:spLocks/>
          </p:cNvSpPr>
          <p:nvPr/>
        </p:nvSpPr>
        <p:spPr bwMode="auto">
          <a:xfrm>
            <a:off x="4210182" y="1832534"/>
            <a:ext cx="723636" cy="694692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054174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 animBg="1"/>
      <p:bldP spid="4" grpId="0"/>
      <p:bldP spid="5" grpId="0"/>
      <p:bldP spid="6" grpId="0"/>
      <p:bldP spid="7" grpId="0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" y="0"/>
            <a:ext cx="9144000" cy="514350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</p:pic>
      <p:sp>
        <p:nvSpPr>
          <p:cNvPr id="6" name="矩形 5"/>
          <p:cNvSpPr/>
          <p:nvPr/>
        </p:nvSpPr>
        <p:spPr>
          <a:xfrm>
            <a:off x="784" y="2211710"/>
            <a:ext cx="9144000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solidFill>
            <a:srgbClr val="1F4E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9"/>
          <p:cNvSpPr txBox="1"/>
          <p:nvPr/>
        </p:nvSpPr>
        <p:spPr>
          <a:xfrm>
            <a:off x="3427068" y="2944120"/>
            <a:ext cx="2289865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我们是谁</a:t>
            </a:r>
            <a:endParaRPr lang="zh-CN" altLang="en-US" sz="36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5"/>
          <p:cNvSpPr>
            <a:spLocks/>
          </p:cNvSpPr>
          <p:nvPr/>
        </p:nvSpPr>
        <p:spPr bwMode="auto">
          <a:xfrm>
            <a:off x="3901440" y="1607124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KSO_Shape"/>
          <p:cNvSpPr>
            <a:spLocks/>
          </p:cNvSpPr>
          <p:nvPr/>
        </p:nvSpPr>
        <p:spPr bwMode="auto">
          <a:xfrm>
            <a:off x="4140337" y="1915302"/>
            <a:ext cx="863324" cy="592814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4184787" y="3761290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7"/>
          <p:cNvSpPr>
            <a:spLocks noChangeArrowheads="1"/>
          </p:cNvSpPr>
          <p:nvPr/>
        </p:nvSpPr>
        <p:spPr bwMode="auto">
          <a:xfrm>
            <a:off x="2491740" y="607789"/>
            <a:ext cx="41605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 smtClean="0">
                <a:solidFill>
                  <a:srgbClr val="1F4E78"/>
                </a:solidFill>
                <a:latin typeface="Swis721 Th BT" pitchFamily="34" charset="0"/>
                <a:ea typeface="微软雅黑" pitchFamily="34" charset="-122"/>
                <a:cs typeface="LilyUPC" pitchFamily="34" charset="-34"/>
                <a:sym typeface="微软雅黑" pitchFamily="34" charset="-122"/>
              </a:rPr>
              <a:t>THE BUSENESS PLAN</a:t>
            </a:r>
            <a:endParaRPr lang="zh-CN" altLang="en-US" sz="2000" dirty="0">
              <a:solidFill>
                <a:srgbClr val="1F4E78"/>
              </a:solidFill>
              <a:latin typeface="Swis721 Th BT" pitchFamily="34" charset="0"/>
              <a:ea typeface="微软雅黑" pitchFamily="34" charset="-122"/>
              <a:cs typeface="LilyUPC" pitchFamily="34" charset="-34"/>
              <a:sym typeface="微软雅黑" pitchFamily="34" charset="-122"/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4184786" y="3985555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团队介绍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4184787" y="4209820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核心成员介绍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文本框 9"/>
          <p:cNvSpPr txBox="1"/>
          <p:nvPr/>
        </p:nvSpPr>
        <p:spPr>
          <a:xfrm>
            <a:off x="4184786" y="4434086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组织结构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40337" y="123478"/>
            <a:ext cx="70051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24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0579628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5" grpId="0"/>
      <p:bldP spid="20" grpId="0"/>
      <p:bldP spid="22" grpId="0"/>
      <p:bldP spid="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单击此处添加标题文本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1512925" y="1542228"/>
            <a:ext cx="2027143" cy="2020491"/>
            <a:chOff x="1440917" y="1548121"/>
            <a:chExt cx="2027143" cy="2020491"/>
          </a:xfrm>
        </p:grpSpPr>
        <p:sp>
          <p:nvSpPr>
            <p:cNvPr id="24" name="Freeform 6"/>
            <p:cNvSpPr>
              <a:spLocks/>
            </p:cNvSpPr>
            <p:nvPr/>
          </p:nvSpPr>
          <p:spPr bwMode="auto">
            <a:xfrm rot="2700000">
              <a:off x="1444243" y="1544795"/>
              <a:ext cx="2020491" cy="2027143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889683" y="2173729"/>
              <a:ext cx="130428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管理成本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TextBox 9"/>
            <p:cNvSpPr txBox="1">
              <a:spLocks noChangeArrowheads="1"/>
            </p:cNvSpPr>
            <p:nvPr/>
          </p:nvSpPr>
          <p:spPr bwMode="auto">
            <a:xfrm>
              <a:off x="1970406" y="2491031"/>
              <a:ext cx="93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3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40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183676" y="2938934"/>
            <a:ext cx="1640481" cy="1635098"/>
            <a:chOff x="3111668" y="2944827"/>
            <a:chExt cx="1640481" cy="1635098"/>
          </a:xfrm>
        </p:grpSpPr>
        <p:sp>
          <p:nvSpPr>
            <p:cNvPr id="25" name="Freeform 7"/>
            <p:cNvSpPr>
              <a:spLocks/>
            </p:cNvSpPr>
            <p:nvPr/>
          </p:nvSpPr>
          <p:spPr bwMode="auto">
            <a:xfrm rot="2700000">
              <a:off x="3114360" y="2942135"/>
              <a:ext cx="1635098" cy="1640481"/>
            </a:xfrm>
            <a:custGeom>
              <a:avLst/>
              <a:gdLst>
                <a:gd name="T0" fmla="*/ 4570 w 5609"/>
                <a:gd name="T1" fmla="*/ 4570 h 5609"/>
                <a:gd name="T2" fmla="*/ 807 w 5609"/>
                <a:gd name="T3" fmla="*/ 4570 h 5609"/>
                <a:gd name="T4" fmla="*/ 30 w 5609"/>
                <a:gd name="T5" fmla="*/ 2575 h 5609"/>
                <a:gd name="T6" fmla="*/ 30 w 5609"/>
                <a:gd name="T7" fmla="*/ 30 h 5609"/>
                <a:gd name="T8" fmla="*/ 2574 w 5609"/>
                <a:gd name="T9" fmla="*/ 30 h 5609"/>
                <a:gd name="T10" fmla="*/ 4570 w 5609"/>
                <a:gd name="T11" fmla="*/ 807 h 5609"/>
                <a:gd name="T12" fmla="*/ 4570 w 5609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09" h="5609">
                  <a:moveTo>
                    <a:pt x="4570" y="4570"/>
                  </a:moveTo>
                  <a:cubicBezTo>
                    <a:pt x="3531" y="5609"/>
                    <a:pt x="1846" y="5609"/>
                    <a:pt x="807" y="4570"/>
                  </a:cubicBezTo>
                  <a:cubicBezTo>
                    <a:pt x="258" y="4022"/>
                    <a:pt x="0" y="3293"/>
                    <a:pt x="30" y="2575"/>
                  </a:cubicBezTo>
                  <a:lnTo>
                    <a:pt x="30" y="30"/>
                  </a:lnTo>
                  <a:lnTo>
                    <a:pt x="2574" y="30"/>
                  </a:lnTo>
                  <a:cubicBezTo>
                    <a:pt x="3293" y="0"/>
                    <a:pt x="4022" y="258"/>
                    <a:pt x="4570" y="807"/>
                  </a:cubicBezTo>
                  <a:cubicBezTo>
                    <a:pt x="5609" y="1846"/>
                    <a:pt x="5609" y="3531"/>
                    <a:pt x="4570" y="45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421327" y="3347926"/>
              <a:ext cx="1078663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营销成本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TextBox 9"/>
            <p:cNvSpPr txBox="1">
              <a:spLocks noChangeArrowheads="1"/>
            </p:cNvSpPr>
            <p:nvPr/>
          </p:nvSpPr>
          <p:spPr bwMode="auto">
            <a:xfrm>
              <a:off x="3466877" y="3620484"/>
              <a:ext cx="93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3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30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326373" y="1904483"/>
            <a:ext cx="1300156" cy="1295980"/>
            <a:chOff x="4254365" y="1910376"/>
            <a:chExt cx="1300156" cy="1295980"/>
          </a:xfrm>
        </p:grpSpPr>
        <p:sp>
          <p:nvSpPr>
            <p:cNvPr id="31" name="Freeform 5"/>
            <p:cNvSpPr>
              <a:spLocks/>
            </p:cNvSpPr>
            <p:nvPr/>
          </p:nvSpPr>
          <p:spPr bwMode="auto">
            <a:xfrm rot="2700000" flipH="1">
              <a:off x="4256453" y="1908288"/>
              <a:ext cx="1295980" cy="1300156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434737" y="2241239"/>
              <a:ext cx="90131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办公成本</a:t>
              </a:r>
              <a:endParaRPr lang="zh-CN" altLang="en-US" sz="1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TextBox 9"/>
            <p:cNvSpPr txBox="1">
              <a:spLocks noChangeArrowheads="1"/>
            </p:cNvSpPr>
            <p:nvPr/>
          </p:nvSpPr>
          <p:spPr bwMode="auto">
            <a:xfrm>
              <a:off x="4396940" y="2413757"/>
              <a:ext cx="9300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3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467269" y="1203598"/>
            <a:ext cx="1073298" cy="1069851"/>
            <a:chOff x="3395261" y="1209491"/>
            <a:chExt cx="1073298" cy="1069851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 rot="2700000">
              <a:off x="3396984" y="1207768"/>
              <a:ext cx="1069851" cy="1073298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582648" y="1516900"/>
              <a:ext cx="698523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其他</a:t>
              </a:r>
              <a:r>
                <a:rPr lang="zh-CN" altLang="en-US" sz="1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成本</a:t>
              </a:r>
              <a:endParaRPr lang="zh-CN" altLang="en-US" sz="1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TextBox 9"/>
            <p:cNvSpPr txBox="1">
              <a:spLocks noChangeArrowheads="1"/>
            </p:cNvSpPr>
            <p:nvPr/>
          </p:nvSpPr>
          <p:spPr bwMode="auto">
            <a:xfrm>
              <a:off x="3555043" y="1654258"/>
              <a:ext cx="75373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r>
                <a:rPr lang="en-US" altLang="zh-CN" sz="16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4761636" y="1355511"/>
            <a:ext cx="3338756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37" name="TextBox 36"/>
          <p:cNvSpPr txBox="1"/>
          <p:nvPr/>
        </p:nvSpPr>
        <p:spPr>
          <a:xfrm>
            <a:off x="5796136" y="2299530"/>
            <a:ext cx="2664296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38" name="TextBox 37"/>
          <p:cNvSpPr txBox="1"/>
          <p:nvPr/>
        </p:nvSpPr>
        <p:spPr>
          <a:xfrm>
            <a:off x="4976451" y="3598808"/>
            <a:ext cx="3123941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39" name="TextBox 38"/>
          <p:cNvSpPr txBox="1"/>
          <p:nvPr/>
        </p:nvSpPr>
        <p:spPr>
          <a:xfrm>
            <a:off x="767241" y="3598808"/>
            <a:ext cx="175925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点击输入本栏的具体文字，简明扼要的说明分项内容，此为概念图解，请根据您的具体内容酌情修改</a:t>
            </a:r>
            <a:endParaRPr lang="en-US" altLang="zh-CN" dirty="0"/>
          </a:p>
        </p:txBody>
      </p:sp>
      <p:sp>
        <p:nvSpPr>
          <p:cNvPr id="45" name="KSO_Shape"/>
          <p:cNvSpPr>
            <a:spLocks/>
          </p:cNvSpPr>
          <p:nvPr/>
        </p:nvSpPr>
        <p:spPr bwMode="auto">
          <a:xfrm>
            <a:off x="269901" y="127407"/>
            <a:ext cx="280168" cy="268962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8512263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单击此处添加标题文本</a:t>
            </a:r>
          </a:p>
        </p:txBody>
      </p:sp>
      <p:sp>
        <p:nvSpPr>
          <p:cNvPr id="4" name="矩形 3"/>
          <p:cNvSpPr/>
          <p:nvPr/>
        </p:nvSpPr>
        <p:spPr>
          <a:xfrm>
            <a:off x="2637218" y="1419622"/>
            <a:ext cx="2610246" cy="2163516"/>
          </a:xfrm>
          <a:custGeom>
            <a:avLst/>
            <a:gdLst/>
            <a:ahLst/>
            <a:cxnLst/>
            <a:rect l="l" t="t" r="r" b="b"/>
            <a:pathLst>
              <a:path w="2316425" h="1919981">
                <a:moveTo>
                  <a:pt x="961654" y="1"/>
                </a:moveTo>
                <a:cubicBezTo>
                  <a:pt x="1241767" y="-484"/>
                  <a:pt x="1493101" y="118983"/>
                  <a:pt x="1668542" y="309758"/>
                </a:cubicBezTo>
                <a:lnTo>
                  <a:pt x="2316425" y="957641"/>
                </a:lnTo>
                <a:lnTo>
                  <a:pt x="1666038" y="1608027"/>
                </a:lnTo>
                <a:cubicBezTo>
                  <a:pt x="1490444" y="1799411"/>
                  <a:pt x="1238185" y="1919750"/>
                  <a:pt x="958327" y="1919980"/>
                </a:cubicBezTo>
                <a:cubicBezTo>
                  <a:pt x="428203" y="1920898"/>
                  <a:pt x="-918" y="1491778"/>
                  <a:pt x="1" y="961654"/>
                </a:cubicBezTo>
                <a:cubicBezTo>
                  <a:pt x="919" y="431529"/>
                  <a:pt x="431529" y="920"/>
                  <a:pt x="96165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642143" y="2454532"/>
            <a:ext cx="1994446" cy="1653106"/>
          </a:xfrm>
          <a:custGeom>
            <a:avLst/>
            <a:gdLst/>
            <a:ahLst/>
            <a:cxnLst/>
            <a:rect l="l" t="t" r="r" b="b"/>
            <a:pathLst>
              <a:path w="2316425" h="1919981">
                <a:moveTo>
                  <a:pt x="1358098" y="1"/>
                </a:moveTo>
                <a:cubicBezTo>
                  <a:pt x="1888222" y="-917"/>
                  <a:pt x="2317343" y="428203"/>
                  <a:pt x="2316424" y="958327"/>
                </a:cubicBezTo>
                <a:cubicBezTo>
                  <a:pt x="2315506" y="1488452"/>
                  <a:pt x="1884896" y="1919061"/>
                  <a:pt x="1354771" y="1919980"/>
                </a:cubicBezTo>
                <a:cubicBezTo>
                  <a:pt x="1074658" y="1920465"/>
                  <a:pt x="823324" y="1800998"/>
                  <a:pt x="647883" y="1610223"/>
                </a:cubicBezTo>
                <a:lnTo>
                  <a:pt x="0" y="962340"/>
                </a:lnTo>
                <a:lnTo>
                  <a:pt x="650387" y="311954"/>
                </a:lnTo>
                <a:cubicBezTo>
                  <a:pt x="825981" y="120570"/>
                  <a:pt x="1078240" y="231"/>
                  <a:pt x="1358098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911921" y="1947133"/>
            <a:ext cx="144016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/>
              <a:t>点击输入简要文字内容，文字内容需概括精炼，不用多余的文字修饰，言简意赅的说明分项内容</a:t>
            </a:r>
            <a:r>
              <a:rPr lang="zh-CN" altLang="en-US" sz="1200" dirty="0" smtClean="0"/>
              <a:t>。</a:t>
            </a:r>
            <a:endParaRPr lang="en-US" altLang="zh-CN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888585" y="2861888"/>
            <a:ext cx="142954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/>
              <a:t>点击输入简要文字内容，文字内容需概括精炼，不用多余的文字</a:t>
            </a:r>
            <a:r>
              <a:rPr lang="zh-CN" altLang="en-US" sz="1200" dirty="0" smtClean="0"/>
              <a:t>修饰。</a:t>
            </a:r>
            <a:endParaRPr lang="en-US" altLang="zh-CN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3297619" y="1871107"/>
            <a:ext cx="91723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800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00153" y="2435344"/>
            <a:ext cx="1641990" cy="5250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修饰</a:t>
            </a:r>
            <a:r>
              <a:rPr lang="en-US" altLang="zh-CN" sz="1000" dirty="0" smtClean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……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98950" y="2808992"/>
            <a:ext cx="76976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400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43769" y="3219760"/>
            <a:ext cx="121276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dirty="0"/>
              <a:t>点击输入简要文字内容，文字内容需概括精炼</a:t>
            </a:r>
            <a:r>
              <a:rPr lang="en-US" altLang="zh-CN" dirty="0"/>
              <a:t>……</a:t>
            </a:r>
          </a:p>
        </p:txBody>
      </p:sp>
      <p:sp>
        <p:nvSpPr>
          <p:cNvPr id="23" name="椭圆 22"/>
          <p:cNvSpPr/>
          <p:nvPr/>
        </p:nvSpPr>
        <p:spPr>
          <a:xfrm>
            <a:off x="2721555" y="1500828"/>
            <a:ext cx="576064" cy="576064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所需资金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6203166" y="2487672"/>
            <a:ext cx="465334" cy="465334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已有资金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KSO_Shape"/>
          <p:cNvSpPr>
            <a:spLocks/>
          </p:cNvSpPr>
          <p:nvPr/>
        </p:nvSpPr>
        <p:spPr bwMode="auto">
          <a:xfrm>
            <a:off x="269901" y="127407"/>
            <a:ext cx="280168" cy="268962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1046278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6" grpId="0"/>
      <p:bldP spid="17" grpId="0"/>
      <p:bldP spid="19" grpId="0"/>
      <p:bldP spid="20" grpId="0"/>
      <p:bldP spid="21" grpId="0"/>
      <p:bldP spid="22" grpId="0"/>
      <p:bldP spid="23" grpId="0" animBg="1"/>
      <p:bldP spid="2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单击此处添加标题文本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22579" y="1487370"/>
            <a:ext cx="3017306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22579" y="2701064"/>
            <a:ext cx="3017306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22579" y="3913906"/>
            <a:ext cx="3017306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2571924" y="3362531"/>
            <a:ext cx="1168400" cy="1173163"/>
          </a:xfrm>
          <a:custGeom>
            <a:avLst/>
            <a:gdLst>
              <a:gd name="T0" fmla="*/ 3898 w 3898"/>
              <a:gd name="T1" fmla="*/ 944 h 3904"/>
              <a:gd name="T2" fmla="*/ 934 w 3898"/>
              <a:gd name="T3" fmla="*/ 3904 h 3904"/>
              <a:gd name="T4" fmla="*/ 0 w 3898"/>
              <a:gd name="T5" fmla="*/ 1642 h 3904"/>
              <a:gd name="T6" fmla="*/ 1624 w 3898"/>
              <a:gd name="T7" fmla="*/ 0 h 3904"/>
              <a:gd name="T8" fmla="*/ 3898 w 3898"/>
              <a:gd name="T9" fmla="*/ 944 h 3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8" h="3904">
                <a:moveTo>
                  <a:pt x="3898" y="944"/>
                </a:moveTo>
                <a:cubicBezTo>
                  <a:pt x="3316" y="2213"/>
                  <a:pt x="2294" y="3284"/>
                  <a:pt x="934" y="3904"/>
                </a:cubicBezTo>
                <a:lnTo>
                  <a:pt x="0" y="1642"/>
                </a:lnTo>
                <a:cubicBezTo>
                  <a:pt x="734" y="1284"/>
                  <a:pt x="1292" y="696"/>
                  <a:pt x="1624" y="0"/>
                </a:cubicBezTo>
                <a:lnTo>
                  <a:pt x="3898" y="944"/>
                </a:lnTo>
                <a:close/>
              </a:path>
            </a:pathLst>
          </a:custGeom>
          <a:solidFill>
            <a:schemeClr val="accent3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6"/>
          <p:cNvSpPr>
            <a:spLocks/>
          </p:cNvSpPr>
          <p:nvPr/>
        </p:nvSpPr>
        <p:spPr bwMode="auto">
          <a:xfrm>
            <a:off x="3105324" y="2265569"/>
            <a:ext cx="844550" cy="1258888"/>
          </a:xfrm>
          <a:custGeom>
            <a:avLst/>
            <a:gdLst>
              <a:gd name="T0" fmla="*/ 2294 w 2814"/>
              <a:gd name="T1" fmla="*/ 0 h 4189"/>
              <a:gd name="T2" fmla="*/ 2290 w 2814"/>
              <a:gd name="T3" fmla="*/ 4189 h 4189"/>
              <a:gd name="T4" fmla="*/ 12 w 2814"/>
              <a:gd name="T5" fmla="*/ 3244 h 4189"/>
              <a:gd name="T6" fmla="*/ 0 w 2814"/>
              <a:gd name="T7" fmla="*/ 948 h 4189"/>
              <a:gd name="T8" fmla="*/ 2294 w 2814"/>
              <a:gd name="T9" fmla="*/ 0 h 4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4" h="4189">
                <a:moveTo>
                  <a:pt x="2294" y="0"/>
                </a:moveTo>
                <a:cubicBezTo>
                  <a:pt x="2814" y="1401"/>
                  <a:pt x="2778" y="2881"/>
                  <a:pt x="2290" y="4189"/>
                </a:cubicBezTo>
                <a:lnTo>
                  <a:pt x="12" y="3244"/>
                </a:lnTo>
                <a:cubicBezTo>
                  <a:pt x="253" y="2522"/>
                  <a:pt x="265" y="1717"/>
                  <a:pt x="0" y="948"/>
                </a:cubicBezTo>
                <a:lnTo>
                  <a:pt x="2294" y="0"/>
                </a:lnTo>
                <a:close/>
              </a:path>
            </a:pathLst>
          </a:custGeom>
          <a:solidFill>
            <a:schemeClr val="accent6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2571924" y="1251156"/>
            <a:ext cx="1169988" cy="1176338"/>
          </a:xfrm>
          <a:custGeom>
            <a:avLst/>
            <a:gdLst>
              <a:gd name="T0" fmla="*/ 946 w 3906"/>
              <a:gd name="T1" fmla="*/ 0 h 3912"/>
              <a:gd name="T2" fmla="*/ 3906 w 3906"/>
              <a:gd name="T3" fmla="*/ 2964 h 3912"/>
              <a:gd name="T4" fmla="*/ 1613 w 3906"/>
              <a:gd name="T5" fmla="*/ 3912 h 3912"/>
              <a:gd name="T6" fmla="*/ 0 w 3906"/>
              <a:gd name="T7" fmla="*/ 2278 h 3912"/>
              <a:gd name="T8" fmla="*/ 946 w 3906"/>
              <a:gd name="T9" fmla="*/ 0 h 3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06" h="3912">
                <a:moveTo>
                  <a:pt x="946" y="0"/>
                </a:moveTo>
                <a:cubicBezTo>
                  <a:pt x="2215" y="582"/>
                  <a:pt x="3286" y="1605"/>
                  <a:pt x="3906" y="2964"/>
                </a:cubicBezTo>
                <a:lnTo>
                  <a:pt x="1613" y="3912"/>
                </a:lnTo>
                <a:cubicBezTo>
                  <a:pt x="1257" y="3181"/>
                  <a:pt x="681" y="2620"/>
                  <a:pt x="0" y="2278"/>
                </a:cubicBezTo>
                <a:lnTo>
                  <a:pt x="946" y="0"/>
                </a:lnTo>
                <a:close/>
              </a:path>
            </a:pathLst>
          </a:custGeom>
          <a:solidFill>
            <a:schemeClr val="accent2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Oval 8"/>
          <p:cNvSpPr>
            <a:spLocks noChangeArrowheads="1"/>
          </p:cNvSpPr>
          <p:nvPr/>
        </p:nvSpPr>
        <p:spPr bwMode="auto">
          <a:xfrm>
            <a:off x="1187624" y="1975056"/>
            <a:ext cx="1831975" cy="1836738"/>
          </a:xfrm>
          <a:prstGeom prst="ellipse">
            <a:avLst/>
          </a:prstGeom>
          <a:solidFill>
            <a:schemeClr val="accent1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3410411" y="1679731"/>
            <a:ext cx="139506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3885121" y="2895013"/>
            <a:ext cx="92035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3423726" y="4106267"/>
            <a:ext cx="1381749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508010" y="2685675"/>
            <a:ext cx="121058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融资计划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04429" y="1651036"/>
            <a:ext cx="584995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35101" y="2664794"/>
            <a:ext cx="584995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04429" y="3667684"/>
            <a:ext cx="584995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KSO_Shape"/>
          <p:cNvSpPr>
            <a:spLocks/>
          </p:cNvSpPr>
          <p:nvPr/>
        </p:nvSpPr>
        <p:spPr bwMode="auto">
          <a:xfrm>
            <a:off x="269901" y="127407"/>
            <a:ext cx="280168" cy="268962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772611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6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1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6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1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7" grpId="0" animBg="1"/>
      <p:bldP spid="18" grpId="0" animBg="1"/>
      <p:bldP spid="19" grpId="0" animBg="1"/>
      <p:bldP spid="21" grpId="0" animBg="1"/>
      <p:bldP spid="38" grpId="0"/>
      <p:bldP spid="39" grpId="0"/>
      <p:bldP spid="40" grpId="0"/>
      <p:bldP spid="4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3482354" y="987574"/>
            <a:ext cx="2201679" cy="3616312"/>
          </a:xfrm>
          <a:prstGeom prst="roundRect">
            <a:avLst>
              <a:gd name="adj" fmla="val 888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右箭头 2"/>
          <p:cNvSpPr/>
          <p:nvPr/>
        </p:nvSpPr>
        <p:spPr>
          <a:xfrm>
            <a:off x="5570586" y="118178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融资用途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55060" y="136209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用途六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5570586" y="1858060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右箭头 13"/>
          <p:cNvSpPr/>
          <p:nvPr/>
        </p:nvSpPr>
        <p:spPr>
          <a:xfrm>
            <a:off x="5570586" y="253433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右箭头 15"/>
          <p:cNvSpPr/>
          <p:nvPr/>
        </p:nvSpPr>
        <p:spPr>
          <a:xfrm>
            <a:off x="5570586" y="3210610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右箭头 17"/>
          <p:cNvSpPr/>
          <p:nvPr/>
        </p:nvSpPr>
        <p:spPr>
          <a:xfrm>
            <a:off x="5570586" y="388688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6650707" y="137363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58785" y="1547562"/>
            <a:ext cx="125176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资金主要用途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9988" y="2746018"/>
            <a:ext cx="110179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资金的主要用途是用作营销推广和产品开发，具体十大用途：</a:t>
            </a:r>
            <a:endParaRPr lang="en-US" altLang="zh-CN" sz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55060" y="2038370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用途七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55060" y="271464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用途八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55060" y="3390920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用途九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55060" y="406719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用途十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右箭头 26"/>
          <p:cNvSpPr/>
          <p:nvPr/>
        </p:nvSpPr>
        <p:spPr>
          <a:xfrm flipH="1">
            <a:off x="2596556" y="118178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 flipH="1">
            <a:off x="2817554" y="136209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用途一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右箭头 28"/>
          <p:cNvSpPr/>
          <p:nvPr/>
        </p:nvSpPr>
        <p:spPr>
          <a:xfrm flipH="1">
            <a:off x="2596556" y="1858060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右箭头 29"/>
          <p:cNvSpPr/>
          <p:nvPr/>
        </p:nvSpPr>
        <p:spPr>
          <a:xfrm flipH="1">
            <a:off x="2596556" y="253433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右箭头 30"/>
          <p:cNvSpPr/>
          <p:nvPr/>
        </p:nvSpPr>
        <p:spPr>
          <a:xfrm flipH="1">
            <a:off x="2596556" y="3210610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右箭头 31"/>
          <p:cNvSpPr/>
          <p:nvPr/>
        </p:nvSpPr>
        <p:spPr>
          <a:xfrm flipH="1">
            <a:off x="2596556" y="3886885"/>
            <a:ext cx="1008112" cy="576064"/>
          </a:xfrm>
          <a:prstGeom prst="rightArrow">
            <a:avLst>
              <a:gd name="adj1" fmla="val 72792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32"/>
          <p:cNvSpPr txBox="1"/>
          <p:nvPr/>
        </p:nvSpPr>
        <p:spPr>
          <a:xfrm flipH="1">
            <a:off x="2817554" y="2038370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用途二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 flipH="1">
            <a:off x="2817554" y="271464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用途三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2817554" y="3390920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用途四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 flipH="1">
            <a:off x="2817554" y="4067195"/>
            <a:ext cx="7082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用途五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50707" y="2049912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50707" y="272618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650707" y="3402462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50707" y="407873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90067" y="137363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90067" y="2049912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90067" y="272618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90067" y="3402462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90067" y="4078737"/>
            <a:ext cx="1656184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ts val="15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KSO_Shape"/>
          <p:cNvSpPr>
            <a:spLocks/>
          </p:cNvSpPr>
          <p:nvPr/>
        </p:nvSpPr>
        <p:spPr bwMode="auto">
          <a:xfrm>
            <a:off x="269901" y="127407"/>
            <a:ext cx="280168" cy="268962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7142589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3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 animBg="1"/>
      <p:bldP spid="5" grpId="0"/>
      <p:bldP spid="12" grpId="0" animBg="1"/>
      <p:bldP spid="14" grpId="0" animBg="1"/>
      <p:bldP spid="16" grpId="0" animBg="1"/>
      <p:bldP spid="18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 animBg="1"/>
      <p:bldP spid="28" grpId="0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08520" y="3300784"/>
            <a:ext cx="9252520" cy="1842716"/>
          </a:xfrm>
          <a:prstGeom prst="rect">
            <a:avLst/>
          </a:prstGeom>
          <a:solidFill>
            <a:srgbClr val="1F4E7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82008"/>
            <a:ext cx="9144000" cy="1636776"/>
          </a:xfrm>
          <a:prstGeom prst="rect">
            <a:avLst/>
          </a:prstGeom>
        </p:spPr>
      </p:pic>
      <p:sp>
        <p:nvSpPr>
          <p:cNvPr id="13" name="TextBox 7"/>
          <p:cNvSpPr>
            <a:spLocks noChangeArrowheads="1"/>
          </p:cNvSpPr>
          <p:nvPr/>
        </p:nvSpPr>
        <p:spPr bwMode="auto">
          <a:xfrm>
            <a:off x="2087724" y="3478453"/>
            <a:ext cx="4968552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5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演示完毕 感谢聆听</a:t>
            </a:r>
            <a:endParaRPr lang="zh-CN" altLang="en-US" sz="45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" name="TextBox 7"/>
          <p:cNvSpPr>
            <a:spLocks noChangeArrowheads="1"/>
          </p:cNvSpPr>
          <p:nvPr/>
        </p:nvSpPr>
        <p:spPr bwMode="auto">
          <a:xfrm>
            <a:off x="2087724" y="1419622"/>
            <a:ext cx="4968552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 smtClean="0">
                <a:solidFill>
                  <a:srgbClr val="1F4E78"/>
                </a:solidFill>
                <a:latin typeface="Swis721 Th BT" pitchFamily="34" charset="0"/>
                <a:ea typeface="微软雅黑" pitchFamily="34" charset="-122"/>
                <a:cs typeface="LilyUPC" pitchFamily="34" charset="-34"/>
                <a:sym typeface="微软雅黑" pitchFamily="34" charset="-122"/>
              </a:rPr>
              <a:t>THE BUSENESS PLAN</a:t>
            </a:r>
            <a:endParaRPr lang="zh-CN" altLang="en-US" sz="4000" dirty="0">
              <a:solidFill>
                <a:srgbClr val="1F4E78"/>
              </a:solidFill>
              <a:latin typeface="Swis721 Th BT" pitchFamily="34" charset="0"/>
              <a:ea typeface="微软雅黑" pitchFamily="34" charset="-122"/>
              <a:cs typeface="LilyUPC" pitchFamily="34" charset="-34"/>
              <a:sym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0" y="3300784"/>
            <a:ext cx="9144000" cy="3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0" y="3300784"/>
            <a:ext cx="3819668" cy="3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3699641" y="195486"/>
            <a:ext cx="343825" cy="309997"/>
            <a:chOff x="4634991" y="2138335"/>
            <a:chExt cx="428348" cy="38620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058880" y="195486"/>
            <a:ext cx="343825" cy="309997"/>
            <a:chOff x="5076056" y="2138335"/>
            <a:chExt cx="428348" cy="386204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5076056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KSO_Shape"/>
            <p:cNvSpPr>
              <a:spLocks/>
            </p:cNvSpPr>
            <p:nvPr/>
          </p:nvSpPr>
          <p:spPr bwMode="auto">
            <a:xfrm>
              <a:off x="5175472" y="2244479"/>
              <a:ext cx="229514" cy="195468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418119" y="195486"/>
            <a:ext cx="343825" cy="309997"/>
            <a:chOff x="5557128" y="2138335"/>
            <a:chExt cx="428348" cy="386204"/>
          </a:xfrm>
        </p:grpSpPr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5557128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KSO_Shape"/>
            <p:cNvSpPr>
              <a:spLocks/>
            </p:cNvSpPr>
            <p:nvPr/>
          </p:nvSpPr>
          <p:spPr bwMode="auto">
            <a:xfrm>
              <a:off x="5652120" y="2208685"/>
              <a:ext cx="238362" cy="235978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777358" y="195486"/>
            <a:ext cx="343825" cy="309997"/>
            <a:chOff x="6068610" y="2138335"/>
            <a:chExt cx="428348" cy="386204"/>
          </a:xfrm>
        </p:grpSpPr>
        <p:sp>
          <p:nvSpPr>
            <p:cNvPr id="29" name="Freeform 5"/>
            <p:cNvSpPr>
              <a:spLocks/>
            </p:cNvSpPr>
            <p:nvPr/>
          </p:nvSpPr>
          <p:spPr bwMode="auto">
            <a:xfrm>
              <a:off x="6068610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KSO_Shape"/>
            <p:cNvSpPr>
              <a:spLocks/>
            </p:cNvSpPr>
            <p:nvPr/>
          </p:nvSpPr>
          <p:spPr bwMode="auto">
            <a:xfrm>
              <a:off x="6173883" y="2215236"/>
              <a:ext cx="232088" cy="197274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136596" y="195486"/>
            <a:ext cx="343825" cy="309997"/>
            <a:chOff x="6623914" y="2138335"/>
            <a:chExt cx="428348" cy="386204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6623914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KSO_Shape"/>
            <p:cNvSpPr>
              <a:spLocks/>
            </p:cNvSpPr>
            <p:nvPr/>
          </p:nvSpPr>
          <p:spPr bwMode="auto">
            <a:xfrm>
              <a:off x="6715817" y="2193847"/>
              <a:ext cx="230254" cy="221044"/>
            </a:xfrm>
            <a:custGeom>
              <a:avLst/>
              <a:gdLst>
                <a:gd name="T0" fmla="*/ 1618108 w 3816350"/>
                <a:gd name="T1" fmla="*/ 3491708 h 3665538"/>
                <a:gd name="T2" fmla="*/ 3711914 w 3816350"/>
                <a:gd name="T3" fmla="*/ 3515947 h 3665538"/>
                <a:gd name="T4" fmla="*/ 1938033 w 3816350"/>
                <a:gd name="T5" fmla="*/ 3320852 h 3665538"/>
                <a:gd name="T6" fmla="*/ 2466975 w 3816350"/>
                <a:gd name="T7" fmla="*/ 3464378 h 3665538"/>
                <a:gd name="T8" fmla="*/ 1420823 w 3816350"/>
                <a:gd name="T9" fmla="*/ 3514907 h 3665538"/>
                <a:gd name="T10" fmla="*/ 1072366 w 3816350"/>
                <a:gd name="T11" fmla="*/ 3448171 h 3665538"/>
                <a:gd name="T12" fmla="*/ 350995 w 3816350"/>
                <a:gd name="T13" fmla="*/ 3613421 h 3665538"/>
                <a:gd name="T14" fmla="*/ 2826009 w 3816350"/>
                <a:gd name="T15" fmla="*/ 3416327 h 3665538"/>
                <a:gd name="T16" fmla="*/ 3710327 w 3816350"/>
                <a:gd name="T17" fmla="*/ 3553504 h 3665538"/>
                <a:gd name="T18" fmla="*/ 1625482 w 3816350"/>
                <a:gd name="T19" fmla="*/ 3379536 h 3665538"/>
                <a:gd name="T20" fmla="*/ 2426374 w 3816350"/>
                <a:gd name="T21" fmla="*/ 3213000 h 3665538"/>
                <a:gd name="T22" fmla="*/ 771525 w 3816350"/>
                <a:gd name="T23" fmla="*/ 3205163 h 3665538"/>
                <a:gd name="T24" fmla="*/ 1067953 w 3816350"/>
                <a:gd name="T25" fmla="*/ 3277053 h 3665538"/>
                <a:gd name="T26" fmla="*/ 784892 w 3816350"/>
                <a:gd name="T27" fmla="*/ 3451540 h 3665538"/>
                <a:gd name="T28" fmla="*/ 2490788 w 3816350"/>
                <a:gd name="T29" fmla="*/ 3116568 h 3665538"/>
                <a:gd name="T30" fmla="*/ 1449375 w 3816350"/>
                <a:gd name="T31" fmla="*/ 3307847 h 3665538"/>
                <a:gd name="T32" fmla="*/ 2434307 w 3816350"/>
                <a:gd name="T33" fmla="*/ 3163198 h 3665538"/>
                <a:gd name="T34" fmla="*/ 3783974 w 3816350"/>
                <a:gd name="T35" fmla="*/ 3278823 h 3665538"/>
                <a:gd name="T36" fmla="*/ 2635250 w 3816350"/>
                <a:gd name="T37" fmla="*/ 3206432 h 3665538"/>
                <a:gd name="T38" fmla="*/ 3815080 w 3816350"/>
                <a:gd name="T39" fmla="*/ 3040062 h 3665538"/>
                <a:gd name="T40" fmla="*/ 2866956 w 3816350"/>
                <a:gd name="T41" fmla="*/ 3006725 h 3665538"/>
                <a:gd name="T42" fmla="*/ 657993 w 3816350"/>
                <a:gd name="T43" fmla="*/ 3196983 h 3665538"/>
                <a:gd name="T44" fmla="*/ 872062 w 3816350"/>
                <a:gd name="T45" fmla="*/ 3214746 h 3665538"/>
                <a:gd name="T46" fmla="*/ 825374 w 3816350"/>
                <a:gd name="T47" fmla="*/ 2994614 h 3665538"/>
                <a:gd name="T48" fmla="*/ 1190307 w 3816350"/>
                <a:gd name="T49" fmla="*/ 3120223 h 3665538"/>
                <a:gd name="T50" fmla="*/ 273368 w 3816350"/>
                <a:gd name="T51" fmla="*/ 3120223 h 3665538"/>
                <a:gd name="T52" fmla="*/ 1472924 w 3816350"/>
                <a:gd name="T53" fmla="*/ 2958852 h 3665538"/>
                <a:gd name="T54" fmla="*/ 2445690 w 3816350"/>
                <a:gd name="T55" fmla="*/ 3096148 h 3665538"/>
                <a:gd name="T56" fmla="*/ 1403350 w 3816350"/>
                <a:gd name="T57" fmla="*/ 2909186 h 3665538"/>
                <a:gd name="T58" fmla="*/ 3767144 w 3816350"/>
                <a:gd name="T59" fmla="*/ 2880042 h 3665538"/>
                <a:gd name="T60" fmla="*/ 2660954 w 3816350"/>
                <a:gd name="T61" fmla="*/ 3062923 h 3665538"/>
                <a:gd name="T62" fmla="*/ 2077078 w 3816350"/>
                <a:gd name="T63" fmla="*/ 2755988 h 3665538"/>
                <a:gd name="T64" fmla="*/ 2064323 w 3816350"/>
                <a:gd name="T65" fmla="*/ 3023556 h 3665538"/>
                <a:gd name="T66" fmla="*/ 1553136 w 3816350"/>
                <a:gd name="T67" fmla="*/ 2926811 h 3665538"/>
                <a:gd name="T68" fmla="*/ 2489519 w 3816350"/>
                <a:gd name="T69" fmla="*/ 2707310 h 3665538"/>
                <a:gd name="T70" fmla="*/ 1846579 w 3816350"/>
                <a:gd name="T71" fmla="*/ 2621224 h 3665538"/>
                <a:gd name="T72" fmla="*/ 3411957 w 3816350"/>
                <a:gd name="T73" fmla="*/ 2738921 h 3665538"/>
                <a:gd name="T74" fmla="*/ 3080259 w 3816350"/>
                <a:gd name="T75" fmla="*/ 2936880 h 3665538"/>
                <a:gd name="T76" fmla="*/ 1829436 w 3816350"/>
                <a:gd name="T77" fmla="*/ 2582778 h 3665538"/>
                <a:gd name="T78" fmla="*/ 1856740 w 3816350"/>
                <a:gd name="T79" fmla="*/ 2801747 h 3665538"/>
                <a:gd name="T80" fmla="*/ 2088516 w 3816350"/>
                <a:gd name="T81" fmla="*/ 2619751 h 3665538"/>
                <a:gd name="T82" fmla="*/ 2403793 w 3816350"/>
                <a:gd name="T83" fmla="*/ 2645568 h 3665538"/>
                <a:gd name="T84" fmla="*/ 1545273 w 3816350"/>
                <a:gd name="T85" fmla="*/ 2758080 h 3665538"/>
                <a:gd name="T86" fmla="*/ 2737140 w 3816350"/>
                <a:gd name="T87" fmla="*/ 2576196 h 3665538"/>
                <a:gd name="T88" fmla="*/ 3655103 w 3816350"/>
                <a:gd name="T89" fmla="*/ 2636838 h 3665538"/>
                <a:gd name="T90" fmla="*/ 2771738 w 3816350"/>
                <a:gd name="T91" fmla="*/ 2448243 h 3665538"/>
                <a:gd name="T92" fmla="*/ 2989478 w 3816350"/>
                <a:gd name="T93" fmla="*/ 2307907 h 3665538"/>
                <a:gd name="T94" fmla="*/ 2867591 w 3816350"/>
                <a:gd name="T95" fmla="*/ 2234247 h 3665538"/>
                <a:gd name="T96" fmla="*/ 3696043 w 3816350"/>
                <a:gd name="T97" fmla="*/ 2367598 h 3665538"/>
                <a:gd name="T98" fmla="*/ 3314856 w 3816350"/>
                <a:gd name="T99" fmla="*/ 1892183 h 3665538"/>
                <a:gd name="T100" fmla="*/ 2974884 w 3816350"/>
                <a:gd name="T101" fmla="*/ 2068371 h 3665538"/>
                <a:gd name="T102" fmla="*/ 3799844 w 3816350"/>
                <a:gd name="T103" fmla="*/ 2062969 h 3665538"/>
                <a:gd name="T104" fmla="*/ 2637789 w 3816350"/>
                <a:gd name="T105" fmla="*/ 2027696 h 3665538"/>
                <a:gd name="T106" fmla="*/ 3189458 w 3816350"/>
                <a:gd name="T107" fmla="*/ 1697313 h 3665538"/>
                <a:gd name="T108" fmla="*/ 3015840 w 3816350"/>
                <a:gd name="T109" fmla="*/ 1948969 h 3665538"/>
                <a:gd name="T110" fmla="*/ 3354189 w 3816350"/>
                <a:gd name="T111" fmla="*/ 1860541 h 3665538"/>
                <a:gd name="T112" fmla="*/ 3468771 w 3816350"/>
                <a:gd name="T113" fmla="*/ 1695411 h 3665538"/>
                <a:gd name="T114" fmla="*/ 3173905 w 3816350"/>
                <a:gd name="T115" fmla="*/ 2035495 h 3665538"/>
                <a:gd name="T116" fmla="*/ 3074241 w 3816350"/>
                <a:gd name="T117" fmla="*/ 1681466 h 3665538"/>
                <a:gd name="T118" fmla="*/ 3386120 w 3816350"/>
                <a:gd name="T119" fmla="*/ 1131189 h 3665538"/>
                <a:gd name="T120" fmla="*/ 254975 w 3816350"/>
                <a:gd name="T121" fmla="*/ 2785759 h 3665538"/>
                <a:gd name="T122" fmla="*/ 1131353 w 3816350"/>
                <a:gd name="T123" fmla="*/ 1377803 h 3665538"/>
                <a:gd name="T124" fmla="*/ 2508155 w 3816350"/>
                <a:gd name="T125" fmla="*/ 314537 h 3665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16350" h="3665538">
                  <a:moveTo>
                    <a:pt x="1892592" y="3532067"/>
                  </a:moveTo>
                  <a:lnTo>
                    <a:pt x="1892592" y="3635348"/>
                  </a:lnTo>
                  <a:lnTo>
                    <a:pt x="1913877" y="3636302"/>
                  </a:lnTo>
                  <a:lnTo>
                    <a:pt x="1935480" y="3636302"/>
                  </a:lnTo>
                  <a:lnTo>
                    <a:pt x="1965343" y="3635666"/>
                  </a:lnTo>
                  <a:lnTo>
                    <a:pt x="1965343" y="3532385"/>
                  </a:lnTo>
                  <a:lnTo>
                    <a:pt x="1935480" y="3532703"/>
                  </a:lnTo>
                  <a:lnTo>
                    <a:pt x="1913877" y="3532703"/>
                  </a:lnTo>
                  <a:lnTo>
                    <a:pt x="1892592" y="3532067"/>
                  </a:lnTo>
                  <a:close/>
                  <a:moveTo>
                    <a:pt x="665284" y="3532067"/>
                  </a:moveTo>
                  <a:lnTo>
                    <a:pt x="665284" y="3635348"/>
                  </a:lnTo>
                  <a:lnTo>
                    <a:pt x="686575" y="3636302"/>
                  </a:lnTo>
                  <a:lnTo>
                    <a:pt x="708185" y="3636302"/>
                  </a:lnTo>
                  <a:lnTo>
                    <a:pt x="738374" y="3635666"/>
                  </a:lnTo>
                  <a:lnTo>
                    <a:pt x="738374" y="3532385"/>
                  </a:lnTo>
                  <a:lnTo>
                    <a:pt x="708185" y="3532703"/>
                  </a:lnTo>
                  <a:lnTo>
                    <a:pt x="686575" y="3532703"/>
                  </a:lnTo>
                  <a:lnTo>
                    <a:pt x="665284" y="3532067"/>
                  </a:lnTo>
                  <a:close/>
                  <a:moveTo>
                    <a:pt x="1746773" y="3519356"/>
                  </a:moveTo>
                  <a:lnTo>
                    <a:pt x="1746773" y="3623272"/>
                  </a:lnTo>
                  <a:lnTo>
                    <a:pt x="1764563" y="3625497"/>
                  </a:lnTo>
                  <a:lnTo>
                    <a:pt x="1782671" y="3628039"/>
                  </a:lnTo>
                  <a:lnTo>
                    <a:pt x="1800780" y="3629628"/>
                  </a:lnTo>
                  <a:lnTo>
                    <a:pt x="1819841" y="3631535"/>
                  </a:lnTo>
                  <a:lnTo>
                    <a:pt x="1819841" y="3527618"/>
                  </a:lnTo>
                  <a:lnTo>
                    <a:pt x="1800780" y="3526029"/>
                  </a:lnTo>
                  <a:lnTo>
                    <a:pt x="1782671" y="3524123"/>
                  </a:lnTo>
                  <a:lnTo>
                    <a:pt x="1764563" y="3521580"/>
                  </a:lnTo>
                  <a:lnTo>
                    <a:pt x="1746773" y="3519356"/>
                  </a:lnTo>
                  <a:close/>
                  <a:moveTo>
                    <a:pt x="519421" y="3519356"/>
                  </a:moveTo>
                  <a:lnTo>
                    <a:pt x="519421" y="3623272"/>
                  </a:lnTo>
                  <a:lnTo>
                    <a:pt x="537217" y="3625497"/>
                  </a:lnTo>
                  <a:lnTo>
                    <a:pt x="555330" y="3628039"/>
                  </a:lnTo>
                  <a:lnTo>
                    <a:pt x="573762" y="3629946"/>
                  </a:lnTo>
                  <a:lnTo>
                    <a:pt x="592511" y="3631535"/>
                  </a:lnTo>
                  <a:lnTo>
                    <a:pt x="592511" y="3527618"/>
                  </a:lnTo>
                  <a:lnTo>
                    <a:pt x="573762" y="3526029"/>
                  </a:lnTo>
                  <a:lnTo>
                    <a:pt x="555330" y="3524123"/>
                  </a:lnTo>
                  <a:lnTo>
                    <a:pt x="537217" y="3521580"/>
                  </a:lnTo>
                  <a:lnTo>
                    <a:pt x="519421" y="3519356"/>
                  </a:lnTo>
                  <a:close/>
                  <a:moveTo>
                    <a:pt x="3151360" y="3517220"/>
                  </a:moveTo>
                  <a:lnTo>
                    <a:pt x="3151360" y="3632118"/>
                  </a:lnTo>
                  <a:lnTo>
                    <a:pt x="3174848" y="3632755"/>
                  </a:lnTo>
                  <a:lnTo>
                    <a:pt x="3198972" y="3633073"/>
                  </a:lnTo>
                  <a:lnTo>
                    <a:pt x="3231983" y="3632755"/>
                  </a:lnTo>
                  <a:lnTo>
                    <a:pt x="3231983" y="3517539"/>
                  </a:lnTo>
                  <a:lnTo>
                    <a:pt x="3198972" y="3517857"/>
                  </a:lnTo>
                  <a:lnTo>
                    <a:pt x="3174848" y="3517539"/>
                  </a:lnTo>
                  <a:lnTo>
                    <a:pt x="3151360" y="3517220"/>
                  </a:lnTo>
                  <a:close/>
                  <a:moveTo>
                    <a:pt x="2989478" y="3502580"/>
                  </a:moveTo>
                  <a:lnTo>
                    <a:pt x="2989478" y="3618432"/>
                  </a:lnTo>
                  <a:lnTo>
                    <a:pt x="3009158" y="3620979"/>
                  </a:lnTo>
                  <a:lnTo>
                    <a:pt x="3029472" y="3623525"/>
                  </a:lnTo>
                  <a:lnTo>
                    <a:pt x="3049469" y="3625753"/>
                  </a:lnTo>
                  <a:lnTo>
                    <a:pt x="3070419" y="3627344"/>
                  </a:lnTo>
                  <a:lnTo>
                    <a:pt x="3070419" y="3512446"/>
                  </a:lnTo>
                  <a:lnTo>
                    <a:pt x="3049469" y="3510537"/>
                  </a:lnTo>
                  <a:lnTo>
                    <a:pt x="3029472" y="3507990"/>
                  </a:lnTo>
                  <a:lnTo>
                    <a:pt x="3009158" y="3505763"/>
                  </a:lnTo>
                  <a:lnTo>
                    <a:pt x="2989478" y="3502580"/>
                  </a:lnTo>
                  <a:close/>
                  <a:moveTo>
                    <a:pt x="1600953" y="3486306"/>
                  </a:moveTo>
                  <a:lnTo>
                    <a:pt x="1600953" y="3591494"/>
                  </a:lnTo>
                  <a:lnTo>
                    <a:pt x="1618744" y="3596578"/>
                  </a:lnTo>
                  <a:lnTo>
                    <a:pt x="1636217" y="3601345"/>
                  </a:lnTo>
                  <a:lnTo>
                    <a:pt x="1654960" y="3606112"/>
                  </a:lnTo>
                  <a:lnTo>
                    <a:pt x="1673704" y="3610243"/>
                  </a:lnTo>
                  <a:lnTo>
                    <a:pt x="1673704" y="3506009"/>
                  </a:lnTo>
                  <a:lnTo>
                    <a:pt x="1654960" y="3501242"/>
                  </a:lnTo>
                  <a:lnTo>
                    <a:pt x="1636217" y="3496475"/>
                  </a:lnTo>
                  <a:lnTo>
                    <a:pt x="1618108" y="3491708"/>
                  </a:lnTo>
                  <a:lnTo>
                    <a:pt x="1600953" y="3486306"/>
                  </a:lnTo>
                  <a:close/>
                  <a:moveTo>
                    <a:pt x="373875" y="3486306"/>
                  </a:moveTo>
                  <a:lnTo>
                    <a:pt x="373875" y="3591494"/>
                  </a:lnTo>
                  <a:lnTo>
                    <a:pt x="391353" y="3596578"/>
                  </a:lnTo>
                  <a:lnTo>
                    <a:pt x="409149" y="3601345"/>
                  </a:lnTo>
                  <a:lnTo>
                    <a:pt x="427581" y="3606112"/>
                  </a:lnTo>
                  <a:lnTo>
                    <a:pt x="446648" y="3610243"/>
                  </a:lnTo>
                  <a:lnTo>
                    <a:pt x="446648" y="3506009"/>
                  </a:lnTo>
                  <a:lnTo>
                    <a:pt x="427581" y="3501242"/>
                  </a:lnTo>
                  <a:lnTo>
                    <a:pt x="409149" y="3496475"/>
                  </a:lnTo>
                  <a:lnTo>
                    <a:pt x="390718" y="3491708"/>
                  </a:lnTo>
                  <a:lnTo>
                    <a:pt x="373875" y="3486306"/>
                  </a:lnTo>
                  <a:close/>
                  <a:moveTo>
                    <a:pt x="2827597" y="3465978"/>
                  </a:moveTo>
                  <a:lnTo>
                    <a:pt x="2827597" y="3583104"/>
                  </a:lnTo>
                  <a:lnTo>
                    <a:pt x="2846959" y="3589151"/>
                  </a:lnTo>
                  <a:lnTo>
                    <a:pt x="2866956" y="3594243"/>
                  </a:lnTo>
                  <a:lnTo>
                    <a:pt x="2887588" y="3599336"/>
                  </a:lnTo>
                  <a:lnTo>
                    <a:pt x="2908220" y="3604110"/>
                  </a:lnTo>
                  <a:lnTo>
                    <a:pt x="2908220" y="3487939"/>
                  </a:lnTo>
                  <a:lnTo>
                    <a:pt x="2887588" y="3482847"/>
                  </a:lnTo>
                  <a:lnTo>
                    <a:pt x="2866956" y="3477436"/>
                  </a:lnTo>
                  <a:lnTo>
                    <a:pt x="2846959" y="3472025"/>
                  </a:lnTo>
                  <a:lnTo>
                    <a:pt x="2827597" y="3465978"/>
                  </a:lnTo>
                  <a:close/>
                  <a:moveTo>
                    <a:pt x="2402802" y="3447218"/>
                  </a:moveTo>
                  <a:lnTo>
                    <a:pt x="2397719" y="3450714"/>
                  </a:lnTo>
                  <a:lnTo>
                    <a:pt x="2391365" y="3453891"/>
                  </a:lnTo>
                  <a:lnTo>
                    <a:pt x="2383740" y="3457387"/>
                  </a:lnTo>
                  <a:lnTo>
                    <a:pt x="2376433" y="3460565"/>
                  </a:lnTo>
                  <a:lnTo>
                    <a:pt x="2347841" y="3472005"/>
                  </a:lnTo>
                  <a:lnTo>
                    <a:pt x="2347841" y="3562893"/>
                  </a:lnTo>
                  <a:lnTo>
                    <a:pt x="2355784" y="3558761"/>
                  </a:lnTo>
                  <a:lnTo>
                    <a:pt x="2363408" y="3554630"/>
                  </a:lnTo>
                  <a:lnTo>
                    <a:pt x="2371033" y="3550181"/>
                  </a:lnTo>
                  <a:lnTo>
                    <a:pt x="2378340" y="3545414"/>
                  </a:lnTo>
                  <a:lnTo>
                    <a:pt x="2385329" y="3540648"/>
                  </a:lnTo>
                  <a:lnTo>
                    <a:pt x="2391683" y="3535881"/>
                  </a:lnTo>
                  <a:lnTo>
                    <a:pt x="2397719" y="3531114"/>
                  </a:lnTo>
                  <a:lnTo>
                    <a:pt x="2402802" y="3526983"/>
                  </a:lnTo>
                  <a:lnTo>
                    <a:pt x="2402802" y="3447218"/>
                  </a:lnTo>
                  <a:close/>
                  <a:moveTo>
                    <a:pt x="1175646" y="3447218"/>
                  </a:moveTo>
                  <a:lnTo>
                    <a:pt x="1170561" y="3450714"/>
                  </a:lnTo>
                  <a:lnTo>
                    <a:pt x="1164205" y="3453891"/>
                  </a:lnTo>
                  <a:lnTo>
                    <a:pt x="1156578" y="3457387"/>
                  </a:lnTo>
                  <a:lnTo>
                    <a:pt x="1149269" y="3460565"/>
                  </a:lnTo>
                  <a:lnTo>
                    <a:pt x="1120669" y="3472005"/>
                  </a:lnTo>
                  <a:lnTo>
                    <a:pt x="1120669" y="3562893"/>
                  </a:lnTo>
                  <a:lnTo>
                    <a:pt x="1128613" y="3558761"/>
                  </a:lnTo>
                  <a:lnTo>
                    <a:pt x="1136240" y="3554630"/>
                  </a:lnTo>
                  <a:lnTo>
                    <a:pt x="1144185" y="3550181"/>
                  </a:lnTo>
                  <a:lnTo>
                    <a:pt x="1151176" y="3545414"/>
                  </a:lnTo>
                  <a:lnTo>
                    <a:pt x="1158167" y="3540648"/>
                  </a:lnTo>
                  <a:lnTo>
                    <a:pt x="1164523" y="3535881"/>
                  </a:lnTo>
                  <a:lnTo>
                    <a:pt x="1170561" y="3531114"/>
                  </a:lnTo>
                  <a:lnTo>
                    <a:pt x="1175646" y="3526347"/>
                  </a:lnTo>
                  <a:lnTo>
                    <a:pt x="1175646" y="3447218"/>
                  </a:lnTo>
                  <a:close/>
                  <a:moveTo>
                    <a:pt x="3717945" y="3422692"/>
                  </a:moveTo>
                  <a:lnTo>
                    <a:pt x="3711914" y="3426193"/>
                  </a:lnTo>
                  <a:lnTo>
                    <a:pt x="3704931" y="3430013"/>
                  </a:lnTo>
                  <a:lnTo>
                    <a:pt x="3696678" y="3433832"/>
                  </a:lnTo>
                  <a:lnTo>
                    <a:pt x="3688425" y="3437651"/>
                  </a:lnTo>
                  <a:lnTo>
                    <a:pt x="3671285" y="3444335"/>
                  </a:lnTo>
                  <a:lnTo>
                    <a:pt x="3656684" y="3450064"/>
                  </a:lnTo>
                  <a:lnTo>
                    <a:pt x="3656684" y="3551276"/>
                  </a:lnTo>
                  <a:lnTo>
                    <a:pt x="3665254" y="3546820"/>
                  </a:lnTo>
                  <a:lnTo>
                    <a:pt x="3674142" y="3542046"/>
                  </a:lnTo>
                  <a:lnTo>
                    <a:pt x="3682394" y="3537272"/>
                  </a:lnTo>
                  <a:lnTo>
                    <a:pt x="3690647" y="3532179"/>
                  </a:lnTo>
                  <a:lnTo>
                    <a:pt x="3698582" y="3526769"/>
                  </a:lnTo>
                  <a:lnTo>
                    <a:pt x="3705566" y="3521358"/>
                  </a:lnTo>
                  <a:lnTo>
                    <a:pt x="3711914" y="3515947"/>
                  </a:lnTo>
                  <a:lnTo>
                    <a:pt x="3717945" y="3510855"/>
                  </a:lnTo>
                  <a:lnTo>
                    <a:pt x="3717945" y="3422692"/>
                  </a:lnTo>
                  <a:close/>
                  <a:moveTo>
                    <a:pt x="1455133" y="3410672"/>
                  </a:moveTo>
                  <a:lnTo>
                    <a:pt x="1455133" y="3516813"/>
                  </a:lnTo>
                  <a:lnTo>
                    <a:pt x="1457675" y="3519674"/>
                  </a:lnTo>
                  <a:lnTo>
                    <a:pt x="1460216" y="3522534"/>
                  </a:lnTo>
                  <a:lnTo>
                    <a:pt x="1466888" y="3528572"/>
                  </a:lnTo>
                  <a:lnTo>
                    <a:pt x="1475466" y="3534610"/>
                  </a:lnTo>
                  <a:lnTo>
                    <a:pt x="1484679" y="3540965"/>
                  </a:lnTo>
                  <a:lnTo>
                    <a:pt x="1495162" y="3547639"/>
                  </a:lnTo>
                  <a:lnTo>
                    <a:pt x="1505964" y="3553677"/>
                  </a:lnTo>
                  <a:lnTo>
                    <a:pt x="1517083" y="3559715"/>
                  </a:lnTo>
                  <a:lnTo>
                    <a:pt x="1528202" y="3564799"/>
                  </a:lnTo>
                  <a:lnTo>
                    <a:pt x="1528202" y="3457387"/>
                  </a:lnTo>
                  <a:lnTo>
                    <a:pt x="1517083" y="3452302"/>
                  </a:lnTo>
                  <a:lnTo>
                    <a:pt x="1506917" y="3446582"/>
                  </a:lnTo>
                  <a:lnTo>
                    <a:pt x="1497068" y="3441180"/>
                  </a:lnTo>
                  <a:lnTo>
                    <a:pt x="1487538" y="3435142"/>
                  </a:lnTo>
                  <a:lnTo>
                    <a:pt x="1478960" y="3429422"/>
                  </a:lnTo>
                  <a:lnTo>
                    <a:pt x="1470700" y="3423384"/>
                  </a:lnTo>
                  <a:lnTo>
                    <a:pt x="1462758" y="3417028"/>
                  </a:lnTo>
                  <a:lnTo>
                    <a:pt x="1455133" y="3410672"/>
                  </a:lnTo>
                  <a:close/>
                  <a:moveTo>
                    <a:pt x="227694" y="3410672"/>
                  </a:moveTo>
                  <a:lnTo>
                    <a:pt x="227694" y="3516813"/>
                  </a:lnTo>
                  <a:lnTo>
                    <a:pt x="230237" y="3519674"/>
                  </a:lnTo>
                  <a:lnTo>
                    <a:pt x="233097" y="3522534"/>
                  </a:lnTo>
                  <a:lnTo>
                    <a:pt x="239770" y="3528572"/>
                  </a:lnTo>
                  <a:lnTo>
                    <a:pt x="248033" y="3534610"/>
                  </a:lnTo>
                  <a:lnTo>
                    <a:pt x="257566" y="3540965"/>
                  </a:lnTo>
                  <a:lnTo>
                    <a:pt x="267735" y="3547639"/>
                  </a:lnTo>
                  <a:lnTo>
                    <a:pt x="278858" y="3553677"/>
                  </a:lnTo>
                  <a:lnTo>
                    <a:pt x="289662" y="3559715"/>
                  </a:lnTo>
                  <a:lnTo>
                    <a:pt x="300785" y="3564799"/>
                  </a:lnTo>
                  <a:lnTo>
                    <a:pt x="300785" y="3457387"/>
                  </a:lnTo>
                  <a:lnTo>
                    <a:pt x="289662" y="3452302"/>
                  </a:lnTo>
                  <a:lnTo>
                    <a:pt x="279493" y="3446582"/>
                  </a:lnTo>
                  <a:lnTo>
                    <a:pt x="269642" y="3441180"/>
                  </a:lnTo>
                  <a:lnTo>
                    <a:pt x="260108" y="3435142"/>
                  </a:lnTo>
                  <a:lnTo>
                    <a:pt x="251528" y="3429422"/>
                  </a:lnTo>
                  <a:lnTo>
                    <a:pt x="243266" y="3423384"/>
                  </a:lnTo>
                  <a:lnTo>
                    <a:pt x="235321" y="3417028"/>
                  </a:lnTo>
                  <a:lnTo>
                    <a:pt x="227694" y="3410672"/>
                  </a:lnTo>
                  <a:close/>
                  <a:moveTo>
                    <a:pt x="2665715" y="3381953"/>
                  </a:moveTo>
                  <a:lnTo>
                    <a:pt x="2665715" y="3500670"/>
                  </a:lnTo>
                  <a:lnTo>
                    <a:pt x="2668254" y="3503216"/>
                  </a:lnTo>
                  <a:lnTo>
                    <a:pt x="2671429" y="3506399"/>
                  </a:lnTo>
                  <a:lnTo>
                    <a:pt x="2678729" y="3512765"/>
                  </a:lnTo>
                  <a:lnTo>
                    <a:pt x="2687934" y="3519767"/>
                  </a:lnTo>
                  <a:lnTo>
                    <a:pt x="2698726" y="3527087"/>
                  </a:lnTo>
                  <a:lnTo>
                    <a:pt x="2710153" y="3534089"/>
                  </a:lnTo>
                  <a:lnTo>
                    <a:pt x="2722215" y="3541409"/>
                  </a:lnTo>
                  <a:lnTo>
                    <a:pt x="2734594" y="3547457"/>
                  </a:lnTo>
                  <a:lnTo>
                    <a:pt x="2746656" y="3553504"/>
                  </a:lnTo>
                  <a:lnTo>
                    <a:pt x="2746656" y="3434150"/>
                  </a:lnTo>
                  <a:lnTo>
                    <a:pt x="2734594" y="3428103"/>
                  </a:lnTo>
                  <a:lnTo>
                    <a:pt x="2723167" y="3422374"/>
                  </a:lnTo>
                  <a:lnTo>
                    <a:pt x="2712058" y="3416009"/>
                  </a:lnTo>
                  <a:lnTo>
                    <a:pt x="2701583" y="3409325"/>
                  </a:lnTo>
                  <a:lnTo>
                    <a:pt x="2691743" y="3402959"/>
                  </a:lnTo>
                  <a:lnTo>
                    <a:pt x="2682538" y="3396276"/>
                  </a:lnTo>
                  <a:lnTo>
                    <a:pt x="2673650" y="3388955"/>
                  </a:lnTo>
                  <a:lnTo>
                    <a:pt x="2665715" y="3381953"/>
                  </a:lnTo>
                  <a:close/>
                  <a:moveTo>
                    <a:pt x="1916773" y="3320218"/>
                  </a:moveTo>
                  <a:lnTo>
                    <a:pt x="1916773" y="3423312"/>
                  </a:lnTo>
                  <a:lnTo>
                    <a:pt x="1938033" y="3423629"/>
                  </a:lnTo>
                  <a:lnTo>
                    <a:pt x="1959928" y="3424263"/>
                  </a:lnTo>
                  <a:lnTo>
                    <a:pt x="1989755" y="3423629"/>
                  </a:lnTo>
                  <a:lnTo>
                    <a:pt x="1989755" y="3320535"/>
                  </a:lnTo>
                  <a:lnTo>
                    <a:pt x="1959293" y="3320852"/>
                  </a:lnTo>
                  <a:lnTo>
                    <a:pt x="1938033" y="3320852"/>
                  </a:lnTo>
                  <a:lnTo>
                    <a:pt x="1916773" y="3320218"/>
                  </a:lnTo>
                  <a:close/>
                  <a:moveTo>
                    <a:pt x="1404938" y="3314700"/>
                  </a:moveTo>
                  <a:lnTo>
                    <a:pt x="1408115" y="3320420"/>
                  </a:lnTo>
                  <a:lnTo>
                    <a:pt x="1411928" y="3325505"/>
                  </a:lnTo>
                  <a:lnTo>
                    <a:pt x="1415740" y="3330590"/>
                  </a:lnTo>
                  <a:lnTo>
                    <a:pt x="1419552" y="3335992"/>
                  </a:lnTo>
                  <a:lnTo>
                    <a:pt x="1424000" y="3340759"/>
                  </a:lnTo>
                  <a:lnTo>
                    <a:pt x="1428447" y="3346161"/>
                  </a:lnTo>
                  <a:lnTo>
                    <a:pt x="1438296" y="3356013"/>
                  </a:lnTo>
                  <a:lnTo>
                    <a:pt x="1448780" y="3365229"/>
                  </a:lnTo>
                  <a:lnTo>
                    <a:pt x="1460852" y="3374444"/>
                  </a:lnTo>
                  <a:lnTo>
                    <a:pt x="1472924" y="3383025"/>
                  </a:lnTo>
                  <a:lnTo>
                    <a:pt x="1486267" y="3391287"/>
                  </a:lnTo>
                  <a:lnTo>
                    <a:pt x="1500563" y="3399550"/>
                  </a:lnTo>
                  <a:lnTo>
                    <a:pt x="1515494" y="3407494"/>
                  </a:lnTo>
                  <a:lnTo>
                    <a:pt x="1531061" y="3415121"/>
                  </a:lnTo>
                  <a:lnTo>
                    <a:pt x="1547263" y="3422113"/>
                  </a:lnTo>
                  <a:lnTo>
                    <a:pt x="1564101" y="3428786"/>
                  </a:lnTo>
                  <a:lnTo>
                    <a:pt x="1581574" y="3435142"/>
                  </a:lnTo>
                  <a:lnTo>
                    <a:pt x="1599682" y="3441498"/>
                  </a:lnTo>
                  <a:lnTo>
                    <a:pt x="1618108" y="3447218"/>
                  </a:lnTo>
                  <a:lnTo>
                    <a:pt x="1637170" y="3452620"/>
                  </a:lnTo>
                  <a:lnTo>
                    <a:pt x="1656866" y="3457705"/>
                  </a:lnTo>
                  <a:lnTo>
                    <a:pt x="1676881" y="3462472"/>
                  </a:lnTo>
                  <a:lnTo>
                    <a:pt x="1697213" y="3466921"/>
                  </a:lnTo>
                  <a:lnTo>
                    <a:pt x="1718180" y="3471052"/>
                  </a:lnTo>
                  <a:lnTo>
                    <a:pt x="1738830" y="3474865"/>
                  </a:lnTo>
                  <a:lnTo>
                    <a:pt x="1760116" y="3478361"/>
                  </a:lnTo>
                  <a:lnTo>
                    <a:pt x="1782036" y="3480903"/>
                  </a:lnTo>
                  <a:lnTo>
                    <a:pt x="1803639" y="3483763"/>
                  </a:lnTo>
                  <a:lnTo>
                    <a:pt x="1825877" y="3486306"/>
                  </a:lnTo>
                  <a:lnTo>
                    <a:pt x="1847798" y="3488213"/>
                  </a:lnTo>
                  <a:lnTo>
                    <a:pt x="1870036" y="3489801"/>
                  </a:lnTo>
                  <a:lnTo>
                    <a:pt x="1891957" y="3490755"/>
                  </a:lnTo>
                  <a:lnTo>
                    <a:pt x="1914513" y="3492026"/>
                  </a:lnTo>
                  <a:lnTo>
                    <a:pt x="1936751" y="3492344"/>
                  </a:lnTo>
                  <a:lnTo>
                    <a:pt x="1959307" y="3492979"/>
                  </a:lnTo>
                  <a:lnTo>
                    <a:pt x="1978051" y="3492344"/>
                  </a:lnTo>
                  <a:lnTo>
                    <a:pt x="1996794" y="3492026"/>
                  </a:lnTo>
                  <a:lnTo>
                    <a:pt x="2015538" y="3491708"/>
                  </a:lnTo>
                  <a:lnTo>
                    <a:pt x="2034599" y="3490437"/>
                  </a:lnTo>
                  <a:lnTo>
                    <a:pt x="2053025" y="3489801"/>
                  </a:lnTo>
                  <a:lnTo>
                    <a:pt x="2071769" y="3488213"/>
                  </a:lnTo>
                  <a:lnTo>
                    <a:pt x="2090513" y="3486624"/>
                  </a:lnTo>
                  <a:lnTo>
                    <a:pt x="2108621" y="3484717"/>
                  </a:lnTo>
                  <a:lnTo>
                    <a:pt x="2127365" y="3482492"/>
                  </a:lnTo>
                  <a:lnTo>
                    <a:pt x="2145473" y="3480268"/>
                  </a:lnTo>
                  <a:lnTo>
                    <a:pt x="2163581" y="3477408"/>
                  </a:lnTo>
                  <a:lnTo>
                    <a:pt x="2181372" y="3474865"/>
                  </a:lnTo>
                  <a:lnTo>
                    <a:pt x="2199163" y="3471688"/>
                  </a:lnTo>
                  <a:lnTo>
                    <a:pt x="2216318" y="3468510"/>
                  </a:lnTo>
                  <a:lnTo>
                    <a:pt x="2233473" y="3464696"/>
                  </a:lnTo>
                  <a:lnTo>
                    <a:pt x="2250311" y="3460883"/>
                  </a:lnTo>
                  <a:lnTo>
                    <a:pt x="2266830" y="3457069"/>
                  </a:lnTo>
                  <a:lnTo>
                    <a:pt x="2283668" y="3452620"/>
                  </a:lnTo>
                  <a:lnTo>
                    <a:pt x="2299235" y="3448171"/>
                  </a:lnTo>
                  <a:lnTo>
                    <a:pt x="2315119" y="3443404"/>
                  </a:lnTo>
                  <a:lnTo>
                    <a:pt x="2330051" y="3438320"/>
                  </a:lnTo>
                  <a:lnTo>
                    <a:pt x="2344982" y="3432917"/>
                  </a:lnTo>
                  <a:lnTo>
                    <a:pt x="2359278" y="3427833"/>
                  </a:lnTo>
                  <a:lnTo>
                    <a:pt x="2373574" y="3421795"/>
                  </a:lnTo>
                  <a:lnTo>
                    <a:pt x="2386917" y="3415757"/>
                  </a:lnTo>
                  <a:lnTo>
                    <a:pt x="2399942" y="3409719"/>
                  </a:lnTo>
                  <a:lnTo>
                    <a:pt x="2412650" y="3403363"/>
                  </a:lnTo>
                  <a:lnTo>
                    <a:pt x="2424722" y="3396690"/>
                  </a:lnTo>
                  <a:lnTo>
                    <a:pt x="2436159" y="3389380"/>
                  </a:lnTo>
                  <a:lnTo>
                    <a:pt x="2446961" y="3382389"/>
                  </a:lnTo>
                  <a:lnTo>
                    <a:pt x="2457444" y="3375080"/>
                  </a:lnTo>
                  <a:lnTo>
                    <a:pt x="2466975" y="3367453"/>
                  </a:lnTo>
                  <a:lnTo>
                    <a:pt x="2466975" y="3464378"/>
                  </a:lnTo>
                  <a:lnTo>
                    <a:pt x="2466657" y="3464696"/>
                  </a:lnTo>
                  <a:lnTo>
                    <a:pt x="2466340" y="3472641"/>
                  </a:lnTo>
                  <a:lnTo>
                    <a:pt x="2466022" y="3477408"/>
                  </a:lnTo>
                  <a:lnTo>
                    <a:pt x="2464751" y="3482492"/>
                  </a:lnTo>
                  <a:lnTo>
                    <a:pt x="2463480" y="3487895"/>
                  </a:lnTo>
                  <a:lnTo>
                    <a:pt x="2461892" y="3492344"/>
                  </a:lnTo>
                  <a:lnTo>
                    <a:pt x="2459986" y="3497111"/>
                  </a:lnTo>
                  <a:lnTo>
                    <a:pt x="2457444" y="3501877"/>
                  </a:lnTo>
                  <a:lnTo>
                    <a:pt x="2455220" y="3506962"/>
                  </a:lnTo>
                  <a:lnTo>
                    <a:pt x="2452361" y="3511729"/>
                  </a:lnTo>
                  <a:lnTo>
                    <a:pt x="2449184" y="3516178"/>
                  </a:lnTo>
                  <a:lnTo>
                    <a:pt x="2445690" y="3520945"/>
                  </a:lnTo>
                  <a:lnTo>
                    <a:pt x="2441878" y="3525712"/>
                  </a:lnTo>
                  <a:lnTo>
                    <a:pt x="2437748" y="3529843"/>
                  </a:lnTo>
                  <a:lnTo>
                    <a:pt x="2429170" y="3539059"/>
                  </a:lnTo>
                  <a:lnTo>
                    <a:pt x="2419322" y="3547639"/>
                  </a:lnTo>
                  <a:lnTo>
                    <a:pt x="2408202" y="3556537"/>
                  </a:lnTo>
                  <a:lnTo>
                    <a:pt x="2396130" y="3564799"/>
                  </a:lnTo>
                  <a:lnTo>
                    <a:pt x="2383423" y="3572744"/>
                  </a:lnTo>
                  <a:lnTo>
                    <a:pt x="2369127" y="3580689"/>
                  </a:lnTo>
                  <a:lnTo>
                    <a:pt x="2354195" y="3587998"/>
                  </a:lnTo>
                  <a:lnTo>
                    <a:pt x="2338311" y="3595625"/>
                  </a:lnTo>
                  <a:lnTo>
                    <a:pt x="2321791" y="3602298"/>
                  </a:lnTo>
                  <a:lnTo>
                    <a:pt x="2304636" y="3608972"/>
                  </a:lnTo>
                  <a:lnTo>
                    <a:pt x="2285892" y="3615328"/>
                  </a:lnTo>
                  <a:lnTo>
                    <a:pt x="2266830" y="3621683"/>
                  </a:lnTo>
                  <a:lnTo>
                    <a:pt x="2247134" y="3627086"/>
                  </a:lnTo>
                  <a:lnTo>
                    <a:pt x="2226802" y="3632806"/>
                  </a:lnTo>
                  <a:lnTo>
                    <a:pt x="2205516" y="3637255"/>
                  </a:lnTo>
                  <a:lnTo>
                    <a:pt x="2183278" y="3642022"/>
                  </a:lnTo>
                  <a:lnTo>
                    <a:pt x="2160722" y="3646471"/>
                  </a:lnTo>
                  <a:lnTo>
                    <a:pt x="2137848" y="3649967"/>
                  </a:lnTo>
                  <a:lnTo>
                    <a:pt x="2114340" y="3653462"/>
                  </a:lnTo>
                  <a:lnTo>
                    <a:pt x="2089877" y="3656640"/>
                  </a:lnTo>
                  <a:lnTo>
                    <a:pt x="2065415" y="3659182"/>
                  </a:lnTo>
                  <a:lnTo>
                    <a:pt x="2040000" y="3661407"/>
                  </a:lnTo>
                  <a:lnTo>
                    <a:pt x="2014267" y="3662996"/>
                  </a:lnTo>
                  <a:lnTo>
                    <a:pt x="1988217" y="3664267"/>
                  </a:lnTo>
                  <a:lnTo>
                    <a:pt x="1962166" y="3664903"/>
                  </a:lnTo>
                  <a:lnTo>
                    <a:pt x="1935480" y="3665538"/>
                  </a:lnTo>
                  <a:lnTo>
                    <a:pt x="1908159" y="3664903"/>
                  </a:lnTo>
                  <a:lnTo>
                    <a:pt x="1881155" y="3664267"/>
                  </a:lnTo>
                  <a:lnTo>
                    <a:pt x="1854469" y="3662996"/>
                  </a:lnTo>
                  <a:lnTo>
                    <a:pt x="1828419" y="3661089"/>
                  </a:lnTo>
                  <a:lnTo>
                    <a:pt x="1803004" y="3659182"/>
                  </a:lnTo>
                  <a:lnTo>
                    <a:pt x="1777588" y="3656322"/>
                  </a:lnTo>
                  <a:lnTo>
                    <a:pt x="1752809" y="3653145"/>
                  </a:lnTo>
                  <a:lnTo>
                    <a:pt x="1728664" y="3649649"/>
                  </a:lnTo>
                  <a:lnTo>
                    <a:pt x="1705155" y="3645835"/>
                  </a:lnTo>
                  <a:lnTo>
                    <a:pt x="1682282" y="3641069"/>
                  </a:lnTo>
                  <a:lnTo>
                    <a:pt x="1660043" y="3636302"/>
                  </a:lnTo>
                  <a:lnTo>
                    <a:pt x="1638440" y="3631217"/>
                  </a:lnTo>
                  <a:lnTo>
                    <a:pt x="1617791" y="3625497"/>
                  </a:lnTo>
                  <a:lnTo>
                    <a:pt x="1597776" y="3619777"/>
                  </a:lnTo>
                  <a:lnTo>
                    <a:pt x="1578397" y="3613421"/>
                  </a:lnTo>
                  <a:lnTo>
                    <a:pt x="1559653" y="3606747"/>
                  </a:lnTo>
                  <a:lnTo>
                    <a:pt x="1542498" y="3599438"/>
                  </a:lnTo>
                  <a:lnTo>
                    <a:pt x="1525343" y="3592447"/>
                  </a:lnTo>
                  <a:lnTo>
                    <a:pt x="1509776" y="3584820"/>
                  </a:lnTo>
                  <a:lnTo>
                    <a:pt x="1495162" y="3576875"/>
                  </a:lnTo>
                  <a:lnTo>
                    <a:pt x="1481184" y="3568613"/>
                  </a:lnTo>
                  <a:lnTo>
                    <a:pt x="1468159" y="3560350"/>
                  </a:lnTo>
                  <a:lnTo>
                    <a:pt x="1456404" y="3551770"/>
                  </a:lnTo>
                  <a:lnTo>
                    <a:pt x="1445603" y="3542554"/>
                  </a:lnTo>
                  <a:lnTo>
                    <a:pt x="1440837" y="3538423"/>
                  </a:lnTo>
                  <a:lnTo>
                    <a:pt x="1436390" y="3533656"/>
                  </a:lnTo>
                  <a:lnTo>
                    <a:pt x="1431942" y="3529207"/>
                  </a:lnTo>
                  <a:lnTo>
                    <a:pt x="1428130" y="3524440"/>
                  </a:lnTo>
                  <a:lnTo>
                    <a:pt x="1424318" y="3519674"/>
                  </a:lnTo>
                  <a:lnTo>
                    <a:pt x="1420823" y="3514907"/>
                  </a:lnTo>
                  <a:lnTo>
                    <a:pt x="1417646" y="3510140"/>
                  </a:lnTo>
                  <a:lnTo>
                    <a:pt x="1415105" y="3505055"/>
                  </a:lnTo>
                  <a:lnTo>
                    <a:pt x="1412563" y="3500288"/>
                  </a:lnTo>
                  <a:lnTo>
                    <a:pt x="1410339" y="3495204"/>
                  </a:lnTo>
                  <a:lnTo>
                    <a:pt x="1408115" y="3490437"/>
                  </a:lnTo>
                  <a:lnTo>
                    <a:pt x="1407162" y="3485352"/>
                  </a:lnTo>
                  <a:lnTo>
                    <a:pt x="1405892" y="3480268"/>
                  </a:lnTo>
                  <a:lnTo>
                    <a:pt x="1404621" y="3475183"/>
                  </a:lnTo>
                  <a:lnTo>
                    <a:pt x="1404303" y="3470099"/>
                  </a:lnTo>
                  <a:lnTo>
                    <a:pt x="1404303" y="3464696"/>
                  </a:lnTo>
                  <a:lnTo>
                    <a:pt x="1403350" y="3464696"/>
                  </a:lnTo>
                  <a:lnTo>
                    <a:pt x="1403350" y="3333132"/>
                  </a:lnTo>
                  <a:lnTo>
                    <a:pt x="1403350" y="3329318"/>
                  </a:lnTo>
                  <a:lnTo>
                    <a:pt x="1403985" y="3322327"/>
                  </a:lnTo>
                  <a:lnTo>
                    <a:pt x="1404938" y="3314700"/>
                  </a:lnTo>
                  <a:close/>
                  <a:moveTo>
                    <a:pt x="177802" y="3314700"/>
                  </a:moveTo>
                  <a:lnTo>
                    <a:pt x="180980" y="3320420"/>
                  </a:lnTo>
                  <a:lnTo>
                    <a:pt x="184476" y="3325505"/>
                  </a:lnTo>
                  <a:lnTo>
                    <a:pt x="188289" y="3330590"/>
                  </a:lnTo>
                  <a:lnTo>
                    <a:pt x="192420" y="3335992"/>
                  </a:lnTo>
                  <a:lnTo>
                    <a:pt x="196551" y="3340759"/>
                  </a:lnTo>
                  <a:lnTo>
                    <a:pt x="201000" y="3346161"/>
                  </a:lnTo>
                  <a:lnTo>
                    <a:pt x="210852" y="3356013"/>
                  </a:lnTo>
                  <a:lnTo>
                    <a:pt x="221656" y="3365229"/>
                  </a:lnTo>
                  <a:lnTo>
                    <a:pt x="233414" y="3374444"/>
                  </a:lnTo>
                  <a:lnTo>
                    <a:pt x="245490" y="3383025"/>
                  </a:lnTo>
                  <a:lnTo>
                    <a:pt x="259155" y="3391287"/>
                  </a:lnTo>
                  <a:lnTo>
                    <a:pt x="273138" y="3399550"/>
                  </a:lnTo>
                  <a:lnTo>
                    <a:pt x="288073" y="3407494"/>
                  </a:lnTo>
                  <a:lnTo>
                    <a:pt x="303645" y="3415121"/>
                  </a:lnTo>
                  <a:lnTo>
                    <a:pt x="319852" y="3422113"/>
                  </a:lnTo>
                  <a:lnTo>
                    <a:pt x="336694" y="3428786"/>
                  </a:lnTo>
                  <a:lnTo>
                    <a:pt x="354173" y="3435142"/>
                  </a:lnTo>
                  <a:lnTo>
                    <a:pt x="372286" y="3441498"/>
                  </a:lnTo>
                  <a:lnTo>
                    <a:pt x="390718" y="3447218"/>
                  </a:lnTo>
                  <a:lnTo>
                    <a:pt x="409785" y="3452620"/>
                  </a:lnTo>
                  <a:lnTo>
                    <a:pt x="429488" y="3457705"/>
                  </a:lnTo>
                  <a:lnTo>
                    <a:pt x="449826" y="3462472"/>
                  </a:lnTo>
                  <a:lnTo>
                    <a:pt x="469846" y="3466921"/>
                  </a:lnTo>
                  <a:lnTo>
                    <a:pt x="490820" y="3471052"/>
                  </a:lnTo>
                  <a:lnTo>
                    <a:pt x="511794" y="3474865"/>
                  </a:lnTo>
                  <a:lnTo>
                    <a:pt x="533085" y="3478361"/>
                  </a:lnTo>
                  <a:lnTo>
                    <a:pt x="554695" y="3480903"/>
                  </a:lnTo>
                  <a:lnTo>
                    <a:pt x="576304" y="3483763"/>
                  </a:lnTo>
                  <a:lnTo>
                    <a:pt x="598549" y="3486306"/>
                  </a:lnTo>
                  <a:lnTo>
                    <a:pt x="620476" y="3488213"/>
                  </a:lnTo>
                  <a:lnTo>
                    <a:pt x="642721" y="3489801"/>
                  </a:lnTo>
                  <a:lnTo>
                    <a:pt x="664966" y="3490755"/>
                  </a:lnTo>
                  <a:lnTo>
                    <a:pt x="687211" y="3492026"/>
                  </a:lnTo>
                  <a:lnTo>
                    <a:pt x="709456" y="3492344"/>
                  </a:lnTo>
                  <a:lnTo>
                    <a:pt x="732018" y="3492344"/>
                  </a:lnTo>
                  <a:lnTo>
                    <a:pt x="750768" y="3492344"/>
                  </a:lnTo>
                  <a:lnTo>
                    <a:pt x="769517" y="3492026"/>
                  </a:lnTo>
                  <a:lnTo>
                    <a:pt x="788266" y="3491708"/>
                  </a:lnTo>
                  <a:lnTo>
                    <a:pt x="807333" y="3490437"/>
                  </a:lnTo>
                  <a:lnTo>
                    <a:pt x="825765" y="3489801"/>
                  </a:lnTo>
                  <a:lnTo>
                    <a:pt x="844832" y="3488213"/>
                  </a:lnTo>
                  <a:lnTo>
                    <a:pt x="863263" y="3486624"/>
                  </a:lnTo>
                  <a:lnTo>
                    <a:pt x="881695" y="3484717"/>
                  </a:lnTo>
                  <a:lnTo>
                    <a:pt x="900126" y="3482492"/>
                  </a:lnTo>
                  <a:lnTo>
                    <a:pt x="918240" y="3480268"/>
                  </a:lnTo>
                  <a:lnTo>
                    <a:pt x="936354" y="3477408"/>
                  </a:lnTo>
                  <a:lnTo>
                    <a:pt x="954150" y="3474865"/>
                  </a:lnTo>
                  <a:lnTo>
                    <a:pt x="971946" y="3471688"/>
                  </a:lnTo>
                  <a:lnTo>
                    <a:pt x="989424" y="3468510"/>
                  </a:lnTo>
                  <a:lnTo>
                    <a:pt x="1006266" y="3464696"/>
                  </a:lnTo>
                  <a:lnTo>
                    <a:pt x="1023109" y="3460883"/>
                  </a:lnTo>
                  <a:lnTo>
                    <a:pt x="1039952" y="3457069"/>
                  </a:lnTo>
                  <a:lnTo>
                    <a:pt x="1056476" y="3452620"/>
                  </a:lnTo>
                  <a:lnTo>
                    <a:pt x="1072366" y="3448171"/>
                  </a:lnTo>
                  <a:lnTo>
                    <a:pt x="1087937" y="3443087"/>
                  </a:lnTo>
                  <a:lnTo>
                    <a:pt x="1102873" y="3438320"/>
                  </a:lnTo>
                  <a:lnTo>
                    <a:pt x="1118126" y="3432917"/>
                  </a:lnTo>
                  <a:lnTo>
                    <a:pt x="1132109" y="3427833"/>
                  </a:lnTo>
                  <a:lnTo>
                    <a:pt x="1146409" y="3421795"/>
                  </a:lnTo>
                  <a:lnTo>
                    <a:pt x="1159756" y="3415757"/>
                  </a:lnTo>
                  <a:lnTo>
                    <a:pt x="1172785" y="3409719"/>
                  </a:lnTo>
                  <a:lnTo>
                    <a:pt x="1185497" y="3403363"/>
                  </a:lnTo>
                  <a:lnTo>
                    <a:pt x="1197890" y="3396690"/>
                  </a:lnTo>
                  <a:lnTo>
                    <a:pt x="1209331" y="3389380"/>
                  </a:lnTo>
                  <a:lnTo>
                    <a:pt x="1219818" y="3382389"/>
                  </a:lnTo>
                  <a:lnTo>
                    <a:pt x="1230622" y="3375080"/>
                  </a:lnTo>
                  <a:lnTo>
                    <a:pt x="1239838" y="3367453"/>
                  </a:lnTo>
                  <a:lnTo>
                    <a:pt x="1239838" y="3464378"/>
                  </a:lnTo>
                  <a:lnTo>
                    <a:pt x="1239838" y="3464696"/>
                  </a:lnTo>
                  <a:lnTo>
                    <a:pt x="1239520" y="3468827"/>
                  </a:lnTo>
                  <a:lnTo>
                    <a:pt x="1239202" y="3472641"/>
                  </a:lnTo>
                  <a:lnTo>
                    <a:pt x="1238885" y="3477408"/>
                  </a:lnTo>
                  <a:lnTo>
                    <a:pt x="1237614" y="3482492"/>
                  </a:lnTo>
                  <a:lnTo>
                    <a:pt x="1236342" y="3487895"/>
                  </a:lnTo>
                  <a:lnTo>
                    <a:pt x="1234754" y="3492344"/>
                  </a:lnTo>
                  <a:lnTo>
                    <a:pt x="1232847" y="3497111"/>
                  </a:lnTo>
                  <a:lnTo>
                    <a:pt x="1230622" y="3501877"/>
                  </a:lnTo>
                  <a:lnTo>
                    <a:pt x="1228080" y="3506962"/>
                  </a:lnTo>
                  <a:lnTo>
                    <a:pt x="1225538" y="3511729"/>
                  </a:lnTo>
                  <a:lnTo>
                    <a:pt x="1222360" y="3516178"/>
                  </a:lnTo>
                  <a:lnTo>
                    <a:pt x="1218546" y="3520945"/>
                  </a:lnTo>
                  <a:lnTo>
                    <a:pt x="1214733" y="3525712"/>
                  </a:lnTo>
                  <a:lnTo>
                    <a:pt x="1210920" y="3529843"/>
                  </a:lnTo>
                  <a:lnTo>
                    <a:pt x="1202022" y="3539059"/>
                  </a:lnTo>
                  <a:lnTo>
                    <a:pt x="1192170" y="3547639"/>
                  </a:lnTo>
                  <a:lnTo>
                    <a:pt x="1181048" y="3556537"/>
                  </a:lnTo>
                  <a:lnTo>
                    <a:pt x="1169290" y="3564799"/>
                  </a:lnTo>
                  <a:lnTo>
                    <a:pt x="1156261" y="3572744"/>
                  </a:lnTo>
                  <a:lnTo>
                    <a:pt x="1141960" y="3580689"/>
                  </a:lnTo>
                  <a:lnTo>
                    <a:pt x="1127024" y="3587998"/>
                  </a:lnTo>
                  <a:lnTo>
                    <a:pt x="1111453" y="3595625"/>
                  </a:lnTo>
                  <a:lnTo>
                    <a:pt x="1094610" y="3602298"/>
                  </a:lnTo>
                  <a:lnTo>
                    <a:pt x="1077450" y="3608972"/>
                  </a:lnTo>
                  <a:lnTo>
                    <a:pt x="1058701" y="3615328"/>
                  </a:lnTo>
                  <a:lnTo>
                    <a:pt x="1039952" y="3621683"/>
                  </a:lnTo>
                  <a:lnTo>
                    <a:pt x="1020249" y="3627086"/>
                  </a:lnTo>
                  <a:lnTo>
                    <a:pt x="999593" y="3632806"/>
                  </a:lnTo>
                  <a:lnTo>
                    <a:pt x="978301" y="3637255"/>
                  </a:lnTo>
                  <a:lnTo>
                    <a:pt x="956056" y="3642022"/>
                  </a:lnTo>
                  <a:lnTo>
                    <a:pt x="933494" y="3646471"/>
                  </a:lnTo>
                  <a:lnTo>
                    <a:pt x="910613" y="3649967"/>
                  </a:lnTo>
                  <a:lnTo>
                    <a:pt x="887097" y="3653462"/>
                  </a:lnTo>
                  <a:lnTo>
                    <a:pt x="862946" y="3656640"/>
                  </a:lnTo>
                  <a:lnTo>
                    <a:pt x="838158" y="3659182"/>
                  </a:lnTo>
                  <a:lnTo>
                    <a:pt x="812736" y="3661407"/>
                  </a:lnTo>
                  <a:lnTo>
                    <a:pt x="787313" y="3662996"/>
                  </a:lnTo>
                  <a:lnTo>
                    <a:pt x="761572" y="3664267"/>
                  </a:lnTo>
                  <a:lnTo>
                    <a:pt x="735196" y="3664903"/>
                  </a:lnTo>
                  <a:lnTo>
                    <a:pt x="708185" y="3665538"/>
                  </a:lnTo>
                  <a:lnTo>
                    <a:pt x="680855" y="3664903"/>
                  </a:lnTo>
                  <a:lnTo>
                    <a:pt x="654161" y="3664267"/>
                  </a:lnTo>
                  <a:lnTo>
                    <a:pt x="627467" y="3662996"/>
                  </a:lnTo>
                  <a:lnTo>
                    <a:pt x="601409" y="3661089"/>
                  </a:lnTo>
                  <a:lnTo>
                    <a:pt x="575668" y="3659182"/>
                  </a:lnTo>
                  <a:lnTo>
                    <a:pt x="550246" y="3656322"/>
                  </a:lnTo>
                  <a:lnTo>
                    <a:pt x="525458" y="3653145"/>
                  </a:lnTo>
                  <a:lnTo>
                    <a:pt x="501307" y="3649649"/>
                  </a:lnTo>
                  <a:lnTo>
                    <a:pt x="478109" y="3645835"/>
                  </a:lnTo>
                  <a:lnTo>
                    <a:pt x="455228" y="3641069"/>
                  </a:lnTo>
                  <a:lnTo>
                    <a:pt x="432665" y="3636302"/>
                  </a:lnTo>
                  <a:lnTo>
                    <a:pt x="411374" y="3631217"/>
                  </a:lnTo>
                  <a:lnTo>
                    <a:pt x="390400" y="3625497"/>
                  </a:lnTo>
                  <a:lnTo>
                    <a:pt x="370380" y="3619777"/>
                  </a:lnTo>
                  <a:lnTo>
                    <a:pt x="350995" y="3613421"/>
                  </a:lnTo>
                  <a:lnTo>
                    <a:pt x="332563" y="3606747"/>
                  </a:lnTo>
                  <a:lnTo>
                    <a:pt x="315085" y="3599438"/>
                  </a:lnTo>
                  <a:lnTo>
                    <a:pt x="297925" y="3592447"/>
                  </a:lnTo>
                  <a:lnTo>
                    <a:pt x="282353" y="3584820"/>
                  </a:lnTo>
                  <a:lnTo>
                    <a:pt x="267735" y="3576875"/>
                  </a:lnTo>
                  <a:lnTo>
                    <a:pt x="253753" y="3568613"/>
                  </a:lnTo>
                  <a:lnTo>
                    <a:pt x="240724" y="3560350"/>
                  </a:lnTo>
                  <a:lnTo>
                    <a:pt x="229283" y="3551770"/>
                  </a:lnTo>
                  <a:lnTo>
                    <a:pt x="218796" y="3542872"/>
                  </a:lnTo>
                  <a:lnTo>
                    <a:pt x="213712" y="3538423"/>
                  </a:lnTo>
                  <a:lnTo>
                    <a:pt x="208945" y="3533656"/>
                  </a:lnTo>
                  <a:lnTo>
                    <a:pt x="204814" y="3529207"/>
                  </a:lnTo>
                  <a:lnTo>
                    <a:pt x="200683" y="3524440"/>
                  </a:lnTo>
                  <a:lnTo>
                    <a:pt x="196869" y="3519674"/>
                  </a:lnTo>
                  <a:lnTo>
                    <a:pt x="193374" y="3514907"/>
                  </a:lnTo>
                  <a:lnTo>
                    <a:pt x="190196" y="3510140"/>
                  </a:lnTo>
                  <a:lnTo>
                    <a:pt x="187653" y="3505055"/>
                  </a:lnTo>
                  <a:lnTo>
                    <a:pt x="185111" y="3500288"/>
                  </a:lnTo>
                  <a:lnTo>
                    <a:pt x="182887" y="3495204"/>
                  </a:lnTo>
                  <a:lnTo>
                    <a:pt x="181298" y="3490437"/>
                  </a:lnTo>
                  <a:lnTo>
                    <a:pt x="179709" y="3485352"/>
                  </a:lnTo>
                  <a:lnTo>
                    <a:pt x="178438" y="3480268"/>
                  </a:lnTo>
                  <a:lnTo>
                    <a:pt x="177802" y="3475183"/>
                  </a:lnTo>
                  <a:lnTo>
                    <a:pt x="176849" y="3470099"/>
                  </a:lnTo>
                  <a:lnTo>
                    <a:pt x="176849" y="3464696"/>
                  </a:lnTo>
                  <a:lnTo>
                    <a:pt x="176531" y="3464696"/>
                  </a:lnTo>
                  <a:lnTo>
                    <a:pt x="176531" y="3333132"/>
                  </a:lnTo>
                  <a:lnTo>
                    <a:pt x="176213" y="3329318"/>
                  </a:lnTo>
                  <a:lnTo>
                    <a:pt x="176531" y="3322327"/>
                  </a:lnTo>
                  <a:lnTo>
                    <a:pt x="177802" y="3314700"/>
                  </a:lnTo>
                  <a:close/>
                  <a:moveTo>
                    <a:pt x="1771445" y="3307529"/>
                  </a:moveTo>
                  <a:lnTo>
                    <a:pt x="1771445" y="3411258"/>
                  </a:lnTo>
                  <a:lnTo>
                    <a:pt x="1789215" y="3413478"/>
                  </a:lnTo>
                  <a:lnTo>
                    <a:pt x="1807301" y="3415698"/>
                  </a:lnTo>
                  <a:lnTo>
                    <a:pt x="1825388" y="3417285"/>
                  </a:lnTo>
                  <a:lnTo>
                    <a:pt x="1843792" y="3419505"/>
                  </a:lnTo>
                  <a:lnTo>
                    <a:pt x="1843792" y="3315777"/>
                  </a:lnTo>
                  <a:lnTo>
                    <a:pt x="1825388" y="3314191"/>
                  </a:lnTo>
                  <a:lnTo>
                    <a:pt x="1807301" y="3312287"/>
                  </a:lnTo>
                  <a:lnTo>
                    <a:pt x="1789215" y="3309750"/>
                  </a:lnTo>
                  <a:lnTo>
                    <a:pt x="1771445" y="3307529"/>
                  </a:lnTo>
                  <a:close/>
                  <a:moveTo>
                    <a:pt x="3178346" y="3281045"/>
                  </a:moveTo>
                  <a:lnTo>
                    <a:pt x="3178346" y="3395980"/>
                  </a:lnTo>
                  <a:lnTo>
                    <a:pt x="3201835" y="3396298"/>
                  </a:lnTo>
                  <a:lnTo>
                    <a:pt x="3225959" y="3396615"/>
                  </a:lnTo>
                  <a:lnTo>
                    <a:pt x="3258970" y="3396298"/>
                  </a:lnTo>
                  <a:lnTo>
                    <a:pt x="3258970" y="3281363"/>
                  </a:lnTo>
                  <a:lnTo>
                    <a:pt x="3225641" y="3281680"/>
                  </a:lnTo>
                  <a:lnTo>
                    <a:pt x="3201835" y="3281363"/>
                  </a:lnTo>
                  <a:lnTo>
                    <a:pt x="3178346" y="3281045"/>
                  </a:lnTo>
                  <a:close/>
                  <a:moveTo>
                    <a:pt x="2609850" y="3275012"/>
                  </a:moveTo>
                  <a:lnTo>
                    <a:pt x="2613342" y="3281059"/>
                  </a:lnTo>
                  <a:lnTo>
                    <a:pt x="2617468" y="3287107"/>
                  </a:lnTo>
                  <a:lnTo>
                    <a:pt x="2621594" y="3292836"/>
                  </a:lnTo>
                  <a:lnTo>
                    <a:pt x="2626038" y="3298883"/>
                  </a:lnTo>
                  <a:lnTo>
                    <a:pt x="2631117" y="3304294"/>
                  </a:lnTo>
                  <a:lnTo>
                    <a:pt x="2635878" y="3310023"/>
                  </a:lnTo>
                  <a:lnTo>
                    <a:pt x="2641274" y="3315433"/>
                  </a:lnTo>
                  <a:lnTo>
                    <a:pt x="2646988" y="3320844"/>
                  </a:lnTo>
                  <a:lnTo>
                    <a:pt x="2658732" y="3331347"/>
                  </a:lnTo>
                  <a:lnTo>
                    <a:pt x="2671746" y="3341532"/>
                  </a:lnTo>
                  <a:lnTo>
                    <a:pt x="2685712" y="3351080"/>
                  </a:lnTo>
                  <a:lnTo>
                    <a:pt x="2700631" y="3360629"/>
                  </a:lnTo>
                  <a:lnTo>
                    <a:pt x="2715867" y="3369540"/>
                  </a:lnTo>
                  <a:lnTo>
                    <a:pt x="2732372" y="3378452"/>
                  </a:lnTo>
                  <a:lnTo>
                    <a:pt x="2749830" y="3386727"/>
                  </a:lnTo>
                  <a:lnTo>
                    <a:pt x="2767923" y="3394684"/>
                  </a:lnTo>
                  <a:lnTo>
                    <a:pt x="2786650" y="3402004"/>
                  </a:lnTo>
                  <a:lnTo>
                    <a:pt x="2805695" y="3409325"/>
                  </a:lnTo>
                  <a:lnTo>
                    <a:pt x="2826009" y="3416327"/>
                  </a:lnTo>
                  <a:lnTo>
                    <a:pt x="2846959" y="3422692"/>
                  </a:lnTo>
                  <a:lnTo>
                    <a:pt x="2867591" y="3428421"/>
                  </a:lnTo>
                  <a:lnTo>
                    <a:pt x="2889492" y="3434469"/>
                  </a:lnTo>
                  <a:lnTo>
                    <a:pt x="2912029" y="3439561"/>
                  </a:lnTo>
                  <a:lnTo>
                    <a:pt x="2934248" y="3444654"/>
                  </a:lnTo>
                  <a:lnTo>
                    <a:pt x="2957102" y="3449109"/>
                  </a:lnTo>
                  <a:lnTo>
                    <a:pt x="2980908" y="3453565"/>
                  </a:lnTo>
                  <a:lnTo>
                    <a:pt x="3004396" y="3457066"/>
                  </a:lnTo>
                  <a:lnTo>
                    <a:pt x="3028203" y="3460567"/>
                  </a:lnTo>
                  <a:lnTo>
                    <a:pt x="3052644" y="3463432"/>
                  </a:lnTo>
                  <a:lnTo>
                    <a:pt x="3077084" y="3465978"/>
                  </a:lnTo>
                  <a:lnTo>
                    <a:pt x="3101525" y="3468206"/>
                  </a:lnTo>
                  <a:lnTo>
                    <a:pt x="3125966" y="3470116"/>
                  </a:lnTo>
                  <a:lnTo>
                    <a:pt x="3150725" y="3471389"/>
                  </a:lnTo>
                  <a:lnTo>
                    <a:pt x="3175800" y="3472344"/>
                  </a:lnTo>
                  <a:lnTo>
                    <a:pt x="3200559" y="3472980"/>
                  </a:lnTo>
                  <a:lnTo>
                    <a:pt x="3225317" y="3473298"/>
                  </a:lnTo>
                  <a:lnTo>
                    <a:pt x="3246266" y="3473298"/>
                  </a:lnTo>
                  <a:lnTo>
                    <a:pt x="3267216" y="3472344"/>
                  </a:lnTo>
                  <a:lnTo>
                    <a:pt x="3288165" y="3472025"/>
                  </a:lnTo>
                  <a:lnTo>
                    <a:pt x="3308797" y="3470752"/>
                  </a:lnTo>
                  <a:lnTo>
                    <a:pt x="3329429" y="3469797"/>
                  </a:lnTo>
                  <a:lnTo>
                    <a:pt x="3350378" y="3468206"/>
                  </a:lnTo>
                  <a:lnTo>
                    <a:pt x="3371010" y="3466615"/>
                  </a:lnTo>
                  <a:lnTo>
                    <a:pt x="3391325" y="3464068"/>
                  </a:lnTo>
                  <a:lnTo>
                    <a:pt x="3411957" y="3462159"/>
                  </a:lnTo>
                  <a:lnTo>
                    <a:pt x="3431954" y="3459294"/>
                  </a:lnTo>
                  <a:lnTo>
                    <a:pt x="3451951" y="3456748"/>
                  </a:lnTo>
                  <a:lnTo>
                    <a:pt x="3471948" y="3453565"/>
                  </a:lnTo>
                  <a:lnTo>
                    <a:pt x="3491628" y="3450064"/>
                  </a:lnTo>
                  <a:lnTo>
                    <a:pt x="3510990" y="3446245"/>
                  </a:lnTo>
                  <a:lnTo>
                    <a:pt x="3530035" y="3442107"/>
                  </a:lnTo>
                  <a:lnTo>
                    <a:pt x="3548763" y="3437970"/>
                  </a:lnTo>
                  <a:lnTo>
                    <a:pt x="3567173" y="3433196"/>
                  </a:lnTo>
                  <a:lnTo>
                    <a:pt x="3585265" y="3428421"/>
                  </a:lnTo>
                  <a:lnTo>
                    <a:pt x="3603041" y="3423329"/>
                  </a:lnTo>
                  <a:lnTo>
                    <a:pt x="3620498" y="3418237"/>
                  </a:lnTo>
                  <a:lnTo>
                    <a:pt x="3637004" y="3412826"/>
                  </a:lnTo>
                  <a:lnTo>
                    <a:pt x="3653510" y="3406779"/>
                  </a:lnTo>
                  <a:lnTo>
                    <a:pt x="3669698" y="3400731"/>
                  </a:lnTo>
                  <a:lnTo>
                    <a:pt x="3685251" y="3394048"/>
                  </a:lnTo>
                  <a:lnTo>
                    <a:pt x="3700170" y="3387682"/>
                  </a:lnTo>
                  <a:lnTo>
                    <a:pt x="3714770" y="3380680"/>
                  </a:lnTo>
                  <a:lnTo>
                    <a:pt x="3728419" y="3373678"/>
                  </a:lnTo>
                  <a:lnTo>
                    <a:pt x="3741751" y="3366039"/>
                  </a:lnTo>
                  <a:lnTo>
                    <a:pt x="3754765" y="3358719"/>
                  </a:lnTo>
                  <a:lnTo>
                    <a:pt x="3767144" y="3350762"/>
                  </a:lnTo>
                  <a:lnTo>
                    <a:pt x="3778571" y="3342487"/>
                  </a:lnTo>
                  <a:lnTo>
                    <a:pt x="3789363" y="3333575"/>
                  </a:lnTo>
                  <a:lnTo>
                    <a:pt x="3789363" y="3441471"/>
                  </a:lnTo>
                  <a:lnTo>
                    <a:pt x="3788728" y="3442107"/>
                  </a:lnTo>
                  <a:lnTo>
                    <a:pt x="3788411" y="3451019"/>
                  </a:lnTo>
                  <a:lnTo>
                    <a:pt x="3787776" y="3456748"/>
                  </a:lnTo>
                  <a:lnTo>
                    <a:pt x="3786506" y="3462159"/>
                  </a:lnTo>
                  <a:lnTo>
                    <a:pt x="3785237" y="3467569"/>
                  </a:lnTo>
                  <a:lnTo>
                    <a:pt x="3783332" y="3472980"/>
                  </a:lnTo>
                  <a:lnTo>
                    <a:pt x="3781428" y="3478391"/>
                  </a:lnTo>
                  <a:lnTo>
                    <a:pt x="3778571" y="3483801"/>
                  </a:lnTo>
                  <a:lnTo>
                    <a:pt x="3775714" y="3489212"/>
                  </a:lnTo>
                  <a:lnTo>
                    <a:pt x="3772540" y="3494305"/>
                  </a:lnTo>
                  <a:lnTo>
                    <a:pt x="3769048" y="3499715"/>
                  </a:lnTo>
                  <a:lnTo>
                    <a:pt x="3765557" y="3504808"/>
                  </a:lnTo>
                  <a:lnTo>
                    <a:pt x="3761113" y="3509900"/>
                  </a:lnTo>
                  <a:lnTo>
                    <a:pt x="3756987" y="3514674"/>
                  </a:lnTo>
                  <a:lnTo>
                    <a:pt x="3752226" y="3519767"/>
                  </a:lnTo>
                  <a:lnTo>
                    <a:pt x="3747147" y="3525177"/>
                  </a:lnTo>
                  <a:lnTo>
                    <a:pt x="3741433" y="3529633"/>
                  </a:lnTo>
                  <a:lnTo>
                    <a:pt x="3736037" y="3534407"/>
                  </a:lnTo>
                  <a:lnTo>
                    <a:pt x="3723658" y="3543956"/>
                  </a:lnTo>
                  <a:lnTo>
                    <a:pt x="3710327" y="3553504"/>
                  </a:lnTo>
                  <a:lnTo>
                    <a:pt x="3696043" y="3562097"/>
                  </a:lnTo>
                  <a:lnTo>
                    <a:pt x="3680490" y="3571009"/>
                  </a:lnTo>
                  <a:lnTo>
                    <a:pt x="3663667" y="3579603"/>
                  </a:lnTo>
                  <a:lnTo>
                    <a:pt x="3646526" y="3587560"/>
                  </a:lnTo>
                  <a:lnTo>
                    <a:pt x="3627799" y="3595516"/>
                  </a:lnTo>
                  <a:lnTo>
                    <a:pt x="3608754" y="3602837"/>
                  </a:lnTo>
                  <a:lnTo>
                    <a:pt x="3588122" y="3609521"/>
                  </a:lnTo>
                  <a:lnTo>
                    <a:pt x="3566855" y="3616523"/>
                  </a:lnTo>
                  <a:lnTo>
                    <a:pt x="3544636" y="3622570"/>
                  </a:lnTo>
                  <a:lnTo>
                    <a:pt x="3522417" y="3628935"/>
                  </a:lnTo>
                  <a:lnTo>
                    <a:pt x="3498611" y="3634664"/>
                  </a:lnTo>
                  <a:lnTo>
                    <a:pt x="3474170" y="3639757"/>
                  </a:lnTo>
                  <a:lnTo>
                    <a:pt x="3449412" y="3644213"/>
                  </a:lnTo>
                  <a:lnTo>
                    <a:pt x="3423701" y="3648350"/>
                  </a:lnTo>
                  <a:lnTo>
                    <a:pt x="3397356" y="3652488"/>
                  </a:lnTo>
                  <a:lnTo>
                    <a:pt x="3370376" y="3655671"/>
                  </a:lnTo>
                  <a:lnTo>
                    <a:pt x="3343395" y="3658853"/>
                  </a:lnTo>
                  <a:lnTo>
                    <a:pt x="3315146" y="3661081"/>
                  </a:lnTo>
                  <a:lnTo>
                    <a:pt x="3286896" y="3662673"/>
                  </a:lnTo>
                  <a:lnTo>
                    <a:pt x="3258011" y="3664264"/>
                  </a:lnTo>
                  <a:lnTo>
                    <a:pt x="3228491" y="3664901"/>
                  </a:lnTo>
                  <a:lnTo>
                    <a:pt x="3198972" y="3665537"/>
                  </a:lnTo>
                  <a:lnTo>
                    <a:pt x="3168500" y="3664901"/>
                  </a:lnTo>
                  <a:lnTo>
                    <a:pt x="3138663" y="3664264"/>
                  </a:lnTo>
                  <a:lnTo>
                    <a:pt x="3109143" y="3662673"/>
                  </a:lnTo>
                  <a:lnTo>
                    <a:pt x="3080259" y="3660763"/>
                  </a:lnTo>
                  <a:lnTo>
                    <a:pt x="3051374" y="3658217"/>
                  </a:lnTo>
                  <a:lnTo>
                    <a:pt x="3023441" y="3655034"/>
                  </a:lnTo>
                  <a:lnTo>
                    <a:pt x="2996144" y="3651533"/>
                  </a:lnTo>
                  <a:lnTo>
                    <a:pt x="2969481" y="3647714"/>
                  </a:lnTo>
                  <a:lnTo>
                    <a:pt x="2943453" y="3643258"/>
                  </a:lnTo>
                  <a:lnTo>
                    <a:pt x="2917742" y="3638165"/>
                  </a:lnTo>
                  <a:lnTo>
                    <a:pt x="2892984" y="3633073"/>
                  </a:lnTo>
                  <a:lnTo>
                    <a:pt x="2869178" y="3627026"/>
                  </a:lnTo>
                  <a:lnTo>
                    <a:pt x="2846007" y="3620660"/>
                  </a:lnTo>
                  <a:lnTo>
                    <a:pt x="2823470" y="3614295"/>
                  </a:lnTo>
                  <a:lnTo>
                    <a:pt x="2802203" y="3607293"/>
                  </a:lnTo>
                  <a:lnTo>
                    <a:pt x="2781889" y="3599654"/>
                  </a:lnTo>
                  <a:lnTo>
                    <a:pt x="2762527" y="3592334"/>
                  </a:lnTo>
                  <a:lnTo>
                    <a:pt x="2743799" y="3584059"/>
                  </a:lnTo>
                  <a:lnTo>
                    <a:pt x="2726024" y="3575783"/>
                  </a:lnTo>
                  <a:lnTo>
                    <a:pt x="2709518" y="3566872"/>
                  </a:lnTo>
                  <a:lnTo>
                    <a:pt x="2694600" y="3557960"/>
                  </a:lnTo>
                  <a:lnTo>
                    <a:pt x="2679999" y="3548412"/>
                  </a:lnTo>
                  <a:lnTo>
                    <a:pt x="2666985" y="3538863"/>
                  </a:lnTo>
                  <a:lnTo>
                    <a:pt x="2660954" y="3533771"/>
                  </a:lnTo>
                  <a:lnTo>
                    <a:pt x="2655240" y="3528997"/>
                  </a:lnTo>
                  <a:lnTo>
                    <a:pt x="2650162" y="3523904"/>
                  </a:lnTo>
                  <a:lnTo>
                    <a:pt x="2645083" y="3518812"/>
                  </a:lnTo>
                  <a:lnTo>
                    <a:pt x="2639687" y="3513719"/>
                  </a:lnTo>
                  <a:lnTo>
                    <a:pt x="2635561" y="3508309"/>
                  </a:lnTo>
                  <a:lnTo>
                    <a:pt x="2631434" y="3503216"/>
                  </a:lnTo>
                  <a:lnTo>
                    <a:pt x="2627625" y="3497806"/>
                  </a:lnTo>
                  <a:lnTo>
                    <a:pt x="2624134" y="3492713"/>
                  </a:lnTo>
                  <a:lnTo>
                    <a:pt x="2620960" y="3486984"/>
                  </a:lnTo>
                  <a:lnTo>
                    <a:pt x="2618103" y="3481574"/>
                  </a:lnTo>
                  <a:lnTo>
                    <a:pt x="2615881" y="3476163"/>
                  </a:lnTo>
                  <a:lnTo>
                    <a:pt x="2613659" y="3470434"/>
                  </a:lnTo>
                  <a:lnTo>
                    <a:pt x="2612072" y="3465023"/>
                  </a:lnTo>
                  <a:lnTo>
                    <a:pt x="2610485" y="3459294"/>
                  </a:lnTo>
                  <a:lnTo>
                    <a:pt x="2609850" y="3453565"/>
                  </a:lnTo>
                  <a:lnTo>
                    <a:pt x="2609215" y="3447836"/>
                  </a:lnTo>
                  <a:lnTo>
                    <a:pt x="2609215" y="3442107"/>
                  </a:lnTo>
                  <a:lnTo>
                    <a:pt x="2608580" y="3442426"/>
                  </a:lnTo>
                  <a:lnTo>
                    <a:pt x="2608580" y="3295700"/>
                  </a:lnTo>
                  <a:lnTo>
                    <a:pt x="2608263" y="3291881"/>
                  </a:lnTo>
                  <a:lnTo>
                    <a:pt x="2608580" y="3283287"/>
                  </a:lnTo>
                  <a:lnTo>
                    <a:pt x="2609850" y="3275012"/>
                  </a:lnTo>
                  <a:close/>
                  <a:moveTo>
                    <a:pt x="1625482" y="3274222"/>
                  </a:moveTo>
                  <a:lnTo>
                    <a:pt x="1625482" y="3379536"/>
                  </a:lnTo>
                  <a:lnTo>
                    <a:pt x="1642935" y="3384612"/>
                  </a:lnTo>
                  <a:lnTo>
                    <a:pt x="1661021" y="3389370"/>
                  </a:lnTo>
                  <a:lnTo>
                    <a:pt x="1679425" y="3394128"/>
                  </a:lnTo>
                  <a:lnTo>
                    <a:pt x="1698464" y="3398252"/>
                  </a:lnTo>
                  <a:lnTo>
                    <a:pt x="1698464" y="3294206"/>
                  </a:lnTo>
                  <a:lnTo>
                    <a:pt x="1679425" y="3289448"/>
                  </a:lnTo>
                  <a:lnTo>
                    <a:pt x="1661021" y="3284690"/>
                  </a:lnTo>
                  <a:lnTo>
                    <a:pt x="1642935" y="3279932"/>
                  </a:lnTo>
                  <a:lnTo>
                    <a:pt x="1625482" y="3274222"/>
                  </a:lnTo>
                  <a:close/>
                  <a:moveTo>
                    <a:pt x="3016148" y="3266758"/>
                  </a:moveTo>
                  <a:lnTo>
                    <a:pt x="3016148" y="3382010"/>
                  </a:lnTo>
                  <a:lnTo>
                    <a:pt x="3035827" y="3384868"/>
                  </a:lnTo>
                  <a:lnTo>
                    <a:pt x="3056142" y="3387090"/>
                  </a:lnTo>
                  <a:lnTo>
                    <a:pt x="3076456" y="3389630"/>
                  </a:lnTo>
                  <a:lnTo>
                    <a:pt x="3097406" y="3391535"/>
                  </a:lnTo>
                  <a:lnTo>
                    <a:pt x="3097406" y="3276283"/>
                  </a:lnTo>
                  <a:lnTo>
                    <a:pt x="3076456" y="3274378"/>
                  </a:lnTo>
                  <a:lnTo>
                    <a:pt x="3056142" y="3271838"/>
                  </a:lnTo>
                  <a:lnTo>
                    <a:pt x="3035827" y="3269615"/>
                  </a:lnTo>
                  <a:lnTo>
                    <a:pt x="3016148" y="3266758"/>
                  </a:lnTo>
                  <a:close/>
                  <a:moveTo>
                    <a:pt x="2854584" y="3230245"/>
                  </a:moveTo>
                  <a:lnTo>
                    <a:pt x="2854584" y="3347403"/>
                  </a:lnTo>
                  <a:lnTo>
                    <a:pt x="2873946" y="3352800"/>
                  </a:lnTo>
                  <a:lnTo>
                    <a:pt x="2893626" y="3357880"/>
                  </a:lnTo>
                  <a:lnTo>
                    <a:pt x="2914258" y="3362960"/>
                  </a:lnTo>
                  <a:lnTo>
                    <a:pt x="2935524" y="3367723"/>
                  </a:lnTo>
                  <a:lnTo>
                    <a:pt x="2935524" y="3251835"/>
                  </a:lnTo>
                  <a:lnTo>
                    <a:pt x="2914258" y="3246755"/>
                  </a:lnTo>
                  <a:lnTo>
                    <a:pt x="2893626" y="3241675"/>
                  </a:lnTo>
                  <a:lnTo>
                    <a:pt x="2873946" y="3235960"/>
                  </a:lnTo>
                  <a:lnTo>
                    <a:pt x="2854584" y="3230245"/>
                  </a:lnTo>
                  <a:close/>
                  <a:moveTo>
                    <a:pt x="1480154" y="3217441"/>
                  </a:moveTo>
                  <a:lnTo>
                    <a:pt x="1480154" y="3305626"/>
                  </a:lnTo>
                  <a:lnTo>
                    <a:pt x="1482375" y="3307847"/>
                  </a:lnTo>
                  <a:lnTo>
                    <a:pt x="1484914" y="3310701"/>
                  </a:lnTo>
                  <a:lnTo>
                    <a:pt x="1491895" y="3316411"/>
                  </a:lnTo>
                  <a:lnTo>
                    <a:pt x="1500145" y="3322755"/>
                  </a:lnTo>
                  <a:lnTo>
                    <a:pt x="1509664" y="3329100"/>
                  </a:lnTo>
                  <a:lnTo>
                    <a:pt x="1519818" y="3335444"/>
                  </a:lnTo>
                  <a:lnTo>
                    <a:pt x="1530924" y="3341788"/>
                  </a:lnTo>
                  <a:lnTo>
                    <a:pt x="1542030" y="3347498"/>
                  </a:lnTo>
                  <a:lnTo>
                    <a:pt x="1553136" y="3352891"/>
                  </a:lnTo>
                  <a:lnTo>
                    <a:pt x="1553136" y="3255189"/>
                  </a:lnTo>
                  <a:lnTo>
                    <a:pt x="1539174" y="3249797"/>
                  </a:lnTo>
                  <a:lnTo>
                    <a:pt x="1527116" y="3244721"/>
                  </a:lnTo>
                  <a:lnTo>
                    <a:pt x="1516010" y="3239646"/>
                  </a:lnTo>
                  <a:lnTo>
                    <a:pt x="1506174" y="3234888"/>
                  </a:lnTo>
                  <a:lnTo>
                    <a:pt x="1497924" y="3230130"/>
                  </a:lnTo>
                  <a:lnTo>
                    <a:pt x="1490626" y="3226006"/>
                  </a:lnTo>
                  <a:lnTo>
                    <a:pt x="1484914" y="3221565"/>
                  </a:lnTo>
                  <a:lnTo>
                    <a:pt x="1480154" y="3217441"/>
                  </a:lnTo>
                  <a:close/>
                  <a:moveTo>
                    <a:pt x="2426374" y="3213000"/>
                  </a:moveTo>
                  <a:lnTo>
                    <a:pt x="2420662" y="3217124"/>
                  </a:lnTo>
                  <a:lnTo>
                    <a:pt x="2413999" y="3221565"/>
                  </a:lnTo>
                  <a:lnTo>
                    <a:pt x="2406701" y="3226323"/>
                  </a:lnTo>
                  <a:lnTo>
                    <a:pt x="2399720" y="3230130"/>
                  </a:lnTo>
                  <a:lnTo>
                    <a:pt x="2392739" y="3234253"/>
                  </a:lnTo>
                  <a:lnTo>
                    <a:pt x="2385124" y="3237743"/>
                  </a:lnTo>
                  <a:lnTo>
                    <a:pt x="2378460" y="3240915"/>
                  </a:lnTo>
                  <a:lnTo>
                    <a:pt x="2371797" y="3243135"/>
                  </a:lnTo>
                  <a:lnTo>
                    <a:pt x="2371797" y="3350353"/>
                  </a:lnTo>
                  <a:lnTo>
                    <a:pt x="2379729" y="3346864"/>
                  </a:lnTo>
                  <a:lnTo>
                    <a:pt x="2387028" y="3342423"/>
                  </a:lnTo>
                  <a:lnTo>
                    <a:pt x="2394643" y="3338299"/>
                  </a:lnTo>
                  <a:lnTo>
                    <a:pt x="2401941" y="3333541"/>
                  </a:lnTo>
                  <a:lnTo>
                    <a:pt x="2409239" y="3328782"/>
                  </a:lnTo>
                  <a:lnTo>
                    <a:pt x="2415585" y="3324024"/>
                  </a:lnTo>
                  <a:lnTo>
                    <a:pt x="2421297" y="3319266"/>
                  </a:lnTo>
                  <a:lnTo>
                    <a:pt x="2426374" y="3314508"/>
                  </a:lnTo>
                  <a:lnTo>
                    <a:pt x="2426374" y="3213000"/>
                  </a:lnTo>
                  <a:close/>
                  <a:moveTo>
                    <a:pt x="2692385" y="3167062"/>
                  </a:moveTo>
                  <a:lnTo>
                    <a:pt x="2692385" y="3264535"/>
                  </a:lnTo>
                  <a:lnTo>
                    <a:pt x="2695241" y="3267393"/>
                  </a:lnTo>
                  <a:lnTo>
                    <a:pt x="2698098" y="3270250"/>
                  </a:lnTo>
                  <a:lnTo>
                    <a:pt x="2705399" y="3276600"/>
                  </a:lnTo>
                  <a:lnTo>
                    <a:pt x="2714921" y="3283903"/>
                  </a:lnTo>
                  <a:lnTo>
                    <a:pt x="2725078" y="3290888"/>
                  </a:lnTo>
                  <a:lnTo>
                    <a:pt x="2737140" y="3297873"/>
                  </a:lnTo>
                  <a:lnTo>
                    <a:pt x="2748884" y="3305175"/>
                  </a:lnTo>
                  <a:lnTo>
                    <a:pt x="2761581" y="3311525"/>
                  </a:lnTo>
                  <a:lnTo>
                    <a:pt x="2773325" y="3317240"/>
                  </a:lnTo>
                  <a:lnTo>
                    <a:pt x="2773325" y="3208337"/>
                  </a:lnTo>
                  <a:lnTo>
                    <a:pt x="2758407" y="3202940"/>
                  </a:lnTo>
                  <a:lnTo>
                    <a:pt x="2744441" y="3196907"/>
                  </a:lnTo>
                  <a:lnTo>
                    <a:pt x="2732379" y="3191510"/>
                  </a:lnTo>
                  <a:lnTo>
                    <a:pt x="2721269" y="3186430"/>
                  </a:lnTo>
                  <a:lnTo>
                    <a:pt x="2712064" y="3180715"/>
                  </a:lnTo>
                  <a:lnTo>
                    <a:pt x="2704446" y="3176270"/>
                  </a:lnTo>
                  <a:lnTo>
                    <a:pt x="2697781" y="3171507"/>
                  </a:lnTo>
                  <a:lnTo>
                    <a:pt x="2692385" y="3167062"/>
                  </a:lnTo>
                  <a:close/>
                  <a:moveTo>
                    <a:pt x="3744614" y="3161665"/>
                  </a:moveTo>
                  <a:lnTo>
                    <a:pt x="3737949" y="3166745"/>
                  </a:lnTo>
                  <a:lnTo>
                    <a:pt x="3730648" y="3171507"/>
                  </a:lnTo>
                  <a:lnTo>
                    <a:pt x="3722713" y="3176587"/>
                  </a:lnTo>
                  <a:lnTo>
                    <a:pt x="3715095" y="3180715"/>
                  </a:lnTo>
                  <a:lnTo>
                    <a:pt x="3706524" y="3185160"/>
                  </a:lnTo>
                  <a:lnTo>
                    <a:pt x="3698907" y="3189287"/>
                  </a:lnTo>
                  <a:lnTo>
                    <a:pt x="3691289" y="3192780"/>
                  </a:lnTo>
                  <a:lnTo>
                    <a:pt x="3683671" y="3195320"/>
                  </a:lnTo>
                  <a:lnTo>
                    <a:pt x="3683671" y="3315018"/>
                  </a:lnTo>
                  <a:lnTo>
                    <a:pt x="3692558" y="3310573"/>
                  </a:lnTo>
                  <a:lnTo>
                    <a:pt x="3701128" y="3305810"/>
                  </a:lnTo>
                  <a:lnTo>
                    <a:pt x="3709381" y="3301048"/>
                  </a:lnTo>
                  <a:lnTo>
                    <a:pt x="3717634" y="3295968"/>
                  </a:lnTo>
                  <a:lnTo>
                    <a:pt x="3725252" y="3290570"/>
                  </a:lnTo>
                  <a:lnTo>
                    <a:pt x="3732235" y="3285490"/>
                  </a:lnTo>
                  <a:lnTo>
                    <a:pt x="3738901" y="3279775"/>
                  </a:lnTo>
                  <a:lnTo>
                    <a:pt x="3744614" y="3275013"/>
                  </a:lnTo>
                  <a:lnTo>
                    <a:pt x="3744614" y="3161665"/>
                  </a:lnTo>
                  <a:close/>
                  <a:moveTo>
                    <a:pt x="771525" y="3136900"/>
                  </a:moveTo>
                  <a:lnTo>
                    <a:pt x="805634" y="3143476"/>
                  </a:lnTo>
                  <a:lnTo>
                    <a:pt x="812009" y="3145042"/>
                  </a:lnTo>
                  <a:lnTo>
                    <a:pt x="818066" y="3146921"/>
                  </a:lnTo>
                  <a:lnTo>
                    <a:pt x="823167" y="3148486"/>
                  </a:lnTo>
                  <a:lnTo>
                    <a:pt x="827311" y="3150365"/>
                  </a:lnTo>
                  <a:lnTo>
                    <a:pt x="831455" y="3152557"/>
                  </a:lnTo>
                  <a:lnTo>
                    <a:pt x="835280" y="3155062"/>
                  </a:lnTo>
                  <a:lnTo>
                    <a:pt x="842612" y="3160072"/>
                  </a:lnTo>
                  <a:lnTo>
                    <a:pt x="845162" y="3162890"/>
                  </a:lnTo>
                  <a:lnTo>
                    <a:pt x="847075" y="3165082"/>
                  </a:lnTo>
                  <a:lnTo>
                    <a:pt x="848669" y="3167587"/>
                  </a:lnTo>
                  <a:lnTo>
                    <a:pt x="849944" y="3170092"/>
                  </a:lnTo>
                  <a:lnTo>
                    <a:pt x="850900" y="3172597"/>
                  </a:lnTo>
                  <a:lnTo>
                    <a:pt x="850900" y="3175416"/>
                  </a:lnTo>
                  <a:lnTo>
                    <a:pt x="850262" y="3177608"/>
                  </a:lnTo>
                  <a:lnTo>
                    <a:pt x="849625" y="3180426"/>
                  </a:lnTo>
                  <a:lnTo>
                    <a:pt x="848031" y="3182618"/>
                  </a:lnTo>
                  <a:lnTo>
                    <a:pt x="846437" y="3185123"/>
                  </a:lnTo>
                  <a:lnTo>
                    <a:pt x="844206" y="3187315"/>
                  </a:lnTo>
                  <a:lnTo>
                    <a:pt x="841656" y="3189820"/>
                  </a:lnTo>
                  <a:lnTo>
                    <a:pt x="838468" y="3191699"/>
                  </a:lnTo>
                  <a:lnTo>
                    <a:pt x="834961" y="3193577"/>
                  </a:lnTo>
                  <a:lnTo>
                    <a:pt x="831136" y="3195143"/>
                  </a:lnTo>
                  <a:lnTo>
                    <a:pt x="826992" y="3197022"/>
                  </a:lnTo>
                  <a:lnTo>
                    <a:pt x="820935" y="3198587"/>
                  </a:lnTo>
                  <a:lnTo>
                    <a:pt x="815197" y="3200153"/>
                  </a:lnTo>
                  <a:lnTo>
                    <a:pt x="808503" y="3201719"/>
                  </a:lnTo>
                  <a:lnTo>
                    <a:pt x="801171" y="3202971"/>
                  </a:lnTo>
                  <a:lnTo>
                    <a:pt x="787145" y="3204537"/>
                  </a:lnTo>
                  <a:lnTo>
                    <a:pt x="771525" y="3205163"/>
                  </a:lnTo>
                  <a:lnTo>
                    <a:pt x="771525" y="3136900"/>
                  </a:lnTo>
                  <a:close/>
                  <a:moveTo>
                    <a:pt x="200025" y="3117850"/>
                  </a:moveTo>
                  <a:lnTo>
                    <a:pt x="200343" y="3123582"/>
                  </a:lnTo>
                  <a:lnTo>
                    <a:pt x="201296" y="3129631"/>
                  </a:lnTo>
                  <a:lnTo>
                    <a:pt x="202567" y="3135044"/>
                  </a:lnTo>
                  <a:lnTo>
                    <a:pt x="204155" y="3141094"/>
                  </a:lnTo>
                  <a:lnTo>
                    <a:pt x="206061" y="3146507"/>
                  </a:lnTo>
                  <a:lnTo>
                    <a:pt x="208285" y="3152238"/>
                  </a:lnTo>
                  <a:lnTo>
                    <a:pt x="211144" y="3157651"/>
                  </a:lnTo>
                  <a:lnTo>
                    <a:pt x="214321" y="3163064"/>
                  </a:lnTo>
                  <a:lnTo>
                    <a:pt x="217816" y="3168795"/>
                  </a:lnTo>
                  <a:lnTo>
                    <a:pt x="221310" y="3173890"/>
                  </a:lnTo>
                  <a:lnTo>
                    <a:pt x="225758" y="3179303"/>
                  </a:lnTo>
                  <a:lnTo>
                    <a:pt x="230206" y="3184715"/>
                  </a:lnTo>
                  <a:lnTo>
                    <a:pt x="235289" y="3189810"/>
                  </a:lnTo>
                  <a:lnTo>
                    <a:pt x="240372" y="3194904"/>
                  </a:lnTo>
                  <a:lnTo>
                    <a:pt x="245773" y="3199999"/>
                  </a:lnTo>
                  <a:lnTo>
                    <a:pt x="251809" y="3205093"/>
                  </a:lnTo>
                  <a:lnTo>
                    <a:pt x="251809" y="3304436"/>
                  </a:lnTo>
                  <a:lnTo>
                    <a:pt x="254032" y="3306983"/>
                  </a:lnTo>
                  <a:lnTo>
                    <a:pt x="256574" y="3309531"/>
                  </a:lnTo>
                  <a:lnTo>
                    <a:pt x="263563" y="3315580"/>
                  </a:lnTo>
                  <a:lnTo>
                    <a:pt x="271823" y="3321948"/>
                  </a:lnTo>
                  <a:lnTo>
                    <a:pt x="281354" y="3328317"/>
                  </a:lnTo>
                  <a:lnTo>
                    <a:pt x="291520" y="3335003"/>
                  </a:lnTo>
                  <a:lnTo>
                    <a:pt x="302639" y="3340734"/>
                  </a:lnTo>
                  <a:lnTo>
                    <a:pt x="313758" y="3346784"/>
                  </a:lnTo>
                  <a:lnTo>
                    <a:pt x="324877" y="3351879"/>
                  </a:lnTo>
                  <a:lnTo>
                    <a:pt x="324877" y="3249352"/>
                  </a:lnTo>
                  <a:lnTo>
                    <a:pt x="341715" y="3256994"/>
                  </a:lnTo>
                  <a:lnTo>
                    <a:pt x="359505" y="3263999"/>
                  </a:lnTo>
                  <a:lnTo>
                    <a:pt x="377931" y="3270685"/>
                  </a:lnTo>
                  <a:lnTo>
                    <a:pt x="397311" y="3277053"/>
                  </a:lnTo>
                  <a:lnTo>
                    <a:pt x="397311" y="3378943"/>
                  </a:lnTo>
                  <a:lnTo>
                    <a:pt x="414783" y="3384038"/>
                  </a:lnTo>
                  <a:lnTo>
                    <a:pt x="432892" y="3388814"/>
                  </a:lnTo>
                  <a:lnTo>
                    <a:pt x="451318" y="3393590"/>
                  </a:lnTo>
                  <a:lnTo>
                    <a:pt x="470379" y="3397729"/>
                  </a:lnTo>
                  <a:lnTo>
                    <a:pt x="470379" y="3296476"/>
                  </a:lnTo>
                  <a:lnTo>
                    <a:pt x="488170" y="3300615"/>
                  </a:lnTo>
                  <a:lnTo>
                    <a:pt x="506278" y="3303799"/>
                  </a:lnTo>
                  <a:lnTo>
                    <a:pt x="524386" y="3306983"/>
                  </a:lnTo>
                  <a:lnTo>
                    <a:pt x="543448" y="3309849"/>
                  </a:lnTo>
                  <a:lnTo>
                    <a:pt x="543448" y="3410465"/>
                  </a:lnTo>
                  <a:lnTo>
                    <a:pt x="561238" y="3412694"/>
                  </a:lnTo>
                  <a:lnTo>
                    <a:pt x="579347" y="3415241"/>
                  </a:lnTo>
                  <a:lnTo>
                    <a:pt x="597455" y="3417152"/>
                  </a:lnTo>
                  <a:lnTo>
                    <a:pt x="615881" y="3418744"/>
                  </a:lnTo>
                  <a:lnTo>
                    <a:pt x="615881" y="3318446"/>
                  </a:lnTo>
                  <a:lnTo>
                    <a:pt x="634307" y="3320038"/>
                  </a:lnTo>
                  <a:lnTo>
                    <a:pt x="652415" y="3320993"/>
                  </a:lnTo>
                  <a:lnTo>
                    <a:pt x="670524" y="3321948"/>
                  </a:lnTo>
                  <a:lnTo>
                    <a:pt x="688950" y="3322585"/>
                  </a:lnTo>
                  <a:lnTo>
                    <a:pt x="688950" y="3422883"/>
                  </a:lnTo>
                  <a:lnTo>
                    <a:pt x="710235" y="3423520"/>
                  </a:lnTo>
                  <a:lnTo>
                    <a:pt x="732155" y="3423520"/>
                  </a:lnTo>
                  <a:lnTo>
                    <a:pt x="762018" y="3423201"/>
                  </a:lnTo>
                  <a:lnTo>
                    <a:pt x="762018" y="3322904"/>
                  </a:lnTo>
                  <a:lnTo>
                    <a:pt x="790928" y="3321948"/>
                  </a:lnTo>
                  <a:lnTo>
                    <a:pt x="818884" y="3320675"/>
                  </a:lnTo>
                  <a:lnTo>
                    <a:pt x="846524" y="3318446"/>
                  </a:lnTo>
                  <a:lnTo>
                    <a:pt x="873845" y="3315899"/>
                  </a:lnTo>
                  <a:lnTo>
                    <a:pt x="900531" y="3312715"/>
                  </a:lnTo>
                  <a:lnTo>
                    <a:pt x="926581" y="3309212"/>
                  </a:lnTo>
                  <a:lnTo>
                    <a:pt x="951996" y="3304755"/>
                  </a:lnTo>
                  <a:lnTo>
                    <a:pt x="976776" y="3299978"/>
                  </a:lnTo>
                  <a:lnTo>
                    <a:pt x="1000921" y="3294884"/>
                  </a:lnTo>
                  <a:lnTo>
                    <a:pt x="1023794" y="3289471"/>
                  </a:lnTo>
                  <a:lnTo>
                    <a:pt x="1046350" y="3283421"/>
                  </a:lnTo>
                  <a:lnTo>
                    <a:pt x="1067953" y="3277053"/>
                  </a:lnTo>
                  <a:lnTo>
                    <a:pt x="1088285" y="3270048"/>
                  </a:lnTo>
                  <a:lnTo>
                    <a:pt x="1108300" y="3263043"/>
                  </a:lnTo>
                  <a:lnTo>
                    <a:pt x="1126726" y="3255083"/>
                  </a:lnTo>
                  <a:lnTo>
                    <a:pt x="1144516" y="3247123"/>
                  </a:lnTo>
                  <a:lnTo>
                    <a:pt x="1144516" y="3349968"/>
                  </a:lnTo>
                  <a:lnTo>
                    <a:pt x="1152459" y="3346147"/>
                  </a:lnTo>
                  <a:lnTo>
                    <a:pt x="1159766" y="3342008"/>
                  </a:lnTo>
                  <a:lnTo>
                    <a:pt x="1167390" y="3337232"/>
                  </a:lnTo>
                  <a:lnTo>
                    <a:pt x="1175015" y="3332456"/>
                  </a:lnTo>
                  <a:lnTo>
                    <a:pt x="1182004" y="3327680"/>
                  </a:lnTo>
                  <a:lnTo>
                    <a:pt x="1188358" y="3322904"/>
                  </a:lnTo>
                  <a:lnTo>
                    <a:pt x="1194076" y="3318446"/>
                  </a:lnTo>
                  <a:lnTo>
                    <a:pt x="1199477" y="3313988"/>
                  </a:lnTo>
                  <a:lnTo>
                    <a:pt x="1199477" y="3215601"/>
                  </a:lnTo>
                  <a:lnTo>
                    <a:pt x="1206784" y="3209870"/>
                  </a:lnTo>
                  <a:lnTo>
                    <a:pt x="1213455" y="3204457"/>
                  </a:lnTo>
                  <a:lnTo>
                    <a:pt x="1220126" y="3198725"/>
                  </a:lnTo>
                  <a:lnTo>
                    <a:pt x="1226163" y="3192994"/>
                  </a:lnTo>
                  <a:lnTo>
                    <a:pt x="1232199" y="3186944"/>
                  </a:lnTo>
                  <a:lnTo>
                    <a:pt x="1237282" y="3181531"/>
                  </a:lnTo>
                  <a:lnTo>
                    <a:pt x="1242047" y="3175163"/>
                  </a:lnTo>
                  <a:lnTo>
                    <a:pt x="1246177" y="3169114"/>
                  </a:lnTo>
                  <a:lnTo>
                    <a:pt x="1250307" y="3162745"/>
                  </a:lnTo>
                  <a:lnTo>
                    <a:pt x="1253802" y="3157014"/>
                  </a:lnTo>
                  <a:lnTo>
                    <a:pt x="1256661" y="3150646"/>
                  </a:lnTo>
                  <a:lnTo>
                    <a:pt x="1258885" y="3144278"/>
                  </a:lnTo>
                  <a:lnTo>
                    <a:pt x="1260791" y="3137910"/>
                  </a:lnTo>
                  <a:lnTo>
                    <a:pt x="1262379" y="3131223"/>
                  </a:lnTo>
                  <a:lnTo>
                    <a:pt x="1263332" y="3124855"/>
                  </a:lnTo>
                  <a:lnTo>
                    <a:pt x="1263650" y="3118169"/>
                  </a:lnTo>
                  <a:lnTo>
                    <a:pt x="1263650" y="3251581"/>
                  </a:lnTo>
                  <a:lnTo>
                    <a:pt x="1263332" y="3251899"/>
                  </a:lnTo>
                  <a:lnTo>
                    <a:pt x="1263332" y="3255720"/>
                  </a:lnTo>
                  <a:lnTo>
                    <a:pt x="1263015" y="3259859"/>
                  </a:lnTo>
                  <a:lnTo>
                    <a:pt x="1262379" y="3264635"/>
                  </a:lnTo>
                  <a:lnTo>
                    <a:pt x="1261426" y="3269730"/>
                  </a:lnTo>
                  <a:lnTo>
                    <a:pt x="1260155" y="3274506"/>
                  </a:lnTo>
                  <a:lnTo>
                    <a:pt x="1258567" y="3279600"/>
                  </a:lnTo>
                  <a:lnTo>
                    <a:pt x="1256661" y="3284377"/>
                  </a:lnTo>
                  <a:lnTo>
                    <a:pt x="1254119" y="3289153"/>
                  </a:lnTo>
                  <a:lnTo>
                    <a:pt x="1251896" y="3294247"/>
                  </a:lnTo>
                  <a:lnTo>
                    <a:pt x="1248719" y="3299023"/>
                  </a:lnTo>
                  <a:lnTo>
                    <a:pt x="1245542" y="3303162"/>
                  </a:lnTo>
                  <a:lnTo>
                    <a:pt x="1242365" y="3307939"/>
                  </a:lnTo>
                  <a:lnTo>
                    <a:pt x="1238552" y="3312715"/>
                  </a:lnTo>
                  <a:lnTo>
                    <a:pt x="1234423" y="3317172"/>
                  </a:lnTo>
                  <a:lnTo>
                    <a:pt x="1225845" y="3326088"/>
                  </a:lnTo>
                  <a:lnTo>
                    <a:pt x="1215997" y="3335003"/>
                  </a:lnTo>
                  <a:lnTo>
                    <a:pt x="1204877" y="3343600"/>
                  </a:lnTo>
                  <a:lnTo>
                    <a:pt x="1192488" y="3351879"/>
                  </a:lnTo>
                  <a:lnTo>
                    <a:pt x="1179462" y="3360157"/>
                  </a:lnTo>
                  <a:lnTo>
                    <a:pt x="1165802" y="3367799"/>
                  </a:lnTo>
                  <a:lnTo>
                    <a:pt x="1150870" y="3375122"/>
                  </a:lnTo>
                  <a:lnTo>
                    <a:pt x="1134986" y="3382764"/>
                  </a:lnTo>
                  <a:lnTo>
                    <a:pt x="1118466" y="3389769"/>
                  </a:lnTo>
                  <a:lnTo>
                    <a:pt x="1100993" y="3396137"/>
                  </a:lnTo>
                  <a:lnTo>
                    <a:pt x="1082567" y="3402824"/>
                  </a:lnTo>
                  <a:lnTo>
                    <a:pt x="1063506" y="3408873"/>
                  </a:lnTo>
                  <a:lnTo>
                    <a:pt x="1043491" y="3414286"/>
                  </a:lnTo>
                  <a:lnTo>
                    <a:pt x="1022841" y="3420017"/>
                  </a:lnTo>
                  <a:lnTo>
                    <a:pt x="1001874" y="3424794"/>
                  </a:lnTo>
                  <a:lnTo>
                    <a:pt x="979953" y="3429570"/>
                  </a:lnTo>
                  <a:lnTo>
                    <a:pt x="957397" y="3433709"/>
                  </a:lnTo>
                  <a:lnTo>
                    <a:pt x="934524" y="3437848"/>
                  </a:lnTo>
                  <a:lnTo>
                    <a:pt x="910697" y="3441032"/>
                  </a:lnTo>
                  <a:lnTo>
                    <a:pt x="886235" y="3444216"/>
                  </a:lnTo>
                  <a:lnTo>
                    <a:pt x="861773" y="3446764"/>
                  </a:lnTo>
                  <a:lnTo>
                    <a:pt x="836675" y="3448992"/>
                  </a:lnTo>
                  <a:lnTo>
                    <a:pt x="810942" y="3450584"/>
                  </a:lnTo>
                  <a:lnTo>
                    <a:pt x="784892" y="3451540"/>
                  </a:lnTo>
                  <a:lnTo>
                    <a:pt x="758841" y="3452495"/>
                  </a:lnTo>
                  <a:lnTo>
                    <a:pt x="732155" y="3452813"/>
                  </a:lnTo>
                  <a:lnTo>
                    <a:pt x="704834" y="3452495"/>
                  </a:lnTo>
                  <a:lnTo>
                    <a:pt x="677513" y="3451540"/>
                  </a:lnTo>
                  <a:lnTo>
                    <a:pt x="651145" y="3450584"/>
                  </a:lnTo>
                  <a:lnTo>
                    <a:pt x="625094" y="3448356"/>
                  </a:lnTo>
                  <a:lnTo>
                    <a:pt x="599361" y="3446445"/>
                  </a:lnTo>
                  <a:lnTo>
                    <a:pt x="574264" y="3443579"/>
                  </a:lnTo>
                  <a:lnTo>
                    <a:pt x="549484" y="3440395"/>
                  </a:lnTo>
                  <a:lnTo>
                    <a:pt x="525339" y="3436893"/>
                  </a:lnTo>
                  <a:lnTo>
                    <a:pt x="501513" y="3433072"/>
                  </a:lnTo>
                  <a:lnTo>
                    <a:pt x="478639" y="3428296"/>
                  </a:lnTo>
                  <a:lnTo>
                    <a:pt x="456718" y="3423520"/>
                  </a:lnTo>
                  <a:lnTo>
                    <a:pt x="434798" y="3418425"/>
                  </a:lnTo>
                  <a:lnTo>
                    <a:pt x="413830" y="3412694"/>
                  </a:lnTo>
                  <a:lnTo>
                    <a:pt x="394134" y="3406963"/>
                  </a:lnTo>
                  <a:lnTo>
                    <a:pt x="374755" y="3400595"/>
                  </a:lnTo>
                  <a:lnTo>
                    <a:pt x="356329" y="3393908"/>
                  </a:lnTo>
                  <a:lnTo>
                    <a:pt x="338538" y="3386585"/>
                  </a:lnTo>
                  <a:lnTo>
                    <a:pt x="322018" y="3379580"/>
                  </a:lnTo>
                  <a:lnTo>
                    <a:pt x="306134" y="3372257"/>
                  </a:lnTo>
                  <a:lnTo>
                    <a:pt x="291520" y="3364296"/>
                  </a:lnTo>
                  <a:lnTo>
                    <a:pt x="277542" y="3356018"/>
                  </a:lnTo>
                  <a:lnTo>
                    <a:pt x="264834" y="3347421"/>
                  </a:lnTo>
                  <a:lnTo>
                    <a:pt x="253079" y="3338824"/>
                  </a:lnTo>
                  <a:lnTo>
                    <a:pt x="242278" y="3330227"/>
                  </a:lnTo>
                  <a:lnTo>
                    <a:pt x="237513" y="3325451"/>
                  </a:lnTo>
                  <a:lnTo>
                    <a:pt x="232747" y="3320675"/>
                  </a:lnTo>
                  <a:lnTo>
                    <a:pt x="228617" y="3316217"/>
                  </a:lnTo>
                  <a:lnTo>
                    <a:pt x="224487" y="3311441"/>
                  </a:lnTo>
                  <a:lnTo>
                    <a:pt x="220993" y="3306983"/>
                  </a:lnTo>
                  <a:lnTo>
                    <a:pt x="217498" y="3302207"/>
                  </a:lnTo>
                  <a:lnTo>
                    <a:pt x="214321" y="3297431"/>
                  </a:lnTo>
                  <a:lnTo>
                    <a:pt x="211462" y="3292337"/>
                  </a:lnTo>
                  <a:lnTo>
                    <a:pt x="208921" y="3287561"/>
                  </a:lnTo>
                  <a:lnTo>
                    <a:pt x="206697" y="3282148"/>
                  </a:lnTo>
                  <a:lnTo>
                    <a:pt x="204791" y="3277690"/>
                  </a:lnTo>
                  <a:lnTo>
                    <a:pt x="203202" y="3272277"/>
                  </a:lnTo>
                  <a:lnTo>
                    <a:pt x="201931" y="3267183"/>
                  </a:lnTo>
                  <a:lnTo>
                    <a:pt x="201296" y="3262088"/>
                  </a:lnTo>
                  <a:lnTo>
                    <a:pt x="200978" y="3256994"/>
                  </a:lnTo>
                  <a:lnTo>
                    <a:pt x="200343" y="3251899"/>
                  </a:lnTo>
                  <a:lnTo>
                    <a:pt x="200025" y="3251899"/>
                  </a:lnTo>
                  <a:lnTo>
                    <a:pt x="200025" y="3117850"/>
                  </a:lnTo>
                  <a:close/>
                  <a:moveTo>
                    <a:pt x="1263332" y="3111818"/>
                  </a:moveTo>
                  <a:lnTo>
                    <a:pt x="1263650" y="3117533"/>
                  </a:lnTo>
                  <a:lnTo>
                    <a:pt x="1263332" y="3119438"/>
                  </a:lnTo>
                  <a:lnTo>
                    <a:pt x="1263332" y="3116263"/>
                  </a:lnTo>
                  <a:lnTo>
                    <a:pt x="1263332" y="3111818"/>
                  </a:lnTo>
                  <a:close/>
                  <a:moveTo>
                    <a:pt x="1263253" y="3110548"/>
                  </a:moveTo>
                  <a:lnTo>
                    <a:pt x="1263332" y="3111183"/>
                  </a:lnTo>
                  <a:lnTo>
                    <a:pt x="1263332" y="3111818"/>
                  </a:lnTo>
                  <a:lnTo>
                    <a:pt x="1263253" y="3110548"/>
                  </a:lnTo>
                  <a:close/>
                  <a:moveTo>
                    <a:pt x="1892592" y="3107220"/>
                  </a:moveTo>
                  <a:lnTo>
                    <a:pt x="1892592" y="3210034"/>
                  </a:lnTo>
                  <a:lnTo>
                    <a:pt x="1913877" y="3210983"/>
                  </a:lnTo>
                  <a:lnTo>
                    <a:pt x="1935480" y="3210983"/>
                  </a:lnTo>
                  <a:lnTo>
                    <a:pt x="1965343" y="3210667"/>
                  </a:lnTo>
                  <a:lnTo>
                    <a:pt x="1965343" y="3107537"/>
                  </a:lnTo>
                  <a:lnTo>
                    <a:pt x="1935480" y="3107853"/>
                  </a:lnTo>
                  <a:lnTo>
                    <a:pt x="1913877" y="3107853"/>
                  </a:lnTo>
                  <a:lnTo>
                    <a:pt x="1892592" y="3107220"/>
                  </a:lnTo>
                  <a:close/>
                  <a:moveTo>
                    <a:pt x="200819" y="3107046"/>
                  </a:moveTo>
                  <a:lnTo>
                    <a:pt x="200378" y="3110133"/>
                  </a:lnTo>
                  <a:lnTo>
                    <a:pt x="200025" y="3115072"/>
                  </a:lnTo>
                  <a:lnTo>
                    <a:pt x="200025" y="3110751"/>
                  </a:lnTo>
                  <a:lnTo>
                    <a:pt x="200819" y="3107046"/>
                  </a:lnTo>
                  <a:close/>
                  <a:moveTo>
                    <a:pt x="2489519" y="3103562"/>
                  </a:moveTo>
                  <a:lnTo>
                    <a:pt x="2490471" y="3109906"/>
                  </a:lnTo>
                  <a:lnTo>
                    <a:pt x="2490788" y="3116568"/>
                  </a:lnTo>
                  <a:lnTo>
                    <a:pt x="2490788" y="3252652"/>
                  </a:lnTo>
                  <a:lnTo>
                    <a:pt x="2490471" y="3252969"/>
                  </a:lnTo>
                  <a:lnTo>
                    <a:pt x="2489836" y="3260899"/>
                  </a:lnTo>
                  <a:lnTo>
                    <a:pt x="2489519" y="3265657"/>
                  </a:lnTo>
                  <a:lnTo>
                    <a:pt x="2488250" y="3270733"/>
                  </a:lnTo>
                  <a:lnTo>
                    <a:pt x="2487298" y="3275491"/>
                  </a:lnTo>
                  <a:lnTo>
                    <a:pt x="2485711" y="3280566"/>
                  </a:lnTo>
                  <a:lnTo>
                    <a:pt x="2483490" y="3285325"/>
                  </a:lnTo>
                  <a:lnTo>
                    <a:pt x="2481269" y="3290083"/>
                  </a:lnTo>
                  <a:lnTo>
                    <a:pt x="2479048" y="3294841"/>
                  </a:lnTo>
                  <a:lnTo>
                    <a:pt x="2475874" y="3299599"/>
                  </a:lnTo>
                  <a:lnTo>
                    <a:pt x="2472701" y="3304357"/>
                  </a:lnTo>
                  <a:lnTo>
                    <a:pt x="2469528" y="3309115"/>
                  </a:lnTo>
                  <a:lnTo>
                    <a:pt x="2465403" y="3313874"/>
                  </a:lnTo>
                  <a:lnTo>
                    <a:pt x="2461595" y="3317997"/>
                  </a:lnTo>
                  <a:lnTo>
                    <a:pt x="2453028" y="3327196"/>
                  </a:lnTo>
                  <a:lnTo>
                    <a:pt x="2443191" y="3335761"/>
                  </a:lnTo>
                  <a:lnTo>
                    <a:pt x="2432086" y="3344643"/>
                  </a:lnTo>
                  <a:lnTo>
                    <a:pt x="2419710" y="3352891"/>
                  </a:lnTo>
                  <a:lnTo>
                    <a:pt x="2406701" y="3360504"/>
                  </a:lnTo>
                  <a:lnTo>
                    <a:pt x="2393056" y="3368434"/>
                  </a:lnTo>
                  <a:lnTo>
                    <a:pt x="2378143" y="3376047"/>
                  </a:lnTo>
                  <a:lnTo>
                    <a:pt x="2362277" y="3383660"/>
                  </a:lnTo>
                  <a:lnTo>
                    <a:pt x="2345777" y="3390322"/>
                  </a:lnTo>
                  <a:lnTo>
                    <a:pt x="2328325" y="3396983"/>
                  </a:lnTo>
                  <a:lnTo>
                    <a:pt x="2309921" y="3403327"/>
                  </a:lnTo>
                  <a:lnTo>
                    <a:pt x="2290882" y="3409671"/>
                  </a:lnTo>
                  <a:lnTo>
                    <a:pt x="2270892" y="3415064"/>
                  </a:lnTo>
                  <a:lnTo>
                    <a:pt x="2250267" y="3420139"/>
                  </a:lnTo>
                  <a:lnTo>
                    <a:pt x="2229324" y="3425215"/>
                  </a:lnTo>
                  <a:lnTo>
                    <a:pt x="2207430" y="3429973"/>
                  </a:lnTo>
                  <a:lnTo>
                    <a:pt x="2184901" y="3434414"/>
                  </a:lnTo>
                  <a:lnTo>
                    <a:pt x="2162054" y="3437903"/>
                  </a:lnTo>
                  <a:lnTo>
                    <a:pt x="2138256" y="3441393"/>
                  </a:lnTo>
                  <a:lnTo>
                    <a:pt x="2113823" y="3444565"/>
                  </a:lnTo>
                  <a:lnTo>
                    <a:pt x="2089390" y="3447102"/>
                  </a:lnTo>
                  <a:lnTo>
                    <a:pt x="2064323" y="3449006"/>
                  </a:lnTo>
                  <a:lnTo>
                    <a:pt x="2038621" y="3450909"/>
                  </a:lnTo>
                  <a:lnTo>
                    <a:pt x="2012601" y="3452178"/>
                  </a:lnTo>
                  <a:lnTo>
                    <a:pt x="1986582" y="3452812"/>
                  </a:lnTo>
                  <a:lnTo>
                    <a:pt x="1959928" y="3452812"/>
                  </a:lnTo>
                  <a:lnTo>
                    <a:pt x="1932639" y="3452812"/>
                  </a:lnTo>
                  <a:lnTo>
                    <a:pt x="1905350" y="3452178"/>
                  </a:lnTo>
                  <a:lnTo>
                    <a:pt x="1879014" y="3450592"/>
                  </a:lnTo>
                  <a:lnTo>
                    <a:pt x="1852994" y="3449006"/>
                  </a:lnTo>
                  <a:lnTo>
                    <a:pt x="1827292" y="3446468"/>
                  </a:lnTo>
                  <a:lnTo>
                    <a:pt x="1802224" y="3443930"/>
                  </a:lnTo>
                  <a:lnTo>
                    <a:pt x="1777157" y="3441075"/>
                  </a:lnTo>
                  <a:lnTo>
                    <a:pt x="1753359" y="3437269"/>
                  </a:lnTo>
                  <a:lnTo>
                    <a:pt x="1729560" y="3433145"/>
                  </a:lnTo>
                  <a:lnTo>
                    <a:pt x="1706714" y="3428704"/>
                  </a:lnTo>
                  <a:lnTo>
                    <a:pt x="1684502" y="3424263"/>
                  </a:lnTo>
                  <a:lnTo>
                    <a:pt x="1662925" y="3418871"/>
                  </a:lnTo>
                  <a:lnTo>
                    <a:pt x="1641983" y="3413478"/>
                  </a:lnTo>
                  <a:lnTo>
                    <a:pt x="1622309" y="3407134"/>
                  </a:lnTo>
                  <a:lnTo>
                    <a:pt x="1602953" y="3400790"/>
                  </a:lnTo>
                  <a:lnTo>
                    <a:pt x="1584549" y="3394445"/>
                  </a:lnTo>
                  <a:lnTo>
                    <a:pt x="1566780" y="3387467"/>
                  </a:lnTo>
                  <a:lnTo>
                    <a:pt x="1550280" y="3380488"/>
                  </a:lnTo>
                  <a:lnTo>
                    <a:pt x="1534414" y="3372558"/>
                  </a:lnTo>
                  <a:lnTo>
                    <a:pt x="1519501" y="3364945"/>
                  </a:lnTo>
                  <a:lnTo>
                    <a:pt x="1505539" y="3356697"/>
                  </a:lnTo>
                  <a:lnTo>
                    <a:pt x="1493164" y="3348450"/>
                  </a:lnTo>
                  <a:lnTo>
                    <a:pt x="1481106" y="3339885"/>
                  </a:lnTo>
                  <a:lnTo>
                    <a:pt x="1470635" y="3330686"/>
                  </a:lnTo>
                  <a:lnTo>
                    <a:pt x="1465875" y="3326245"/>
                  </a:lnTo>
                  <a:lnTo>
                    <a:pt x="1461116" y="3321487"/>
                  </a:lnTo>
                  <a:lnTo>
                    <a:pt x="1456673" y="3317363"/>
                  </a:lnTo>
                  <a:lnTo>
                    <a:pt x="1452866" y="3312605"/>
                  </a:lnTo>
                  <a:lnTo>
                    <a:pt x="1449375" y="3307847"/>
                  </a:lnTo>
                  <a:lnTo>
                    <a:pt x="1445885" y="3303088"/>
                  </a:lnTo>
                  <a:lnTo>
                    <a:pt x="1442712" y="3298013"/>
                  </a:lnTo>
                  <a:lnTo>
                    <a:pt x="1439856" y="3293255"/>
                  </a:lnTo>
                  <a:lnTo>
                    <a:pt x="1437000" y="3288497"/>
                  </a:lnTo>
                  <a:lnTo>
                    <a:pt x="1435096" y="3283421"/>
                  </a:lnTo>
                  <a:lnTo>
                    <a:pt x="1433192" y="3278346"/>
                  </a:lnTo>
                  <a:lnTo>
                    <a:pt x="1431606" y="3273588"/>
                  </a:lnTo>
                  <a:lnTo>
                    <a:pt x="1430337" y="3268512"/>
                  </a:lnTo>
                  <a:lnTo>
                    <a:pt x="1429702" y="3263437"/>
                  </a:lnTo>
                  <a:lnTo>
                    <a:pt x="1429385" y="3258044"/>
                  </a:lnTo>
                  <a:lnTo>
                    <a:pt x="1428750" y="3252969"/>
                  </a:lnTo>
                  <a:lnTo>
                    <a:pt x="1428750" y="3155268"/>
                  </a:lnTo>
                  <a:lnTo>
                    <a:pt x="1438269" y="3162881"/>
                  </a:lnTo>
                  <a:lnTo>
                    <a:pt x="1449058" y="3170177"/>
                  </a:lnTo>
                  <a:lnTo>
                    <a:pt x="1459846" y="3177473"/>
                  </a:lnTo>
                  <a:lnTo>
                    <a:pt x="1471270" y="3184134"/>
                  </a:lnTo>
                  <a:lnTo>
                    <a:pt x="1483645" y="3190795"/>
                  </a:lnTo>
                  <a:lnTo>
                    <a:pt x="1496337" y="3197140"/>
                  </a:lnTo>
                  <a:lnTo>
                    <a:pt x="1509347" y="3203484"/>
                  </a:lnTo>
                  <a:lnTo>
                    <a:pt x="1522674" y="3209194"/>
                  </a:lnTo>
                  <a:lnTo>
                    <a:pt x="1536953" y="3215221"/>
                  </a:lnTo>
                  <a:lnTo>
                    <a:pt x="1550915" y="3220613"/>
                  </a:lnTo>
                  <a:lnTo>
                    <a:pt x="1566145" y="3226006"/>
                  </a:lnTo>
                  <a:lnTo>
                    <a:pt x="1581376" y="3231081"/>
                  </a:lnTo>
                  <a:lnTo>
                    <a:pt x="1597242" y="3235839"/>
                  </a:lnTo>
                  <a:lnTo>
                    <a:pt x="1612790" y="3240598"/>
                  </a:lnTo>
                  <a:lnTo>
                    <a:pt x="1628973" y="3244721"/>
                  </a:lnTo>
                  <a:lnTo>
                    <a:pt x="1646108" y="3248845"/>
                  </a:lnTo>
                  <a:lnTo>
                    <a:pt x="1662608" y="3252652"/>
                  </a:lnTo>
                  <a:lnTo>
                    <a:pt x="1680060" y="3256141"/>
                  </a:lnTo>
                  <a:lnTo>
                    <a:pt x="1697195" y="3259313"/>
                  </a:lnTo>
                  <a:lnTo>
                    <a:pt x="1714964" y="3262485"/>
                  </a:lnTo>
                  <a:lnTo>
                    <a:pt x="1732733" y="3265657"/>
                  </a:lnTo>
                  <a:lnTo>
                    <a:pt x="1750820" y="3268195"/>
                  </a:lnTo>
                  <a:lnTo>
                    <a:pt x="1768907" y="3270416"/>
                  </a:lnTo>
                  <a:lnTo>
                    <a:pt x="1786993" y="3272636"/>
                  </a:lnTo>
                  <a:lnTo>
                    <a:pt x="1805715" y="3274857"/>
                  </a:lnTo>
                  <a:lnTo>
                    <a:pt x="1824119" y="3276443"/>
                  </a:lnTo>
                  <a:lnTo>
                    <a:pt x="1842840" y="3277394"/>
                  </a:lnTo>
                  <a:lnTo>
                    <a:pt x="1861561" y="3278663"/>
                  </a:lnTo>
                  <a:lnTo>
                    <a:pt x="1880283" y="3279615"/>
                  </a:lnTo>
                  <a:lnTo>
                    <a:pt x="1898687" y="3280249"/>
                  </a:lnTo>
                  <a:lnTo>
                    <a:pt x="1917725" y="3280566"/>
                  </a:lnTo>
                  <a:lnTo>
                    <a:pt x="1936129" y="3280566"/>
                  </a:lnTo>
                  <a:lnTo>
                    <a:pt x="1958658" y="3280566"/>
                  </a:lnTo>
                  <a:lnTo>
                    <a:pt x="1981187" y="3280249"/>
                  </a:lnTo>
                  <a:lnTo>
                    <a:pt x="2003399" y="3278980"/>
                  </a:lnTo>
                  <a:lnTo>
                    <a:pt x="2025928" y="3278029"/>
                  </a:lnTo>
                  <a:lnTo>
                    <a:pt x="2048140" y="3276443"/>
                  </a:lnTo>
                  <a:lnTo>
                    <a:pt x="2070034" y="3274222"/>
                  </a:lnTo>
                  <a:lnTo>
                    <a:pt x="2092246" y="3272002"/>
                  </a:lnTo>
                  <a:lnTo>
                    <a:pt x="2114458" y="3269464"/>
                  </a:lnTo>
                  <a:lnTo>
                    <a:pt x="2135718" y="3266609"/>
                  </a:lnTo>
                  <a:lnTo>
                    <a:pt x="2157295" y="3263437"/>
                  </a:lnTo>
                  <a:lnTo>
                    <a:pt x="2178237" y="3259313"/>
                  </a:lnTo>
                  <a:lnTo>
                    <a:pt x="2198545" y="3255507"/>
                  </a:lnTo>
                  <a:lnTo>
                    <a:pt x="2219170" y="3251066"/>
                  </a:lnTo>
                  <a:lnTo>
                    <a:pt x="2239161" y="3246307"/>
                  </a:lnTo>
                  <a:lnTo>
                    <a:pt x="2258517" y="3241232"/>
                  </a:lnTo>
                  <a:lnTo>
                    <a:pt x="2277555" y="3235839"/>
                  </a:lnTo>
                  <a:lnTo>
                    <a:pt x="2295959" y="3230130"/>
                  </a:lnTo>
                  <a:lnTo>
                    <a:pt x="2314046" y="3223785"/>
                  </a:lnTo>
                  <a:lnTo>
                    <a:pt x="2331498" y="3217441"/>
                  </a:lnTo>
                  <a:lnTo>
                    <a:pt x="2348316" y="3210780"/>
                  </a:lnTo>
                  <a:lnTo>
                    <a:pt x="2364498" y="3203801"/>
                  </a:lnTo>
                  <a:lnTo>
                    <a:pt x="2380047" y="3196188"/>
                  </a:lnTo>
                  <a:lnTo>
                    <a:pt x="2394643" y="3188575"/>
                  </a:lnTo>
                  <a:lnTo>
                    <a:pt x="2408605" y="3180645"/>
                  </a:lnTo>
                  <a:lnTo>
                    <a:pt x="2422249" y="3171763"/>
                  </a:lnTo>
                  <a:lnTo>
                    <a:pt x="2434307" y="3163198"/>
                  </a:lnTo>
                  <a:lnTo>
                    <a:pt x="2445730" y="3153999"/>
                  </a:lnTo>
                  <a:lnTo>
                    <a:pt x="2456518" y="3144800"/>
                  </a:lnTo>
                  <a:lnTo>
                    <a:pt x="2466355" y="3134966"/>
                  </a:lnTo>
                  <a:lnTo>
                    <a:pt x="2471115" y="3129574"/>
                  </a:lnTo>
                  <a:lnTo>
                    <a:pt x="2474922" y="3124498"/>
                  </a:lnTo>
                  <a:lnTo>
                    <a:pt x="2479365" y="3119423"/>
                  </a:lnTo>
                  <a:lnTo>
                    <a:pt x="2482855" y="3114347"/>
                  </a:lnTo>
                  <a:lnTo>
                    <a:pt x="2486346" y="3108955"/>
                  </a:lnTo>
                  <a:lnTo>
                    <a:pt x="2489519" y="3103562"/>
                  </a:lnTo>
                  <a:close/>
                  <a:moveTo>
                    <a:pt x="201789" y="3100564"/>
                  </a:moveTo>
                  <a:lnTo>
                    <a:pt x="201084" y="3105812"/>
                  </a:lnTo>
                  <a:lnTo>
                    <a:pt x="200819" y="3107046"/>
                  </a:lnTo>
                  <a:lnTo>
                    <a:pt x="201084" y="3105194"/>
                  </a:lnTo>
                  <a:lnTo>
                    <a:pt x="201789" y="3100564"/>
                  </a:lnTo>
                  <a:close/>
                  <a:moveTo>
                    <a:pt x="1260475" y="3095625"/>
                  </a:moveTo>
                  <a:lnTo>
                    <a:pt x="1262062" y="3101340"/>
                  </a:lnTo>
                  <a:lnTo>
                    <a:pt x="1263015" y="3106738"/>
                  </a:lnTo>
                  <a:lnTo>
                    <a:pt x="1263253" y="3110548"/>
                  </a:lnTo>
                  <a:lnTo>
                    <a:pt x="1262698" y="3106103"/>
                  </a:lnTo>
                  <a:lnTo>
                    <a:pt x="1261745" y="3100705"/>
                  </a:lnTo>
                  <a:lnTo>
                    <a:pt x="1260475" y="3095625"/>
                  </a:lnTo>
                  <a:close/>
                  <a:moveTo>
                    <a:pt x="1746773" y="3094566"/>
                  </a:moveTo>
                  <a:lnTo>
                    <a:pt x="1746773" y="3198013"/>
                  </a:lnTo>
                  <a:lnTo>
                    <a:pt x="1764563" y="3200227"/>
                  </a:lnTo>
                  <a:lnTo>
                    <a:pt x="1782671" y="3202758"/>
                  </a:lnTo>
                  <a:lnTo>
                    <a:pt x="1800780" y="3204656"/>
                  </a:lnTo>
                  <a:lnTo>
                    <a:pt x="1819841" y="3206238"/>
                  </a:lnTo>
                  <a:lnTo>
                    <a:pt x="1819841" y="3102791"/>
                  </a:lnTo>
                  <a:lnTo>
                    <a:pt x="1800780" y="3101210"/>
                  </a:lnTo>
                  <a:lnTo>
                    <a:pt x="1782671" y="3099312"/>
                  </a:lnTo>
                  <a:lnTo>
                    <a:pt x="1764563" y="3097097"/>
                  </a:lnTo>
                  <a:lnTo>
                    <a:pt x="1746773" y="3094566"/>
                  </a:lnTo>
                  <a:close/>
                  <a:moveTo>
                    <a:pt x="1600953" y="3061666"/>
                  </a:moveTo>
                  <a:lnTo>
                    <a:pt x="1600953" y="3166378"/>
                  </a:lnTo>
                  <a:lnTo>
                    <a:pt x="1618744" y="3171756"/>
                  </a:lnTo>
                  <a:lnTo>
                    <a:pt x="1636217" y="3176501"/>
                  </a:lnTo>
                  <a:lnTo>
                    <a:pt x="1654960" y="3180930"/>
                  </a:lnTo>
                  <a:lnTo>
                    <a:pt x="1673704" y="3185042"/>
                  </a:lnTo>
                  <a:lnTo>
                    <a:pt x="1673704" y="3080963"/>
                  </a:lnTo>
                  <a:lnTo>
                    <a:pt x="1654960" y="3076534"/>
                  </a:lnTo>
                  <a:lnTo>
                    <a:pt x="1636217" y="3071789"/>
                  </a:lnTo>
                  <a:lnTo>
                    <a:pt x="1618108" y="3066728"/>
                  </a:lnTo>
                  <a:lnTo>
                    <a:pt x="1600953" y="3061666"/>
                  </a:lnTo>
                  <a:close/>
                  <a:moveTo>
                    <a:pt x="3151360" y="3046095"/>
                  </a:moveTo>
                  <a:lnTo>
                    <a:pt x="3151360" y="3160713"/>
                  </a:lnTo>
                  <a:lnTo>
                    <a:pt x="3174848" y="3161665"/>
                  </a:lnTo>
                  <a:lnTo>
                    <a:pt x="3198972" y="3161665"/>
                  </a:lnTo>
                  <a:lnTo>
                    <a:pt x="3231983" y="3161348"/>
                  </a:lnTo>
                  <a:lnTo>
                    <a:pt x="3231983" y="3046413"/>
                  </a:lnTo>
                  <a:lnTo>
                    <a:pt x="3198972" y="3046730"/>
                  </a:lnTo>
                  <a:lnTo>
                    <a:pt x="3174848" y="3046413"/>
                  </a:lnTo>
                  <a:lnTo>
                    <a:pt x="3151360" y="3046095"/>
                  </a:lnTo>
                  <a:close/>
                  <a:moveTo>
                    <a:pt x="3815080" y="3040062"/>
                  </a:moveTo>
                  <a:lnTo>
                    <a:pt x="3816033" y="3047365"/>
                  </a:lnTo>
                  <a:lnTo>
                    <a:pt x="3816350" y="3054985"/>
                  </a:lnTo>
                  <a:lnTo>
                    <a:pt x="3816350" y="3206115"/>
                  </a:lnTo>
                  <a:lnTo>
                    <a:pt x="3816033" y="3206432"/>
                  </a:lnTo>
                  <a:lnTo>
                    <a:pt x="3815398" y="3214687"/>
                  </a:lnTo>
                  <a:lnTo>
                    <a:pt x="3814763" y="3220720"/>
                  </a:lnTo>
                  <a:lnTo>
                    <a:pt x="3813493" y="3226117"/>
                  </a:lnTo>
                  <a:lnTo>
                    <a:pt x="3811906" y="3231197"/>
                  </a:lnTo>
                  <a:lnTo>
                    <a:pt x="3810319" y="3236912"/>
                  </a:lnTo>
                  <a:lnTo>
                    <a:pt x="3808097" y="3242310"/>
                  </a:lnTo>
                  <a:lnTo>
                    <a:pt x="3805558" y="3248025"/>
                  </a:lnTo>
                  <a:lnTo>
                    <a:pt x="3803019" y="3253105"/>
                  </a:lnTo>
                  <a:lnTo>
                    <a:pt x="3799844" y="3258185"/>
                  </a:lnTo>
                  <a:lnTo>
                    <a:pt x="3796036" y="3263583"/>
                  </a:lnTo>
                  <a:lnTo>
                    <a:pt x="3792226" y="3268663"/>
                  </a:lnTo>
                  <a:lnTo>
                    <a:pt x="3788418" y="3274060"/>
                  </a:lnTo>
                  <a:lnTo>
                    <a:pt x="3783974" y="3278823"/>
                  </a:lnTo>
                  <a:lnTo>
                    <a:pt x="3779212" y="3283903"/>
                  </a:lnTo>
                  <a:lnTo>
                    <a:pt x="3774134" y="3288983"/>
                  </a:lnTo>
                  <a:lnTo>
                    <a:pt x="3768420" y="3293745"/>
                  </a:lnTo>
                  <a:lnTo>
                    <a:pt x="3763024" y="3298508"/>
                  </a:lnTo>
                  <a:lnTo>
                    <a:pt x="3750963" y="3307715"/>
                  </a:lnTo>
                  <a:lnTo>
                    <a:pt x="3737314" y="3317240"/>
                  </a:lnTo>
                  <a:lnTo>
                    <a:pt x="3722713" y="3326448"/>
                  </a:lnTo>
                  <a:lnTo>
                    <a:pt x="3707477" y="3335020"/>
                  </a:lnTo>
                  <a:lnTo>
                    <a:pt x="3690971" y="3343275"/>
                  </a:lnTo>
                  <a:lnTo>
                    <a:pt x="3673513" y="3351213"/>
                  </a:lnTo>
                  <a:lnTo>
                    <a:pt x="3655103" y="3359150"/>
                  </a:lnTo>
                  <a:lnTo>
                    <a:pt x="3635424" y="3366770"/>
                  </a:lnTo>
                  <a:lnTo>
                    <a:pt x="3615109" y="3373755"/>
                  </a:lnTo>
                  <a:lnTo>
                    <a:pt x="3593842" y="3380423"/>
                  </a:lnTo>
                  <a:lnTo>
                    <a:pt x="3571941" y="3386773"/>
                  </a:lnTo>
                  <a:lnTo>
                    <a:pt x="3549087" y="3392805"/>
                  </a:lnTo>
                  <a:lnTo>
                    <a:pt x="3525281" y="3398203"/>
                  </a:lnTo>
                  <a:lnTo>
                    <a:pt x="3501157" y="3403283"/>
                  </a:lnTo>
                  <a:lnTo>
                    <a:pt x="3476082" y="3408045"/>
                  </a:lnTo>
                  <a:lnTo>
                    <a:pt x="3450371" y="3411855"/>
                  </a:lnTo>
                  <a:lnTo>
                    <a:pt x="3424343" y="3415983"/>
                  </a:lnTo>
                  <a:lnTo>
                    <a:pt x="3397680" y="3419475"/>
                  </a:lnTo>
                  <a:lnTo>
                    <a:pt x="3370065" y="3422333"/>
                  </a:lnTo>
                  <a:lnTo>
                    <a:pt x="3341815" y="3424555"/>
                  </a:lnTo>
                  <a:lnTo>
                    <a:pt x="3313565" y="3426460"/>
                  </a:lnTo>
                  <a:lnTo>
                    <a:pt x="3284680" y="3427730"/>
                  </a:lnTo>
                  <a:lnTo>
                    <a:pt x="3255478" y="3428683"/>
                  </a:lnTo>
                  <a:lnTo>
                    <a:pt x="3225959" y="3429000"/>
                  </a:lnTo>
                  <a:lnTo>
                    <a:pt x="3195487" y="3428683"/>
                  </a:lnTo>
                  <a:lnTo>
                    <a:pt x="3165650" y="3427730"/>
                  </a:lnTo>
                  <a:lnTo>
                    <a:pt x="3136130" y="3426143"/>
                  </a:lnTo>
                  <a:lnTo>
                    <a:pt x="3106928" y="3424238"/>
                  </a:lnTo>
                  <a:lnTo>
                    <a:pt x="3078678" y="3422015"/>
                  </a:lnTo>
                  <a:lnTo>
                    <a:pt x="3050428" y="3418840"/>
                  </a:lnTo>
                  <a:lnTo>
                    <a:pt x="3022813" y="3415030"/>
                  </a:lnTo>
                  <a:lnTo>
                    <a:pt x="2996150" y="3411220"/>
                  </a:lnTo>
                  <a:lnTo>
                    <a:pt x="2970122" y="3406775"/>
                  </a:lnTo>
                  <a:lnTo>
                    <a:pt x="2944729" y="3402013"/>
                  </a:lnTo>
                  <a:lnTo>
                    <a:pt x="2919971" y="3396615"/>
                  </a:lnTo>
                  <a:lnTo>
                    <a:pt x="2895847" y="3390583"/>
                  </a:lnTo>
                  <a:lnTo>
                    <a:pt x="2872994" y="3384868"/>
                  </a:lnTo>
                  <a:lnTo>
                    <a:pt x="2850775" y="3378200"/>
                  </a:lnTo>
                  <a:lnTo>
                    <a:pt x="2829190" y="3370898"/>
                  </a:lnTo>
                  <a:lnTo>
                    <a:pt x="2808876" y="3363595"/>
                  </a:lnTo>
                  <a:lnTo>
                    <a:pt x="2789196" y="3355975"/>
                  </a:lnTo>
                  <a:lnTo>
                    <a:pt x="2770469" y="3347720"/>
                  </a:lnTo>
                  <a:lnTo>
                    <a:pt x="2753328" y="3339465"/>
                  </a:lnTo>
                  <a:lnTo>
                    <a:pt x="2736823" y="3330893"/>
                  </a:lnTo>
                  <a:lnTo>
                    <a:pt x="2721269" y="3321685"/>
                  </a:lnTo>
                  <a:lnTo>
                    <a:pt x="2706986" y="3312160"/>
                  </a:lnTo>
                  <a:lnTo>
                    <a:pt x="2693972" y="3302635"/>
                  </a:lnTo>
                  <a:lnTo>
                    <a:pt x="2688258" y="3297873"/>
                  </a:lnTo>
                  <a:lnTo>
                    <a:pt x="2682227" y="3292793"/>
                  </a:lnTo>
                  <a:lnTo>
                    <a:pt x="2676831" y="3287713"/>
                  </a:lnTo>
                  <a:lnTo>
                    <a:pt x="2671753" y="3282950"/>
                  </a:lnTo>
                  <a:lnTo>
                    <a:pt x="2666991" y="3277870"/>
                  </a:lnTo>
                  <a:lnTo>
                    <a:pt x="2662548" y="3272473"/>
                  </a:lnTo>
                  <a:lnTo>
                    <a:pt x="2658104" y="3267393"/>
                  </a:lnTo>
                  <a:lnTo>
                    <a:pt x="2654612" y="3261995"/>
                  </a:lnTo>
                  <a:lnTo>
                    <a:pt x="2651121" y="3256598"/>
                  </a:lnTo>
                  <a:lnTo>
                    <a:pt x="2647947" y="3251200"/>
                  </a:lnTo>
                  <a:lnTo>
                    <a:pt x="2645090" y="3245485"/>
                  </a:lnTo>
                  <a:lnTo>
                    <a:pt x="2642868" y="3240405"/>
                  </a:lnTo>
                  <a:lnTo>
                    <a:pt x="2640329" y="3234372"/>
                  </a:lnTo>
                  <a:lnTo>
                    <a:pt x="2638742" y="3228975"/>
                  </a:lnTo>
                  <a:lnTo>
                    <a:pt x="2637789" y="3223577"/>
                  </a:lnTo>
                  <a:lnTo>
                    <a:pt x="2636520" y="3217862"/>
                  </a:lnTo>
                  <a:lnTo>
                    <a:pt x="2636202" y="3212147"/>
                  </a:lnTo>
                  <a:lnTo>
                    <a:pt x="2635885" y="3206432"/>
                  </a:lnTo>
                  <a:lnTo>
                    <a:pt x="2635250" y="3206432"/>
                  </a:lnTo>
                  <a:lnTo>
                    <a:pt x="2635250" y="3097530"/>
                  </a:lnTo>
                  <a:lnTo>
                    <a:pt x="2646360" y="3105785"/>
                  </a:lnTo>
                  <a:lnTo>
                    <a:pt x="2657786" y="3114040"/>
                  </a:lnTo>
                  <a:lnTo>
                    <a:pt x="2670166" y="3121977"/>
                  </a:lnTo>
                  <a:lnTo>
                    <a:pt x="2683180" y="3129597"/>
                  </a:lnTo>
                  <a:lnTo>
                    <a:pt x="2696511" y="3136900"/>
                  </a:lnTo>
                  <a:lnTo>
                    <a:pt x="2710160" y="3144202"/>
                  </a:lnTo>
                  <a:lnTo>
                    <a:pt x="2724761" y="3151187"/>
                  </a:lnTo>
                  <a:lnTo>
                    <a:pt x="2740314" y="3157855"/>
                  </a:lnTo>
                  <a:lnTo>
                    <a:pt x="2755550" y="3164205"/>
                  </a:lnTo>
                  <a:lnTo>
                    <a:pt x="2771738" y="3170237"/>
                  </a:lnTo>
                  <a:lnTo>
                    <a:pt x="2788244" y="3176270"/>
                  </a:lnTo>
                  <a:lnTo>
                    <a:pt x="2805384" y="3181985"/>
                  </a:lnTo>
                  <a:lnTo>
                    <a:pt x="2822525" y="3187065"/>
                  </a:lnTo>
                  <a:lnTo>
                    <a:pt x="2840300" y="3192145"/>
                  </a:lnTo>
                  <a:lnTo>
                    <a:pt x="2858393" y="3196907"/>
                  </a:lnTo>
                  <a:lnTo>
                    <a:pt x="2877120" y="3201670"/>
                  </a:lnTo>
                  <a:lnTo>
                    <a:pt x="2895530" y="3205797"/>
                  </a:lnTo>
                  <a:lnTo>
                    <a:pt x="2914892" y="3209925"/>
                  </a:lnTo>
                  <a:lnTo>
                    <a:pt x="2934255" y="3213735"/>
                  </a:lnTo>
                  <a:lnTo>
                    <a:pt x="2953617" y="3217227"/>
                  </a:lnTo>
                  <a:lnTo>
                    <a:pt x="2973614" y="3220402"/>
                  </a:lnTo>
                  <a:lnTo>
                    <a:pt x="2993294" y="3222942"/>
                  </a:lnTo>
                  <a:lnTo>
                    <a:pt x="3013926" y="3225800"/>
                  </a:lnTo>
                  <a:lnTo>
                    <a:pt x="3033923" y="3228340"/>
                  </a:lnTo>
                  <a:lnTo>
                    <a:pt x="3054555" y="3230245"/>
                  </a:lnTo>
                  <a:lnTo>
                    <a:pt x="3074869" y="3232150"/>
                  </a:lnTo>
                  <a:lnTo>
                    <a:pt x="3095819" y="3233737"/>
                  </a:lnTo>
                  <a:lnTo>
                    <a:pt x="3116451" y="3235007"/>
                  </a:lnTo>
                  <a:lnTo>
                    <a:pt x="3137400" y="3235960"/>
                  </a:lnTo>
                  <a:lnTo>
                    <a:pt x="3158032" y="3236595"/>
                  </a:lnTo>
                  <a:lnTo>
                    <a:pt x="3178981" y="3237230"/>
                  </a:lnTo>
                  <a:lnTo>
                    <a:pt x="3199613" y="3237230"/>
                  </a:lnTo>
                  <a:lnTo>
                    <a:pt x="3224372" y="3236912"/>
                  </a:lnTo>
                  <a:lnTo>
                    <a:pt x="3249765" y="3236595"/>
                  </a:lnTo>
                  <a:lnTo>
                    <a:pt x="3274523" y="3235325"/>
                  </a:lnTo>
                  <a:lnTo>
                    <a:pt x="3299282" y="3234055"/>
                  </a:lnTo>
                  <a:lnTo>
                    <a:pt x="3324040" y="3232150"/>
                  </a:lnTo>
                  <a:lnTo>
                    <a:pt x="3348481" y="3230245"/>
                  </a:lnTo>
                  <a:lnTo>
                    <a:pt x="3372922" y="3227387"/>
                  </a:lnTo>
                  <a:lnTo>
                    <a:pt x="3397680" y="3224530"/>
                  </a:lnTo>
                  <a:lnTo>
                    <a:pt x="3421486" y="3221355"/>
                  </a:lnTo>
                  <a:lnTo>
                    <a:pt x="3445292" y="3217545"/>
                  </a:lnTo>
                  <a:lnTo>
                    <a:pt x="3468464" y="3213735"/>
                  </a:lnTo>
                  <a:lnTo>
                    <a:pt x="3491635" y="3208972"/>
                  </a:lnTo>
                  <a:lnTo>
                    <a:pt x="3514171" y="3204210"/>
                  </a:lnTo>
                  <a:lnTo>
                    <a:pt x="3536390" y="3199130"/>
                  </a:lnTo>
                  <a:lnTo>
                    <a:pt x="3557974" y="3193097"/>
                  </a:lnTo>
                  <a:lnTo>
                    <a:pt x="3579241" y="3187065"/>
                  </a:lnTo>
                  <a:lnTo>
                    <a:pt x="3599873" y="3180715"/>
                  </a:lnTo>
                  <a:lnTo>
                    <a:pt x="3619870" y="3174047"/>
                  </a:lnTo>
                  <a:lnTo>
                    <a:pt x="3639233" y="3167062"/>
                  </a:lnTo>
                  <a:lnTo>
                    <a:pt x="3657643" y="3159442"/>
                  </a:lnTo>
                  <a:lnTo>
                    <a:pt x="3676053" y="3151505"/>
                  </a:lnTo>
                  <a:lnTo>
                    <a:pt x="3692876" y="3143250"/>
                  </a:lnTo>
                  <a:lnTo>
                    <a:pt x="3709381" y="3134677"/>
                  </a:lnTo>
                  <a:lnTo>
                    <a:pt x="3724935" y="3125470"/>
                  </a:lnTo>
                  <a:lnTo>
                    <a:pt x="3739853" y="3116262"/>
                  </a:lnTo>
                  <a:lnTo>
                    <a:pt x="3753502" y="3106420"/>
                  </a:lnTo>
                  <a:lnTo>
                    <a:pt x="3766198" y="3096577"/>
                  </a:lnTo>
                  <a:lnTo>
                    <a:pt x="3772547" y="3090862"/>
                  </a:lnTo>
                  <a:lnTo>
                    <a:pt x="3777943" y="3085782"/>
                  </a:lnTo>
                  <a:lnTo>
                    <a:pt x="3783656" y="3080385"/>
                  </a:lnTo>
                  <a:lnTo>
                    <a:pt x="3789052" y="3074670"/>
                  </a:lnTo>
                  <a:lnTo>
                    <a:pt x="3793814" y="3069272"/>
                  </a:lnTo>
                  <a:lnTo>
                    <a:pt x="3798575" y="3063557"/>
                  </a:lnTo>
                  <a:lnTo>
                    <a:pt x="3803336" y="3057842"/>
                  </a:lnTo>
                  <a:lnTo>
                    <a:pt x="3807145" y="3051810"/>
                  </a:lnTo>
                  <a:lnTo>
                    <a:pt x="3811271" y="3045777"/>
                  </a:lnTo>
                  <a:lnTo>
                    <a:pt x="3815080" y="3040062"/>
                  </a:lnTo>
                  <a:close/>
                  <a:moveTo>
                    <a:pt x="2989478" y="3031808"/>
                  </a:moveTo>
                  <a:lnTo>
                    <a:pt x="2989478" y="3147378"/>
                  </a:lnTo>
                  <a:lnTo>
                    <a:pt x="3009158" y="3149918"/>
                  </a:lnTo>
                  <a:lnTo>
                    <a:pt x="3029472" y="3152140"/>
                  </a:lnTo>
                  <a:lnTo>
                    <a:pt x="3049469" y="3154363"/>
                  </a:lnTo>
                  <a:lnTo>
                    <a:pt x="3070419" y="3155950"/>
                  </a:lnTo>
                  <a:lnTo>
                    <a:pt x="3070419" y="3041333"/>
                  </a:lnTo>
                  <a:lnTo>
                    <a:pt x="3049469" y="3039428"/>
                  </a:lnTo>
                  <a:lnTo>
                    <a:pt x="3029472" y="3036888"/>
                  </a:lnTo>
                  <a:lnTo>
                    <a:pt x="3009158" y="3034665"/>
                  </a:lnTo>
                  <a:lnTo>
                    <a:pt x="2989478" y="3031808"/>
                  </a:lnTo>
                  <a:close/>
                  <a:moveTo>
                    <a:pt x="2402802" y="3022755"/>
                  </a:moveTo>
                  <a:lnTo>
                    <a:pt x="2397719" y="3026235"/>
                  </a:lnTo>
                  <a:lnTo>
                    <a:pt x="2391365" y="3029398"/>
                  </a:lnTo>
                  <a:lnTo>
                    <a:pt x="2383740" y="3032878"/>
                  </a:lnTo>
                  <a:lnTo>
                    <a:pt x="2376433" y="3036042"/>
                  </a:lnTo>
                  <a:lnTo>
                    <a:pt x="2360867" y="3042369"/>
                  </a:lnTo>
                  <a:lnTo>
                    <a:pt x="2347841" y="3047114"/>
                  </a:lnTo>
                  <a:lnTo>
                    <a:pt x="2347841" y="3137274"/>
                  </a:lnTo>
                  <a:lnTo>
                    <a:pt x="2355784" y="3133794"/>
                  </a:lnTo>
                  <a:lnTo>
                    <a:pt x="2363408" y="3129681"/>
                  </a:lnTo>
                  <a:lnTo>
                    <a:pt x="2371033" y="3125252"/>
                  </a:lnTo>
                  <a:lnTo>
                    <a:pt x="2378340" y="3120507"/>
                  </a:lnTo>
                  <a:lnTo>
                    <a:pt x="2385329" y="3115762"/>
                  </a:lnTo>
                  <a:lnTo>
                    <a:pt x="2391683" y="3111017"/>
                  </a:lnTo>
                  <a:lnTo>
                    <a:pt x="2397719" y="3106271"/>
                  </a:lnTo>
                  <a:lnTo>
                    <a:pt x="2402802" y="3101526"/>
                  </a:lnTo>
                  <a:lnTo>
                    <a:pt x="2402802" y="3022755"/>
                  </a:lnTo>
                  <a:close/>
                  <a:moveTo>
                    <a:pt x="698500" y="3017837"/>
                  </a:moveTo>
                  <a:lnTo>
                    <a:pt x="698500" y="3086100"/>
                  </a:lnTo>
                  <a:lnTo>
                    <a:pt x="684586" y="3083595"/>
                  </a:lnTo>
                  <a:lnTo>
                    <a:pt x="667825" y="3079838"/>
                  </a:lnTo>
                  <a:lnTo>
                    <a:pt x="659920" y="3077959"/>
                  </a:lnTo>
                  <a:lnTo>
                    <a:pt x="652962" y="3076393"/>
                  </a:lnTo>
                  <a:lnTo>
                    <a:pt x="646321" y="3074201"/>
                  </a:lnTo>
                  <a:lnTo>
                    <a:pt x="640313" y="3071696"/>
                  </a:lnTo>
                  <a:lnTo>
                    <a:pt x="634305" y="3069191"/>
                  </a:lnTo>
                  <a:lnTo>
                    <a:pt x="629245" y="3065433"/>
                  </a:lnTo>
                  <a:lnTo>
                    <a:pt x="626082" y="3063555"/>
                  </a:lnTo>
                  <a:lnTo>
                    <a:pt x="623869" y="3061363"/>
                  </a:lnTo>
                  <a:lnTo>
                    <a:pt x="622288" y="3058545"/>
                  </a:lnTo>
                  <a:lnTo>
                    <a:pt x="620706" y="3056353"/>
                  </a:lnTo>
                  <a:lnTo>
                    <a:pt x="619441" y="3053534"/>
                  </a:lnTo>
                  <a:lnTo>
                    <a:pt x="619125" y="3051029"/>
                  </a:lnTo>
                  <a:lnTo>
                    <a:pt x="619125" y="3048524"/>
                  </a:lnTo>
                  <a:lnTo>
                    <a:pt x="619441" y="3046019"/>
                  </a:lnTo>
                  <a:lnTo>
                    <a:pt x="620390" y="3043514"/>
                  </a:lnTo>
                  <a:lnTo>
                    <a:pt x="621971" y="3041009"/>
                  </a:lnTo>
                  <a:lnTo>
                    <a:pt x="623553" y="3038817"/>
                  </a:lnTo>
                  <a:lnTo>
                    <a:pt x="625766" y="3036312"/>
                  </a:lnTo>
                  <a:lnTo>
                    <a:pt x="628296" y="3034433"/>
                  </a:lnTo>
                  <a:lnTo>
                    <a:pt x="631142" y="3032555"/>
                  </a:lnTo>
                  <a:lnTo>
                    <a:pt x="634937" y="3030676"/>
                  </a:lnTo>
                  <a:lnTo>
                    <a:pt x="638732" y="3029110"/>
                  </a:lnTo>
                  <a:lnTo>
                    <a:pt x="645057" y="3026605"/>
                  </a:lnTo>
                  <a:lnTo>
                    <a:pt x="651697" y="3024726"/>
                  </a:lnTo>
                  <a:lnTo>
                    <a:pt x="658655" y="3023161"/>
                  </a:lnTo>
                  <a:lnTo>
                    <a:pt x="666244" y="3021595"/>
                  </a:lnTo>
                  <a:lnTo>
                    <a:pt x="674150" y="3020342"/>
                  </a:lnTo>
                  <a:lnTo>
                    <a:pt x="682056" y="3019403"/>
                  </a:lnTo>
                  <a:lnTo>
                    <a:pt x="698500" y="3017837"/>
                  </a:lnTo>
                  <a:close/>
                  <a:moveTo>
                    <a:pt x="2827597" y="2994977"/>
                  </a:moveTo>
                  <a:lnTo>
                    <a:pt x="2827597" y="3112135"/>
                  </a:lnTo>
                  <a:lnTo>
                    <a:pt x="2846959" y="3117850"/>
                  </a:lnTo>
                  <a:lnTo>
                    <a:pt x="2866956" y="3123248"/>
                  </a:lnTo>
                  <a:lnTo>
                    <a:pt x="2887588" y="3128010"/>
                  </a:lnTo>
                  <a:lnTo>
                    <a:pt x="2908220" y="3132773"/>
                  </a:lnTo>
                  <a:lnTo>
                    <a:pt x="2908220" y="3016885"/>
                  </a:lnTo>
                  <a:lnTo>
                    <a:pt x="2887588" y="3011805"/>
                  </a:lnTo>
                  <a:lnTo>
                    <a:pt x="2866956" y="3006725"/>
                  </a:lnTo>
                  <a:lnTo>
                    <a:pt x="2846959" y="3001010"/>
                  </a:lnTo>
                  <a:lnTo>
                    <a:pt x="2827597" y="2994977"/>
                  </a:lnTo>
                  <a:close/>
                  <a:moveTo>
                    <a:pt x="1455133" y="2986375"/>
                  </a:moveTo>
                  <a:lnTo>
                    <a:pt x="1455133" y="3092352"/>
                  </a:lnTo>
                  <a:lnTo>
                    <a:pt x="1457675" y="3094883"/>
                  </a:lnTo>
                  <a:lnTo>
                    <a:pt x="1460216" y="3097730"/>
                  </a:lnTo>
                  <a:lnTo>
                    <a:pt x="1466888" y="3103741"/>
                  </a:lnTo>
                  <a:lnTo>
                    <a:pt x="1475466" y="3110068"/>
                  </a:lnTo>
                  <a:lnTo>
                    <a:pt x="1484679" y="3116078"/>
                  </a:lnTo>
                  <a:lnTo>
                    <a:pt x="1495162" y="3122405"/>
                  </a:lnTo>
                  <a:lnTo>
                    <a:pt x="1505964" y="3128732"/>
                  </a:lnTo>
                  <a:lnTo>
                    <a:pt x="1517083" y="3134743"/>
                  </a:lnTo>
                  <a:lnTo>
                    <a:pt x="1528202" y="3139804"/>
                  </a:lnTo>
                  <a:lnTo>
                    <a:pt x="1528202" y="3033195"/>
                  </a:lnTo>
                  <a:lnTo>
                    <a:pt x="1517083" y="3027817"/>
                  </a:lnTo>
                  <a:lnTo>
                    <a:pt x="1506917" y="3022122"/>
                  </a:lnTo>
                  <a:lnTo>
                    <a:pt x="1497068" y="3016428"/>
                  </a:lnTo>
                  <a:lnTo>
                    <a:pt x="1487538" y="3010734"/>
                  </a:lnTo>
                  <a:lnTo>
                    <a:pt x="1478960" y="3005039"/>
                  </a:lnTo>
                  <a:lnTo>
                    <a:pt x="1470700" y="2998712"/>
                  </a:lnTo>
                  <a:lnTo>
                    <a:pt x="1462758" y="2992702"/>
                  </a:lnTo>
                  <a:lnTo>
                    <a:pt x="1455133" y="2986375"/>
                  </a:lnTo>
                  <a:close/>
                  <a:moveTo>
                    <a:pt x="711352" y="2965750"/>
                  </a:moveTo>
                  <a:lnTo>
                    <a:pt x="709129" y="2966067"/>
                  </a:lnTo>
                  <a:lnTo>
                    <a:pt x="706270" y="2966384"/>
                  </a:lnTo>
                  <a:lnTo>
                    <a:pt x="704047" y="2966702"/>
                  </a:lnTo>
                  <a:lnTo>
                    <a:pt x="701824" y="2967653"/>
                  </a:lnTo>
                  <a:lnTo>
                    <a:pt x="700236" y="2968288"/>
                  </a:lnTo>
                  <a:lnTo>
                    <a:pt x="699283" y="2969556"/>
                  </a:lnTo>
                  <a:lnTo>
                    <a:pt x="698330" y="2970191"/>
                  </a:lnTo>
                  <a:lnTo>
                    <a:pt x="698012" y="2971459"/>
                  </a:lnTo>
                  <a:lnTo>
                    <a:pt x="698012" y="2990491"/>
                  </a:lnTo>
                  <a:lnTo>
                    <a:pt x="683085" y="2991760"/>
                  </a:lnTo>
                  <a:lnTo>
                    <a:pt x="667839" y="2993346"/>
                  </a:lnTo>
                  <a:lnTo>
                    <a:pt x="653865" y="2995249"/>
                  </a:lnTo>
                  <a:lnTo>
                    <a:pt x="639890" y="2997786"/>
                  </a:lnTo>
                  <a:lnTo>
                    <a:pt x="626550" y="3000641"/>
                  </a:lnTo>
                  <a:lnTo>
                    <a:pt x="613846" y="3004130"/>
                  </a:lnTo>
                  <a:lnTo>
                    <a:pt x="602094" y="3007619"/>
                  </a:lnTo>
                  <a:lnTo>
                    <a:pt x="590978" y="3012060"/>
                  </a:lnTo>
                  <a:lnTo>
                    <a:pt x="583673" y="3015549"/>
                  </a:lnTo>
                  <a:lnTo>
                    <a:pt x="576368" y="3019355"/>
                  </a:lnTo>
                  <a:lnTo>
                    <a:pt x="570015" y="3023162"/>
                  </a:lnTo>
                  <a:lnTo>
                    <a:pt x="564616" y="3026968"/>
                  </a:lnTo>
                  <a:lnTo>
                    <a:pt x="559852" y="3031092"/>
                  </a:lnTo>
                  <a:lnTo>
                    <a:pt x="556041" y="3035215"/>
                  </a:lnTo>
                  <a:lnTo>
                    <a:pt x="552865" y="3039656"/>
                  </a:lnTo>
                  <a:lnTo>
                    <a:pt x="550324" y="3044096"/>
                  </a:lnTo>
                  <a:lnTo>
                    <a:pt x="548736" y="3048854"/>
                  </a:lnTo>
                  <a:lnTo>
                    <a:pt x="547783" y="3052978"/>
                  </a:lnTo>
                  <a:lnTo>
                    <a:pt x="547783" y="3057736"/>
                  </a:lnTo>
                  <a:lnTo>
                    <a:pt x="548736" y="3062176"/>
                  </a:lnTo>
                  <a:lnTo>
                    <a:pt x="550324" y="3066617"/>
                  </a:lnTo>
                  <a:lnTo>
                    <a:pt x="552865" y="3070741"/>
                  </a:lnTo>
                  <a:lnTo>
                    <a:pt x="556358" y="3075181"/>
                  </a:lnTo>
                  <a:lnTo>
                    <a:pt x="560805" y="3079622"/>
                  </a:lnTo>
                  <a:lnTo>
                    <a:pt x="564934" y="3083111"/>
                  </a:lnTo>
                  <a:lnTo>
                    <a:pt x="570015" y="3086917"/>
                  </a:lnTo>
                  <a:lnTo>
                    <a:pt x="576050" y="3090089"/>
                  </a:lnTo>
                  <a:lnTo>
                    <a:pt x="582720" y="3093578"/>
                  </a:lnTo>
                  <a:lnTo>
                    <a:pt x="589390" y="3096433"/>
                  </a:lnTo>
                  <a:lnTo>
                    <a:pt x="597012" y="3099288"/>
                  </a:lnTo>
                  <a:lnTo>
                    <a:pt x="605270" y="3101825"/>
                  </a:lnTo>
                  <a:lnTo>
                    <a:pt x="613528" y="3104046"/>
                  </a:lnTo>
                  <a:lnTo>
                    <a:pt x="645607" y="3110707"/>
                  </a:lnTo>
                  <a:lnTo>
                    <a:pt x="698012" y="3121808"/>
                  </a:lnTo>
                  <a:lnTo>
                    <a:pt x="698012" y="3203010"/>
                  </a:lnTo>
                  <a:lnTo>
                    <a:pt x="684673" y="3201424"/>
                  </a:lnTo>
                  <a:lnTo>
                    <a:pt x="672286" y="3199203"/>
                  </a:lnTo>
                  <a:lnTo>
                    <a:pt x="657993" y="3196983"/>
                  </a:lnTo>
                  <a:lnTo>
                    <a:pt x="643066" y="3193494"/>
                  </a:lnTo>
                  <a:lnTo>
                    <a:pt x="629409" y="3189370"/>
                  </a:lnTo>
                  <a:lnTo>
                    <a:pt x="617022" y="3185247"/>
                  </a:lnTo>
                  <a:lnTo>
                    <a:pt x="613846" y="3183978"/>
                  </a:lnTo>
                  <a:lnTo>
                    <a:pt x="610670" y="3182709"/>
                  </a:lnTo>
                  <a:lnTo>
                    <a:pt x="608129" y="3181441"/>
                  </a:lnTo>
                  <a:lnTo>
                    <a:pt x="608446" y="3181441"/>
                  </a:lnTo>
                  <a:lnTo>
                    <a:pt x="608129" y="3181123"/>
                  </a:lnTo>
                  <a:lnTo>
                    <a:pt x="604317" y="3179220"/>
                  </a:lnTo>
                  <a:lnTo>
                    <a:pt x="602412" y="3177951"/>
                  </a:lnTo>
                  <a:lnTo>
                    <a:pt x="600506" y="3177000"/>
                  </a:lnTo>
                  <a:lnTo>
                    <a:pt x="595424" y="3175731"/>
                  </a:lnTo>
                  <a:lnTo>
                    <a:pt x="590343" y="3174780"/>
                  </a:lnTo>
                  <a:lnTo>
                    <a:pt x="584308" y="3174780"/>
                  </a:lnTo>
                  <a:lnTo>
                    <a:pt x="578273" y="3175414"/>
                  </a:lnTo>
                  <a:lnTo>
                    <a:pt x="572556" y="3176048"/>
                  </a:lnTo>
                  <a:lnTo>
                    <a:pt x="566522" y="3177634"/>
                  </a:lnTo>
                  <a:lnTo>
                    <a:pt x="560805" y="3179220"/>
                  </a:lnTo>
                  <a:lnTo>
                    <a:pt x="555405" y="3181123"/>
                  </a:lnTo>
                  <a:lnTo>
                    <a:pt x="551277" y="3183661"/>
                  </a:lnTo>
                  <a:lnTo>
                    <a:pt x="547148" y="3185881"/>
                  </a:lnTo>
                  <a:lnTo>
                    <a:pt x="544607" y="3188736"/>
                  </a:lnTo>
                  <a:lnTo>
                    <a:pt x="543336" y="3190005"/>
                  </a:lnTo>
                  <a:lnTo>
                    <a:pt x="542383" y="3190956"/>
                  </a:lnTo>
                  <a:lnTo>
                    <a:pt x="542066" y="3192542"/>
                  </a:lnTo>
                  <a:lnTo>
                    <a:pt x="542066" y="3193811"/>
                  </a:lnTo>
                  <a:lnTo>
                    <a:pt x="542066" y="3195080"/>
                  </a:lnTo>
                  <a:lnTo>
                    <a:pt x="543019" y="3196031"/>
                  </a:lnTo>
                  <a:lnTo>
                    <a:pt x="543654" y="3197300"/>
                  </a:lnTo>
                  <a:lnTo>
                    <a:pt x="545242" y="3198569"/>
                  </a:lnTo>
                  <a:lnTo>
                    <a:pt x="550959" y="3202058"/>
                  </a:lnTo>
                  <a:lnTo>
                    <a:pt x="557629" y="3205547"/>
                  </a:lnTo>
                  <a:lnTo>
                    <a:pt x="564299" y="3208719"/>
                  </a:lnTo>
                  <a:lnTo>
                    <a:pt x="572239" y="3211891"/>
                  </a:lnTo>
                  <a:lnTo>
                    <a:pt x="580497" y="3214746"/>
                  </a:lnTo>
                  <a:lnTo>
                    <a:pt x="589072" y="3216966"/>
                  </a:lnTo>
                  <a:lnTo>
                    <a:pt x="598600" y="3219821"/>
                  </a:lnTo>
                  <a:lnTo>
                    <a:pt x="608446" y="3221724"/>
                  </a:lnTo>
                  <a:lnTo>
                    <a:pt x="618610" y="3223627"/>
                  </a:lnTo>
                  <a:lnTo>
                    <a:pt x="629409" y="3225847"/>
                  </a:lnTo>
                  <a:lnTo>
                    <a:pt x="651324" y="3229019"/>
                  </a:lnTo>
                  <a:lnTo>
                    <a:pt x="674192" y="3230923"/>
                  </a:lnTo>
                  <a:lnTo>
                    <a:pt x="698012" y="3232509"/>
                  </a:lnTo>
                  <a:lnTo>
                    <a:pt x="698012" y="3251223"/>
                  </a:lnTo>
                  <a:lnTo>
                    <a:pt x="698330" y="3252492"/>
                  </a:lnTo>
                  <a:lnTo>
                    <a:pt x="699283" y="3253443"/>
                  </a:lnTo>
                  <a:lnTo>
                    <a:pt x="700236" y="3254395"/>
                  </a:lnTo>
                  <a:lnTo>
                    <a:pt x="701824" y="3255346"/>
                  </a:lnTo>
                  <a:lnTo>
                    <a:pt x="704047" y="3255981"/>
                  </a:lnTo>
                  <a:lnTo>
                    <a:pt x="706270" y="3256298"/>
                  </a:lnTo>
                  <a:lnTo>
                    <a:pt x="709129" y="3256932"/>
                  </a:lnTo>
                  <a:lnTo>
                    <a:pt x="711352" y="3257249"/>
                  </a:lnTo>
                  <a:lnTo>
                    <a:pt x="758358" y="3257249"/>
                  </a:lnTo>
                  <a:lnTo>
                    <a:pt x="760581" y="3256932"/>
                  </a:lnTo>
                  <a:lnTo>
                    <a:pt x="763440" y="3256298"/>
                  </a:lnTo>
                  <a:lnTo>
                    <a:pt x="765345" y="3255981"/>
                  </a:lnTo>
                  <a:lnTo>
                    <a:pt x="767886" y="3255346"/>
                  </a:lnTo>
                  <a:lnTo>
                    <a:pt x="769474" y="3254395"/>
                  </a:lnTo>
                  <a:lnTo>
                    <a:pt x="770427" y="3253443"/>
                  </a:lnTo>
                  <a:lnTo>
                    <a:pt x="771380" y="3252492"/>
                  </a:lnTo>
                  <a:lnTo>
                    <a:pt x="771698" y="3251223"/>
                  </a:lnTo>
                  <a:lnTo>
                    <a:pt x="771698" y="3231874"/>
                  </a:lnTo>
                  <a:lnTo>
                    <a:pt x="786308" y="3230923"/>
                  </a:lnTo>
                  <a:lnTo>
                    <a:pt x="800600" y="3229654"/>
                  </a:lnTo>
                  <a:lnTo>
                    <a:pt x="814257" y="3228068"/>
                  </a:lnTo>
                  <a:lnTo>
                    <a:pt x="827279" y="3226165"/>
                  </a:lnTo>
                  <a:lnTo>
                    <a:pt x="839984" y="3223627"/>
                  </a:lnTo>
                  <a:lnTo>
                    <a:pt x="851418" y="3221090"/>
                  </a:lnTo>
                  <a:lnTo>
                    <a:pt x="862534" y="3217918"/>
                  </a:lnTo>
                  <a:lnTo>
                    <a:pt x="872062" y="3214746"/>
                  </a:lnTo>
                  <a:lnTo>
                    <a:pt x="880002" y="3211257"/>
                  </a:lnTo>
                  <a:lnTo>
                    <a:pt x="886990" y="3208085"/>
                  </a:lnTo>
                  <a:lnTo>
                    <a:pt x="893660" y="3204278"/>
                  </a:lnTo>
                  <a:lnTo>
                    <a:pt x="899694" y="3200472"/>
                  </a:lnTo>
                  <a:lnTo>
                    <a:pt x="904776" y="3196666"/>
                  </a:lnTo>
                  <a:lnTo>
                    <a:pt x="909540" y="3192542"/>
                  </a:lnTo>
                  <a:lnTo>
                    <a:pt x="913352" y="3188419"/>
                  </a:lnTo>
                  <a:lnTo>
                    <a:pt x="916528" y="3184295"/>
                  </a:lnTo>
                  <a:lnTo>
                    <a:pt x="919069" y="3179855"/>
                  </a:lnTo>
                  <a:lnTo>
                    <a:pt x="920657" y="3175414"/>
                  </a:lnTo>
                  <a:lnTo>
                    <a:pt x="921609" y="3170973"/>
                  </a:lnTo>
                  <a:lnTo>
                    <a:pt x="921927" y="3166533"/>
                  </a:lnTo>
                  <a:lnTo>
                    <a:pt x="921292" y="3161775"/>
                  </a:lnTo>
                  <a:lnTo>
                    <a:pt x="920021" y="3157651"/>
                  </a:lnTo>
                  <a:lnTo>
                    <a:pt x="917798" y="3153210"/>
                  </a:lnTo>
                  <a:lnTo>
                    <a:pt x="914622" y="3148453"/>
                  </a:lnTo>
                  <a:lnTo>
                    <a:pt x="912716" y="3146549"/>
                  </a:lnTo>
                  <a:lnTo>
                    <a:pt x="910493" y="3144012"/>
                  </a:lnTo>
                  <a:lnTo>
                    <a:pt x="905411" y="3139888"/>
                  </a:lnTo>
                  <a:lnTo>
                    <a:pt x="899059" y="3135765"/>
                  </a:lnTo>
                  <a:lnTo>
                    <a:pt x="892389" y="3132276"/>
                  </a:lnTo>
                  <a:lnTo>
                    <a:pt x="884449" y="3128787"/>
                  </a:lnTo>
                  <a:lnTo>
                    <a:pt x="876191" y="3125615"/>
                  </a:lnTo>
                  <a:lnTo>
                    <a:pt x="867298" y="3122443"/>
                  </a:lnTo>
                  <a:lnTo>
                    <a:pt x="857452" y="3119588"/>
                  </a:lnTo>
                  <a:lnTo>
                    <a:pt x="847606" y="3117051"/>
                  </a:lnTo>
                  <a:lnTo>
                    <a:pt x="836808" y="3114196"/>
                  </a:lnTo>
                  <a:lnTo>
                    <a:pt x="815528" y="3109438"/>
                  </a:lnTo>
                  <a:lnTo>
                    <a:pt x="793613" y="3104997"/>
                  </a:lnTo>
                  <a:lnTo>
                    <a:pt x="771698" y="3101191"/>
                  </a:lnTo>
                  <a:lnTo>
                    <a:pt x="771698" y="3019673"/>
                  </a:lnTo>
                  <a:lnTo>
                    <a:pt x="790754" y="3021893"/>
                  </a:lnTo>
                  <a:lnTo>
                    <a:pt x="797742" y="3023162"/>
                  </a:lnTo>
                  <a:lnTo>
                    <a:pt x="805047" y="3024748"/>
                  </a:lnTo>
                  <a:lnTo>
                    <a:pt x="819974" y="3028554"/>
                  </a:lnTo>
                  <a:lnTo>
                    <a:pt x="834584" y="3033312"/>
                  </a:lnTo>
                  <a:lnTo>
                    <a:pt x="846336" y="3037435"/>
                  </a:lnTo>
                  <a:lnTo>
                    <a:pt x="853006" y="3039973"/>
                  </a:lnTo>
                  <a:lnTo>
                    <a:pt x="855547" y="3041242"/>
                  </a:lnTo>
                  <a:lnTo>
                    <a:pt x="859358" y="3043779"/>
                  </a:lnTo>
                  <a:lnTo>
                    <a:pt x="861264" y="3044731"/>
                  </a:lnTo>
                  <a:lnTo>
                    <a:pt x="863169" y="3046000"/>
                  </a:lnTo>
                  <a:lnTo>
                    <a:pt x="867933" y="3047268"/>
                  </a:lnTo>
                  <a:lnTo>
                    <a:pt x="873650" y="3047903"/>
                  </a:lnTo>
                  <a:lnTo>
                    <a:pt x="879367" y="3048220"/>
                  </a:lnTo>
                  <a:lnTo>
                    <a:pt x="885402" y="3047586"/>
                  </a:lnTo>
                  <a:lnTo>
                    <a:pt x="891436" y="3046634"/>
                  </a:lnTo>
                  <a:lnTo>
                    <a:pt x="897153" y="3045682"/>
                  </a:lnTo>
                  <a:lnTo>
                    <a:pt x="902870" y="3043779"/>
                  </a:lnTo>
                  <a:lnTo>
                    <a:pt x="907952" y="3041559"/>
                  </a:lnTo>
                  <a:lnTo>
                    <a:pt x="912716" y="3039339"/>
                  </a:lnTo>
                  <a:lnTo>
                    <a:pt x="916528" y="3036801"/>
                  </a:lnTo>
                  <a:lnTo>
                    <a:pt x="919386" y="3034263"/>
                  </a:lnTo>
                  <a:lnTo>
                    <a:pt x="920657" y="3032995"/>
                  </a:lnTo>
                  <a:lnTo>
                    <a:pt x="921292" y="3031726"/>
                  </a:lnTo>
                  <a:lnTo>
                    <a:pt x="921609" y="3030140"/>
                  </a:lnTo>
                  <a:lnTo>
                    <a:pt x="921609" y="3029188"/>
                  </a:lnTo>
                  <a:lnTo>
                    <a:pt x="921292" y="3027920"/>
                  </a:lnTo>
                  <a:lnTo>
                    <a:pt x="920974" y="3026651"/>
                  </a:lnTo>
                  <a:lnTo>
                    <a:pt x="919704" y="3025382"/>
                  </a:lnTo>
                  <a:lnTo>
                    <a:pt x="918433" y="3024431"/>
                  </a:lnTo>
                  <a:lnTo>
                    <a:pt x="914304" y="3021576"/>
                  </a:lnTo>
                  <a:lnTo>
                    <a:pt x="909540" y="3018721"/>
                  </a:lnTo>
                  <a:lnTo>
                    <a:pt x="903823" y="3016501"/>
                  </a:lnTo>
                  <a:lnTo>
                    <a:pt x="898424" y="3013963"/>
                  </a:lnTo>
                  <a:lnTo>
                    <a:pt x="885402" y="3009205"/>
                  </a:lnTo>
                  <a:lnTo>
                    <a:pt x="871109" y="3005082"/>
                  </a:lnTo>
                  <a:lnTo>
                    <a:pt x="856182" y="3000958"/>
                  </a:lnTo>
                  <a:lnTo>
                    <a:pt x="840936" y="2997469"/>
                  </a:lnTo>
                  <a:lnTo>
                    <a:pt x="825374" y="2994614"/>
                  </a:lnTo>
                  <a:lnTo>
                    <a:pt x="810764" y="2992711"/>
                  </a:lnTo>
                  <a:lnTo>
                    <a:pt x="791389" y="2990808"/>
                  </a:lnTo>
                  <a:lnTo>
                    <a:pt x="771698" y="2989539"/>
                  </a:lnTo>
                  <a:lnTo>
                    <a:pt x="771698" y="2971459"/>
                  </a:lnTo>
                  <a:lnTo>
                    <a:pt x="771380" y="2970191"/>
                  </a:lnTo>
                  <a:lnTo>
                    <a:pt x="770427" y="2969556"/>
                  </a:lnTo>
                  <a:lnTo>
                    <a:pt x="769474" y="2968288"/>
                  </a:lnTo>
                  <a:lnTo>
                    <a:pt x="767886" y="2967653"/>
                  </a:lnTo>
                  <a:lnTo>
                    <a:pt x="765345" y="2966702"/>
                  </a:lnTo>
                  <a:lnTo>
                    <a:pt x="763440" y="2966384"/>
                  </a:lnTo>
                  <a:lnTo>
                    <a:pt x="760581" y="2966067"/>
                  </a:lnTo>
                  <a:lnTo>
                    <a:pt x="758358" y="2965750"/>
                  </a:lnTo>
                  <a:lnTo>
                    <a:pt x="711352" y="2965750"/>
                  </a:lnTo>
                  <a:close/>
                  <a:moveTo>
                    <a:pt x="3717945" y="2951797"/>
                  </a:moveTo>
                  <a:lnTo>
                    <a:pt x="3711914" y="2955607"/>
                  </a:lnTo>
                  <a:lnTo>
                    <a:pt x="3704931" y="2959100"/>
                  </a:lnTo>
                  <a:lnTo>
                    <a:pt x="3696678" y="2963227"/>
                  </a:lnTo>
                  <a:lnTo>
                    <a:pt x="3688425" y="2966720"/>
                  </a:lnTo>
                  <a:lnTo>
                    <a:pt x="3671285" y="2973387"/>
                  </a:lnTo>
                  <a:lnTo>
                    <a:pt x="3656684" y="2979102"/>
                  </a:lnTo>
                  <a:lnTo>
                    <a:pt x="3656684" y="3080068"/>
                  </a:lnTo>
                  <a:lnTo>
                    <a:pt x="3665254" y="3075623"/>
                  </a:lnTo>
                  <a:lnTo>
                    <a:pt x="3674142" y="3070860"/>
                  </a:lnTo>
                  <a:lnTo>
                    <a:pt x="3682394" y="3066098"/>
                  </a:lnTo>
                  <a:lnTo>
                    <a:pt x="3690647" y="3061018"/>
                  </a:lnTo>
                  <a:lnTo>
                    <a:pt x="3698582" y="3055620"/>
                  </a:lnTo>
                  <a:lnTo>
                    <a:pt x="3705566" y="3050223"/>
                  </a:lnTo>
                  <a:lnTo>
                    <a:pt x="3711914" y="3044825"/>
                  </a:lnTo>
                  <a:lnTo>
                    <a:pt x="3717945" y="3040063"/>
                  </a:lnTo>
                  <a:lnTo>
                    <a:pt x="3717945" y="2951797"/>
                  </a:lnTo>
                  <a:close/>
                  <a:moveTo>
                    <a:pt x="731996" y="2947987"/>
                  </a:moveTo>
                  <a:lnTo>
                    <a:pt x="755499" y="2948304"/>
                  </a:lnTo>
                  <a:lnTo>
                    <a:pt x="779003" y="2948939"/>
                  </a:lnTo>
                  <a:lnTo>
                    <a:pt x="801870" y="2949890"/>
                  </a:lnTo>
                  <a:lnTo>
                    <a:pt x="824103" y="2951476"/>
                  </a:lnTo>
                  <a:lnTo>
                    <a:pt x="846654" y="2953380"/>
                  </a:lnTo>
                  <a:lnTo>
                    <a:pt x="868569" y="2955283"/>
                  </a:lnTo>
                  <a:lnTo>
                    <a:pt x="889848" y="2958137"/>
                  </a:lnTo>
                  <a:lnTo>
                    <a:pt x="910493" y="2960992"/>
                  </a:lnTo>
                  <a:lnTo>
                    <a:pt x="930820" y="2964164"/>
                  </a:lnTo>
                  <a:lnTo>
                    <a:pt x="950512" y="2967970"/>
                  </a:lnTo>
                  <a:lnTo>
                    <a:pt x="969886" y="2971777"/>
                  </a:lnTo>
                  <a:lnTo>
                    <a:pt x="988308" y="2975900"/>
                  </a:lnTo>
                  <a:lnTo>
                    <a:pt x="1006411" y="2980658"/>
                  </a:lnTo>
                  <a:lnTo>
                    <a:pt x="1023880" y="2985416"/>
                  </a:lnTo>
                  <a:lnTo>
                    <a:pt x="1040396" y="2990491"/>
                  </a:lnTo>
                  <a:lnTo>
                    <a:pt x="1056594" y="2995883"/>
                  </a:lnTo>
                  <a:lnTo>
                    <a:pt x="1071521" y="3001593"/>
                  </a:lnTo>
                  <a:lnTo>
                    <a:pt x="1086131" y="3007302"/>
                  </a:lnTo>
                  <a:lnTo>
                    <a:pt x="1099471" y="3013646"/>
                  </a:lnTo>
                  <a:lnTo>
                    <a:pt x="1112493" y="3019990"/>
                  </a:lnTo>
                  <a:lnTo>
                    <a:pt x="1124562" y="3026651"/>
                  </a:lnTo>
                  <a:lnTo>
                    <a:pt x="1135678" y="3033629"/>
                  </a:lnTo>
                  <a:lnTo>
                    <a:pt x="1145842" y="3040925"/>
                  </a:lnTo>
                  <a:lnTo>
                    <a:pt x="1154735" y="3047903"/>
                  </a:lnTo>
                  <a:lnTo>
                    <a:pt x="1162993" y="3055515"/>
                  </a:lnTo>
                  <a:lnTo>
                    <a:pt x="1170298" y="3062811"/>
                  </a:lnTo>
                  <a:lnTo>
                    <a:pt x="1176650" y="3070741"/>
                  </a:lnTo>
                  <a:lnTo>
                    <a:pt x="1178873" y="3074864"/>
                  </a:lnTo>
                  <a:lnTo>
                    <a:pt x="1181732" y="3078670"/>
                  </a:lnTo>
                  <a:lnTo>
                    <a:pt x="1183638" y="3082794"/>
                  </a:lnTo>
                  <a:lnTo>
                    <a:pt x="1185543" y="3086600"/>
                  </a:lnTo>
                  <a:lnTo>
                    <a:pt x="1187131" y="3090406"/>
                  </a:lnTo>
                  <a:lnTo>
                    <a:pt x="1188402" y="3094847"/>
                  </a:lnTo>
                  <a:lnTo>
                    <a:pt x="1189672" y="3098653"/>
                  </a:lnTo>
                  <a:lnTo>
                    <a:pt x="1190307" y="3103094"/>
                  </a:lnTo>
                  <a:lnTo>
                    <a:pt x="1190625" y="3107535"/>
                  </a:lnTo>
                  <a:lnTo>
                    <a:pt x="1190625" y="3111341"/>
                  </a:lnTo>
                  <a:lnTo>
                    <a:pt x="1190625" y="3115782"/>
                  </a:lnTo>
                  <a:lnTo>
                    <a:pt x="1190307" y="3120223"/>
                  </a:lnTo>
                  <a:lnTo>
                    <a:pt x="1189672" y="3124029"/>
                  </a:lnTo>
                  <a:lnTo>
                    <a:pt x="1188402" y="3128470"/>
                  </a:lnTo>
                  <a:lnTo>
                    <a:pt x="1187131" y="3132276"/>
                  </a:lnTo>
                  <a:lnTo>
                    <a:pt x="1185543" y="3136399"/>
                  </a:lnTo>
                  <a:lnTo>
                    <a:pt x="1183638" y="3140523"/>
                  </a:lnTo>
                  <a:lnTo>
                    <a:pt x="1181732" y="3144646"/>
                  </a:lnTo>
                  <a:lnTo>
                    <a:pt x="1178873" y="3148453"/>
                  </a:lnTo>
                  <a:lnTo>
                    <a:pt x="1176650" y="3152259"/>
                  </a:lnTo>
                  <a:lnTo>
                    <a:pt x="1170298" y="3160189"/>
                  </a:lnTo>
                  <a:lnTo>
                    <a:pt x="1162993" y="3167801"/>
                  </a:lnTo>
                  <a:lnTo>
                    <a:pt x="1154735" y="3175414"/>
                  </a:lnTo>
                  <a:lnTo>
                    <a:pt x="1145842" y="3182392"/>
                  </a:lnTo>
                  <a:lnTo>
                    <a:pt x="1135678" y="3189370"/>
                  </a:lnTo>
                  <a:lnTo>
                    <a:pt x="1124562" y="3196031"/>
                  </a:lnTo>
                  <a:lnTo>
                    <a:pt x="1112493" y="3203010"/>
                  </a:lnTo>
                  <a:lnTo>
                    <a:pt x="1099471" y="3209671"/>
                  </a:lnTo>
                  <a:lnTo>
                    <a:pt x="1086131" y="3215380"/>
                  </a:lnTo>
                  <a:lnTo>
                    <a:pt x="1071521" y="3221407"/>
                  </a:lnTo>
                  <a:lnTo>
                    <a:pt x="1056594" y="3227433"/>
                  </a:lnTo>
                  <a:lnTo>
                    <a:pt x="1040396" y="3232509"/>
                  </a:lnTo>
                  <a:lnTo>
                    <a:pt x="1023880" y="3237584"/>
                  </a:lnTo>
                  <a:lnTo>
                    <a:pt x="1006411" y="3242659"/>
                  </a:lnTo>
                  <a:lnTo>
                    <a:pt x="988308" y="3247099"/>
                  </a:lnTo>
                  <a:lnTo>
                    <a:pt x="969886" y="3251223"/>
                  </a:lnTo>
                  <a:lnTo>
                    <a:pt x="950512" y="3255346"/>
                  </a:lnTo>
                  <a:lnTo>
                    <a:pt x="930820" y="3258835"/>
                  </a:lnTo>
                  <a:lnTo>
                    <a:pt x="910493" y="3262325"/>
                  </a:lnTo>
                  <a:lnTo>
                    <a:pt x="889848" y="3265179"/>
                  </a:lnTo>
                  <a:lnTo>
                    <a:pt x="868569" y="3268034"/>
                  </a:lnTo>
                  <a:lnTo>
                    <a:pt x="846654" y="3269937"/>
                  </a:lnTo>
                  <a:lnTo>
                    <a:pt x="824103" y="3271840"/>
                  </a:lnTo>
                  <a:lnTo>
                    <a:pt x="801870" y="3273426"/>
                  </a:lnTo>
                  <a:lnTo>
                    <a:pt x="779003" y="3274061"/>
                  </a:lnTo>
                  <a:lnTo>
                    <a:pt x="755499" y="3275012"/>
                  </a:lnTo>
                  <a:lnTo>
                    <a:pt x="731996" y="3275012"/>
                  </a:lnTo>
                  <a:lnTo>
                    <a:pt x="708176" y="3275012"/>
                  </a:lnTo>
                  <a:lnTo>
                    <a:pt x="684990" y="3274061"/>
                  </a:lnTo>
                  <a:lnTo>
                    <a:pt x="662122" y="3273426"/>
                  </a:lnTo>
                  <a:lnTo>
                    <a:pt x="639572" y="3271840"/>
                  </a:lnTo>
                  <a:lnTo>
                    <a:pt x="617022" y="3269937"/>
                  </a:lnTo>
                  <a:lnTo>
                    <a:pt x="595424" y="3268034"/>
                  </a:lnTo>
                  <a:lnTo>
                    <a:pt x="574144" y="3265179"/>
                  </a:lnTo>
                  <a:lnTo>
                    <a:pt x="553182" y="3262325"/>
                  </a:lnTo>
                  <a:lnTo>
                    <a:pt x="533173" y="3258835"/>
                  </a:lnTo>
                  <a:lnTo>
                    <a:pt x="513481" y="3255346"/>
                  </a:lnTo>
                  <a:lnTo>
                    <a:pt x="494107" y="3251223"/>
                  </a:lnTo>
                  <a:lnTo>
                    <a:pt x="475368" y="3247099"/>
                  </a:lnTo>
                  <a:lnTo>
                    <a:pt x="457264" y="3242659"/>
                  </a:lnTo>
                  <a:lnTo>
                    <a:pt x="439795" y="3237584"/>
                  </a:lnTo>
                  <a:lnTo>
                    <a:pt x="423280" y="3232509"/>
                  </a:lnTo>
                  <a:lnTo>
                    <a:pt x="407082" y="3227433"/>
                  </a:lnTo>
                  <a:lnTo>
                    <a:pt x="392154" y="3221407"/>
                  </a:lnTo>
                  <a:lnTo>
                    <a:pt x="377544" y="3215380"/>
                  </a:lnTo>
                  <a:lnTo>
                    <a:pt x="364204" y="3209671"/>
                  </a:lnTo>
                  <a:lnTo>
                    <a:pt x="351182" y="3203010"/>
                  </a:lnTo>
                  <a:lnTo>
                    <a:pt x="339431" y="3196031"/>
                  </a:lnTo>
                  <a:lnTo>
                    <a:pt x="328314" y="3189370"/>
                  </a:lnTo>
                  <a:lnTo>
                    <a:pt x="318151" y="3182392"/>
                  </a:lnTo>
                  <a:lnTo>
                    <a:pt x="308940" y="3175414"/>
                  </a:lnTo>
                  <a:lnTo>
                    <a:pt x="300682" y="3167801"/>
                  </a:lnTo>
                  <a:lnTo>
                    <a:pt x="293695" y="3160189"/>
                  </a:lnTo>
                  <a:lnTo>
                    <a:pt x="287343" y="3152259"/>
                  </a:lnTo>
                  <a:lnTo>
                    <a:pt x="284484" y="3148453"/>
                  </a:lnTo>
                  <a:lnTo>
                    <a:pt x="282261" y="3144646"/>
                  </a:lnTo>
                  <a:lnTo>
                    <a:pt x="280038" y="3140523"/>
                  </a:lnTo>
                  <a:lnTo>
                    <a:pt x="278132" y="3136399"/>
                  </a:lnTo>
                  <a:lnTo>
                    <a:pt x="276544" y="3132276"/>
                  </a:lnTo>
                  <a:lnTo>
                    <a:pt x="275274" y="3128470"/>
                  </a:lnTo>
                  <a:lnTo>
                    <a:pt x="274321" y="3124029"/>
                  </a:lnTo>
                  <a:lnTo>
                    <a:pt x="273368" y="3120223"/>
                  </a:lnTo>
                  <a:lnTo>
                    <a:pt x="273050" y="3115782"/>
                  </a:lnTo>
                  <a:lnTo>
                    <a:pt x="273050" y="3111341"/>
                  </a:lnTo>
                  <a:lnTo>
                    <a:pt x="273050" y="3107535"/>
                  </a:lnTo>
                  <a:lnTo>
                    <a:pt x="273368" y="3103094"/>
                  </a:lnTo>
                  <a:lnTo>
                    <a:pt x="274321" y="3098653"/>
                  </a:lnTo>
                  <a:lnTo>
                    <a:pt x="275274" y="3094847"/>
                  </a:lnTo>
                  <a:lnTo>
                    <a:pt x="276544" y="3090406"/>
                  </a:lnTo>
                  <a:lnTo>
                    <a:pt x="278132" y="3086600"/>
                  </a:lnTo>
                  <a:lnTo>
                    <a:pt x="280038" y="3082794"/>
                  </a:lnTo>
                  <a:lnTo>
                    <a:pt x="282261" y="3078670"/>
                  </a:lnTo>
                  <a:lnTo>
                    <a:pt x="284484" y="3074864"/>
                  </a:lnTo>
                  <a:lnTo>
                    <a:pt x="287343" y="3070741"/>
                  </a:lnTo>
                  <a:lnTo>
                    <a:pt x="293695" y="3062811"/>
                  </a:lnTo>
                  <a:lnTo>
                    <a:pt x="300682" y="3055515"/>
                  </a:lnTo>
                  <a:lnTo>
                    <a:pt x="308940" y="3047903"/>
                  </a:lnTo>
                  <a:lnTo>
                    <a:pt x="318151" y="3040925"/>
                  </a:lnTo>
                  <a:lnTo>
                    <a:pt x="328314" y="3033629"/>
                  </a:lnTo>
                  <a:lnTo>
                    <a:pt x="339431" y="3026651"/>
                  </a:lnTo>
                  <a:lnTo>
                    <a:pt x="351182" y="3019990"/>
                  </a:lnTo>
                  <a:lnTo>
                    <a:pt x="364204" y="3013646"/>
                  </a:lnTo>
                  <a:lnTo>
                    <a:pt x="377544" y="3007302"/>
                  </a:lnTo>
                  <a:lnTo>
                    <a:pt x="392154" y="3001593"/>
                  </a:lnTo>
                  <a:lnTo>
                    <a:pt x="407082" y="2995883"/>
                  </a:lnTo>
                  <a:lnTo>
                    <a:pt x="423280" y="2990491"/>
                  </a:lnTo>
                  <a:lnTo>
                    <a:pt x="439795" y="2985416"/>
                  </a:lnTo>
                  <a:lnTo>
                    <a:pt x="457264" y="2980658"/>
                  </a:lnTo>
                  <a:lnTo>
                    <a:pt x="475368" y="2975900"/>
                  </a:lnTo>
                  <a:lnTo>
                    <a:pt x="494107" y="2971777"/>
                  </a:lnTo>
                  <a:lnTo>
                    <a:pt x="513481" y="2967970"/>
                  </a:lnTo>
                  <a:lnTo>
                    <a:pt x="533173" y="2964164"/>
                  </a:lnTo>
                  <a:lnTo>
                    <a:pt x="553182" y="2960992"/>
                  </a:lnTo>
                  <a:lnTo>
                    <a:pt x="574144" y="2958137"/>
                  </a:lnTo>
                  <a:lnTo>
                    <a:pt x="595424" y="2955283"/>
                  </a:lnTo>
                  <a:lnTo>
                    <a:pt x="617022" y="2953380"/>
                  </a:lnTo>
                  <a:lnTo>
                    <a:pt x="639572" y="2951476"/>
                  </a:lnTo>
                  <a:lnTo>
                    <a:pt x="662122" y="2949890"/>
                  </a:lnTo>
                  <a:lnTo>
                    <a:pt x="684990" y="2948939"/>
                  </a:lnTo>
                  <a:lnTo>
                    <a:pt x="708176" y="2948304"/>
                  </a:lnTo>
                  <a:lnTo>
                    <a:pt x="731996" y="2947987"/>
                  </a:lnTo>
                  <a:close/>
                  <a:moveTo>
                    <a:pt x="2665715" y="2911157"/>
                  </a:moveTo>
                  <a:lnTo>
                    <a:pt x="2665715" y="3029585"/>
                  </a:lnTo>
                  <a:lnTo>
                    <a:pt x="2668254" y="3032125"/>
                  </a:lnTo>
                  <a:lnTo>
                    <a:pt x="2671429" y="3035300"/>
                  </a:lnTo>
                  <a:lnTo>
                    <a:pt x="2678729" y="3041650"/>
                  </a:lnTo>
                  <a:lnTo>
                    <a:pt x="2687934" y="3048635"/>
                  </a:lnTo>
                  <a:lnTo>
                    <a:pt x="2698726" y="3055938"/>
                  </a:lnTo>
                  <a:lnTo>
                    <a:pt x="2710153" y="3063240"/>
                  </a:lnTo>
                  <a:lnTo>
                    <a:pt x="2722215" y="3070225"/>
                  </a:lnTo>
                  <a:lnTo>
                    <a:pt x="2734594" y="3076258"/>
                  </a:lnTo>
                  <a:lnTo>
                    <a:pt x="2746656" y="3082290"/>
                  </a:lnTo>
                  <a:lnTo>
                    <a:pt x="2746656" y="2963227"/>
                  </a:lnTo>
                  <a:lnTo>
                    <a:pt x="2734594" y="2957195"/>
                  </a:lnTo>
                  <a:lnTo>
                    <a:pt x="2723167" y="2951480"/>
                  </a:lnTo>
                  <a:lnTo>
                    <a:pt x="2712058" y="2945130"/>
                  </a:lnTo>
                  <a:lnTo>
                    <a:pt x="2701583" y="2938462"/>
                  </a:lnTo>
                  <a:lnTo>
                    <a:pt x="2691743" y="2932112"/>
                  </a:lnTo>
                  <a:lnTo>
                    <a:pt x="2682538" y="2925445"/>
                  </a:lnTo>
                  <a:lnTo>
                    <a:pt x="2673650" y="2918142"/>
                  </a:lnTo>
                  <a:lnTo>
                    <a:pt x="2665715" y="2911157"/>
                  </a:lnTo>
                  <a:close/>
                  <a:moveTo>
                    <a:pt x="1404938" y="2890837"/>
                  </a:moveTo>
                  <a:lnTo>
                    <a:pt x="1408115" y="2896532"/>
                  </a:lnTo>
                  <a:lnTo>
                    <a:pt x="1411928" y="2901593"/>
                  </a:lnTo>
                  <a:lnTo>
                    <a:pt x="1415740" y="2906655"/>
                  </a:lnTo>
                  <a:lnTo>
                    <a:pt x="1419552" y="2911716"/>
                  </a:lnTo>
                  <a:lnTo>
                    <a:pt x="1424000" y="2916778"/>
                  </a:lnTo>
                  <a:lnTo>
                    <a:pt x="1428447" y="2922156"/>
                  </a:lnTo>
                  <a:lnTo>
                    <a:pt x="1438296" y="2931963"/>
                  </a:lnTo>
                  <a:lnTo>
                    <a:pt x="1448780" y="2941453"/>
                  </a:lnTo>
                  <a:lnTo>
                    <a:pt x="1460852" y="2950311"/>
                  </a:lnTo>
                  <a:lnTo>
                    <a:pt x="1472924" y="2958852"/>
                  </a:lnTo>
                  <a:lnTo>
                    <a:pt x="1486267" y="2967394"/>
                  </a:lnTo>
                  <a:lnTo>
                    <a:pt x="1500563" y="2975619"/>
                  </a:lnTo>
                  <a:lnTo>
                    <a:pt x="1515494" y="2983211"/>
                  </a:lnTo>
                  <a:lnTo>
                    <a:pt x="1531061" y="2990487"/>
                  </a:lnTo>
                  <a:lnTo>
                    <a:pt x="1547263" y="2997763"/>
                  </a:lnTo>
                  <a:lnTo>
                    <a:pt x="1564101" y="3004723"/>
                  </a:lnTo>
                  <a:lnTo>
                    <a:pt x="1581574" y="3010734"/>
                  </a:lnTo>
                  <a:lnTo>
                    <a:pt x="1599682" y="3017061"/>
                  </a:lnTo>
                  <a:lnTo>
                    <a:pt x="1618108" y="3022755"/>
                  </a:lnTo>
                  <a:lnTo>
                    <a:pt x="1637170" y="3028133"/>
                  </a:lnTo>
                  <a:lnTo>
                    <a:pt x="1656866" y="3033195"/>
                  </a:lnTo>
                  <a:lnTo>
                    <a:pt x="1676881" y="3037940"/>
                  </a:lnTo>
                  <a:lnTo>
                    <a:pt x="1697213" y="3042369"/>
                  </a:lnTo>
                  <a:lnTo>
                    <a:pt x="1718180" y="3046481"/>
                  </a:lnTo>
                  <a:lnTo>
                    <a:pt x="1738830" y="3050277"/>
                  </a:lnTo>
                  <a:lnTo>
                    <a:pt x="1760116" y="3053757"/>
                  </a:lnTo>
                  <a:lnTo>
                    <a:pt x="1782036" y="3056604"/>
                  </a:lnTo>
                  <a:lnTo>
                    <a:pt x="1803639" y="3059135"/>
                  </a:lnTo>
                  <a:lnTo>
                    <a:pt x="1825877" y="3061666"/>
                  </a:lnTo>
                  <a:lnTo>
                    <a:pt x="1847798" y="3063564"/>
                  </a:lnTo>
                  <a:lnTo>
                    <a:pt x="1870036" y="3065146"/>
                  </a:lnTo>
                  <a:lnTo>
                    <a:pt x="1891957" y="3066411"/>
                  </a:lnTo>
                  <a:lnTo>
                    <a:pt x="1914513" y="3067360"/>
                  </a:lnTo>
                  <a:lnTo>
                    <a:pt x="1936751" y="3067993"/>
                  </a:lnTo>
                  <a:lnTo>
                    <a:pt x="1959307" y="3067993"/>
                  </a:lnTo>
                  <a:lnTo>
                    <a:pt x="1978051" y="3067993"/>
                  </a:lnTo>
                  <a:lnTo>
                    <a:pt x="1996794" y="3067360"/>
                  </a:lnTo>
                  <a:lnTo>
                    <a:pt x="2015538" y="3067044"/>
                  </a:lnTo>
                  <a:lnTo>
                    <a:pt x="2034599" y="3065779"/>
                  </a:lnTo>
                  <a:lnTo>
                    <a:pt x="2053025" y="3064830"/>
                  </a:lnTo>
                  <a:lnTo>
                    <a:pt x="2071769" y="3063564"/>
                  </a:lnTo>
                  <a:lnTo>
                    <a:pt x="2090513" y="3061982"/>
                  </a:lnTo>
                  <a:lnTo>
                    <a:pt x="2108621" y="3060084"/>
                  </a:lnTo>
                  <a:lnTo>
                    <a:pt x="2127365" y="3058186"/>
                  </a:lnTo>
                  <a:lnTo>
                    <a:pt x="2145473" y="3055655"/>
                  </a:lnTo>
                  <a:lnTo>
                    <a:pt x="2163581" y="3052808"/>
                  </a:lnTo>
                  <a:lnTo>
                    <a:pt x="2181372" y="3050277"/>
                  </a:lnTo>
                  <a:lnTo>
                    <a:pt x="2199163" y="3047114"/>
                  </a:lnTo>
                  <a:lnTo>
                    <a:pt x="2216318" y="3043950"/>
                  </a:lnTo>
                  <a:lnTo>
                    <a:pt x="2233473" y="3040471"/>
                  </a:lnTo>
                  <a:lnTo>
                    <a:pt x="2250311" y="3036358"/>
                  </a:lnTo>
                  <a:lnTo>
                    <a:pt x="2266830" y="3032562"/>
                  </a:lnTo>
                  <a:lnTo>
                    <a:pt x="2283668" y="3028133"/>
                  </a:lnTo>
                  <a:lnTo>
                    <a:pt x="2299235" y="3023704"/>
                  </a:lnTo>
                  <a:lnTo>
                    <a:pt x="2315119" y="3018642"/>
                  </a:lnTo>
                  <a:lnTo>
                    <a:pt x="2330051" y="3013897"/>
                  </a:lnTo>
                  <a:lnTo>
                    <a:pt x="2344982" y="3008519"/>
                  </a:lnTo>
                  <a:lnTo>
                    <a:pt x="2359278" y="3003141"/>
                  </a:lnTo>
                  <a:lnTo>
                    <a:pt x="2373574" y="2997447"/>
                  </a:lnTo>
                  <a:lnTo>
                    <a:pt x="2386917" y="2991753"/>
                  </a:lnTo>
                  <a:lnTo>
                    <a:pt x="2399942" y="2985426"/>
                  </a:lnTo>
                  <a:lnTo>
                    <a:pt x="2412650" y="2979099"/>
                  </a:lnTo>
                  <a:lnTo>
                    <a:pt x="2424722" y="2972455"/>
                  </a:lnTo>
                  <a:lnTo>
                    <a:pt x="2436159" y="2965179"/>
                  </a:lnTo>
                  <a:lnTo>
                    <a:pt x="2446961" y="2958220"/>
                  </a:lnTo>
                  <a:lnTo>
                    <a:pt x="2457444" y="2950627"/>
                  </a:lnTo>
                  <a:lnTo>
                    <a:pt x="2466975" y="2943351"/>
                  </a:lnTo>
                  <a:lnTo>
                    <a:pt x="2466975" y="3039838"/>
                  </a:lnTo>
                  <a:lnTo>
                    <a:pt x="2466657" y="3040471"/>
                  </a:lnTo>
                  <a:lnTo>
                    <a:pt x="2466340" y="3048063"/>
                  </a:lnTo>
                  <a:lnTo>
                    <a:pt x="2466022" y="3052808"/>
                  </a:lnTo>
                  <a:lnTo>
                    <a:pt x="2464751" y="3058186"/>
                  </a:lnTo>
                  <a:lnTo>
                    <a:pt x="2463480" y="3062615"/>
                  </a:lnTo>
                  <a:lnTo>
                    <a:pt x="2461892" y="3067993"/>
                  </a:lnTo>
                  <a:lnTo>
                    <a:pt x="2459986" y="3072422"/>
                  </a:lnTo>
                  <a:lnTo>
                    <a:pt x="2457444" y="3077167"/>
                  </a:lnTo>
                  <a:lnTo>
                    <a:pt x="2455220" y="3081912"/>
                  </a:lnTo>
                  <a:lnTo>
                    <a:pt x="2452361" y="3086658"/>
                  </a:lnTo>
                  <a:lnTo>
                    <a:pt x="2449184" y="3091403"/>
                  </a:lnTo>
                  <a:lnTo>
                    <a:pt x="2445690" y="3096148"/>
                  </a:lnTo>
                  <a:lnTo>
                    <a:pt x="2441878" y="3100893"/>
                  </a:lnTo>
                  <a:lnTo>
                    <a:pt x="2437748" y="3105322"/>
                  </a:lnTo>
                  <a:lnTo>
                    <a:pt x="2429170" y="3114180"/>
                  </a:lnTo>
                  <a:lnTo>
                    <a:pt x="2419322" y="3123038"/>
                  </a:lnTo>
                  <a:lnTo>
                    <a:pt x="2408202" y="3131579"/>
                  </a:lnTo>
                  <a:lnTo>
                    <a:pt x="2396130" y="3139804"/>
                  </a:lnTo>
                  <a:lnTo>
                    <a:pt x="2383423" y="3147713"/>
                  </a:lnTo>
                  <a:lnTo>
                    <a:pt x="2369127" y="3155622"/>
                  </a:lnTo>
                  <a:lnTo>
                    <a:pt x="2354195" y="3162898"/>
                  </a:lnTo>
                  <a:lnTo>
                    <a:pt x="2338311" y="3170490"/>
                  </a:lnTo>
                  <a:lnTo>
                    <a:pt x="2321791" y="3177134"/>
                  </a:lnTo>
                  <a:lnTo>
                    <a:pt x="2304636" y="3183777"/>
                  </a:lnTo>
                  <a:lnTo>
                    <a:pt x="2285892" y="3190104"/>
                  </a:lnTo>
                  <a:lnTo>
                    <a:pt x="2266830" y="3196431"/>
                  </a:lnTo>
                  <a:lnTo>
                    <a:pt x="2247134" y="3201809"/>
                  </a:lnTo>
                  <a:lnTo>
                    <a:pt x="2226802" y="3207503"/>
                  </a:lnTo>
                  <a:lnTo>
                    <a:pt x="2205516" y="3212248"/>
                  </a:lnTo>
                  <a:lnTo>
                    <a:pt x="2183278" y="3216677"/>
                  </a:lnTo>
                  <a:lnTo>
                    <a:pt x="2160722" y="3221106"/>
                  </a:lnTo>
                  <a:lnTo>
                    <a:pt x="2137848" y="3224586"/>
                  </a:lnTo>
                  <a:lnTo>
                    <a:pt x="2114340" y="3228382"/>
                  </a:lnTo>
                  <a:lnTo>
                    <a:pt x="2089877" y="3231229"/>
                  </a:lnTo>
                  <a:lnTo>
                    <a:pt x="2065415" y="3233760"/>
                  </a:lnTo>
                  <a:lnTo>
                    <a:pt x="2040000" y="3235975"/>
                  </a:lnTo>
                  <a:lnTo>
                    <a:pt x="2014267" y="3237556"/>
                  </a:lnTo>
                  <a:lnTo>
                    <a:pt x="1988217" y="3238822"/>
                  </a:lnTo>
                  <a:lnTo>
                    <a:pt x="1962166" y="3239771"/>
                  </a:lnTo>
                  <a:lnTo>
                    <a:pt x="1935480" y="3240087"/>
                  </a:lnTo>
                  <a:lnTo>
                    <a:pt x="1908159" y="3239771"/>
                  </a:lnTo>
                  <a:lnTo>
                    <a:pt x="1881155" y="3238822"/>
                  </a:lnTo>
                  <a:lnTo>
                    <a:pt x="1854469" y="3237556"/>
                  </a:lnTo>
                  <a:lnTo>
                    <a:pt x="1828419" y="3235658"/>
                  </a:lnTo>
                  <a:lnTo>
                    <a:pt x="1803004" y="3233760"/>
                  </a:lnTo>
                  <a:lnTo>
                    <a:pt x="1777588" y="3230913"/>
                  </a:lnTo>
                  <a:lnTo>
                    <a:pt x="1752809" y="3227750"/>
                  </a:lnTo>
                  <a:lnTo>
                    <a:pt x="1728664" y="3224270"/>
                  </a:lnTo>
                  <a:lnTo>
                    <a:pt x="1705155" y="3220474"/>
                  </a:lnTo>
                  <a:lnTo>
                    <a:pt x="1682282" y="3215728"/>
                  </a:lnTo>
                  <a:lnTo>
                    <a:pt x="1660043" y="3210983"/>
                  </a:lnTo>
                  <a:lnTo>
                    <a:pt x="1638440" y="3205921"/>
                  </a:lnTo>
                  <a:lnTo>
                    <a:pt x="1617791" y="3200227"/>
                  </a:lnTo>
                  <a:lnTo>
                    <a:pt x="1597776" y="3194533"/>
                  </a:lnTo>
                  <a:lnTo>
                    <a:pt x="1578397" y="3188206"/>
                  </a:lnTo>
                  <a:lnTo>
                    <a:pt x="1559653" y="3181563"/>
                  </a:lnTo>
                  <a:lnTo>
                    <a:pt x="1542498" y="3174287"/>
                  </a:lnTo>
                  <a:lnTo>
                    <a:pt x="1525343" y="3167327"/>
                  </a:lnTo>
                  <a:lnTo>
                    <a:pt x="1509776" y="3159734"/>
                  </a:lnTo>
                  <a:lnTo>
                    <a:pt x="1495162" y="3151826"/>
                  </a:lnTo>
                  <a:lnTo>
                    <a:pt x="1481184" y="3143601"/>
                  </a:lnTo>
                  <a:lnTo>
                    <a:pt x="1468159" y="3135376"/>
                  </a:lnTo>
                  <a:lnTo>
                    <a:pt x="1456404" y="3126834"/>
                  </a:lnTo>
                  <a:lnTo>
                    <a:pt x="1445603" y="3117660"/>
                  </a:lnTo>
                  <a:lnTo>
                    <a:pt x="1440837" y="3113547"/>
                  </a:lnTo>
                  <a:lnTo>
                    <a:pt x="1436390" y="3108802"/>
                  </a:lnTo>
                  <a:lnTo>
                    <a:pt x="1431942" y="3104373"/>
                  </a:lnTo>
                  <a:lnTo>
                    <a:pt x="1428130" y="3099628"/>
                  </a:lnTo>
                  <a:lnTo>
                    <a:pt x="1424318" y="3094883"/>
                  </a:lnTo>
                  <a:lnTo>
                    <a:pt x="1420823" y="3090138"/>
                  </a:lnTo>
                  <a:lnTo>
                    <a:pt x="1417646" y="3085392"/>
                  </a:lnTo>
                  <a:lnTo>
                    <a:pt x="1415105" y="3080331"/>
                  </a:lnTo>
                  <a:lnTo>
                    <a:pt x="1412563" y="3075585"/>
                  </a:lnTo>
                  <a:lnTo>
                    <a:pt x="1410339" y="3070524"/>
                  </a:lnTo>
                  <a:lnTo>
                    <a:pt x="1408115" y="3065779"/>
                  </a:lnTo>
                  <a:lnTo>
                    <a:pt x="1407162" y="3060717"/>
                  </a:lnTo>
                  <a:lnTo>
                    <a:pt x="1405892" y="3055655"/>
                  </a:lnTo>
                  <a:lnTo>
                    <a:pt x="1404621" y="3050594"/>
                  </a:lnTo>
                  <a:lnTo>
                    <a:pt x="1404303" y="3045532"/>
                  </a:lnTo>
                  <a:lnTo>
                    <a:pt x="1404303" y="3040471"/>
                  </a:lnTo>
                  <a:lnTo>
                    <a:pt x="1403350" y="3040471"/>
                  </a:lnTo>
                  <a:lnTo>
                    <a:pt x="1403350" y="2909186"/>
                  </a:lnTo>
                  <a:lnTo>
                    <a:pt x="1403350" y="2905389"/>
                  </a:lnTo>
                  <a:lnTo>
                    <a:pt x="1403985" y="2898113"/>
                  </a:lnTo>
                  <a:lnTo>
                    <a:pt x="1404938" y="2890837"/>
                  </a:lnTo>
                  <a:close/>
                  <a:moveTo>
                    <a:pt x="2609850" y="2805112"/>
                  </a:moveTo>
                  <a:lnTo>
                    <a:pt x="2613342" y="2810827"/>
                  </a:lnTo>
                  <a:lnTo>
                    <a:pt x="2617468" y="2816860"/>
                  </a:lnTo>
                  <a:lnTo>
                    <a:pt x="2621594" y="2822257"/>
                  </a:lnTo>
                  <a:lnTo>
                    <a:pt x="2626038" y="2828290"/>
                  </a:lnTo>
                  <a:lnTo>
                    <a:pt x="2631117" y="2833687"/>
                  </a:lnTo>
                  <a:lnTo>
                    <a:pt x="2635878" y="2839402"/>
                  </a:lnTo>
                  <a:lnTo>
                    <a:pt x="2641274" y="2844800"/>
                  </a:lnTo>
                  <a:lnTo>
                    <a:pt x="2646988" y="2850515"/>
                  </a:lnTo>
                  <a:lnTo>
                    <a:pt x="2658732" y="2860675"/>
                  </a:lnTo>
                  <a:lnTo>
                    <a:pt x="2671746" y="2870835"/>
                  </a:lnTo>
                  <a:lnTo>
                    <a:pt x="2685712" y="2880677"/>
                  </a:lnTo>
                  <a:lnTo>
                    <a:pt x="2700631" y="2889885"/>
                  </a:lnTo>
                  <a:lnTo>
                    <a:pt x="2715867" y="2898775"/>
                  </a:lnTo>
                  <a:lnTo>
                    <a:pt x="2732372" y="2907665"/>
                  </a:lnTo>
                  <a:lnTo>
                    <a:pt x="2749830" y="2915920"/>
                  </a:lnTo>
                  <a:lnTo>
                    <a:pt x="2767923" y="2923857"/>
                  </a:lnTo>
                  <a:lnTo>
                    <a:pt x="2786650" y="2931160"/>
                  </a:lnTo>
                  <a:lnTo>
                    <a:pt x="2805695" y="2938780"/>
                  </a:lnTo>
                  <a:lnTo>
                    <a:pt x="2826009" y="2945447"/>
                  </a:lnTo>
                  <a:lnTo>
                    <a:pt x="2846959" y="2951797"/>
                  </a:lnTo>
                  <a:lnTo>
                    <a:pt x="2867591" y="2957512"/>
                  </a:lnTo>
                  <a:lnTo>
                    <a:pt x="2889492" y="2963545"/>
                  </a:lnTo>
                  <a:lnTo>
                    <a:pt x="2912029" y="2968625"/>
                  </a:lnTo>
                  <a:lnTo>
                    <a:pt x="2934248" y="2973705"/>
                  </a:lnTo>
                  <a:lnTo>
                    <a:pt x="2957102" y="2978150"/>
                  </a:lnTo>
                  <a:lnTo>
                    <a:pt x="2980908" y="2982595"/>
                  </a:lnTo>
                  <a:lnTo>
                    <a:pt x="3004396" y="2986087"/>
                  </a:lnTo>
                  <a:lnTo>
                    <a:pt x="3028203" y="2989580"/>
                  </a:lnTo>
                  <a:lnTo>
                    <a:pt x="3052644" y="2992437"/>
                  </a:lnTo>
                  <a:lnTo>
                    <a:pt x="3077084" y="2994977"/>
                  </a:lnTo>
                  <a:lnTo>
                    <a:pt x="3101525" y="2997200"/>
                  </a:lnTo>
                  <a:lnTo>
                    <a:pt x="3125966" y="2999105"/>
                  </a:lnTo>
                  <a:lnTo>
                    <a:pt x="3150725" y="3000375"/>
                  </a:lnTo>
                  <a:lnTo>
                    <a:pt x="3175800" y="3001327"/>
                  </a:lnTo>
                  <a:lnTo>
                    <a:pt x="3200559" y="3001962"/>
                  </a:lnTo>
                  <a:lnTo>
                    <a:pt x="3225317" y="3002280"/>
                  </a:lnTo>
                  <a:lnTo>
                    <a:pt x="3246266" y="3002280"/>
                  </a:lnTo>
                  <a:lnTo>
                    <a:pt x="3267216" y="3001962"/>
                  </a:lnTo>
                  <a:lnTo>
                    <a:pt x="3288165" y="3001010"/>
                  </a:lnTo>
                  <a:lnTo>
                    <a:pt x="3308797" y="2999740"/>
                  </a:lnTo>
                  <a:lnTo>
                    <a:pt x="3329429" y="2998787"/>
                  </a:lnTo>
                  <a:lnTo>
                    <a:pt x="3350378" y="2997200"/>
                  </a:lnTo>
                  <a:lnTo>
                    <a:pt x="3371010" y="2995612"/>
                  </a:lnTo>
                  <a:lnTo>
                    <a:pt x="3391325" y="2993707"/>
                  </a:lnTo>
                  <a:lnTo>
                    <a:pt x="3411957" y="2991167"/>
                  </a:lnTo>
                  <a:lnTo>
                    <a:pt x="3431954" y="2988310"/>
                  </a:lnTo>
                  <a:lnTo>
                    <a:pt x="3451951" y="2985770"/>
                  </a:lnTo>
                  <a:lnTo>
                    <a:pt x="3471948" y="2982595"/>
                  </a:lnTo>
                  <a:lnTo>
                    <a:pt x="3491628" y="2979102"/>
                  </a:lnTo>
                  <a:lnTo>
                    <a:pt x="3510990" y="2975292"/>
                  </a:lnTo>
                  <a:lnTo>
                    <a:pt x="3530035" y="2971482"/>
                  </a:lnTo>
                  <a:lnTo>
                    <a:pt x="3548763" y="2967037"/>
                  </a:lnTo>
                  <a:lnTo>
                    <a:pt x="3567173" y="2962275"/>
                  </a:lnTo>
                  <a:lnTo>
                    <a:pt x="3585265" y="2957512"/>
                  </a:lnTo>
                  <a:lnTo>
                    <a:pt x="3603041" y="2953067"/>
                  </a:lnTo>
                  <a:lnTo>
                    <a:pt x="3620498" y="2947352"/>
                  </a:lnTo>
                  <a:lnTo>
                    <a:pt x="3637004" y="2941955"/>
                  </a:lnTo>
                  <a:lnTo>
                    <a:pt x="3653510" y="2935922"/>
                  </a:lnTo>
                  <a:lnTo>
                    <a:pt x="3669698" y="2929890"/>
                  </a:lnTo>
                  <a:lnTo>
                    <a:pt x="3685251" y="2923857"/>
                  </a:lnTo>
                  <a:lnTo>
                    <a:pt x="3700170" y="2916872"/>
                  </a:lnTo>
                  <a:lnTo>
                    <a:pt x="3714770" y="2909887"/>
                  </a:lnTo>
                  <a:lnTo>
                    <a:pt x="3728419" y="2902902"/>
                  </a:lnTo>
                  <a:lnTo>
                    <a:pt x="3741751" y="2895282"/>
                  </a:lnTo>
                  <a:lnTo>
                    <a:pt x="3754765" y="2887980"/>
                  </a:lnTo>
                  <a:lnTo>
                    <a:pt x="3767144" y="2880042"/>
                  </a:lnTo>
                  <a:lnTo>
                    <a:pt x="3778571" y="2871787"/>
                  </a:lnTo>
                  <a:lnTo>
                    <a:pt x="3789363" y="2863532"/>
                  </a:lnTo>
                  <a:lnTo>
                    <a:pt x="3789363" y="2971165"/>
                  </a:lnTo>
                  <a:lnTo>
                    <a:pt x="3788728" y="2971482"/>
                  </a:lnTo>
                  <a:lnTo>
                    <a:pt x="3788728" y="2975927"/>
                  </a:lnTo>
                  <a:lnTo>
                    <a:pt x="3788411" y="2980055"/>
                  </a:lnTo>
                  <a:lnTo>
                    <a:pt x="3787776" y="2985770"/>
                  </a:lnTo>
                  <a:lnTo>
                    <a:pt x="3786506" y="2991167"/>
                  </a:lnTo>
                  <a:lnTo>
                    <a:pt x="3785237" y="2996247"/>
                  </a:lnTo>
                  <a:lnTo>
                    <a:pt x="3783332" y="3001962"/>
                  </a:lnTo>
                  <a:lnTo>
                    <a:pt x="3781428" y="3007360"/>
                  </a:lnTo>
                  <a:lnTo>
                    <a:pt x="3778571" y="3012758"/>
                  </a:lnTo>
                  <a:lnTo>
                    <a:pt x="3775714" y="3018155"/>
                  </a:lnTo>
                  <a:lnTo>
                    <a:pt x="3772540" y="3023235"/>
                  </a:lnTo>
                  <a:lnTo>
                    <a:pt x="3769048" y="3028633"/>
                  </a:lnTo>
                  <a:lnTo>
                    <a:pt x="3765557" y="3033713"/>
                  </a:lnTo>
                  <a:lnTo>
                    <a:pt x="3761113" y="3038793"/>
                  </a:lnTo>
                  <a:lnTo>
                    <a:pt x="3756987" y="3043555"/>
                  </a:lnTo>
                  <a:lnTo>
                    <a:pt x="3752226" y="3048635"/>
                  </a:lnTo>
                  <a:lnTo>
                    <a:pt x="3747147" y="3054033"/>
                  </a:lnTo>
                  <a:lnTo>
                    <a:pt x="3741433" y="3058795"/>
                  </a:lnTo>
                  <a:lnTo>
                    <a:pt x="3736037" y="3063240"/>
                  </a:lnTo>
                  <a:lnTo>
                    <a:pt x="3723658" y="3072765"/>
                  </a:lnTo>
                  <a:lnTo>
                    <a:pt x="3710327" y="3082290"/>
                  </a:lnTo>
                  <a:lnTo>
                    <a:pt x="3696043" y="3090863"/>
                  </a:lnTo>
                  <a:lnTo>
                    <a:pt x="3680490" y="3099753"/>
                  </a:lnTo>
                  <a:lnTo>
                    <a:pt x="3663667" y="3108325"/>
                  </a:lnTo>
                  <a:lnTo>
                    <a:pt x="3646526" y="3116263"/>
                  </a:lnTo>
                  <a:lnTo>
                    <a:pt x="3627799" y="3124200"/>
                  </a:lnTo>
                  <a:lnTo>
                    <a:pt x="3608754" y="3131503"/>
                  </a:lnTo>
                  <a:lnTo>
                    <a:pt x="3588122" y="3138170"/>
                  </a:lnTo>
                  <a:lnTo>
                    <a:pt x="3566855" y="3145155"/>
                  </a:lnTo>
                  <a:lnTo>
                    <a:pt x="3544636" y="3151188"/>
                  </a:lnTo>
                  <a:lnTo>
                    <a:pt x="3522417" y="3157538"/>
                  </a:lnTo>
                  <a:lnTo>
                    <a:pt x="3498611" y="3163253"/>
                  </a:lnTo>
                  <a:lnTo>
                    <a:pt x="3474170" y="3168333"/>
                  </a:lnTo>
                  <a:lnTo>
                    <a:pt x="3449412" y="3172778"/>
                  </a:lnTo>
                  <a:lnTo>
                    <a:pt x="3423701" y="3176905"/>
                  </a:lnTo>
                  <a:lnTo>
                    <a:pt x="3397356" y="3181033"/>
                  </a:lnTo>
                  <a:lnTo>
                    <a:pt x="3370376" y="3184208"/>
                  </a:lnTo>
                  <a:lnTo>
                    <a:pt x="3343395" y="3187383"/>
                  </a:lnTo>
                  <a:lnTo>
                    <a:pt x="3315146" y="3189605"/>
                  </a:lnTo>
                  <a:lnTo>
                    <a:pt x="3286896" y="3191193"/>
                  </a:lnTo>
                  <a:lnTo>
                    <a:pt x="3258011" y="3192780"/>
                  </a:lnTo>
                  <a:lnTo>
                    <a:pt x="3228491" y="3193415"/>
                  </a:lnTo>
                  <a:lnTo>
                    <a:pt x="3198972" y="3194050"/>
                  </a:lnTo>
                  <a:lnTo>
                    <a:pt x="3168500" y="3193415"/>
                  </a:lnTo>
                  <a:lnTo>
                    <a:pt x="3138663" y="3192780"/>
                  </a:lnTo>
                  <a:lnTo>
                    <a:pt x="3109143" y="3191193"/>
                  </a:lnTo>
                  <a:lnTo>
                    <a:pt x="3080259" y="3189288"/>
                  </a:lnTo>
                  <a:lnTo>
                    <a:pt x="3051374" y="3186748"/>
                  </a:lnTo>
                  <a:lnTo>
                    <a:pt x="3023441" y="3183573"/>
                  </a:lnTo>
                  <a:lnTo>
                    <a:pt x="2996144" y="3180080"/>
                  </a:lnTo>
                  <a:lnTo>
                    <a:pt x="2969481" y="3176270"/>
                  </a:lnTo>
                  <a:lnTo>
                    <a:pt x="2943453" y="3171825"/>
                  </a:lnTo>
                  <a:lnTo>
                    <a:pt x="2917742" y="3167063"/>
                  </a:lnTo>
                  <a:lnTo>
                    <a:pt x="2892984" y="3161665"/>
                  </a:lnTo>
                  <a:lnTo>
                    <a:pt x="2869178" y="3155633"/>
                  </a:lnTo>
                  <a:lnTo>
                    <a:pt x="2846007" y="3149918"/>
                  </a:lnTo>
                  <a:lnTo>
                    <a:pt x="2823470" y="3142933"/>
                  </a:lnTo>
                  <a:lnTo>
                    <a:pt x="2802203" y="3135948"/>
                  </a:lnTo>
                  <a:lnTo>
                    <a:pt x="2781889" y="3128328"/>
                  </a:lnTo>
                  <a:lnTo>
                    <a:pt x="2762527" y="3121025"/>
                  </a:lnTo>
                  <a:lnTo>
                    <a:pt x="2743799" y="3112770"/>
                  </a:lnTo>
                  <a:lnTo>
                    <a:pt x="2726024" y="3104515"/>
                  </a:lnTo>
                  <a:lnTo>
                    <a:pt x="2709518" y="3095625"/>
                  </a:lnTo>
                  <a:lnTo>
                    <a:pt x="2694600" y="3086735"/>
                  </a:lnTo>
                  <a:lnTo>
                    <a:pt x="2679999" y="3077210"/>
                  </a:lnTo>
                  <a:lnTo>
                    <a:pt x="2666985" y="3067685"/>
                  </a:lnTo>
                  <a:lnTo>
                    <a:pt x="2660954" y="3062923"/>
                  </a:lnTo>
                  <a:lnTo>
                    <a:pt x="2655240" y="3057843"/>
                  </a:lnTo>
                  <a:lnTo>
                    <a:pt x="2650162" y="3052763"/>
                  </a:lnTo>
                  <a:lnTo>
                    <a:pt x="2645083" y="3048000"/>
                  </a:lnTo>
                  <a:lnTo>
                    <a:pt x="2639687" y="3042603"/>
                  </a:lnTo>
                  <a:lnTo>
                    <a:pt x="2635561" y="3037205"/>
                  </a:lnTo>
                  <a:lnTo>
                    <a:pt x="2631434" y="3032125"/>
                  </a:lnTo>
                  <a:lnTo>
                    <a:pt x="2627625" y="3027045"/>
                  </a:lnTo>
                  <a:lnTo>
                    <a:pt x="2624134" y="3021648"/>
                  </a:lnTo>
                  <a:lnTo>
                    <a:pt x="2620960" y="3015933"/>
                  </a:lnTo>
                  <a:lnTo>
                    <a:pt x="2618103" y="3010535"/>
                  </a:lnTo>
                  <a:lnTo>
                    <a:pt x="2615881" y="3005137"/>
                  </a:lnTo>
                  <a:lnTo>
                    <a:pt x="2613659" y="2999422"/>
                  </a:lnTo>
                  <a:lnTo>
                    <a:pt x="2612072" y="2994025"/>
                  </a:lnTo>
                  <a:lnTo>
                    <a:pt x="2610485" y="2988310"/>
                  </a:lnTo>
                  <a:lnTo>
                    <a:pt x="2609850" y="2982912"/>
                  </a:lnTo>
                  <a:lnTo>
                    <a:pt x="2609215" y="2976880"/>
                  </a:lnTo>
                  <a:lnTo>
                    <a:pt x="2609215" y="2971482"/>
                  </a:lnTo>
                  <a:lnTo>
                    <a:pt x="2608580" y="2971482"/>
                  </a:lnTo>
                  <a:lnTo>
                    <a:pt x="2608580" y="2825115"/>
                  </a:lnTo>
                  <a:lnTo>
                    <a:pt x="2608263" y="2821305"/>
                  </a:lnTo>
                  <a:lnTo>
                    <a:pt x="2608580" y="2812732"/>
                  </a:lnTo>
                  <a:lnTo>
                    <a:pt x="2609850" y="2805112"/>
                  </a:lnTo>
                  <a:close/>
                  <a:moveTo>
                    <a:pt x="3151360" y="2793804"/>
                  </a:moveTo>
                  <a:lnTo>
                    <a:pt x="3151360" y="2908645"/>
                  </a:lnTo>
                  <a:lnTo>
                    <a:pt x="3174848" y="2908962"/>
                  </a:lnTo>
                  <a:lnTo>
                    <a:pt x="3198972" y="2909280"/>
                  </a:lnTo>
                  <a:lnTo>
                    <a:pt x="3231983" y="2908962"/>
                  </a:lnTo>
                  <a:lnTo>
                    <a:pt x="3231983" y="2794121"/>
                  </a:lnTo>
                  <a:lnTo>
                    <a:pt x="3198972" y="2794755"/>
                  </a:lnTo>
                  <a:lnTo>
                    <a:pt x="3174848" y="2794121"/>
                  </a:lnTo>
                  <a:lnTo>
                    <a:pt x="3151360" y="2793804"/>
                  </a:lnTo>
                  <a:close/>
                  <a:moveTo>
                    <a:pt x="2989478" y="2779528"/>
                  </a:moveTo>
                  <a:lnTo>
                    <a:pt x="2989478" y="2894687"/>
                  </a:lnTo>
                  <a:lnTo>
                    <a:pt x="3009158" y="2897542"/>
                  </a:lnTo>
                  <a:lnTo>
                    <a:pt x="3029472" y="2899762"/>
                  </a:lnTo>
                  <a:lnTo>
                    <a:pt x="3049469" y="2902300"/>
                  </a:lnTo>
                  <a:lnTo>
                    <a:pt x="3070419" y="2903887"/>
                  </a:lnTo>
                  <a:lnTo>
                    <a:pt x="3070419" y="2789045"/>
                  </a:lnTo>
                  <a:lnTo>
                    <a:pt x="3049469" y="2787142"/>
                  </a:lnTo>
                  <a:lnTo>
                    <a:pt x="3029472" y="2784921"/>
                  </a:lnTo>
                  <a:lnTo>
                    <a:pt x="3009158" y="2782383"/>
                  </a:lnTo>
                  <a:lnTo>
                    <a:pt x="2989478" y="2779528"/>
                  </a:lnTo>
                  <a:close/>
                  <a:moveTo>
                    <a:pt x="2827597" y="2743045"/>
                  </a:moveTo>
                  <a:lnTo>
                    <a:pt x="2827597" y="2859790"/>
                  </a:lnTo>
                  <a:lnTo>
                    <a:pt x="2846959" y="2865500"/>
                  </a:lnTo>
                  <a:lnTo>
                    <a:pt x="2866956" y="2870576"/>
                  </a:lnTo>
                  <a:lnTo>
                    <a:pt x="2887588" y="2875969"/>
                  </a:lnTo>
                  <a:lnTo>
                    <a:pt x="2908220" y="2880411"/>
                  </a:lnTo>
                  <a:lnTo>
                    <a:pt x="2908220" y="2764618"/>
                  </a:lnTo>
                  <a:lnTo>
                    <a:pt x="2887588" y="2759542"/>
                  </a:lnTo>
                  <a:lnTo>
                    <a:pt x="2866956" y="2754466"/>
                  </a:lnTo>
                  <a:lnTo>
                    <a:pt x="2846959" y="2748755"/>
                  </a:lnTo>
                  <a:lnTo>
                    <a:pt x="2827597" y="2743045"/>
                  </a:lnTo>
                  <a:close/>
                  <a:moveTo>
                    <a:pt x="1998663" y="2711450"/>
                  </a:moveTo>
                  <a:lnTo>
                    <a:pt x="2032589" y="2718179"/>
                  </a:lnTo>
                  <a:lnTo>
                    <a:pt x="2039311" y="2719781"/>
                  </a:lnTo>
                  <a:lnTo>
                    <a:pt x="2045072" y="2721383"/>
                  </a:lnTo>
                  <a:lnTo>
                    <a:pt x="2050513" y="2723306"/>
                  </a:lnTo>
                  <a:lnTo>
                    <a:pt x="2054674" y="2725228"/>
                  </a:lnTo>
                  <a:lnTo>
                    <a:pt x="2058834" y="2727791"/>
                  </a:lnTo>
                  <a:lnTo>
                    <a:pt x="2062675" y="2730034"/>
                  </a:lnTo>
                  <a:lnTo>
                    <a:pt x="2069716" y="2735161"/>
                  </a:lnTo>
                  <a:lnTo>
                    <a:pt x="2072597" y="2738045"/>
                  </a:lnTo>
                  <a:lnTo>
                    <a:pt x="2074517" y="2740287"/>
                  </a:lnTo>
                  <a:lnTo>
                    <a:pt x="2076118" y="2742851"/>
                  </a:lnTo>
                  <a:lnTo>
                    <a:pt x="2077398" y="2745734"/>
                  </a:lnTo>
                  <a:lnTo>
                    <a:pt x="2078038" y="2747977"/>
                  </a:lnTo>
                  <a:lnTo>
                    <a:pt x="2078038" y="2750861"/>
                  </a:lnTo>
                  <a:lnTo>
                    <a:pt x="2077718" y="2753104"/>
                  </a:lnTo>
                  <a:lnTo>
                    <a:pt x="2077078" y="2755988"/>
                  </a:lnTo>
                  <a:lnTo>
                    <a:pt x="2075478" y="2758231"/>
                  </a:lnTo>
                  <a:lnTo>
                    <a:pt x="2073877" y="2760794"/>
                  </a:lnTo>
                  <a:lnTo>
                    <a:pt x="2071317" y="2763037"/>
                  </a:lnTo>
                  <a:lnTo>
                    <a:pt x="2068756" y="2764959"/>
                  </a:lnTo>
                  <a:lnTo>
                    <a:pt x="2065876" y="2767522"/>
                  </a:lnTo>
                  <a:lnTo>
                    <a:pt x="2062355" y="2769445"/>
                  </a:lnTo>
                  <a:lnTo>
                    <a:pt x="2058194" y="2771047"/>
                  </a:lnTo>
                  <a:lnTo>
                    <a:pt x="2054354" y="2772649"/>
                  </a:lnTo>
                  <a:lnTo>
                    <a:pt x="2048272" y="2774572"/>
                  </a:lnTo>
                  <a:lnTo>
                    <a:pt x="2041871" y="2776174"/>
                  </a:lnTo>
                  <a:lnTo>
                    <a:pt x="2035790" y="2777776"/>
                  </a:lnTo>
                  <a:lnTo>
                    <a:pt x="2028429" y="2779057"/>
                  </a:lnTo>
                  <a:lnTo>
                    <a:pt x="2014026" y="2780659"/>
                  </a:lnTo>
                  <a:lnTo>
                    <a:pt x="1998663" y="2781300"/>
                  </a:lnTo>
                  <a:lnTo>
                    <a:pt x="1998663" y="2711450"/>
                  </a:lnTo>
                  <a:close/>
                  <a:moveTo>
                    <a:pt x="3717945" y="2699583"/>
                  </a:moveTo>
                  <a:lnTo>
                    <a:pt x="3711914" y="2703073"/>
                  </a:lnTo>
                  <a:lnTo>
                    <a:pt x="3704931" y="2707197"/>
                  </a:lnTo>
                  <a:lnTo>
                    <a:pt x="3696678" y="2710686"/>
                  </a:lnTo>
                  <a:lnTo>
                    <a:pt x="3688425" y="2714493"/>
                  </a:lnTo>
                  <a:lnTo>
                    <a:pt x="3671285" y="2721155"/>
                  </a:lnTo>
                  <a:lnTo>
                    <a:pt x="3656684" y="2726866"/>
                  </a:lnTo>
                  <a:lnTo>
                    <a:pt x="3656684" y="2827749"/>
                  </a:lnTo>
                  <a:lnTo>
                    <a:pt x="3665254" y="2823307"/>
                  </a:lnTo>
                  <a:lnTo>
                    <a:pt x="3674142" y="2818549"/>
                  </a:lnTo>
                  <a:lnTo>
                    <a:pt x="3682394" y="2813790"/>
                  </a:lnTo>
                  <a:lnTo>
                    <a:pt x="3690647" y="2808714"/>
                  </a:lnTo>
                  <a:lnTo>
                    <a:pt x="3698582" y="2803321"/>
                  </a:lnTo>
                  <a:lnTo>
                    <a:pt x="3705566" y="2798245"/>
                  </a:lnTo>
                  <a:lnTo>
                    <a:pt x="3711914" y="2792535"/>
                  </a:lnTo>
                  <a:lnTo>
                    <a:pt x="3717945" y="2787776"/>
                  </a:lnTo>
                  <a:lnTo>
                    <a:pt x="3717945" y="2699583"/>
                  </a:lnTo>
                  <a:close/>
                  <a:moveTo>
                    <a:pt x="2490788" y="2694304"/>
                  </a:moveTo>
                  <a:lnTo>
                    <a:pt x="2490788" y="2826893"/>
                  </a:lnTo>
                  <a:lnTo>
                    <a:pt x="2490471" y="2827210"/>
                  </a:lnTo>
                  <a:lnTo>
                    <a:pt x="2489836" y="2835140"/>
                  </a:lnTo>
                  <a:lnTo>
                    <a:pt x="2489519" y="2839898"/>
                  </a:lnTo>
                  <a:lnTo>
                    <a:pt x="2488250" y="2844973"/>
                  </a:lnTo>
                  <a:lnTo>
                    <a:pt x="2487298" y="2849731"/>
                  </a:lnTo>
                  <a:lnTo>
                    <a:pt x="2485711" y="2854807"/>
                  </a:lnTo>
                  <a:lnTo>
                    <a:pt x="2483490" y="2859565"/>
                  </a:lnTo>
                  <a:lnTo>
                    <a:pt x="2481269" y="2864323"/>
                  </a:lnTo>
                  <a:lnTo>
                    <a:pt x="2479048" y="2869080"/>
                  </a:lnTo>
                  <a:lnTo>
                    <a:pt x="2475874" y="2873838"/>
                  </a:lnTo>
                  <a:lnTo>
                    <a:pt x="2472701" y="2878279"/>
                  </a:lnTo>
                  <a:lnTo>
                    <a:pt x="2469528" y="2883037"/>
                  </a:lnTo>
                  <a:lnTo>
                    <a:pt x="2465403" y="2887795"/>
                  </a:lnTo>
                  <a:lnTo>
                    <a:pt x="2461595" y="2892236"/>
                  </a:lnTo>
                  <a:lnTo>
                    <a:pt x="2453028" y="2901435"/>
                  </a:lnTo>
                  <a:lnTo>
                    <a:pt x="2443191" y="2909999"/>
                  </a:lnTo>
                  <a:lnTo>
                    <a:pt x="2432086" y="2918563"/>
                  </a:lnTo>
                  <a:lnTo>
                    <a:pt x="2419710" y="2926811"/>
                  </a:lnTo>
                  <a:lnTo>
                    <a:pt x="2406701" y="2934740"/>
                  </a:lnTo>
                  <a:lnTo>
                    <a:pt x="2393056" y="2942670"/>
                  </a:lnTo>
                  <a:lnTo>
                    <a:pt x="2378143" y="2950283"/>
                  </a:lnTo>
                  <a:lnTo>
                    <a:pt x="2362277" y="2957579"/>
                  </a:lnTo>
                  <a:lnTo>
                    <a:pt x="2345777" y="2964240"/>
                  </a:lnTo>
                  <a:lnTo>
                    <a:pt x="2328325" y="2970901"/>
                  </a:lnTo>
                  <a:lnTo>
                    <a:pt x="2309921" y="2977245"/>
                  </a:lnTo>
                  <a:lnTo>
                    <a:pt x="2290882" y="2983589"/>
                  </a:lnTo>
                  <a:lnTo>
                    <a:pt x="2270892" y="2989298"/>
                  </a:lnTo>
                  <a:lnTo>
                    <a:pt x="2250267" y="2994691"/>
                  </a:lnTo>
                  <a:lnTo>
                    <a:pt x="2229324" y="2999449"/>
                  </a:lnTo>
                  <a:lnTo>
                    <a:pt x="2207430" y="3004207"/>
                  </a:lnTo>
                  <a:lnTo>
                    <a:pt x="2184901" y="3008330"/>
                  </a:lnTo>
                  <a:lnTo>
                    <a:pt x="2162054" y="3012137"/>
                  </a:lnTo>
                  <a:lnTo>
                    <a:pt x="2138256" y="3015626"/>
                  </a:lnTo>
                  <a:lnTo>
                    <a:pt x="2113823" y="3018798"/>
                  </a:lnTo>
                  <a:lnTo>
                    <a:pt x="2089390" y="3021018"/>
                  </a:lnTo>
                  <a:lnTo>
                    <a:pt x="2064323" y="3023556"/>
                  </a:lnTo>
                  <a:lnTo>
                    <a:pt x="2038621" y="3025142"/>
                  </a:lnTo>
                  <a:lnTo>
                    <a:pt x="2012601" y="3026093"/>
                  </a:lnTo>
                  <a:lnTo>
                    <a:pt x="1986582" y="3027045"/>
                  </a:lnTo>
                  <a:lnTo>
                    <a:pt x="1959928" y="3027362"/>
                  </a:lnTo>
                  <a:lnTo>
                    <a:pt x="1932639" y="3027045"/>
                  </a:lnTo>
                  <a:lnTo>
                    <a:pt x="1905350" y="3026093"/>
                  </a:lnTo>
                  <a:lnTo>
                    <a:pt x="1879014" y="3025142"/>
                  </a:lnTo>
                  <a:lnTo>
                    <a:pt x="1852994" y="3022921"/>
                  </a:lnTo>
                  <a:lnTo>
                    <a:pt x="1827292" y="3021018"/>
                  </a:lnTo>
                  <a:lnTo>
                    <a:pt x="1802224" y="3018481"/>
                  </a:lnTo>
                  <a:lnTo>
                    <a:pt x="1777157" y="3015309"/>
                  </a:lnTo>
                  <a:lnTo>
                    <a:pt x="1753359" y="3011502"/>
                  </a:lnTo>
                  <a:lnTo>
                    <a:pt x="1729560" y="3007379"/>
                  </a:lnTo>
                  <a:lnTo>
                    <a:pt x="1706714" y="3002938"/>
                  </a:lnTo>
                  <a:lnTo>
                    <a:pt x="1684502" y="2998180"/>
                  </a:lnTo>
                  <a:lnTo>
                    <a:pt x="1662925" y="2993105"/>
                  </a:lnTo>
                  <a:lnTo>
                    <a:pt x="1641983" y="2987712"/>
                  </a:lnTo>
                  <a:lnTo>
                    <a:pt x="1622309" y="2981686"/>
                  </a:lnTo>
                  <a:lnTo>
                    <a:pt x="1602953" y="2975342"/>
                  </a:lnTo>
                  <a:lnTo>
                    <a:pt x="1584549" y="2968681"/>
                  </a:lnTo>
                  <a:lnTo>
                    <a:pt x="1566780" y="2961702"/>
                  </a:lnTo>
                  <a:lnTo>
                    <a:pt x="1550280" y="2954407"/>
                  </a:lnTo>
                  <a:lnTo>
                    <a:pt x="1534414" y="2947111"/>
                  </a:lnTo>
                  <a:lnTo>
                    <a:pt x="1519501" y="2939181"/>
                  </a:lnTo>
                  <a:lnTo>
                    <a:pt x="1505539" y="2930934"/>
                  </a:lnTo>
                  <a:lnTo>
                    <a:pt x="1493164" y="2922687"/>
                  </a:lnTo>
                  <a:lnTo>
                    <a:pt x="1481106" y="2913805"/>
                  </a:lnTo>
                  <a:lnTo>
                    <a:pt x="1470635" y="2904924"/>
                  </a:lnTo>
                  <a:lnTo>
                    <a:pt x="1465875" y="2900483"/>
                  </a:lnTo>
                  <a:lnTo>
                    <a:pt x="1461116" y="2895725"/>
                  </a:lnTo>
                  <a:lnTo>
                    <a:pt x="1456673" y="2891284"/>
                  </a:lnTo>
                  <a:lnTo>
                    <a:pt x="1452866" y="2886844"/>
                  </a:lnTo>
                  <a:lnTo>
                    <a:pt x="1449375" y="2882086"/>
                  </a:lnTo>
                  <a:lnTo>
                    <a:pt x="1445885" y="2877328"/>
                  </a:lnTo>
                  <a:lnTo>
                    <a:pt x="1442712" y="2872252"/>
                  </a:lnTo>
                  <a:lnTo>
                    <a:pt x="1439856" y="2867494"/>
                  </a:lnTo>
                  <a:lnTo>
                    <a:pt x="1437000" y="2862737"/>
                  </a:lnTo>
                  <a:lnTo>
                    <a:pt x="1435096" y="2857661"/>
                  </a:lnTo>
                  <a:lnTo>
                    <a:pt x="1433192" y="2852269"/>
                  </a:lnTo>
                  <a:lnTo>
                    <a:pt x="1431606" y="2847828"/>
                  </a:lnTo>
                  <a:lnTo>
                    <a:pt x="1430337" y="2842436"/>
                  </a:lnTo>
                  <a:lnTo>
                    <a:pt x="1429702" y="2837361"/>
                  </a:lnTo>
                  <a:lnTo>
                    <a:pt x="1429385" y="2832286"/>
                  </a:lnTo>
                  <a:lnTo>
                    <a:pt x="1428750" y="2827210"/>
                  </a:lnTo>
                  <a:lnTo>
                    <a:pt x="1428750" y="2700014"/>
                  </a:lnTo>
                  <a:lnTo>
                    <a:pt x="1429702" y="2705406"/>
                  </a:lnTo>
                  <a:lnTo>
                    <a:pt x="1430654" y="2711433"/>
                  </a:lnTo>
                  <a:lnTo>
                    <a:pt x="1432240" y="2716825"/>
                  </a:lnTo>
                  <a:lnTo>
                    <a:pt x="1434462" y="2722218"/>
                  </a:lnTo>
                  <a:lnTo>
                    <a:pt x="1436683" y="2728245"/>
                  </a:lnTo>
                  <a:lnTo>
                    <a:pt x="1439539" y="2733320"/>
                  </a:lnTo>
                  <a:lnTo>
                    <a:pt x="1442712" y="2739029"/>
                  </a:lnTo>
                  <a:lnTo>
                    <a:pt x="1446202" y="2744422"/>
                  </a:lnTo>
                  <a:lnTo>
                    <a:pt x="1449692" y="2749497"/>
                  </a:lnTo>
                  <a:lnTo>
                    <a:pt x="1454135" y="2755206"/>
                  </a:lnTo>
                  <a:lnTo>
                    <a:pt x="1458894" y="2760282"/>
                  </a:lnTo>
                  <a:lnTo>
                    <a:pt x="1463654" y="2765357"/>
                  </a:lnTo>
                  <a:lnTo>
                    <a:pt x="1468731" y="2770432"/>
                  </a:lnTo>
                  <a:lnTo>
                    <a:pt x="1474125" y="2775507"/>
                  </a:lnTo>
                  <a:lnTo>
                    <a:pt x="1480154" y="2780265"/>
                  </a:lnTo>
                  <a:lnTo>
                    <a:pt x="1480154" y="2879231"/>
                  </a:lnTo>
                  <a:lnTo>
                    <a:pt x="1482375" y="2882086"/>
                  </a:lnTo>
                  <a:lnTo>
                    <a:pt x="1484914" y="2884623"/>
                  </a:lnTo>
                  <a:lnTo>
                    <a:pt x="1491895" y="2890650"/>
                  </a:lnTo>
                  <a:lnTo>
                    <a:pt x="1500145" y="2896994"/>
                  </a:lnTo>
                  <a:lnTo>
                    <a:pt x="1509664" y="2903338"/>
                  </a:lnTo>
                  <a:lnTo>
                    <a:pt x="1519818" y="2909682"/>
                  </a:lnTo>
                  <a:lnTo>
                    <a:pt x="1530924" y="2915709"/>
                  </a:lnTo>
                  <a:lnTo>
                    <a:pt x="1542030" y="2921735"/>
                  </a:lnTo>
                  <a:lnTo>
                    <a:pt x="1553136" y="2926811"/>
                  </a:lnTo>
                  <a:lnTo>
                    <a:pt x="1553136" y="2824673"/>
                  </a:lnTo>
                  <a:lnTo>
                    <a:pt x="1569953" y="2832286"/>
                  </a:lnTo>
                  <a:lnTo>
                    <a:pt x="1587723" y="2839264"/>
                  </a:lnTo>
                  <a:lnTo>
                    <a:pt x="1606127" y="2846242"/>
                  </a:lnTo>
                  <a:lnTo>
                    <a:pt x="1625482" y="2852269"/>
                  </a:lnTo>
                  <a:lnTo>
                    <a:pt x="1625482" y="2953772"/>
                  </a:lnTo>
                  <a:lnTo>
                    <a:pt x="1642935" y="2958847"/>
                  </a:lnTo>
                  <a:lnTo>
                    <a:pt x="1661021" y="2963605"/>
                  </a:lnTo>
                  <a:lnTo>
                    <a:pt x="1679425" y="2968363"/>
                  </a:lnTo>
                  <a:lnTo>
                    <a:pt x="1698464" y="2972487"/>
                  </a:lnTo>
                  <a:lnTo>
                    <a:pt x="1698464" y="2871618"/>
                  </a:lnTo>
                  <a:lnTo>
                    <a:pt x="1716233" y="2875424"/>
                  </a:lnTo>
                  <a:lnTo>
                    <a:pt x="1734320" y="2878914"/>
                  </a:lnTo>
                  <a:lnTo>
                    <a:pt x="1752407" y="2882086"/>
                  </a:lnTo>
                  <a:lnTo>
                    <a:pt x="1771445" y="2885258"/>
                  </a:lnTo>
                  <a:lnTo>
                    <a:pt x="1771445" y="2985175"/>
                  </a:lnTo>
                  <a:lnTo>
                    <a:pt x="1789215" y="2987712"/>
                  </a:lnTo>
                  <a:lnTo>
                    <a:pt x="1807301" y="2989933"/>
                  </a:lnTo>
                  <a:lnTo>
                    <a:pt x="1825388" y="2991836"/>
                  </a:lnTo>
                  <a:lnTo>
                    <a:pt x="1843792" y="2993422"/>
                  </a:lnTo>
                  <a:lnTo>
                    <a:pt x="1843792" y="2893505"/>
                  </a:lnTo>
                  <a:lnTo>
                    <a:pt x="1861879" y="2895091"/>
                  </a:lnTo>
                  <a:lnTo>
                    <a:pt x="1880283" y="2896042"/>
                  </a:lnTo>
                  <a:lnTo>
                    <a:pt x="1898369" y="2896994"/>
                  </a:lnTo>
                  <a:lnTo>
                    <a:pt x="1916773" y="2897628"/>
                  </a:lnTo>
                  <a:lnTo>
                    <a:pt x="1916773" y="2997546"/>
                  </a:lnTo>
                  <a:lnTo>
                    <a:pt x="1938033" y="2997863"/>
                  </a:lnTo>
                  <a:lnTo>
                    <a:pt x="1959928" y="2998180"/>
                  </a:lnTo>
                  <a:lnTo>
                    <a:pt x="1989755" y="2997863"/>
                  </a:lnTo>
                  <a:lnTo>
                    <a:pt x="1989755" y="2898263"/>
                  </a:lnTo>
                  <a:lnTo>
                    <a:pt x="2018630" y="2896994"/>
                  </a:lnTo>
                  <a:lnTo>
                    <a:pt x="2046553" y="2895408"/>
                  </a:lnTo>
                  <a:lnTo>
                    <a:pt x="2074159" y="2893505"/>
                  </a:lnTo>
                  <a:lnTo>
                    <a:pt x="2101448" y="2890967"/>
                  </a:lnTo>
                  <a:lnTo>
                    <a:pt x="2128102" y="2887795"/>
                  </a:lnTo>
                  <a:lnTo>
                    <a:pt x="2154122" y="2883989"/>
                  </a:lnTo>
                  <a:lnTo>
                    <a:pt x="2179189" y="2879865"/>
                  </a:lnTo>
                  <a:lnTo>
                    <a:pt x="2204257" y="2875424"/>
                  </a:lnTo>
                  <a:lnTo>
                    <a:pt x="2228372" y="2870032"/>
                  </a:lnTo>
                  <a:lnTo>
                    <a:pt x="2251219" y="2864640"/>
                  </a:lnTo>
                  <a:lnTo>
                    <a:pt x="2273430" y="2858613"/>
                  </a:lnTo>
                  <a:lnTo>
                    <a:pt x="2294690" y="2851952"/>
                  </a:lnTo>
                  <a:lnTo>
                    <a:pt x="2315633" y="2845291"/>
                  </a:lnTo>
                  <a:lnTo>
                    <a:pt x="2335306" y="2838312"/>
                  </a:lnTo>
                  <a:lnTo>
                    <a:pt x="2354027" y="2830382"/>
                  </a:lnTo>
                  <a:lnTo>
                    <a:pt x="2371797" y="2822452"/>
                  </a:lnTo>
                  <a:lnTo>
                    <a:pt x="2371797" y="2924590"/>
                  </a:lnTo>
                  <a:lnTo>
                    <a:pt x="2379729" y="2921101"/>
                  </a:lnTo>
                  <a:lnTo>
                    <a:pt x="2387028" y="2916660"/>
                  </a:lnTo>
                  <a:lnTo>
                    <a:pt x="2394643" y="2912219"/>
                  </a:lnTo>
                  <a:lnTo>
                    <a:pt x="2401941" y="2907461"/>
                  </a:lnTo>
                  <a:lnTo>
                    <a:pt x="2409239" y="2902703"/>
                  </a:lnTo>
                  <a:lnTo>
                    <a:pt x="2415585" y="2898263"/>
                  </a:lnTo>
                  <a:lnTo>
                    <a:pt x="2421297" y="2893505"/>
                  </a:lnTo>
                  <a:lnTo>
                    <a:pt x="2426374" y="2889064"/>
                  </a:lnTo>
                  <a:lnTo>
                    <a:pt x="2426374" y="2791050"/>
                  </a:lnTo>
                  <a:lnTo>
                    <a:pt x="2433989" y="2785340"/>
                  </a:lnTo>
                  <a:lnTo>
                    <a:pt x="2440653" y="2779948"/>
                  </a:lnTo>
                  <a:lnTo>
                    <a:pt x="2447316" y="2774238"/>
                  </a:lnTo>
                  <a:lnTo>
                    <a:pt x="2453345" y="2768529"/>
                  </a:lnTo>
                  <a:lnTo>
                    <a:pt x="2459057" y="2762819"/>
                  </a:lnTo>
                  <a:lnTo>
                    <a:pt x="2464451" y="2757110"/>
                  </a:lnTo>
                  <a:lnTo>
                    <a:pt x="2469211" y="2751083"/>
                  </a:lnTo>
                  <a:lnTo>
                    <a:pt x="2473336" y="2744739"/>
                  </a:lnTo>
                  <a:lnTo>
                    <a:pt x="2477461" y="2739029"/>
                  </a:lnTo>
                  <a:lnTo>
                    <a:pt x="2480634" y="2732685"/>
                  </a:lnTo>
                  <a:lnTo>
                    <a:pt x="2483490" y="2726341"/>
                  </a:lnTo>
                  <a:lnTo>
                    <a:pt x="2486028" y="2719997"/>
                  </a:lnTo>
                  <a:lnTo>
                    <a:pt x="2487932" y="2713654"/>
                  </a:lnTo>
                  <a:lnTo>
                    <a:pt x="2489519" y="2707310"/>
                  </a:lnTo>
                  <a:lnTo>
                    <a:pt x="2490471" y="2700966"/>
                  </a:lnTo>
                  <a:lnTo>
                    <a:pt x="2490788" y="2694304"/>
                  </a:lnTo>
                  <a:close/>
                  <a:moveTo>
                    <a:pt x="2490470" y="2686155"/>
                  </a:moveTo>
                  <a:lnTo>
                    <a:pt x="2490788" y="2691795"/>
                  </a:lnTo>
                  <a:lnTo>
                    <a:pt x="2490470" y="2693988"/>
                  </a:lnTo>
                  <a:lnTo>
                    <a:pt x="2490470" y="2690542"/>
                  </a:lnTo>
                  <a:lnTo>
                    <a:pt x="2490470" y="2686155"/>
                  </a:lnTo>
                  <a:close/>
                  <a:moveTo>
                    <a:pt x="2490416" y="2685242"/>
                  </a:moveTo>
                  <a:lnTo>
                    <a:pt x="2490470" y="2685528"/>
                  </a:lnTo>
                  <a:lnTo>
                    <a:pt x="2490470" y="2686155"/>
                  </a:lnTo>
                  <a:lnTo>
                    <a:pt x="2490416" y="2685242"/>
                  </a:lnTo>
                  <a:close/>
                  <a:moveTo>
                    <a:pt x="1427957" y="2683026"/>
                  </a:moveTo>
                  <a:lnTo>
                    <a:pt x="1427516" y="2686071"/>
                  </a:lnTo>
                  <a:lnTo>
                    <a:pt x="1427516" y="2690943"/>
                  </a:lnTo>
                  <a:lnTo>
                    <a:pt x="1427516" y="2693987"/>
                  </a:lnTo>
                  <a:lnTo>
                    <a:pt x="1427163" y="2692161"/>
                  </a:lnTo>
                  <a:lnTo>
                    <a:pt x="1427163" y="2686680"/>
                  </a:lnTo>
                  <a:lnTo>
                    <a:pt x="1427957" y="2683026"/>
                  </a:lnTo>
                  <a:close/>
                  <a:moveTo>
                    <a:pt x="1430338" y="2671762"/>
                  </a:moveTo>
                  <a:lnTo>
                    <a:pt x="1428927" y="2676633"/>
                  </a:lnTo>
                  <a:lnTo>
                    <a:pt x="1428221" y="2681809"/>
                  </a:lnTo>
                  <a:lnTo>
                    <a:pt x="1427957" y="2683026"/>
                  </a:lnTo>
                  <a:lnTo>
                    <a:pt x="1428221" y="2681200"/>
                  </a:lnTo>
                  <a:lnTo>
                    <a:pt x="1428927" y="2676329"/>
                  </a:lnTo>
                  <a:lnTo>
                    <a:pt x="1430338" y="2671762"/>
                  </a:lnTo>
                  <a:close/>
                  <a:moveTo>
                    <a:pt x="2487613" y="2670175"/>
                  </a:moveTo>
                  <a:lnTo>
                    <a:pt x="2489200" y="2675815"/>
                  </a:lnTo>
                  <a:lnTo>
                    <a:pt x="2490153" y="2680828"/>
                  </a:lnTo>
                  <a:lnTo>
                    <a:pt x="2490416" y="2685242"/>
                  </a:lnTo>
                  <a:lnTo>
                    <a:pt x="2489518" y="2680515"/>
                  </a:lnTo>
                  <a:lnTo>
                    <a:pt x="2488883" y="2675502"/>
                  </a:lnTo>
                  <a:lnTo>
                    <a:pt x="2487613" y="2670175"/>
                  </a:lnTo>
                  <a:close/>
                  <a:moveTo>
                    <a:pt x="2665715" y="2659293"/>
                  </a:moveTo>
                  <a:lnTo>
                    <a:pt x="2665715" y="2777307"/>
                  </a:lnTo>
                  <a:lnTo>
                    <a:pt x="2668254" y="2780162"/>
                  </a:lnTo>
                  <a:lnTo>
                    <a:pt x="2671429" y="2783335"/>
                  </a:lnTo>
                  <a:lnTo>
                    <a:pt x="2678729" y="2789362"/>
                  </a:lnTo>
                  <a:lnTo>
                    <a:pt x="2687934" y="2796659"/>
                  </a:lnTo>
                  <a:lnTo>
                    <a:pt x="2698726" y="2803638"/>
                  </a:lnTo>
                  <a:lnTo>
                    <a:pt x="2710153" y="2810935"/>
                  </a:lnTo>
                  <a:lnTo>
                    <a:pt x="2722215" y="2817914"/>
                  </a:lnTo>
                  <a:lnTo>
                    <a:pt x="2734594" y="2824259"/>
                  </a:lnTo>
                  <a:lnTo>
                    <a:pt x="2746656" y="2829969"/>
                  </a:lnTo>
                  <a:lnTo>
                    <a:pt x="2746656" y="2711004"/>
                  </a:lnTo>
                  <a:lnTo>
                    <a:pt x="2734594" y="2705293"/>
                  </a:lnTo>
                  <a:lnTo>
                    <a:pt x="2723167" y="2699266"/>
                  </a:lnTo>
                  <a:lnTo>
                    <a:pt x="2712058" y="2692921"/>
                  </a:lnTo>
                  <a:lnTo>
                    <a:pt x="2701583" y="2686259"/>
                  </a:lnTo>
                  <a:lnTo>
                    <a:pt x="2691743" y="2679914"/>
                  </a:lnTo>
                  <a:lnTo>
                    <a:pt x="2682538" y="2673252"/>
                  </a:lnTo>
                  <a:lnTo>
                    <a:pt x="2673650" y="2666273"/>
                  </a:lnTo>
                  <a:lnTo>
                    <a:pt x="2665715" y="2659293"/>
                  </a:lnTo>
                  <a:close/>
                  <a:moveTo>
                    <a:pt x="1925638" y="2592387"/>
                  </a:moveTo>
                  <a:lnTo>
                    <a:pt x="1925638" y="2662237"/>
                  </a:lnTo>
                  <a:lnTo>
                    <a:pt x="1911407" y="2659674"/>
                  </a:lnTo>
                  <a:lnTo>
                    <a:pt x="1894963" y="2655829"/>
                  </a:lnTo>
                  <a:lnTo>
                    <a:pt x="1887057" y="2653907"/>
                  </a:lnTo>
                  <a:lnTo>
                    <a:pt x="1880100" y="2652304"/>
                  </a:lnTo>
                  <a:lnTo>
                    <a:pt x="1873459" y="2650062"/>
                  </a:lnTo>
                  <a:lnTo>
                    <a:pt x="1867451" y="2647498"/>
                  </a:lnTo>
                  <a:lnTo>
                    <a:pt x="1861442" y="2644935"/>
                  </a:lnTo>
                  <a:lnTo>
                    <a:pt x="1856383" y="2641090"/>
                  </a:lnTo>
                  <a:lnTo>
                    <a:pt x="1853220" y="2639168"/>
                  </a:lnTo>
                  <a:lnTo>
                    <a:pt x="1851007" y="2636925"/>
                  </a:lnTo>
                  <a:lnTo>
                    <a:pt x="1848793" y="2634041"/>
                  </a:lnTo>
                  <a:lnTo>
                    <a:pt x="1847844" y="2631798"/>
                  </a:lnTo>
                  <a:lnTo>
                    <a:pt x="1846579" y="2628914"/>
                  </a:lnTo>
                  <a:lnTo>
                    <a:pt x="1846263" y="2626671"/>
                  </a:lnTo>
                  <a:lnTo>
                    <a:pt x="1846263" y="2623788"/>
                  </a:lnTo>
                  <a:lnTo>
                    <a:pt x="1846579" y="2621224"/>
                  </a:lnTo>
                  <a:lnTo>
                    <a:pt x="1847528" y="2618661"/>
                  </a:lnTo>
                  <a:lnTo>
                    <a:pt x="1848477" y="2616098"/>
                  </a:lnTo>
                  <a:lnTo>
                    <a:pt x="1850374" y="2613855"/>
                  </a:lnTo>
                  <a:lnTo>
                    <a:pt x="1852588" y="2611292"/>
                  </a:lnTo>
                  <a:lnTo>
                    <a:pt x="1855118" y="2609369"/>
                  </a:lnTo>
                  <a:lnTo>
                    <a:pt x="1858280" y="2607447"/>
                  </a:lnTo>
                  <a:lnTo>
                    <a:pt x="1861759" y="2605524"/>
                  </a:lnTo>
                  <a:lnTo>
                    <a:pt x="1865870" y="2603922"/>
                  </a:lnTo>
                  <a:lnTo>
                    <a:pt x="1872194" y="2601359"/>
                  </a:lnTo>
                  <a:lnTo>
                    <a:pt x="1878835" y="2599436"/>
                  </a:lnTo>
                  <a:lnTo>
                    <a:pt x="1885792" y="2597834"/>
                  </a:lnTo>
                  <a:lnTo>
                    <a:pt x="1893382" y="2596232"/>
                  </a:lnTo>
                  <a:lnTo>
                    <a:pt x="1901288" y="2594951"/>
                  </a:lnTo>
                  <a:lnTo>
                    <a:pt x="1909194" y="2593989"/>
                  </a:lnTo>
                  <a:lnTo>
                    <a:pt x="1925638" y="2592387"/>
                  </a:lnTo>
                  <a:close/>
                  <a:moveTo>
                    <a:pt x="3178346" y="2558733"/>
                  </a:moveTo>
                  <a:lnTo>
                    <a:pt x="3178346" y="2673668"/>
                  </a:lnTo>
                  <a:lnTo>
                    <a:pt x="3201835" y="2674303"/>
                  </a:lnTo>
                  <a:lnTo>
                    <a:pt x="3225959" y="2674303"/>
                  </a:lnTo>
                  <a:lnTo>
                    <a:pt x="3258970" y="2673986"/>
                  </a:lnTo>
                  <a:lnTo>
                    <a:pt x="3258970" y="2559368"/>
                  </a:lnTo>
                  <a:lnTo>
                    <a:pt x="3225641" y="2559686"/>
                  </a:lnTo>
                  <a:lnTo>
                    <a:pt x="3201835" y="2559368"/>
                  </a:lnTo>
                  <a:lnTo>
                    <a:pt x="3178346" y="2558733"/>
                  </a:lnTo>
                  <a:close/>
                  <a:moveTo>
                    <a:pt x="2609850" y="2552700"/>
                  </a:moveTo>
                  <a:lnTo>
                    <a:pt x="2613342" y="2559045"/>
                  </a:lnTo>
                  <a:lnTo>
                    <a:pt x="2617468" y="2564438"/>
                  </a:lnTo>
                  <a:lnTo>
                    <a:pt x="2621594" y="2570466"/>
                  </a:lnTo>
                  <a:lnTo>
                    <a:pt x="2626038" y="2576176"/>
                  </a:lnTo>
                  <a:lnTo>
                    <a:pt x="2631117" y="2581886"/>
                  </a:lnTo>
                  <a:lnTo>
                    <a:pt x="2635878" y="2587280"/>
                  </a:lnTo>
                  <a:lnTo>
                    <a:pt x="2641274" y="2592673"/>
                  </a:lnTo>
                  <a:lnTo>
                    <a:pt x="2646988" y="2598383"/>
                  </a:lnTo>
                  <a:lnTo>
                    <a:pt x="2658732" y="2608535"/>
                  </a:lnTo>
                  <a:lnTo>
                    <a:pt x="2671746" y="2618686"/>
                  </a:lnTo>
                  <a:lnTo>
                    <a:pt x="2685712" y="2628204"/>
                  </a:lnTo>
                  <a:lnTo>
                    <a:pt x="2700631" y="2637721"/>
                  </a:lnTo>
                  <a:lnTo>
                    <a:pt x="2715867" y="2646921"/>
                  </a:lnTo>
                  <a:lnTo>
                    <a:pt x="2732372" y="2655486"/>
                  </a:lnTo>
                  <a:lnTo>
                    <a:pt x="2749830" y="2663735"/>
                  </a:lnTo>
                  <a:lnTo>
                    <a:pt x="2767923" y="2671666"/>
                  </a:lnTo>
                  <a:lnTo>
                    <a:pt x="2786650" y="2679280"/>
                  </a:lnTo>
                  <a:lnTo>
                    <a:pt x="2805695" y="2686576"/>
                  </a:lnTo>
                  <a:lnTo>
                    <a:pt x="2826009" y="2693238"/>
                  </a:lnTo>
                  <a:lnTo>
                    <a:pt x="2846959" y="2699583"/>
                  </a:lnTo>
                  <a:lnTo>
                    <a:pt x="2867591" y="2705611"/>
                  </a:lnTo>
                  <a:lnTo>
                    <a:pt x="2889492" y="2711321"/>
                  </a:lnTo>
                  <a:lnTo>
                    <a:pt x="2912029" y="2716714"/>
                  </a:lnTo>
                  <a:lnTo>
                    <a:pt x="2934248" y="2721790"/>
                  </a:lnTo>
                  <a:lnTo>
                    <a:pt x="2957102" y="2725914"/>
                  </a:lnTo>
                  <a:lnTo>
                    <a:pt x="2980908" y="2730355"/>
                  </a:lnTo>
                  <a:lnTo>
                    <a:pt x="3004396" y="2733845"/>
                  </a:lnTo>
                  <a:lnTo>
                    <a:pt x="3028203" y="2737335"/>
                  </a:lnTo>
                  <a:lnTo>
                    <a:pt x="3052644" y="2740190"/>
                  </a:lnTo>
                  <a:lnTo>
                    <a:pt x="3077084" y="2743045"/>
                  </a:lnTo>
                  <a:lnTo>
                    <a:pt x="3101525" y="2744949"/>
                  </a:lnTo>
                  <a:lnTo>
                    <a:pt x="3125966" y="2746852"/>
                  </a:lnTo>
                  <a:lnTo>
                    <a:pt x="3150725" y="2748121"/>
                  </a:lnTo>
                  <a:lnTo>
                    <a:pt x="3175800" y="2749390"/>
                  </a:lnTo>
                  <a:lnTo>
                    <a:pt x="3200559" y="2750024"/>
                  </a:lnTo>
                  <a:lnTo>
                    <a:pt x="3225317" y="2750024"/>
                  </a:lnTo>
                  <a:lnTo>
                    <a:pt x="3246266" y="2750024"/>
                  </a:lnTo>
                  <a:lnTo>
                    <a:pt x="3267216" y="2749707"/>
                  </a:lnTo>
                  <a:lnTo>
                    <a:pt x="3288165" y="2748755"/>
                  </a:lnTo>
                  <a:lnTo>
                    <a:pt x="3308797" y="2747804"/>
                  </a:lnTo>
                  <a:lnTo>
                    <a:pt x="3329429" y="2746535"/>
                  </a:lnTo>
                  <a:lnTo>
                    <a:pt x="3350378" y="2744949"/>
                  </a:lnTo>
                  <a:lnTo>
                    <a:pt x="3371010" y="2743362"/>
                  </a:lnTo>
                  <a:lnTo>
                    <a:pt x="3391325" y="2741459"/>
                  </a:lnTo>
                  <a:lnTo>
                    <a:pt x="3411957" y="2738921"/>
                  </a:lnTo>
                  <a:lnTo>
                    <a:pt x="3431954" y="2736383"/>
                  </a:lnTo>
                  <a:lnTo>
                    <a:pt x="3451951" y="2733528"/>
                  </a:lnTo>
                  <a:lnTo>
                    <a:pt x="3471948" y="2730355"/>
                  </a:lnTo>
                  <a:lnTo>
                    <a:pt x="3491628" y="2726866"/>
                  </a:lnTo>
                  <a:lnTo>
                    <a:pt x="3510990" y="2723376"/>
                  </a:lnTo>
                  <a:lnTo>
                    <a:pt x="3530035" y="2719252"/>
                  </a:lnTo>
                  <a:lnTo>
                    <a:pt x="3548763" y="2715128"/>
                  </a:lnTo>
                  <a:lnTo>
                    <a:pt x="3567173" y="2710369"/>
                  </a:lnTo>
                  <a:lnTo>
                    <a:pt x="3585265" y="2705611"/>
                  </a:lnTo>
                  <a:lnTo>
                    <a:pt x="3603041" y="2700852"/>
                  </a:lnTo>
                  <a:lnTo>
                    <a:pt x="3620498" y="2695142"/>
                  </a:lnTo>
                  <a:lnTo>
                    <a:pt x="3637004" y="2689749"/>
                  </a:lnTo>
                  <a:lnTo>
                    <a:pt x="3653510" y="2683721"/>
                  </a:lnTo>
                  <a:lnTo>
                    <a:pt x="3669698" y="2678011"/>
                  </a:lnTo>
                  <a:lnTo>
                    <a:pt x="3685251" y="2671349"/>
                  </a:lnTo>
                  <a:lnTo>
                    <a:pt x="3700170" y="2665004"/>
                  </a:lnTo>
                  <a:lnTo>
                    <a:pt x="3714770" y="2657707"/>
                  </a:lnTo>
                  <a:lnTo>
                    <a:pt x="3728419" y="2650728"/>
                  </a:lnTo>
                  <a:lnTo>
                    <a:pt x="3741751" y="2643114"/>
                  </a:lnTo>
                  <a:lnTo>
                    <a:pt x="3754765" y="2635818"/>
                  </a:lnTo>
                  <a:lnTo>
                    <a:pt x="3767144" y="2627886"/>
                  </a:lnTo>
                  <a:lnTo>
                    <a:pt x="3778571" y="2619638"/>
                  </a:lnTo>
                  <a:lnTo>
                    <a:pt x="3789363" y="2611073"/>
                  </a:lnTo>
                  <a:lnTo>
                    <a:pt x="3789363" y="2718935"/>
                  </a:lnTo>
                  <a:lnTo>
                    <a:pt x="3788728" y="2718935"/>
                  </a:lnTo>
                  <a:lnTo>
                    <a:pt x="3788411" y="2728135"/>
                  </a:lnTo>
                  <a:lnTo>
                    <a:pt x="3787776" y="2733528"/>
                  </a:lnTo>
                  <a:lnTo>
                    <a:pt x="3786506" y="2738921"/>
                  </a:lnTo>
                  <a:lnTo>
                    <a:pt x="3785237" y="2744314"/>
                  </a:lnTo>
                  <a:lnTo>
                    <a:pt x="3783332" y="2749707"/>
                  </a:lnTo>
                  <a:lnTo>
                    <a:pt x="3781428" y="2755100"/>
                  </a:lnTo>
                  <a:lnTo>
                    <a:pt x="3778571" y="2760811"/>
                  </a:lnTo>
                  <a:lnTo>
                    <a:pt x="3775714" y="2765886"/>
                  </a:lnTo>
                  <a:lnTo>
                    <a:pt x="3772540" y="2770962"/>
                  </a:lnTo>
                  <a:lnTo>
                    <a:pt x="3769048" y="2776355"/>
                  </a:lnTo>
                  <a:lnTo>
                    <a:pt x="3765557" y="2781749"/>
                  </a:lnTo>
                  <a:lnTo>
                    <a:pt x="3761113" y="2786824"/>
                  </a:lnTo>
                  <a:lnTo>
                    <a:pt x="3756987" y="2791583"/>
                  </a:lnTo>
                  <a:lnTo>
                    <a:pt x="3752226" y="2796659"/>
                  </a:lnTo>
                  <a:lnTo>
                    <a:pt x="3747147" y="2801735"/>
                  </a:lnTo>
                  <a:lnTo>
                    <a:pt x="3741433" y="2806493"/>
                  </a:lnTo>
                  <a:lnTo>
                    <a:pt x="3736037" y="2811252"/>
                  </a:lnTo>
                  <a:lnTo>
                    <a:pt x="3723658" y="2820769"/>
                  </a:lnTo>
                  <a:lnTo>
                    <a:pt x="3710327" y="2829969"/>
                  </a:lnTo>
                  <a:lnTo>
                    <a:pt x="3696043" y="2838852"/>
                  </a:lnTo>
                  <a:lnTo>
                    <a:pt x="3680490" y="2847418"/>
                  </a:lnTo>
                  <a:lnTo>
                    <a:pt x="3663667" y="2855983"/>
                  </a:lnTo>
                  <a:lnTo>
                    <a:pt x="3646526" y="2863914"/>
                  </a:lnTo>
                  <a:lnTo>
                    <a:pt x="3627799" y="2871845"/>
                  </a:lnTo>
                  <a:lnTo>
                    <a:pt x="3608754" y="2879459"/>
                  </a:lnTo>
                  <a:lnTo>
                    <a:pt x="3588122" y="2886121"/>
                  </a:lnTo>
                  <a:lnTo>
                    <a:pt x="3566855" y="2892783"/>
                  </a:lnTo>
                  <a:lnTo>
                    <a:pt x="3544636" y="2899128"/>
                  </a:lnTo>
                  <a:lnTo>
                    <a:pt x="3522417" y="2905473"/>
                  </a:lnTo>
                  <a:lnTo>
                    <a:pt x="3498611" y="2910866"/>
                  </a:lnTo>
                  <a:lnTo>
                    <a:pt x="3474170" y="2915942"/>
                  </a:lnTo>
                  <a:lnTo>
                    <a:pt x="3449412" y="2920383"/>
                  </a:lnTo>
                  <a:lnTo>
                    <a:pt x="3423701" y="2924824"/>
                  </a:lnTo>
                  <a:lnTo>
                    <a:pt x="3397356" y="2928631"/>
                  </a:lnTo>
                  <a:lnTo>
                    <a:pt x="3370376" y="2931804"/>
                  </a:lnTo>
                  <a:lnTo>
                    <a:pt x="3343395" y="2934976"/>
                  </a:lnTo>
                  <a:lnTo>
                    <a:pt x="3315146" y="2937197"/>
                  </a:lnTo>
                  <a:lnTo>
                    <a:pt x="3286896" y="2938783"/>
                  </a:lnTo>
                  <a:lnTo>
                    <a:pt x="3258011" y="2940369"/>
                  </a:lnTo>
                  <a:lnTo>
                    <a:pt x="3228491" y="2941321"/>
                  </a:lnTo>
                  <a:lnTo>
                    <a:pt x="3198972" y="2941638"/>
                  </a:lnTo>
                  <a:lnTo>
                    <a:pt x="3168500" y="2941321"/>
                  </a:lnTo>
                  <a:lnTo>
                    <a:pt x="3138663" y="2940369"/>
                  </a:lnTo>
                  <a:lnTo>
                    <a:pt x="3109143" y="2938783"/>
                  </a:lnTo>
                  <a:lnTo>
                    <a:pt x="3080259" y="2936880"/>
                  </a:lnTo>
                  <a:lnTo>
                    <a:pt x="3051374" y="2934659"/>
                  </a:lnTo>
                  <a:lnTo>
                    <a:pt x="3023441" y="2931487"/>
                  </a:lnTo>
                  <a:lnTo>
                    <a:pt x="2996144" y="2927997"/>
                  </a:lnTo>
                  <a:lnTo>
                    <a:pt x="2969481" y="2923873"/>
                  </a:lnTo>
                  <a:lnTo>
                    <a:pt x="2943453" y="2919431"/>
                  </a:lnTo>
                  <a:lnTo>
                    <a:pt x="2917742" y="2914355"/>
                  </a:lnTo>
                  <a:lnTo>
                    <a:pt x="2892984" y="2909280"/>
                  </a:lnTo>
                  <a:lnTo>
                    <a:pt x="2869178" y="2903252"/>
                  </a:lnTo>
                  <a:lnTo>
                    <a:pt x="2846007" y="2897224"/>
                  </a:lnTo>
                  <a:lnTo>
                    <a:pt x="2823470" y="2890880"/>
                  </a:lnTo>
                  <a:lnTo>
                    <a:pt x="2802203" y="2883583"/>
                  </a:lnTo>
                  <a:lnTo>
                    <a:pt x="2781889" y="2876286"/>
                  </a:lnTo>
                  <a:lnTo>
                    <a:pt x="2762527" y="2868673"/>
                  </a:lnTo>
                  <a:lnTo>
                    <a:pt x="2743799" y="2860424"/>
                  </a:lnTo>
                  <a:lnTo>
                    <a:pt x="2726024" y="2852176"/>
                  </a:lnTo>
                  <a:lnTo>
                    <a:pt x="2709518" y="2843611"/>
                  </a:lnTo>
                  <a:lnTo>
                    <a:pt x="2694600" y="2834411"/>
                  </a:lnTo>
                  <a:lnTo>
                    <a:pt x="2679999" y="2824893"/>
                  </a:lnTo>
                  <a:lnTo>
                    <a:pt x="2666985" y="2815376"/>
                  </a:lnTo>
                  <a:lnTo>
                    <a:pt x="2660954" y="2810935"/>
                  </a:lnTo>
                  <a:lnTo>
                    <a:pt x="2655240" y="2805542"/>
                  </a:lnTo>
                  <a:lnTo>
                    <a:pt x="2650162" y="2800466"/>
                  </a:lnTo>
                  <a:lnTo>
                    <a:pt x="2645083" y="2795390"/>
                  </a:lnTo>
                  <a:lnTo>
                    <a:pt x="2639687" y="2790314"/>
                  </a:lnTo>
                  <a:lnTo>
                    <a:pt x="2635561" y="2785238"/>
                  </a:lnTo>
                  <a:lnTo>
                    <a:pt x="2631434" y="2780162"/>
                  </a:lnTo>
                  <a:lnTo>
                    <a:pt x="2627625" y="2774452"/>
                  </a:lnTo>
                  <a:lnTo>
                    <a:pt x="2624134" y="2769376"/>
                  </a:lnTo>
                  <a:lnTo>
                    <a:pt x="2620960" y="2763983"/>
                  </a:lnTo>
                  <a:lnTo>
                    <a:pt x="2618103" y="2758273"/>
                  </a:lnTo>
                  <a:lnTo>
                    <a:pt x="2615881" y="2752880"/>
                  </a:lnTo>
                  <a:lnTo>
                    <a:pt x="2613659" y="2747169"/>
                  </a:lnTo>
                  <a:lnTo>
                    <a:pt x="2612072" y="2741776"/>
                  </a:lnTo>
                  <a:lnTo>
                    <a:pt x="2610485" y="2736383"/>
                  </a:lnTo>
                  <a:lnTo>
                    <a:pt x="2609850" y="2730355"/>
                  </a:lnTo>
                  <a:lnTo>
                    <a:pt x="2609215" y="2724962"/>
                  </a:lnTo>
                  <a:lnTo>
                    <a:pt x="2609215" y="2718935"/>
                  </a:lnTo>
                  <a:lnTo>
                    <a:pt x="2608580" y="2719252"/>
                  </a:lnTo>
                  <a:lnTo>
                    <a:pt x="2608580" y="2573004"/>
                  </a:lnTo>
                  <a:lnTo>
                    <a:pt x="2608263" y="2569197"/>
                  </a:lnTo>
                  <a:lnTo>
                    <a:pt x="2608580" y="2560949"/>
                  </a:lnTo>
                  <a:lnTo>
                    <a:pt x="2609850" y="2552700"/>
                  </a:lnTo>
                  <a:close/>
                  <a:moveTo>
                    <a:pt x="3016148" y="2544763"/>
                  </a:moveTo>
                  <a:lnTo>
                    <a:pt x="3016148" y="2660333"/>
                  </a:lnTo>
                  <a:lnTo>
                    <a:pt x="3035827" y="2662556"/>
                  </a:lnTo>
                  <a:lnTo>
                    <a:pt x="3056142" y="2665096"/>
                  </a:lnTo>
                  <a:lnTo>
                    <a:pt x="3076456" y="2667318"/>
                  </a:lnTo>
                  <a:lnTo>
                    <a:pt x="3097406" y="2669223"/>
                  </a:lnTo>
                  <a:lnTo>
                    <a:pt x="3097406" y="2553971"/>
                  </a:lnTo>
                  <a:lnTo>
                    <a:pt x="3076456" y="2552066"/>
                  </a:lnTo>
                  <a:lnTo>
                    <a:pt x="3056142" y="2549843"/>
                  </a:lnTo>
                  <a:lnTo>
                    <a:pt x="3035827" y="2547303"/>
                  </a:lnTo>
                  <a:lnTo>
                    <a:pt x="3016148" y="2544763"/>
                  </a:lnTo>
                  <a:close/>
                  <a:moveTo>
                    <a:pt x="1938656" y="2540386"/>
                  </a:moveTo>
                  <a:lnTo>
                    <a:pt x="1936433" y="2540705"/>
                  </a:lnTo>
                  <a:lnTo>
                    <a:pt x="1933576" y="2540705"/>
                  </a:lnTo>
                  <a:lnTo>
                    <a:pt x="1931036" y="2541342"/>
                  </a:lnTo>
                  <a:lnTo>
                    <a:pt x="1929130" y="2542299"/>
                  </a:lnTo>
                  <a:lnTo>
                    <a:pt x="1927543" y="2542936"/>
                  </a:lnTo>
                  <a:lnTo>
                    <a:pt x="1926273" y="2543892"/>
                  </a:lnTo>
                  <a:lnTo>
                    <a:pt x="1925638" y="2545167"/>
                  </a:lnTo>
                  <a:lnTo>
                    <a:pt x="1925320" y="2546123"/>
                  </a:lnTo>
                  <a:lnTo>
                    <a:pt x="1925320" y="2565247"/>
                  </a:lnTo>
                  <a:lnTo>
                    <a:pt x="1910398" y="2566522"/>
                  </a:lnTo>
                  <a:lnTo>
                    <a:pt x="1895158" y="2568116"/>
                  </a:lnTo>
                  <a:lnTo>
                    <a:pt x="1881188" y="2570028"/>
                  </a:lnTo>
                  <a:lnTo>
                    <a:pt x="1867218" y="2572897"/>
                  </a:lnTo>
                  <a:lnTo>
                    <a:pt x="1853883" y="2575447"/>
                  </a:lnTo>
                  <a:lnTo>
                    <a:pt x="1841183" y="2578634"/>
                  </a:lnTo>
                  <a:lnTo>
                    <a:pt x="1829436" y="2582778"/>
                  </a:lnTo>
                  <a:lnTo>
                    <a:pt x="1818323" y="2586602"/>
                  </a:lnTo>
                  <a:lnTo>
                    <a:pt x="1810703" y="2590108"/>
                  </a:lnTo>
                  <a:lnTo>
                    <a:pt x="1803718" y="2594252"/>
                  </a:lnTo>
                  <a:lnTo>
                    <a:pt x="1797368" y="2598077"/>
                  </a:lnTo>
                  <a:lnTo>
                    <a:pt x="1791970" y="2601902"/>
                  </a:lnTo>
                  <a:lnTo>
                    <a:pt x="1787208" y="2606045"/>
                  </a:lnTo>
                  <a:lnTo>
                    <a:pt x="1783398" y="2610507"/>
                  </a:lnTo>
                  <a:lnTo>
                    <a:pt x="1780223" y="2614651"/>
                  </a:lnTo>
                  <a:lnTo>
                    <a:pt x="1777683" y="2619113"/>
                  </a:lnTo>
                  <a:lnTo>
                    <a:pt x="1776096" y="2623894"/>
                  </a:lnTo>
                  <a:lnTo>
                    <a:pt x="1775460" y="2628038"/>
                  </a:lnTo>
                  <a:lnTo>
                    <a:pt x="1775460" y="2632500"/>
                  </a:lnTo>
                  <a:lnTo>
                    <a:pt x="1776096" y="2637281"/>
                  </a:lnTo>
                  <a:lnTo>
                    <a:pt x="1777683" y="2641743"/>
                  </a:lnTo>
                  <a:lnTo>
                    <a:pt x="1780223" y="2645887"/>
                  </a:lnTo>
                  <a:lnTo>
                    <a:pt x="1783716" y="2650349"/>
                  </a:lnTo>
                  <a:lnTo>
                    <a:pt x="1787526" y="2654811"/>
                  </a:lnTo>
                  <a:lnTo>
                    <a:pt x="1792288" y="2658317"/>
                  </a:lnTo>
                  <a:lnTo>
                    <a:pt x="1797368" y="2661823"/>
                  </a:lnTo>
                  <a:lnTo>
                    <a:pt x="1803400" y="2665329"/>
                  </a:lnTo>
                  <a:lnTo>
                    <a:pt x="1809750" y="2668517"/>
                  </a:lnTo>
                  <a:lnTo>
                    <a:pt x="1816736" y="2671704"/>
                  </a:lnTo>
                  <a:lnTo>
                    <a:pt x="1824356" y="2674573"/>
                  </a:lnTo>
                  <a:lnTo>
                    <a:pt x="1832610" y="2677441"/>
                  </a:lnTo>
                  <a:lnTo>
                    <a:pt x="1840866" y="2679354"/>
                  </a:lnTo>
                  <a:lnTo>
                    <a:pt x="1872933" y="2686047"/>
                  </a:lnTo>
                  <a:lnTo>
                    <a:pt x="1925320" y="2696565"/>
                  </a:lnTo>
                  <a:lnTo>
                    <a:pt x="1925320" y="2778798"/>
                  </a:lnTo>
                  <a:lnTo>
                    <a:pt x="1911668" y="2777204"/>
                  </a:lnTo>
                  <a:lnTo>
                    <a:pt x="1899603" y="2774973"/>
                  </a:lnTo>
                  <a:lnTo>
                    <a:pt x="1885316" y="2772742"/>
                  </a:lnTo>
                  <a:lnTo>
                    <a:pt x="1870393" y="2769236"/>
                  </a:lnTo>
                  <a:lnTo>
                    <a:pt x="1856740" y="2765093"/>
                  </a:lnTo>
                  <a:lnTo>
                    <a:pt x="1844676" y="2760949"/>
                  </a:lnTo>
                  <a:lnTo>
                    <a:pt x="1841183" y="2759674"/>
                  </a:lnTo>
                  <a:lnTo>
                    <a:pt x="1838008" y="2758399"/>
                  </a:lnTo>
                  <a:lnTo>
                    <a:pt x="1835786" y="2757443"/>
                  </a:lnTo>
                  <a:lnTo>
                    <a:pt x="1835150" y="2756805"/>
                  </a:lnTo>
                  <a:lnTo>
                    <a:pt x="1831658" y="2754893"/>
                  </a:lnTo>
                  <a:lnTo>
                    <a:pt x="1829753" y="2753618"/>
                  </a:lnTo>
                  <a:lnTo>
                    <a:pt x="1827848" y="2752662"/>
                  </a:lnTo>
                  <a:lnTo>
                    <a:pt x="1822768" y="2751387"/>
                  </a:lnTo>
                  <a:lnTo>
                    <a:pt x="1817688" y="2750431"/>
                  </a:lnTo>
                  <a:lnTo>
                    <a:pt x="1811656" y="2750112"/>
                  </a:lnTo>
                  <a:lnTo>
                    <a:pt x="1805623" y="2751068"/>
                  </a:lnTo>
                  <a:lnTo>
                    <a:pt x="1799908" y="2751706"/>
                  </a:lnTo>
                  <a:lnTo>
                    <a:pt x="1793876" y="2752981"/>
                  </a:lnTo>
                  <a:lnTo>
                    <a:pt x="1787843" y="2754893"/>
                  </a:lnTo>
                  <a:lnTo>
                    <a:pt x="1782763" y="2756805"/>
                  </a:lnTo>
                  <a:lnTo>
                    <a:pt x="1778636" y="2759355"/>
                  </a:lnTo>
                  <a:lnTo>
                    <a:pt x="1774508" y="2761586"/>
                  </a:lnTo>
                  <a:lnTo>
                    <a:pt x="1771650" y="2764455"/>
                  </a:lnTo>
                  <a:lnTo>
                    <a:pt x="1770698" y="2765730"/>
                  </a:lnTo>
                  <a:lnTo>
                    <a:pt x="1769746" y="2766686"/>
                  </a:lnTo>
                  <a:lnTo>
                    <a:pt x="1769428" y="2767961"/>
                  </a:lnTo>
                  <a:lnTo>
                    <a:pt x="1769428" y="2769555"/>
                  </a:lnTo>
                  <a:lnTo>
                    <a:pt x="1769428" y="2770830"/>
                  </a:lnTo>
                  <a:lnTo>
                    <a:pt x="1770380" y="2772105"/>
                  </a:lnTo>
                  <a:lnTo>
                    <a:pt x="1771016" y="2773061"/>
                  </a:lnTo>
                  <a:lnTo>
                    <a:pt x="1772603" y="2774336"/>
                  </a:lnTo>
                  <a:lnTo>
                    <a:pt x="1778000" y="2777842"/>
                  </a:lnTo>
                  <a:lnTo>
                    <a:pt x="1784668" y="2781348"/>
                  </a:lnTo>
                  <a:lnTo>
                    <a:pt x="1791970" y="2784535"/>
                  </a:lnTo>
                  <a:lnTo>
                    <a:pt x="1799273" y="2787723"/>
                  </a:lnTo>
                  <a:lnTo>
                    <a:pt x="1807846" y="2790591"/>
                  </a:lnTo>
                  <a:lnTo>
                    <a:pt x="1816418" y="2792822"/>
                  </a:lnTo>
                  <a:lnTo>
                    <a:pt x="1825943" y="2795691"/>
                  </a:lnTo>
                  <a:lnTo>
                    <a:pt x="1835786" y="2797603"/>
                  </a:lnTo>
                  <a:lnTo>
                    <a:pt x="1845946" y="2799516"/>
                  </a:lnTo>
                  <a:lnTo>
                    <a:pt x="1856740" y="2801747"/>
                  </a:lnTo>
                  <a:lnTo>
                    <a:pt x="1878648" y="2804934"/>
                  </a:lnTo>
                  <a:lnTo>
                    <a:pt x="1901508" y="2806846"/>
                  </a:lnTo>
                  <a:lnTo>
                    <a:pt x="1925320" y="2808440"/>
                  </a:lnTo>
                  <a:lnTo>
                    <a:pt x="1925320" y="2827245"/>
                  </a:lnTo>
                  <a:lnTo>
                    <a:pt x="1925638" y="2828520"/>
                  </a:lnTo>
                  <a:lnTo>
                    <a:pt x="1926273" y="2829476"/>
                  </a:lnTo>
                  <a:lnTo>
                    <a:pt x="1927543" y="2830433"/>
                  </a:lnTo>
                  <a:lnTo>
                    <a:pt x="1929130" y="2831389"/>
                  </a:lnTo>
                  <a:lnTo>
                    <a:pt x="1931036" y="2832026"/>
                  </a:lnTo>
                  <a:lnTo>
                    <a:pt x="1933576" y="2832664"/>
                  </a:lnTo>
                  <a:lnTo>
                    <a:pt x="1938656" y="2832982"/>
                  </a:lnTo>
                  <a:lnTo>
                    <a:pt x="1985328" y="2832982"/>
                  </a:lnTo>
                  <a:lnTo>
                    <a:pt x="1990726" y="2832664"/>
                  </a:lnTo>
                  <a:lnTo>
                    <a:pt x="1992630" y="2832026"/>
                  </a:lnTo>
                  <a:lnTo>
                    <a:pt x="1995170" y="2831389"/>
                  </a:lnTo>
                  <a:lnTo>
                    <a:pt x="1996758" y="2830433"/>
                  </a:lnTo>
                  <a:lnTo>
                    <a:pt x="1997710" y="2829476"/>
                  </a:lnTo>
                  <a:lnTo>
                    <a:pt x="1998663" y="2828520"/>
                  </a:lnTo>
                  <a:lnTo>
                    <a:pt x="1998980" y="2827245"/>
                  </a:lnTo>
                  <a:lnTo>
                    <a:pt x="1998980" y="2808121"/>
                  </a:lnTo>
                  <a:lnTo>
                    <a:pt x="2013586" y="2806846"/>
                  </a:lnTo>
                  <a:lnTo>
                    <a:pt x="2027873" y="2805572"/>
                  </a:lnTo>
                  <a:lnTo>
                    <a:pt x="2041526" y="2803978"/>
                  </a:lnTo>
                  <a:lnTo>
                    <a:pt x="2054543" y="2801747"/>
                  </a:lnTo>
                  <a:lnTo>
                    <a:pt x="2067243" y="2799197"/>
                  </a:lnTo>
                  <a:lnTo>
                    <a:pt x="2078673" y="2796966"/>
                  </a:lnTo>
                  <a:lnTo>
                    <a:pt x="2089786" y="2793778"/>
                  </a:lnTo>
                  <a:lnTo>
                    <a:pt x="2099310" y="2790272"/>
                  </a:lnTo>
                  <a:lnTo>
                    <a:pt x="2106930" y="2787085"/>
                  </a:lnTo>
                  <a:lnTo>
                    <a:pt x="2114233" y="2783898"/>
                  </a:lnTo>
                  <a:lnTo>
                    <a:pt x="2120900" y="2779754"/>
                  </a:lnTo>
                  <a:lnTo>
                    <a:pt x="2126933" y="2776248"/>
                  </a:lnTo>
                  <a:lnTo>
                    <a:pt x="2132013" y="2772423"/>
                  </a:lnTo>
                  <a:lnTo>
                    <a:pt x="2136776" y="2768280"/>
                  </a:lnTo>
                  <a:lnTo>
                    <a:pt x="2140586" y="2764136"/>
                  </a:lnTo>
                  <a:lnTo>
                    <a:pt x="2143760" y="2759674"/>
                  </a:lnTo>
                  <a:lnTo>
                    <a:pt x="2145983" y="2755212"/>
                  </a:lnTo>
                  <a:lnTo>
                    <a:pt x="2147570" y="2751068"/>
                  </a:lnTo>
                  <a:lnTo>
                    <a:pt x="2148840" y="2746606"/>
                  </a:lnTo>
                  <a:lnTo>
                    <a:pt x="2149158" y="2742144"/>
                  </a:lnTo>
                  <a:lnTo>
                    <a:pt x="2148523" y="2737363"/>
                  </a:lnTo>
                  <a:lnTo>
                    <a:pt x="2147253" y="2733219"/>
                  </a:lnTo>
                  <a:lnTo>
                    <a:pt x="2145030" y="2728757"/>
                  </a:lnTo>
                  <a:lnTo>
                    <a:pt x="2141856" y="2723976"/>
                  </a:lnTo>
                  <a:lnTo>
                    <a:pt x="2140268" y="2721745"/>
                  </a:lnTo>
                  <a:lnTo>
                    <a:pt x="2137728" y="2719833"/>
                  </a:lnTo>
                  <a:lnTo>
                    <a:pt x="2132648" y="2715370"/>
                  </a:lnTo>
                  <a:lnTo>
                    <a:pt x="2126298" y="2711227"/>
                  </a:lnTo>
                  <a:lnTo>
                    <a:pt x="2119630" y="2707721"/>
                  </a:lnTo>
                  <a:lnTo>
                    <a:pt x="2111693" y="2704215"/>
                  </a:lnTo>
                  <a:lnTo>
                    <a:pt x="2103438" y="2701027"/>
                  </a:lnTo>
                  <a:lnTo>
                    <a:pt x="2094548" y="2697840"/>
                  </a:lnTo>
                  <a:lnTo>
                    <a:pt x="2084706" y="2694653"/>
                  </a:lnTo>
                  <a:lnTo>
                    <a:pt x="2074863" y="2692103"/>
                  </a:lnTo>
                  <a:lnTo>
                    <a:pt x="2064068" y="2689553"/>
                  </a:lnTo>
                  <a:lnTo>
                    <a:pt x="2042796" y="2684772"/>
                  </a:lnTo>
                  <a:lnTo>
                    <a:pt x="2020570" y="2680310"/>
                  </a:lnTo>
                  <a:lnTo>
                    <a:pt x="1998980" y="2676485"/>
                  </a:lnTo>
                  <a:lnTo>
                    <a:pt x="1998980" y="2594571"/>
                  </a:lnTo>
                  <a:lnTo>
                    <a:pt x="2018030" y="2596802"/>
                  </a:lnTo>
                  <a:lnTo>
                    <a:pt x="2025016" y="2598077"/>
                  </a:lnTo>
                  <a:lnTo>
                    <a:pt x="2032000" y="2599670"/>
                  </a:lnTo>
                  <a:lnTo>
                    <a:pt x="2047240" y="2603495"/>
                  </a:lnTo>
                  <a:lnTo>
                    <a:pt x="2061846" y="2607958"/>
                  </a:lnTo>
                  <a:lnTo>
                    <a:pt x="2073593" y="2612420"/>
                  </a:lnTo>
                  <a:lnTo>
                    <a:pt x="2080260" y="2614970"/>
                  </a:lnTo>
                  <a:lnTo>
                    <a:pt x="2082483" y="2616245"/>
                  </a:lnTo>
                  <a:lnTo>
                    <a:pt x="2083118" y="2616245"/>
                  </a:lnTo>
                  <a:lnTo>
                    <a:pt x="2086610" y="2618794"/>
                  </a:lnTo>
                  <a:lnTo>
                    <a:pt x="2088516" y="2619751"/>
                  </a:lnTo>
                  <a:lnTo>
                    <a:pt x="2090420" y="2621026"/>
                  </a:lnTo>
                  <a:lnTo>
                    <a:pt x="2095183" y="2622300"/>
                  </a:lnTo>
                  <a:lnTo>
                    <a:pt x="2100898" y="2622938"/>
                  </a:lnTo>
                  <a:lnTo>
                    <a:pt x="2106613" y="2622938"/>
                  </a:lnTo>
                  <a:lnTo>
                    <a:pt x="2112646" y="2622619"/>
                  </a:lnTo>
                  <a:lnTo>
                    <a:pt x="2118360" y="2621982"/>
                  </a:lnTo>
                  <a:lnTo>
                    <a:pt x="2124393" y="2620388"/>
                  </a:lnTo>
                  <a:lnTo>
                    <a:pt x="2129790" y="2618794"/>
                  </a:lnTo>
                  <a:lnTo>
                    <a:pt x="2135188" y="2616563"/>
                  </a:lnTo>
                  <a:lnTo>
                    <a:pt x="2139633" y="2614332"/>
                  </a:lnTo>
                  <a:lnTo>
                    <a:pt x="2143760" y="2612101"/>
                  </a:lnTo>
                  <a:lnTo>
                    <a:pt x="2146618" y="2609232"/>
                  </a:lnTo>
                  <a:lnTo>
                    <a:pt x="2147570" y="2607958"/>
                  </a:lnTo>
                  <a:lnTo>
                    <a:pt x="2148523" y="2606683"/>
                  </a:lnTo>
                  <a:lnTo>
                    <a:pt x="2148840" y="2605089"/>
                  </a:lnTo>
                  <a:lnTo>
                    <a:pt x="2148840" y="2604133"/>
                  </a:lnTo>
                  <a:lnTo>
                    <a:pt x="2148523" y="2602858"/>
                  </a:lnTo>
                  <a:lnTo>
                    <a:pt x="2148206" y="2601583"/>
                  </a:lnTo>
                  <a:lnTo>
                    <a:pt x="2146936" y="2600627"/>
                  </a:lnTo>
                  <a:lnTo>
                    <a:pt x="2145666" y="2599352"/>
                  </a:lnTo>
                  <a:lnTo>
                    <a:pt x="2141220" y="2596483"/>
                  </a:lnTo>
                  <a:lnTo>
                    <a:pt x="2136776" y="2593615"/>
                  </a:lnTo>
                  <a:lnTo>
                    <a:pt x="2131060" y="2591383"/>
                  </a:lnTo>
                  <a:lnTo>
                    <a:pt x="2125663" y="2588515"/>
                  </a:lnTo>
                  <a:lnTo>
                    <a:pt x="2112646" y="2583734"/>
                  </a:lnTo>
                  <a:lnTo>
                    <a:pt x="2098358" y="2579590"/>
                  </a:lnTo>
                  <a:lnTo>
                    <a:pt x="2083436" y="2575766"/>
                  </a:lnTo>
                  <a:lnTo>
                    <a:pt x="2067878" y="2572259"/>
                  </a:lnTo>
                  <a:lnTo>
                    <a:pt x="2052638" y="2569710"/>
                  </a:lnTo>
                  <a:lnTo>
                    <a:pt x="2038033" y="2567479"/>
                  </a:lnTo>
                  <a:lnTo>
                    <a:pt x="2018666" y="2565566"/>
                  </a:lnTo>
                  <a:lnTo>
                    <a:pt x="1998980" y="2564291"/>
                  </a:lnTo>
                  <a:lnTo>
                    <a:pt x="1998980" y="2546123"/>
                  </a:lnTo>
                  <a:lnTo>
                    <a:pt x="1998663" y="2545167"/>
                  </a:lnTo>
                  <a:lnTo>
                    <a:pt x="1997710" y="2543892"/>
                  </a:lnTo>
                  <a:lnTo>
                    <a:pt x="1996758" y="2542936"/>
                  </a:lnTo>
                  <a:lnTo>
                    <a:pt x="1995170" y="2542299"/>
                  </a:lnTo>
                  <a:lnTo>
                    <a:pt x="1992630" y="2541342"/>
                  </a:lnTo>
                  <a:lnTo>
                    <a:pt x="1990726" y="2540705"/>
                  </a:lnTo>
                  <a:lnTo>
                    <a:pt x="1987868" y="2540705"/>
                  </a:lnTo>
                  <a:lnTo>
                    <a:pt x="1985328" y="2540386"/>
                  </a:lnTo>
                  <a:lnTo>
                    <a:pt x="1938656" y="2540386"/>
                  </a:lnTo>
                  <a:close/>
                  <a:moveTo>
                    <a:pt x="1959293" y="2522537"/>
                  </a:moveTo>
                  <a:lnTo>
                    <a:pt x="1982788" y="2522856"/>
                  </a:lnTo>
                  <a:lnTo>
                    <a:pt x="2005966" y="2523493"/>
                  </a:lnTo>
                  <a:lnTo>
                    <a:pt x="2028826" y="2524450"/>
                  </a:lnTo>
                  <a:lnTo>
                    <a:pt x="2051368" y="2526043"/>
                  </a:lnTo>
                  <a:lnTo>
                    <a:pt x="2073910" y="2527637"/>
                  </a:lnTo>
                  <a:lnTo>
                    <a:pt x="2095500" y="2529868"/>
                  </a:lnTo>
                  <a:lnTo>
                    <a:pt x="2116773" y="2532737"/>
                  </a:lnTo>
                  <a:lnTo>
                    <a:pt x="2137728" y="2535605"/>
                  </a:lnTo>
                  <a:lnTo>
                    <a:pt x="2158048" y="2538793"/>
                  </a:lnTo>
                  <a:lnTo>
                    <a:pt x="2177733" y="2542299"/>
                  </a:lnTo>
                  <a:lnTo>
                    <a:pt x="2197100" y="2546123"/>
                  </a:lnTo>
                  <a:lnTo>
                    <a:pt x="2215516" y="2550586"/>
                  </a:lnTo>
                  <a:lnTo>
                    <a:pt x="2233613" y="2555367"/>
                  </a:lnTo>
                  <a:lnTo>
                    <a:pt x="2251076" y="2560148"/>
                  </a:lnTo>
                  <a:lnTo>
                    <a:pt x="2267586" y="2565247"/>
                  </a:lnTo>
                  <a:lnTo>
                    <a:pt x="2283778" y="2570666"/>
                  </a:lnTo>
                  <a:lnTo>
                    <a:pt x="2298700" y="2576403"/>
                  </a:lnTo>
                  <a:lnTo>
                    <a:pt x="2313306" y="2582140"/>
                  </a:lnTo>
                  <a:lnTo>
                    <a:pt x="2326640" y="2588515"/>
                  </a:lnTo>
                  <a:lnTo>
                    <a:pt x="2339658" y="2594889"/>
                  </a:lnTo>
                  <a:lnTo>
                    <a:pt x="2351723" y="2601583"/>
                  </a:lnTo>
                  <a:lnTo>
                    <a:pt x="2362518" y="2608914"/>
                  </a:lnTo>
                  <a:lnTo>
                    <a:pt x="2372996" y="2615607"/>
                  </a:lnTo>
                  <a:lnTo>
                    <a:pt x="2381886" y="2622938"/>
                  </a:lnTo>
                  <a:lnTo>
                    <a:pt x="2390140" y="2630587"/>
                  </a:lnTo>
                  <a:lnTo>
                    <a:pt x="2397443" y="2638237"/>
                  </a:lnTo>
                  <a:lnTo>
                    <a:pt x="2403793" y="2645568"/>
                  </a:lnTo>
                  <a:lnTo>
                    <a:pt x="2406016" y="2649711"/>
                  </a:lnTo>
                  <a:lnTo>
                    <a:pt x="2408873" y="2653855"/>
                  </a:lnTo>
                  <a:lnTo>
                    <a:pt x="2410778" y="2657998"/>
                  </a:lnTo>
                  <a:lnTo>
                    <a:pt x="2412683" y="2661823"/>
                  </a:lnTo>
                  <a:lnTo>
                    <a:pt x="2414270" y="2665967"/>
                  </a:lnTo>
                  <a:lnTo>
                    <a:pt x="2415540" y="2670110"/>
                  </a:lnTo>
                  <a:lnTo>
                    <a:pt x="2416810" y="2674254"/>
                  </a:lnTo>
                  <a:lnTo>
                    <a:pt x="2417446" y="2678397"/>
                  </a:lnTo>
                  <a:lnTo>
                    <a:pt x="2417763" y="2682541"/>
                  </a:lnTo>
                  <a:lnTo>
                    <a:pt x="2417763" y="2686684"/>
                  </a:lnTo>
                  <a:lnTo>
                    <a:pt x="2417763" y="2691147"/>
                  </a:lnTo>
                  <a:lnTo>
                    <a:pt x="2417446" y="2694971"/>
                  </a:lnTo>
                  <a:lnTo>
                    <a:pt x="2416810" y="2699434"/>
                  </a:lnTo>
                  <a:lnTo>
                    <a:pt x="2415540" y="2703896"/>
                  </a:lnTo>
                  <a:lnTo>
                    <a:pt x="2414270" y="2707721"/>
                  </a:lnTo>
                  <a:lnTo>
                    <a:pt x="2412683" y="2711864"/>
                  </a:lnTo>
                  <a:lnTo>
                    <a:pt x="2410778" y="2716008"/>
                  </a:lnTo>
                  <a:lnTo>
                    <a:pt x="2408873" y="2720151"/>
                  </a:lnTo>
                  <a:lnTo>
                    <a:pt x="2406016" y="2723976"/>
                  </a:lnTo>
                  <a:lnTo>
                    <a:pt x="2403793" y="2728120"/>
                  </a:lnTo>
                  <a:lnTo>
                    <a:pt x="2397443" y="2735769"/>
                  </a:lnTo>
                  <a:lnTo>
                    <a:pt x="2390140" y="2743419"/>
                  </a:lnTo>
                  <a:lnTo>
                    <a:pt x="2381886" y="2751068"/>
                  </a:lnTo>
                  <a:lnTo>
                    <a:pt x="2372996" y="2758080"/>
                  </a:lnTo>
                  <a:lnTo>
                    <a:pt x="2362518" y="2765093"/>
                  </a:lnTo>
                  <a:lnTo>
                    <a:pt x="2351723" y="2772105"/>
                  </a:lnTo>
                  <a:lnTo>
                    <a:pt x="2339658" y="2778798"/>
                  </a:lnTo>
                  <a:lnTo>
                    <a:pt x="2326640" y="2785173"/>
                  </a:lnTo>
                  <a:lnTo>
                    <a:pt x="2313306" y="2791229"/>
                  </a:lnTo>
                  <a:lnTo>
                    <a:pt x="2298700" y="2797284"/>
                  </a:lnTo>
                  <a:lnTo>
                    <a:pt x="2283778" y="2803340"/>
                  </a:lnTo>
                  <a:lnTo>
                    <a:pt x="2267586" y="2808440"/>
                  </a:lnTo>
                  <a:lnTo>
                    <a:pt x="2251076" y="2813540"/>
                  </a:lnTo>
                  <a:lnTo>
                    <a:pt x="2233613" y="2818640"/>
                  </a:lnTo>
                  <a:lnTo>
                    <a:pt x="2215516" y="2823102"/>
                  </a:lnTo>
                  <a:lnTo>
                    <a:pt x="2197100" y="2827245"/>
                  </a:lnTo>
                  <a:lnTo>
                    <a:pt x="2177733" y="2831389"/>
                  </a:lnTo>
                  <a:lnTo>
                    <a:pt x="2158048" y="2834895"/>
                  </a:lnTo>
                  <a:lnTo>
                    <a:pt x="2137728" y="2838401"/>
                  </a:lnTo>
                  <a:lnTo>
                    <a:pt x="2116773" y="2841270"/>
                  </a:lnTo>
                  <a:lnTo>
                    <a:pt x="2095500" y="2844138"/>
                  </a:lnTo>
                  <a:lnTo>
                    <a:pt x="2073910" y="2846051"/>
                  </a:lnTo>
                  <a:lnTo>
                    <a:pt x="2051368" y="2847963"/>
                  </a:lnTo>
                  <a:lnTo>
                    <a:pt x="2028826" y="2849238"/>
                  </a:lnTo>
                  <a:lnTo>
                    <a:pt x="2005966" y="2850513"/>
                  </a:lnTo>
                  <a:lnTo>
                    <a:pt x="1982788" y="2851150"/>
                  </a:lnTo>
                  <a:lnTo>
                    <a:pt x="1959293" y="2851150"/>
                  </a:lnTo>
                  <a:lnTo>
                    <a:pt x="1935480" y="2851150"/>
                  </a:lnTo>
                  <a:lnTo>
                    <a:pt x="1912303" y="2850513"/>
                  </a:lnTo>
                  <a:lnTo>
                    <a:pt x="1889443" y="2849238"/>
                  </a:lnTo>
                  <a:lnTo>
                    <a:pt x="1866900" y="2847963"/>
                  </a:lnTo>
                  <a:lnTo>
                    <a:pt x="1844358" y="2846051"/>
                  </a:lnTo>
                  <a:lnTo>
                    <a:pt x="1822768" y="2844138"/>
                  </a:lnTo>
                  <a:lnTo>
                    <a:pt x="1801496" y="2841270"/>
                  </a:lnTo>
                  <a:lnTo>
                    <a:pt x="1780540" y="2838401"/>
                  </a:lnTo>
                  <a:lnTo>
                    <a:pt x="1760220" y="2834895"/>
                  </a:lnTo>
                  <a:lnTo>
                    <a:pt x="1740536" y="2831389"/>
                  </a:lnTo>
                  <a:lnTo>
                    <a:pt x="1721168" y="2827245"/>
                  </a:lnTo>
                  <a:lnTo>
                    <a:pt x="1702753" y="2823102"/>
                  </a:lnTo>
                  <a:lnTo>
                    <a:pt x="1684656" y="2818640"/>
                  </a:lnTo>
                  <a:lnTo>
                    <a:pt x="1667193" y="2813540"/>
                  </a:lnTo>
                  <a:lnTo>
                    <a:pt x="1650683" y="2808440"/>
                  </a:lnTo>
                  <a:lnTo>
                    <a:pt x="1634490" y="2803340"/>
                  </a:lnTo>
                  <a:lnTo>
                    <a:pt x="1619568" y="2797284"/>
                  </a:lnTo>
                  <a:lnTo>
                    <a:pt x="1604963" y="2791229"/>
                  </a:lnTo>
                  <a:lnTo>
                    <a:pt x="1591628" y="2785173"/>
                  </a:lnTo>
                  <a:lnTo>
                    <a:pt x="1578610" y="2778798"/>
                  </a:lnTo>
                  <a:lnTo>
                    <a:pt x="1566863" y="2772105"/>
                  </a:lnTo>
                  <a:lnTo>
                    <a:pt x="1555750" y="2765093"/>
                  </a:lnTo>
                  <a:lnTo>
                    <a:pt x="1545273" y="2758080"/>
                  </a:lnTo>
                  <a:lnTo>
                    <a:pt x="1536383" y="2751068"/>
                  </a:lnTo>
                  <a:lnTo>
                    <a:pt x="1528128" y="2743419"/>
                  </a:lnTo>
                  <a:lnTo>
                    <a:pt x="1520826" y="2735769"/>
                  </a:lnTo>
                  <a:lnTo>
                    <a:pt x="1514793" y="2728120"/>
                  </a:lnTo>
                  <a:lnTo>
                    <a:pt x="1511936" y="2723976"/>
                  </a:lnTo>
                  <a:lnTo>
                    <a:pt x="1509396" y="2720151"/>
                  </a:lnTo>
                  <a:lnTo>
                    <a:pt x="1507490" y="2716008"/>
                  </a:lnTo>
                  <a:lnTo>
                    <a:pt x="1505586" y="2711864"/>
                  </a:lnTo>
                  <a:lnTo>
                    <a:pt x="1503998" y="2707721"/>
                  </a:lnTo>
                  <a:lnTo>
                    <a:pt x="1502410" y="2703896"/>
                  </a:lnTo>
                  <a:lnTo>
                    <a:pt x="1501776" y="2699434"/>
                  </a:lnTo>
                  <a:lnTo>
                    <a:pt x="1500823" y="2694971"/>
                  </a:lnTo>
                  <a:lnTo>
                    <a:pt x="1500506" y="2691147"/>
                  </a:lnTo>
                  <a:lnTo>
                    <a:pt x="1500188" y="2686684"/>
                  </a:lnTo>
                  <a:lnTo>
                    <a:pt x="1500506" y="2682541"/>
                  </a:lnTo>
                  <a:lnTo>
                    <a:pt x="1500823" y="2678397"/>
                  </a:lnTo>
                  <a:lnTo>
                    <a:pt x="1501776" y="2674254"/>
                  </a:lnTo>
                  <a:lnTo>
                    <a:pt x="1502410" y="2670110"/>
                  </a:lnTo>
                  <a:lnTo>
                    <a:pt x="1503998" y="2665967"/>
                  </a:lnTo>
                  <a:lnTo>
                    <a:pt x="1505586" y="2661823"/>
                  </a:lnTo>
                  <a:lnTo>
                    <a:pt x="1507490" y="2657998"/>
                  </a:lnTo>
                  <a:lnTo>
                    <a:pt x="1509396" y="2653855"/>
                  </a:lnTo>
                  <a:lnTo>
                    <a:pt x="1511936" y="2649711"/>
                  </a:lnTo>
                  <a:lnTo>
                    <a:pt x="1514793" y="2645568"/>
                  </a:lnTo>
                  <a:lnTo>
                    <a:pt x="1520826" y="2638237"/>
                  </a:lnTo>
                  <a:lnTo>
                    <a:pt x="1528128" y="2630587"/>
                  </a:lnTo>
                  <a:lnTo>
                    <a:pt x="1536383" y="2622938"/>
                  </a:lnTo>
                  <a:lnTo>
                    <a:pt x="1545273" y="2615607"/>
                  </a:lnTo>
                  <a:lnTo>
                    <a:pt x="1555750" y="2608914"/>
                  </a:lnTo>
                  <a:lnTo>
                    <a:pt x="1566863" y="2601583"/>
                  </a:lnTo>
                  <a:lnTo>
                    <a:pt x="1578610" y="2594889"/>
                  </a:lnTo>
                  <a:lnTo>
                    <a:pt x="1591628" y="2588515"/>
                  </a:lnTo>
                  <a:lnTo>
                    <a:pt x="1604963" y="2582140"/>
                  </a:lnTo>
                  <a:lnTo>
                    <a:pt x="1619568" y="2576403"/>
                  </a:lnTo>
                  <a:lnTo>
                    <a:pt x="1634490" y="2570666"/>
                  </a:lnTo>
                  <a:lnTo>
                    <a:pt x="1650683" y="2565247"/>
                  </a:lnTo>
                  <a:lnTo>
                    <a:pt x="1667193" y="2560148"/>
                  </a:lnTo>
                  <a:lnTo>
                    <a:pt x="1684656" y="2555367"/>
                  </a:lnTo>
                  <a:lnTo>
                    <a:pt x="1702753" y="2550586"/>
                  </a:lnTo>
                  <a:lnTo>
                    <a:pt x="1721168" y="2546123"/>
                  </a:lnTo>
                  <a:lnTo>
                    <a:pt x="1740536" y="2542299"/>
                  </a:lnTo>
                  <a:lnTo>
                    <a:pt x="1760220" y="2538793"/>
                  </a:lnTo>
                  <a:lnTo>
                    <a:pt x="1780540" y="2535605"/>
                  </a:lnTo>
                  <a:lnTo>
                    <a:pt x="1801496" y="2532737"/>
                  </a:lnTo>
                  <a:lnTo>
                    <a:pt x="1822768" y="2529868"/>
                  </a:lnTo>
                  <a:lnTo>
                    <a:pt x="1844358" y="2527637"/>
                  </a:lnTo>
                  <a:lnTo>
                    <a:pt x="1866900" y="2526043"/>
                  </a:lnTo>
                  <a:lnTo>
                    <a:pt x="1889443" y="2524450"/>
                  </a:lnTo>
                  <a:lnTo>
                    <a:pt x="1912303" y="2523493"/>
                  </a:lnTo>
                  <a:lnTo>
                    <a:pt x="1935480" y="2522856"/>
                  </a:lnTo>
                  <a:lnTo>
                    <a:pt x="1959293" y="2522537"/>
                  </a:lnTo>
                  <a:close/>
                  <a:moveTo>
                    <a:pt x="2854584" y="2507933"/>
                  </a:moveTo>
                  <a:lnTo>
                    <a:pt x="2854584" y="2625091"/>
                  </a:lnTo>
                  <a:lnTo>
                    <a:pt x="2873946" y="2630488"/>
                  </a:lnTo>
                  <a:lnTo>
                    <a:pt x="2893626" y="2636203"/>
                  </a:lnTo>
                  <a:lnTo>
                    <a:pt x="2914258" y="2640966"/>
                  </a:lnTo>
                  <a:lnTo>
                    <a:pt x="2935524" y="2645728"/>
                  </a:lnTo>
                  <a:lnTo>
                    <a:pt x="2935524" y="2529523"/>
                  </a:lnTo>
                  <a:lnTo>
                    <a:pt x="2914258" y="2524761"/>
                  </a:lnTo>
                  <a:lnTo>
                    <a:pt x="2893626" y="2519363"/>
                  </a:lnTo>
                  <a:lnTo>
                    <a:pt x="2873946" y="2513965"/>
                  </a:lnTo>
                  <a:lnTo>
                    <a:pt x="2854584" y="2507933"/>
                  </a:lnTo>
                  <a:close/>
                  <a:moveTo>
                    <a:pt x="2692385" y="2444750"/>
                  </a:moveTo>
                  <a:lnTo>
                    <a:pt x="2692385" y="2542223"/>
                  </a:lnTo>
                  <a:lnTo>
                    <a:pt x="2695241" y="2545081"/>
                  </a:lnTo>
                  <a:lnTo>
                    <a:pt x="2698098" y="2548256"/>
                  </a:lnTo>
                  <a:lnTo>
                    <a:pt x="2705399" y="2554923"/>
                  </a:lnTo>
                  <a:lnTo>
                    <a:pt x="2714921" y="2561591"/>
                  </a:lnTo>
                  <a:lnTo>
                    <a:pt x="2725078" y="2568576"/>
                  </a:lnTo>
                  <a:lnTo>
                    <a:pt x="2737140" y="2576196"/>
                  </a:lnTo>
                  <a:lnTo>
                    <a:pt x="2748884" y="2582863"/>
                  </a:lnTo>
                  <a:lnTo>
                    <a:pt x="2761581" y="2589213"/>
                  </a:lnTo>
                  <a:lnTo>
                    <a:pt x="2773325" y="2595246"/>
                  </a:lnTo>
                  <a:lnTo>
                    <a:pt x="2773325" y="2486343"/>
                  </a:lnTo>
                  <a:lnTo>
                    <a:pt x="2758407" y="2480628"/>
                  </a:lnTo>
                  <a:lnTo>
                    <a:pt x="2744441" y="2475230"/>
                  </a:lnTo>
                  <a:lnTo>
                    <a:pt x="2732379" y="2469198"/>
                  </a:lnTo>
                  <a:lnTo>
                    <a:pt x="2721269" y="2464118"/>
                  </a:lnTo>
                  <a:lnTo>
                    <a:pt x="2712064" y="2458720"/>
                  </a:lnTo>
                  <a:lnTo>
                    <a:pt x="2704446" y="2453958"/>
                  </a:lnTo>
                  <a:lnTo>
                    <a:pt x="2697781" y="2449195"/>
                  </a:lnTo>
                  <a:lnTo>
                    <a:pt x="2692385" y="2444750"/>
                  </a:lnTo>
                  <a:close/>
                  <a:moveTo>
                    <a:pt x="3744614" y="2439353"/>
                  </a:moveTo>
                  <a:lnTo>
                    <a:pt x="3737949" y="2444433"/>
                  </a:lnTo>
                  <a:lnTo>
                    <a:pt x="3730648" y="2449195"/>
                  </a:lnTo>
                  <a:lnTo>
                    <a:pt x="3722713" y="2454275"/>
                  </a:lnTo>
                  <a:lnTo>
                    <a:pt x="3715095" y="2459038"/>
                  </a:lnTo>
                  <a:lnTo>
                    <a:pt x="3706524" y="2462848"/>
                  </a:lnTo>
                  <a:lnTo>
                    <a:pt x="3698907" y="2466975"/>
                  </a:lnTo>
                  <a:lnTo>
                    <a:pt x="3691289" y="2470468"/>
                  </a:lnTo>
                  <a:lnTo>
                    <a:pt x="3683671" y="2473325"/>
                  </a:lnTo>
                  <a:lnTo>
                    <a:pt x="3683671" y="2592706"/>
                  </a:lnTo>
                  <a:lnTo>
                    <a:pt x="3692558" y="2588578"/>
                  </a:lnTo>
                  <a:lnTo>
                    <a:pt x="3701128" y="2583816"/>
                  </a:lnTo>
                  <a:lnTo>
                    <a:pt x="3709381" y="2579053"/>
                  </a:lnTo>
                  <a:lnTo>
                    <a:pt x="3717634" y="2573973"/>
                  </a:lnTo>
                  <a:lnTo>
                    <a:pt x="3725252" y="2568258"/>
                  </a:lnTo>
                  <a:lnTo>
                    <a:pt x="3732235" y="2563178"/>
                  </a:lnTo>
                  <a:lnTo>
                    <a:pt x="3738901" y="2557781"/>
                  </a:lnTo>
                  <a:lnTo>
                    <a:pt x="3744614" y="2553018"/>
                  </a:lnTo>
                  <a:lnTo>
                    <a:pt x="3744614" y="2439353"/>
                  </a:lnTo>
                  <a:close/>
                  <a:moveTo>
                    <a:pt x="3151360" y="2322195"/>
                  </a:moveTo>
                  <a:lnTo>
                    <a:pt x="3151360" y="2437130"/>
                  </a:lnTo>
                  <a:lnTo>
                    <a:pt x="3174848" y="2437765"/>
                  </a:lnTo>
                  <a:lnTo>
                    <a:pt x="3198972" y="2437765"/>
                  </a:lnTo>
                  <a:lnTo>
                    <a:pt x="3215477" y="2437765"/>
                  </a:lnTo>
                  <a:lnTo>
                    <a:pt x="3231983" y="2437448"/>
                  </a:lnTo>
                  <a:lnTo>
                    <a:pt x="3231983" y="2322512"/>
                  </a:lnTo>
                  <a:lnTo>
                    <a:pt x="3198972" y="2323147"/>
                  </a:lnTo>
                  <a:lnTo>
                    <a:pt x="3174848" y="2323147"/>
                  </a:lnTo>
                  <a:lnTo>
                    <a:pt x="3151360" y="2322195"/>
                  </a:lnTo>
                  <a:close/>
                  <a:moveTo>
                    <a:pt x="3815080" y="2317750"/>
                  </a:moveTo>
                  <a:lnTo>
                    <a:pt x="3816033" y="2325370"/>
                  </a:lnTo>
                  <a:lnTo>
                    <a:pt x="3816350" y="2332673"/>
                  </a:lnTo>
                  <a:lnTo>
                    <a:pt x="3816350" y="2483803"/>
                  </a:lnTo>
                  <a:lnTo>
                    <a:pt x="3816033" y="2484438"/>
                  </a:lnTo>
                  <a:lnTo>
                    <a:pt x="3815398" y="2493010"/>
                  </a:lnTo>
                  <a:lnTo>
                    <a:pt x="3814763" y="2498408"/>
                  </a:lnTo>
                  <a:lnTo>
                    <a:pt x="3813493" y="2504123"/>
                  </a:lnTo>
                  <a:lnTo>
                    <a:pt x="3811906" y="2509520"/>
                  </a:lnTo>
                  <a:lnTo>
                    <a:pt x="3810319" y="2514600"/>
                  </a:lnTo>
                  <a:lnTo>
                    <a:pt x="3808097" y="2520316"/>
                  </a:lnTo>
                  <a:lnTo>
                    <a:pt x="3805558" y="2525713"/>
                  </a:lnTo>
                  <a:lnTo>
                    <a:pt x="3803019" y="2530793"/>
                  </a:lnTo>
                  <a:lnTo>
                    <a:pt x="3799844" y="2536508"/>
                  </a:lnTo>
                  <a:lnTo>
                    <a:pt x="3796036" y="2541588"/>
                  </a:lnTo>
                  <a:lnTo>
                    <a:pt x="3792226" y="2546668"/>
                  </a:lnTo>
                  <a:lnTo>
                    <a:pt x="3788418" y="2551748"/>
                  </a:lnTo>
                  <a:lnTo>
                    <a:pt x="3783974" y="2556828"/>
                  </a:lnTo>
                  <a:lnTo>
                    <a:pt x="3779212" y="2561591"/>
                  </a:lnTo>
                  <a:lnTo>
                    <a:pt x="3774134" y="2566671"/>
                  </a:lnTo>
                  <a:lnTo>
                    <a:pt x="3768420" y="2571433"/>
                  </a:lnTo>
                  <a:lnTo>
                    <a:pt x="3763024" y="2576513"/>
                  </a:lnTo>
                  <a:lnTo>
                    <a:pt x="3750963" y="2586038"/>
                  </a:lnTo>
                  <a:lnTo>
                    <a:pt x="3737314" y="2595246"/>
                  </a:lnTo>
                  <a:lnTo>
                    <a:pt x="3722713" y="2604136"/>
                  </a:lnTo>
                  <a:lnTo>
                    <a:pt x="3707477" y="2613026"/>
                  </a:lnTo>
                  <a:lnTo>
                    <a:pt x="3690971" y="2621281"/>
                  </a:lnTo>
                  <a:lnTo>
                    <a:pt x="3673513" y="2628901"/>
                  </a:lnTo>
                  <a:lnTo>
                    <a:pt x="3655103" y="2636838"/>
                  </a:lnTo>
                  <a:lnTo>
                    <a:pt x="3635424" y="2644458"/>
                  </a:lnTo>
                  <a:lnTo>
                    <a:pt x="3615109" y="2651443"/>
                  </a:lnTo>
                  <a:lnTo>
                    <a:pt x="3593842" y="2658111"/>
                  </a:lnTo>
                  <a:lnTo>
                    <a:pt x="3571941" y="2664461"/>
                  </a:lnTo>
                  <a:lnTo>
                    <a:pt x="3549087" y="2670493"/>
                  </a:lnTo>
                  <a:lnTo>
                    <a:pt x="3525281" y="2675891"/>
                  </a:lnTo>
                  <a:lnTo>
                    <a:pt x="3501157" y="2680971"/>
                  </a:lnTo>
                  <a:lnTo>
                    <a:pt x="3476082" y="2685733"/>
                  </a:lnTo>
                  <a:lnTo>
                    <a:pt x="3450371" y="2689861"/>
                  </a:lnTo>
                  <a:lnTo>
                    <a:pt x="3424343" y="2693671"/>
                  </a:lnTo>
                  <a:lnTo>
                    <a:pt x="3397680" y="2697163"/>
                  </a:lnTo>
                  <a:lnTo>
                    <a:pt x="3370065" y="2700021"/>
                  </a:lnTo>
                  <a:lnTo>
                    <a:pt x="3341815" y="2702561"/>
                  </a:lnTo>
                  <a:lnTo>
                    <a:pt x="3313565" y="2704466"/>
                  </a:lnTo>
                  <a:lnTo>
                    <a:pt x="3284680" y="2705736"/>
                  </a:lnTo>
                  <a:lnTo>
                    <a:pt x="3255478" y="2706371"/>
                  </a:lnTo>
                  <a:lnTo>
                    <a:pt x="3225959" y="2706688"/>
                  </a:lnTo>
                  <a:lnTo>
                    <a:pt x="3195487" y="2706371"/>
                  </a:lnTo>
                  <a:lnTo>
                    <a:pt x="3165650" y="2705736"/>
                  </a:lnTo>
                  <a:lnTo>
                    <a:pt x="3136130" y="2704148"/>
                  </a:lnTo>
                  <a:lnTo>
                    <a:pt x="3106928" y="2701926"/>
                  </a:lnTo>
                  <a:lnTo>
                    <a:pt x="3078678" y="2699703"/>
                  </a:lnTo>
                  <a:lnTo>
                    <a:pt x="3050428" y="2696528"/>
                  </a:lnTo>
                  <a:lnTo>
                    <a:pt x="3022813" y="2693353"/>
                  </a:lnTo>
                  <a:lnTo>
                    <a:pt x="2996150" y="2688908"/>
                  </a:lnTo>
                  <a:lnTo>
                    <a:pt x="2970122" y="2684781"/>
                  </a:lnTo>
                  <a:lnTo>
                    <a:pt x="2944729" y="2680018"/>
                  </a:lnTo>
                  <a:lnTo>
                    <a:pt x="2919971" y="2674303"/>
                  </a:lnTo>
                  <a:lnTo>
                    <a:pt x="2895847" y="2668588"/>
                  </a:lnTo>
                  <a:lnTo>
                    <a:pt x="2872994" y="2662556"/>
                  </a:lnTo>
                  <a:lnTo>
                    <a:pt x="2850775" y="2655888"/>
                  </a:lnTo>
                  <a:lnTo>
                    <a:pt x="2829190" y="2648903"/>
                  </a:lnTo>
                  <a:lnTo>
                    <a:pt x="2808876" y="2641601"/>
                  </a:lnTo>
                  <a:lnTo>
                    <a:pt x="2789196" y="2633663"/>
                  </a:lnTo>
                  <a:lnTo>
                    <a:pt x="2770469" y="2625408"/>
                  </a:lnTo>
                  <a:lnTo>
                    <a:pt x="2753328" y="2617153"/>
                  </a:lnTo>
                  <a:lnTo>
                    <a:pt x="2736823" y="2608581"/>
                  </a:lnTo>
                  <a:lnTo>
                    <a:pt x="2721269" y="2599373"/>
                  </a:lnTo>
                  <a:lnTo>
                    <a:pt x="2706986" y="2590483"/>
                  </a:lnTo>
                  <a:lnTo>
                    <a:pt x="2693972" y="2580641"/>
                  </a:lnTo>
                  <a:lnTo>
                    <a:pt x="2688258" y="2575878"/>
                  </a:lnTo>
                  <a:lnTo>
                    <a:pt x="2682227" y="2570798"/>
                  </a:lnTo>
                  <a:lnTo>
                    <a:pt x="2676831" y="2566036"/>
                  </a:lnTo>
                  <a:lnTo>
                    <a:pt x="2671753" y="2560956"/>
                  </a:lnTo>
                  <a:lnTo>
                    <a:pt x="2666991" y="2555558"/>
                  </a:lnTo>
                  <a:lnTo>
                    <a:pt x="2662548" y="2550161"/>
                  </a:lnTo>
                  <a:lnTo>
                    <a:pt x="2658104" y="2545081"/>
                  </a:lnTo>
                  <a:lnTo>
                    <a:pt x="2654612" y="2540001"/>
                  </a:lnTo>
                  <a:lnTo>
                    <a:pt x="2651121" y="2534286"/>
                  </a:lnTo>
                  <a:lnTo>
                    <a:pt x="2647947" y="2528888"/>
                  </a:lnTo>
                  <a:lnTo>
                    <a:pt x="2645090" y="2523808"/>
                  </a:lnTo>
                  <a:lnTo>
                    <a:pt x="2642868" y="2518093"/>
                  </a:lnTo>
                  <a:lnTo>
                    <a:pt x="2640329" y="2512695"/>
                  </a:lnTo>
                  <a:lnTo>
                    <a:pt x="2638742" y="2506663"/>
                  </a:lnTo>
                  <a:lnTo>
                    <a:pt x="2637789" y="2501265"/>
                  </a:lnTo>
                  <a:lnTo>
                    <a:pt x="2636520" y="2495868"/>
                  </a:lnTo>
                  <a:lnTo>
                    <a:pt x="2636202" y="2489835"/>
                  </a:lnTo>
                  <a:lnTo>
                    <a:pt x="2635885" y="2484438"/>
                  </a:lnTo>
                  <a:lnTo>
                    <a:pt x="2635250" y="2484438"/>
                  </a:lnTo>
                  <a:lnTo>
                    <a:pt x="2635250" y="2375535"/>
                  </a:lnTo>
                  <a:lnTo>
                    <a:pt x="2646360" y="2383790"/>
                  </a:lnTo>
                  <a:lnTo>
                    <a:pt x="2657786" y="2392045"/>
                  </a:lnTo>
                  <a:lnTo>
                    <a:pt x="2670166" y="2399983"/>
                  </a:lnTo>
                  <a:lnTo>
                    <a:pt x="2683180" y="2407285"/>
                  </a:lnTo>
                  <a:lnTo>
                    <a:pt x="2696511" y="2414905"/>
                  </a:lnTo>
                  <a:lnTo>
                    <a:pt x="2710160" y="2421890"/>
                  </a:lnTo>
                  <a:lnTo>
                    <a:pt x="2724761" y="2429193"/>
                  </a:lnTo>
                  <a:lnTo>
                    <a:pt x="2740314" y="2435860"/>
                  </a:lnTo>
                  <a:lnTo>
                    <a:pt x="2755550" y="2442210"/>
                  </a:lnTo>
                  <a:lnTo>
                    <a:pt x="2771738" y="2448243"/>
                  </a:lnTo>
                  <a:lnTo>
                    <a:pt x="2788244" y="2453958"/>
                  </a:lnTo>
                  <a:lnTo>
                    <a:pt x="2805384" y="2459673"/>
                  </a:lnTo>
                  <a:lnTo>
                    <a:pt x="2822525" y="2465070"/>
                  </a:lnTo>
                  <a:lnTo>
                    <a:pt x="2840300" y="2470150"/>
                  </a:lnTo>
                  <a:lnTo>
                    <a:pt x="2858393" y="2474913"/>
                  </a:lnTo>
                  <a:lnTo>
                    <a:pt x="2877120" y="2479675"/>
                  </a:lnTo>
                  <a:lnTo>
                    <a:pt x="2895530" y="2483803"/>
                  </a:lnTo>
                  <a:lnTo>
                    <a:pt x="2914892" y="2487930"/>
                  </a:lnTo>
                  <a:lnTo>
                    <a:pt x="2934255" y="2491423"/>
                  </a:lnTo>
                  <a:lnTo>
                    <a:pt x="2953617" y="2494915"/>
                  </a:lnTo>
                  <a:lnTo>
                    <a:pt x="2973614" y="2498090"/>
                  </a:lnTo>
                  <a:lnTo>
                    <a:pt x="2993294" y="2501265"/>
                  </a:lnTo>
                  <a:lnTo>
                    <a:pt x="3013926" y="2503488"/>
                  </a:lnTo>
                  <a:lnTo>
                    <a:pt x="3033923" y="2506028"/>
                  </a:lnTo>
                  <a:lnTo>
                    <a:pt x="3054555" y="2508250"/>
                  </a:lnTo>
                  <a:lnTo>
                    <a:pt x="3074869" y="2509838"/>
                  </a:lnTo>
                  <a:lnTo>
                    <a:pt x="3095819" y="2511425"/>
                  </a:lnTo>
                  <a:lnTo>
                    <a:pt x="3116451" y="2512695"/>
                  </a:lnTo>
                  <a:lnTo>
                    <a:pt x="3137400" y="2513965"/>
                  </a:lnTo>
                  <a:lnTo>
                    <a:pt x="3158032" y="2514600"/>
                  </a:lnTo>
                  <a:lnTo>
                    <a:pt x="3178981" y="2514918"/>
                  </a:lnTo>
                  <a:lnTo>
                    <a:pt x="3199613" y="2514918"/>
                  </a:lnTo>
                  <a:lnTo>
                    <a:pt x="3224372" y="2514918"/>
                  </a:lnTo>
                  <a:lnTo>
                    <a:pt x="3249765" y="2514283"/>
                  </a:lnTo>
                  <a:lnTo>
                    <a:pt x="3274523" y="2513330"/>
                  </a:lnTo>
                  <a:lnTo>
                    <a:pt x="3299282" y="2511743"/>
                  </a:lnTo>
                  <a:lnTo>
                    <a:pt x="3324040" y="2510473"/>
                  </a:lnTo>
                  <a:lnTo>
                    <a:pt x="3348481" y="2507933"/>
                  </a:lnTo>
                  <a:lnTo>
                    <a:pt x="3372922" y="2505710"/>
                  </a:lnTo>
                  <a:lnTo>
                    <a:pt x="3397680" y="2502535"/>
                  </a:lnTo>
                  <a:lnTo>
                    <a:pt x="3421486" y="2499360"/>
                  </a:lnTo>
                  <a:lnTo>
                    <a:pt x="3445292" y="2495233"/>
                  </a:lnTo>
                  <a:lnTo>
                    <a:pt x="3468464" y="2491423"/>
                  </a:lnTo>
                  <a:lnTo>
                    <a:pt x="3491635" y="2486978"/>
                  </a:lnTo>
                  <a:lnTo>
                    <a:pt x="3514171" y="2481898"/>
                  </a:lnTo>
                  <a:lnTo>
                    <a:pt x="3536390" y="2476818"/>
                  </a:lnTo>
                  <a:lnTo>
                    <a:pt x="3557974" y="2471420"/>
                  </a:lnTo>
                  <a:lnTo>
                    <a:pt x="3579241" y="2465070"/>
                  </a:lnTo>
                  <a:lnTo>
                    <a:pt x="3599873" y="2458720"/>
                  </a:lnTo>
                  <a:lnTo>
                    <a:pt x="3619870" y="2452053"/>
                  </a:lnTo>
                  <a:lnTo>
                    <a:pt x="3639233" y="2444750"/>
                  </a:lnTo>
                  <a:lnTo>
                    <a:pt x="3657643" y="2437448"/>
                  </a:lnTo>
                  <a:lnTo>
                    <a:pt x="3676053" y="2429510"/>
                  </a:lnTo>
                  <a:lnTo>
                    <a:pt x="3692876" y="2421255"/>
                  </a:lnTo>
                  <a:lnTo>
                    <a:pt x="3709381" y="2412365"/>
                  </a:lnTo>
                  <a:lnTo>
                    <a:pt x="3724935" y="2403475"/>
                  </a:lnTo>
                  <a:lnTo>
                    <a:pt x="3739853" y="2393950"/>
                  </a:lnTo>
                  <a:lnTo>
                    <a:pt x="3753502" y="2384108"/>
                  </a:lnTo>
                  <a:lnTo>
                    <a:pt x="3766198" y="2374265"/>
                  </a:lnTo>
                  <a:lnTo>
                    <a:pt x="3772547" y="2368550"/>
                  </a:lnTo>
                  <a:lnTo>
                    <a:pt x="3777943" y="2363470"/>
                  </a:lnTo>
                  <a:lnTo>
                    <a:pt x="3783656" y="2358073"/>
                  </a:lnTo>
                  <a:lnTo>
                    <a:pt x="3789052" y="2352675"/>
                  </a:lnTo>
                  <a:lnTo>
                    <a:pt x="3793814" y="2346960"/>
                  </a:lnTo>
                  <a:lnTo>
                    <a:pt x="3798575" y="2341563"/>
                  </a:lnTo>
                  <a:lnTo>
                    <a:pt x="3803336" y="2335530"/>
                  </a:lnTo>
                  <a:lnTo>
                    <a:pt x="3807145" y="2329498"/>
                  </a:lnTo>
                  <a:lnTo>
                    <a:pt x="3811271" y="2323783"/>
                  </a:lnTo>
                  <a:lnTo>
                    <a:pt x="3815080" y="2317750"/>
                  </a:lnTo>
                  <a:close/>
                  <a:moveTo>
                    <a:pt x="2989478" y="2307907"/>
                  </a:moveTo>
                  <a:lnTo>
                    <a:pt x="2989478" y="2423478"/>
                  </a:lnTo>
                  <a:lnTo>
                    <a:pt x="3009158" y="2426018"/>
                  </a:lnTo>
                  <a:lnTo>
                    <a:pt x="3029472" y="2428240"/>
                  </a:lnTo>
                  <a:lnTo>
                    <a:pt x="3049469" y="2430780"/>
                  </a:lnTo>
                  <a:lnTo>
                    <a:pt x="3070419" y="2432685"/>
                  </a:lnTo>
                  <a:lnTo>
                    <a:pt x="3070419" y="2317432"/>
                  </a:lnTo>
                  <a:lnTo>
                    <a:pt x="3049469" y="2315527"/>
                  </a:lnTo>
                  <a:lnTo>
                    <a:pt x="3029472" y="2313305"/>
                  </a:lnTo>
                  <a:lnTo>
                    <a:pt x="3009158" y="2310765"/>
                  </a:lnTo>
                  <a:lnTo>
                    <a:pt x="2989478" y="2307907"/>
                  </a:lnTo>
                  <a:close/>
                  <a:moveTo>
                    <a:pt x="2827597" y="2271395"/>
                  </a:moveTo>
                  <a:lnTo>
                    <a:pt x="2827597" y="2388553"/>
                  </a:lnTo>
                  <a:lnTo>
                    <a:pt x="2846959" y="2393950"/>
                  </a:lnTo>
                  <a:lnTo>
                    <a:pt x="2866956" y="2399665"/>
                  </a:lnTo>
                  <a:lnTo>
                    <a:pt x="2887588" y="2404428"/>
                  </a:lnTo>
                  <a:lnTo>
                    <a:pt x="2908220" y="2408873"/>
                  </a:lnTo>
                  <a:lnTo>
                    <a:pt x="2908220" y="2292985"/>
                  </a:lnTo>
                  <a:lnTo>
                    <a:pt x="2887588" y="2288222"/>
                  </a:lnTo>
                  <a:lnTo>
                    <a:pt x="2866956" y="2282825"/>
                  </a:lnTo>
                  <a:lnTo>
                    <a:pt x="2846959" y="2277110"/>
                  </a:lnTo>
                  <a:lnTo>
                    <a:pt x="2827597" y="2271395"/>
                  </a:lnTo>
                  <a:close/>
                  <a:moveTo>
                    <a:pt x="3717945" y="2227897"/>
                  </a:moveTo>
                  <a:lnTo>
                    <a:pt x="3711914" y="2232025"/>
                  </a:lnTo>
                  <a:lnTo>
                    <a:pt x="3704931" y="2235517"/>
                  </a:lnTo>
                  <a:lnTo>
                    <a:pt x="3696678" y="2239327"/>
                  </a:lnTo>
                  <a:lnTo>
                    <a:pt x="3688425" y="2242820"/>
                  </a:lnTo>
                  <a:lnTo>
                    <a:pt x="3671285" y="2249487"/>
                  </a:lnTo>
                  <a:lnTo>
                    <a:pt x="3656684" y="2255202"/>
                  </a:lnTo>
                  <a:lnTo>
                    <a:pt x="3656684" y="2356167"/>
                  </a:lnTo>
                  <a:lnTo>
                    <a:pt x="3665254" y="2351722"/>
                  </a:lnTo>
                  <a:lnTo>
                    <a:pt x="3674142" y="2347595"/>
                  </a:lnTo>
                  <a:lnTo>
                    <a:pt x="3682394" y="2342197"/>
                  </a:lnTo>
                  <a:lnTo>
                    <a:pt x="3690647" y="2337117"/>
                  </a:lnTo>
                  <a:lnTo>
                    <a:pt x="3698582" y="2331720"/>
                  </a:lnTo>
                  <a:lnTo>
                    <a:pt x="3705566" y="2326640"/>
                  </a:lnTo>
                  <a:lnTo>
                    <a:pt x="3711914" y="2321560"/>
                  </a:lnTo>
                  <a:lnTo>
                    <a:pt x="3717945" y="2316162"/>
                  </a:lnTo>
                  <a:lnTo>
                    <a:pt x="3717945" y="2227897"/>
                  </a:lnTo>
                  <a:close/>
                  <a:moveTo>
                    <a:pt x="2665715" y="2187575"/>
                  </a:moveTo>
                  <a:lnTo>
                    <a:pt x="2665715" y="2305685"/>
                  </a:lnTo>
                  <a:lnTo>
                    <a:pt x="2668254" y="2308542"/>
                  </a:lnTo>
                  <a:lnTo>
                    <a:pt x="2671429" y="2311717"/>
                  </a:lnTo>
                  <a:lnTo>
                    <a:pt x="2678729" y="2318385"/>
                  </a:lnTo>
                  <a:lnTo>
                    <a:pt x="2687934" y="2325052"/>
                  </a:lnTo>
                  <a:lnTo>
                    <a:pt x="2698726" y="2332037"/>
                  </a:lnTo>
                  <a:lnTo>
                    <a:pt x="2710153" y="2339657"/>
                  </a:lnTo>
                  <a:lnTo>
                    <a:pt x="2722215" y="2346325"/>
                  </a:lnTo>
                  <a:lnTo>
                    <a:pt x="2734594" y="2352675"/>
                  </a:lnTo>
                  <a:lnTo>
                    <a:pt x="2746656" y="2358390"/>
                  </a:lnTo>
                  <a:lnTo>
                    <a:pt x="2746656" y="2239327"/>
                  </a:lnTo>
                  <a:lnTo>
                    <a:pt x="2734594" y="2233612"/>
                  </a:lnTo>
                  <a:lnTo>
                    <a:pt x="2723167" y="2227580"/>
                  </a:lnTo>
                  <a:lnTo>
                    <a:pt x="2712058" y="2221230"/>
                  </a:lnTo>
                  <a:lnTo>
                    <a:pt x="2701583" y="2214562"/>
                  </a:lnTo>
                  <a:lnTo>
                    <a:pt x="2691743" y="2208212"/>
                  </a:lnTo>
                  <a:lnTo>
                    <a:pt x="2682538" y="2201545"/>
                  </a:lnTo>
                  <a:lnTo>
                    <a:pt x="2673650" y="2194560"/>
                  </a:lnTo>
                  <a:lnTo>
                    <a:pt x="2665715" y="2187575"/>
                  </a:lnTo>
                  <a:close/>
                  <a:moveTo>
                    <a:pt x="2609850" y="2081212"/>
                  </a:moveTo>
                  <a:lnTo>
                    <a:pt x="2613342" y="2087245"/>
                  </a:lnTo>
                  <a:lnTo>
                    <a:pt x="2617468" y="2092960"/>
                  </a:lnTo>
                  <a:lnTo>
                    <a:pt x="2621594" y="2098675"/>
                  </a:lnTo>
                  <a:lnTo>
                    <a:pt x="2626038" y="2104390"/>
                  </a:lnTo>
                  <a:lnTo>
                    <a:pt x="2631117" y="2110105"/>
                  </a:lnTo>
                  <a:lnTo>
                    <a:pt x="2635878" y="2115502"/>
                  </a:lnTo>
                  <a:lnTo>
                    <a:pt x="2641274" y="2120900"/>
                  </a:lnTo>
                  <a:lnTo>
                    <a:pt x="2646988" y="2126615"/>
                  </a:lnTo>
                  <a:lnTo>
                    <a:pt x="2658732" y="2136775"/>
                  </a:lnTo>
                  <a:lnTo>
                    <a:pt x="2671746" y="2146935"/>
                  </a:lnTo>
                  <a:lnTo>
                    <a:pt x="2685712" y="2157095"/>
                  </a:lnTo>
                  <a:lnTo>
                    <a:pt x="2700631" y="2165985"/>
                  </a:lnTo>
                  <a:lnTo>
                    <a:pt x="2715867" y="2175192"/>
                  </a:lnTo>
                  <a:lnTo>
                    <a:pt x="2732372" y="2183765"/>
                  </a:lnTo>
                  <a:lnTo>
                    <a:pt x="2749830" y="2192020"/>
                  </a:lnTo>
                  <a:lnTo>
                    <a:pt x="2767923" y="2199957"/>
                  </a:lnTo>
                  <a:lnTo>
                    <a:pt x="2786650" y="2207895"/>
                  </a:lnTo>
                  <a:lnTo>
                    <a:pt x="2805695" y="2214880"/>
                  </a:lnTo>
                  <a:lnTo>
                    <a:pt x="2826009" y="2221547"/>
                  </a:lnTo>
                  <a:lnTo>
                    <a:pt x="2846959" y="2227897"/>
                  </a:lnTo>
                  <a:lnTo>
                    <a:pt x="2867591" y="2234247"/>
                  </a:lnTo>
                  <a:lnTo>
                    <a:pt x="2889492" y="2239645"/>
                  </a:lnTo>
                  <a:lnTo>
                    <a:pt x="2912029" y="2245042"/>
                  </a:lnTo>
                  <a:lnTo>
                    <a:pt x="2934248" y="2250122"/>
                  </a:lnTo>
                  <a:lnTo>
                    <a:pt x="2957102" y="2254250"/>
                  </a:lnTo>
                  <a:lnTo>
                    <a:pt x="2980908" y="2258695"/>
                  </a:lnTo>
                  <a:lnTo>
                    <a:pt x="3004396" y="2262187"/>
                  </a:lnTo>
                  <a:lnTo>
                    <a:pt x="3028203" y="2265680"/>
                  </a:lnTo>
                  <a:lnTo>
                    <a:pt x="3052644" y="2268537"/>
                  </a:lnTo>
                  <a:lnTo>
                    <a:pt x="3077084" y="2271395"/>
                  </a:lnTo>
                  <a:lnTo>
                    <a:pt x="3101525" y="2273300"/>
                  </a:lnTo>
                  <a:lnTo>
                    <a:pt x="3125966" y="2275205"/>
                  </a:lnTo>
                  <a:lnTo>
                    <a:pt x="3150725" y="2276792"/>
                  </a:lnTo>
                  <a:lnTo>
                    <a:pt x="3175800" y="2277745"/>
                  </a:lnTo>
                  <a:lnTo>
                    <a:pt x="3200559" y="2278380"/>
                  </a:lnTo>
                  <a:lnTo>
                    <a:pt x="3225317" y="2278380"/>
                  </a:lnTo>
                  <a:lnTo>
                    <a:pt x="3246266" y="2278380"/>
                  </a:lnTo>
                  <a:lnTo>
                    <a:pt x="3267216" y="2278062"/>
                  </a:lnTo>
                  <a:lnTo>
                    <a:pt x="3288165" y="2277110"/>
                  </a:lnTo>
                  <a:lnTo>
                    <a:pt x="3308797" y="2276157"/>
                  </a:lnTo>
                  <a:lnTo>
                    <a:pt x="3329429" y="2274887"/>
                  </a:lnTo>
                  <a:lnTo>
                    <a:pt x="3350378" y="2273300"/>
                  </a:lnTo>
                  <a:lnTo>
                    <a:pt x="3371010" y="2271712"/>
                  </a:lnTo>
                  <a:lnTo>
                    <a:pt x="3391325" y="2269807"/>
                  </a:lnTo>
                  <a:lnTo>
                    <a:pt x="3411957" y="2267267"/>
                  </a:lnTo>
                  <a:lnTo>
                    <a:pt x="3431954" y="2264727"/>
                  </a:lnTo>
                  <a:lnTo>
                    <a:pt x="3451951" y="2261870"/>
                  </a:lnTo>
                  <a:lnTo>
                    <a:pt x="3471948" y="2258695"/>
                  </a:lnTo>
                  <a:lnTo>
                    <a:pt x="3491628" y="2255202"/>
                  </a:lnTo>
                  <a:lnTo>
                    <a:pt x="3510990" y="2251710"/>
                  </a:lnTo>
                  <a:lnTo>
                    <a:pt x="3530035" y="2247582"/>
                  </a:lnTo>
                  <a:lnTo>
                    <a:pt x="3548763" y="2243455"/>
                  </a:lnTo>
                  <a:lnTo>
                    <a:pt x="3567173" y="2239010"/>
                  </a:lnTo>
                  <a:lnTo>
                    <a:pt x="3585265" y="2233930"/>
                  </a:lnTo>
                  <a:lnTo>
                    <a:pt x="3603041" y="2229167"/>
                  </a:lnTo>
                  <a:lnTo>
                    <a:pt x="3620498" y="2223452"/>
                  </a:lnTo>
                  <a:lnTo>
                    <a:pt x="3637004" y="2218055"/>
                  </a:lnTo>
                  <a:lnTo>
                    <a:pt x="3653510" y="2212022"/>
                  </a:lnTo>
                  <a:lnTo>
                    <a:pt x="3669698" y="2206307"/>
                  </a:lnTo>
                  <a:lnTo>
                    <a:pt x="3685251" y="2199957"/>
                  </a:lnTo>
                  <a:lnTo>
                    <a:pt x="3700170" y="2193290"/>
                  </a:lnTo>
                  <a:lnTo>
                    <a:pt x="3714770" y="2185987"/>
                  </a:lnTo>
                  <a:lnTo>
                    <a:pt x="3728419" y="2179002"/>
                  </a:lnTo>
                  <a:lnTo>
                    <a:pt x="3741751" y="2171382"/>
                  </a:lnTo>
                  <a:lnTo>
                    <a:pt x="3754765" y="2164080"/>
                  </a:lnTo>
                  <a:lnTo>
                    <a:pt x="3767144" y="2156142"/>
                  </a:lnTo>
                  <a:lnTo>
                    <a:pt x="3778571" y="2147887"/>
                  </a:lnTo>
                  <a:lnTo>
                    <a:pt x="3789363" y="2139632"/>
                  </a:lnTo>
                  <a:lnTo>
                    <a:pt x="3789363" y="2247265"/>
                  </a:lnTo>
                  <a:lnTo>
                    <a:pt x="3788728" y="2247582"/>
                  </a:lnTo>
                  <a:lnTo>
                    <a:pt x="3788728" y="2252027"/>
                  </a:lnTo>
                  <a:lnTo>
                    <a:pt x="3788411" y="2256472"/>
                  </a:lnTo>
                  <a:lnTo>
                    <a:pt x="3787776" y="2261870"/>
                  </a:lnTo>
                  <a:lnTo>
                    <a:pt x="3786506" y="2267267"/>
                  </a:lnTo>
                  <a:lnTo>
                    <a:pt x="3785237" y="2272982"/>
                  </a:lnTo>
                  <a:lnTo>
                    <a:pt x="3783332" y="2278062"/>
                  </a:lnTo>
                  <a:lnTo>
                    <a:pt x="3781428" y="2283460"/>
                  </a:lnTo>
                  <a:lnTo>
                    <a:pt x="3778571" y="2289175"/>
                  </a:lnTo>
                  <a:lnTo>
                    <a:pt x="3775714" y="2294255"/>
                  </a:lnTo>
                  <a:lnTo>
                    <a:pt x="3772540" y="2299335"/>
                  </a:lnTo>
                  <a:lnTo>
                    <a:pt x="3769048" y="2304732"/>
                  </a:lnTo>
                  <a:lnTo>
                    <a:pt x="3765557" y="2310130"/>
                  </a:lnTo>
                  <a:lnTo>
                    <a:pt x="3761113" y="2315210"/>
                  </a:lnTo>
                  <a:lnTo>
                    <a:pt x="3756987" y="2320290"/>
                  </a:lnTo>
                  <a:lnTo>
                    <a:pt x="3752226" y="2325052"/>
                  </a:lnTo>
                  <a:lnTo>
                    <a:pt x="3747147" y="2330132"/>
                  </a:lnTo>
                  <a:lnTo>
                    <a:pt x="3741433" y="2334895"/>
                  </a:lnTo>
                  <a:lnTo>
                    <a:pt x="3736037" y="2339975"/>
                  </a:lnTo>
                  <a:lnTo>
                    <a:pt x="3723658" y="2349500"/>
                  </a:lnTo>
                  <a:lnTo>
                    <a:pt x="3710327" y="2358390"/>
                  </a:lnTo>
                  <a:lnTo>
                    <a:pt x="3696043" y="2367598"/>
                  </a:lnTo>
                  <a:lnTo>
                    <a:pt x="3680490" y="2376170"/>
                  </a:lnTo>
                  <a:lnTo>
                    <a:pt x="3663667" y="2384425"/>
                  </a:lnTo>
                  <a:lnTo>
                    <a:pt x="3646526" y="2392363"/>
                  </a:lnTo>
                  <a:lnTo>
                    <a:pt x="3627799" y="2400300"/>
                  </a:lnTo>
                  <a:lnTo>
                    <a:pt x="3608754" y="2407920"/>
                  </a:lnTo>
                  <a:lnTo>
                    <a:pt x="3588122" y="2414905"/>
                  </a:lnTo>
                  <a:lnTo>
                    <a:pt x="3566855" y="2421573"/>
                  </a:lnTo>
                  <a:lnTo>
                    <a:pt x="3544636" y="2427923"/>
                  </a:lnTo>
                  <a:lnTo>
                    <a:pt x="3522417" y="2433955"/>
                  </a:lnTo>
                  <a:lnTo>
                    <a:pt x="3498611" y="2439353"/>
                  </a:lnTo>
                  <a:lnTo>
                    <a:pt x="3474170" y="2444433"/>
                  </a:lnTo>
                  <a:lnTo>
                    <a:pt x="3449412" y="2449195"/>
                  </a:lnTo>
                  <a:lnTo>
                    <a:pt x="3423701" y="2453323"/>
                  </a:lnTo>
                  <a:lnTo>
                    <a:pt x="3397356" y="2457133"/>
                  </a:lnTo>
                  <a:lnTo>
                    <a:pt x="3370376" y="2460625"/>
                  </a:lnTo>
                  <a:lnTo>
                    <a:pt x="3343395" y="2463483"/>
                  </a:lnTo>
                  <a:lnTo>
                    <a:pt x="3315146" y="2465705"/>
                  </a:lnTo>
                  <a:lnTo>
                    <a:pt x="3286896" y="2467928"/>
                  </a:lnTo>
                  <a:lnTo>
                    <a:pt x="3258011" y="2468880"/>
                  </a:lnTo>
                  <a:lnTo>
                    <a:pt x="3228491" y="2469833"/>
                  </a:lnTo>
                  <a:lnTo>
                    <a:pt x="3198972" y="2470150"/>
                  </a:lnTo>
                  <a:lnTo>
                    <a:pt x="3168500" y="2469833"/>
                  </a:lnTo>
                  <a:lnTo>
                    <a:pt x="3138663" y="2468880"/>
                  </a:lnTo>
                  <a:lnTo>
                    <a:pt x="3109143" y="2467293"/>
                  </a:lnTo>
                  <a:lnTo>
                    <a:pt x="3080259" y="2465388"/>
                  </a:lnTo>
                  <a:lnTo>
                    <a:pt x="3051374" y="2463165"/>
                  </a:lnTo>
                  <a:lnTo>
                    <a:pt x="3023441" y="2459990"/>
                  </a:lnTo>
                  <a:lnTo>
                    <a:pt x="2996144" y="2456815"/>
                  </a:lnTo>
                  <a:lnTo>
                    <a:pt x="2969481" y="2452370"/>
                  </a:lnTo>
                  <a:lnTo>
                    <a:pt x="2943453" y="2447925"/>
                  </a:lnTo>
                  <a:lnTo>
                    <a:pt x="2917742" y="2443480"/>
                  </a:lnTo>
                  <a:lnTo>
                    <a:pt x="2892984" y="2437765"/>
                  </a:lnTo>
                  <a:lnTo>
                    <a:pt x="2869178" y="2432050"/>
                  </a:lnTo>
                  <a:lnTo>
                    <a:pt x="2846007" y="2426018"/>
                  </a:lnTo>
                  <a:lnTo>
                    <a:pt x="2823470" y="2419350"/>
                  </a:lnTo>
                  <a:lnTo>
                    <a:pt x="2802203" y="2412048"/>
                  </a:lnTo>
                  <a:lnTo>
                    <a:pt x="2781889" y="2405063"/>
                  </a:lnTo>
                  <a:lnTo>
                    <a:pt x="2762527" y="2397125"/>
                  </a:lnTo>
                  <a:lnTo>
                    <a:pt x="2743799" y="2389188"/>
                  </a:lnTo>
                  <a:lnTo>
                    <a:pt x="2726024" y="2380615"/>
                  </a:lnTo>
                  <a:lnTo>
                    <a:pt x="2709518" y="2372043"/>
                  </a:lnTo>
                  <a:lnTo>
                    <a:pt x="2694600" y="2362835"/>
                  </a:lnTo>
                  <a:lnTo>
                    <a:pt x="2679999" y="2353945"/>
                  </a:lnTo>
                  <a:lnTo>
                    <a:pt x="2666985" y="2343785"/>
                  </a:lnTo>
                  <a:lnTo>
                    <a:pt x="2660954" y="2339340"/>
                  </a:lnTo>
                  <a:lnTo>
                    <a:pt x="2655240" y="2333942"/>
                  </a:lnTo>
                  <a:lnTo>
                    <a:pt x="2650162" y="2328862"/>
                  </a:lnTo>
                  <a:lnTo>
                    <a:pt x="2645083" y="2324100"/>
                  </a:lnTo>
                  <a:lnTo>
                    <a:pt x="2639687" y="2319020"/>
                  </a:lnTo>
                  <a:lnTo>
                    <a:pt x="2635561" y="2313622"/>
                  </a:lnTo>
                  <a:lnTo>
                    <a:pt x="2631434" y="2308542"/>
                  </a:lnTo>
                  <a:lnTo>
                    <a:pt x="2627625" y="2303145"/>
                  </a:lnTo>
                  <a:lnTo>
                    <a:pt x="2624134" y="2297747"/>
                  </a:lnTo>
                  <a:lnTo>
                    <a:pt x="2620960" y="2292350"/>
                  </a:lnTo>
                  <a:lnTo>
                    <a:pt x="2618103" y="2286635"/>
                  </a:lnTo>
                  <a:lnTo>
                    <a:pt x="2615881" y="2281555"/>
                  </a:lnTo>
                  <a:lnTo>
                    <a:pt x="2613659" y="2275840"/>
                  </a:lnTo>
                  <a:lnTo>
                    <a:pt x="2612072" y="2270125"/>
                  </a:lnTo>
                  <a:lnTo>
                    <a:pt x="2610485" y="2264727"/>
                  </a:lnTo>
                  <a:lnTo>
                    <a:pt x="2609850" y="2259012"/>
                  </a:lnTo>
                  <a:lnTo>
                    <a:pt x="2609215" y="2253297"/>
                  </a:lnTo>
                  <a:lnTo>
                    <a:pt x="2609215" y="2247582"/>
                  </a:lnTo>
                  <a:lnTo>
                    <a:pt x="2608580" y="2247582"/>
                  </a:lnTo>
                  <a:lnTo>
                    <a:pt x="2608580" y="2101215"/>
                  </a:lnTo>
                  <a:lnTo>
                    <a:pt x="2608263" y="2097405"/>
                  </a:lnTo>
                  <a:lnTo>
                    <a:pt x="2608580" y="2089150"/>
                  </a:lnTo>
                  <a:lnTo>
                    <a:pt x="2609850" y="2081212"/>
                  </a:lnTo>
                  <a:close/>
                  <a:moveTo>
                    <a:pt x="3270250" y="1882775"/>
                  </a:moveTo>
                  <a:lnTo>
                    <a:pt x="3307579" y="1890615"/>
                  </a:lnTo>
                  <a:lnTo>
                    <a:pt x="3314856" y="1892183"/>
                  </a:lnTo>
                  <a:lnTo>
                    <a:pt x="3321499" y="1894064"/>
                  </a:lnTo>
                  <a:lnTo>
                    <a:pt x="3326877" y="1895945"/>
                  </a:lnTo>
                  <a:lnTo>
                    <a:pt x="3331622" y="1898141"/>
                  </a:lnTo>
                  <a:lnTo>
                    <a:pt x="3336367" y="1900649"/>
                  </a:lnTo>
                  <a:lnTo>
                    <a:pt x="3340164" y="1902844"/>
                  </a:lnTo>
                  <a:lnTo>
                    <a:pt x="3348389" y="1908802"/>
                  </a:lnTo>
                  <a:lnTo>
                    <a:pt x="3351236" y="1911625"/>
                  </a:lnTo>
                  <a:lnTo>
                    <a:pt x="3353767" y="1914133"/>
                  </a:lnTo>
                  <a:lnTo>
                    <a:pt x="3355665" y="1916955"/>
                  </a:lnTo>
                  <a:lnTo>
                    <a:pt x="3356930" y="1919778"/>
                  </a:lnTo>
                  <a:lnTo>
                    <a:pt x="3357563" y="1922913"/>
                  </a:lnTo>
                  <a:lnTo>
                    <a:pt x="3357563" y="1925422"/>
                  </a:lnTo>
                  <a:lnTo>
                    <a:pt x="3357247" y="1928244"/>
                  </a:lnTo>
                  <a:lnTo>
                    <a:pt x="3355981" y="1931066"/>
                  </a:lnTo>
                  <a:lnTo>
                    <a:pt x="3354716" y="1933889"/>
                  </a:lnTo>
                  <a:lnTo>
                    <a:pt x="3352818" y="1936397"/>
                  </a:lnTo>
                  <a:lnTo>
                    <a:pt x="3350603" y="1939220"/>
                  </a:lnTo>
                  <a:lnTo>
                    <a:pt x="3347440" y="1941415"/>
                  </a:lnTo>
                  <a:lnTo>
                    <a:pt x="3344276" y="1943923"/>
                  </a:lnTo>
                  <a:lnTo>
                    <a:pt x="3340164" y="1945805"/>
                  </a:lnTo>
                  <a:lnTo>
                    <a:pt x="3336051" y="1947686"/>
                  </a:lnTo>
                  <a:lnTo>
                    <a:pt x="3331306" y="1949568"/>
                  </a:lnTo>
                  <a:lnTo>
                    <a:pt x="3324979" y="1951763"/>
                  </a:lnTo>
                  <a:lnTo>
                    <a:pt x="3318335" y="1953644"/>
                  </a:lnTo>
                  <a:lnTo>
                    <a:pt x="3310743" y="1955212"/>
                  </a:lnTo>
                  <a:lnTo>
                    <a:pt x="3303467" y="1956466"/>
                  </a:lnTo>
                  <a:lnTo>
                    <a:pt x="3295558" y="1957094"/>
                  </a:lnTo>
                  <a:lnTo>
                    <a:pt x="3287333" y="1958034"/>
                  </a:lnTo>
                  <a:lnTo>
                    <a:pt x="3270250" y="1958975"/>
                  </a:lnTo>
                  <a:lnTo>
                    <a:pt x="3270250" y="1882775"/>
                  </a:lnTo>
                  <a:close/>
                  <a:moveTo>
                    <a:pt x="2635250" y="1862137"/>
                  </a:moveTo>
                  <a:lnTo>
                    <a:pt x="2635885" y="1868810"/>
                  </a:lnTo>
                  <a:lnTo>
                    <a:pt x="2636520" y="1875166"/>
                  </a:lnTo>
                  <a:lnTo>
                    <a:pt x="2637789" y="1881521"/>
                  </a:lnTo>
                  <a:lnTo>
                    <a:pt x="2639694" y="1887559"/>
                  </a:lnTo>
                  <a:lnTo>
                    <a:pt x="2641598" y="1893914"/>
                  </a:lnTo>
                  <a:lnTo>
                    <a:pt x="2644455" y="1900270"/>
                  </a:lnTo>
                  <a:lnTo>
                    <a:pt x="2647629" y="1906307"/>
                  </a:lnTo>
                  <a:lnTo>
                    <a:pt x="2650803" y="1912663"/>
                  </a:lnTo>
                  <a:lnTo>
                    <a:pt x="2654612" y="1918383"/>
                  </a:lnTo>
                  <a:lnTo>
                    <a:pt x="2659056" y="1924420"/>
                  </a:lnTo>
                  <a:lnTo>
                    <a:pt x="2663817" y="1930458"/>
                  </a:lnTo>
                  <a:lnTo>
                    <a:pt x="2668896" y="1936178"/>
                  </a:lnTo>
                  <a:lnTo>
                    <a:pt x="2673975" y="1941898"/>
                  </a:lnTo>
                  <a:lnTo>
                    <a:pt x="2680005" y="1947618"/>
                  </a:lnTo>
                  <a:lnTo>
                    <a:pt x="2686354" y="1953338"/>
                  </a:lnTo>
                  <a:lnTo>
                    <a:pt x="2692385" y="1958740"/>
                  </a:lnTo>
                  <a:lnTo>
                    <a:pt x="2692385" y="2069006"/>
                  </a:lnTo>
                  <a:lnTo>
                    <a:pt x="2695241" y="2071549"/>
                  </a:lnTo>
                  <a:lnTo>
                    <a:pt x="2698098" y="2074726"/>
                  </a:lnTo>
                  <a:lnTo>
                    <a:pt x="2705399" y="2081400"/>
                  </a:lnTo>
                  <a:lnTo>
                    <a:pt x="2714921" y="2088391"/>
                  </a:lnTo>
                  <a:lnTo>
                    <a:pt x="2725078" y="2095699"/>
                  </a:lnTo>
                  <a:lnTo>
                    <a:pt x="2737140" y="2103008"/>
                  </a:lnTo>
                  <a:lnTo>
                    <a:pt x="2748884" y="2109681"/>
                  </a:lnTo>
                  <a:lnTo>
                    <a:pt x="2761581" y="2116354"/>
                  </a:lnTo>
                  <a:lnTo>
                    <a:pt x="2773325" y="2121757"/>
                  </a:lnTo>
                  <a:lnTo>
                    <a:pt x="2773325" y="2007994"/>
                  </a:lnTo>
                  <a:lnTo>
                    <a:pt x="2792370" y="2016256"/>
                  </a:lnTo>
                  <a:lnTo>
                    <a:pt x="2812050" y="2024201"/>
                  </a:lnTo>
                  <a:lnTo>
                    <a:pt x="2832999" y="2031827"/>
                  </a:lnTo>
                  <a:lnTo>
                    <a:pt x="2854584" y="2038818"/>
                  </a:lnTo>
                  <a:lnTo>
                    <a:pt x="2854584" y="2151945"/>
                  </a:lnTo>
                  <a:lnTo>
                    <a:pt x="2873946" y="2157347"/>
                  </a:lnTo>
                  <a:lnTo>
                    <a:pt x="2893626" y="2162749"/>
                  </a:lnTo>
                  <a:lnTo>
                    <a:pt x="2914258" y="2167516"/>
                  </a:lnTo>
                  <a:lnTo>
                    <a:pt x="2935524" y="2172282"/>
                  </a:lnTo>
                  <a:lnTo>
                    <a:pt x="2935524" y="2060744"/>
                  </a:lnTo>
                  <a:lnTo>
                    <a:pt x="2955204" y="2064558"/>
                  </a:lnTo>
                  <a:lnTo>
                    <a:pt x="2974884" y="2068371"/>
                  </a:lnTo>
                  <a:lnTo>
                    <a:pt x="2995198" y="2071549"/>
                  </a:lnTo>
                  <a:lnTo>
                    <a:pt x="3016148" y="2075362"/>
                  </a:lnTo>
                  <a:lnTo>
                    <a:pt x="3016148" y="2186900"/>
                  </a:lnTo>
                  <a:lnTo>
                    <a:pt x="3035827" y="2189442"/>
                  </a:lnTo>
                  <a:lnTo>
                    <a:pt x="3056142" y="2191666"/>
                  </a:lnTo>
                  <a:lnTo>
                    <a:pt x="3076456" y="2194208"/>
                  </a:lnTo>
                  <a:lnTo>
                    <a:pt x="3097406" y="2196115"/>
                  </a:lnTo>
                  <a:lnTo>
                    <a:pt x="3097406" y="2084577"/>
                  </a:lnTo>
                  <a:lnTo>
                    <a:pt x="3117085" y="2086166"/>
                  </a:lnTo>
                  <a:lnTo>
                    <a:pt x="3137400" y="2087437"/>
                  </a:lnTo>
                  <a:lnTo>
                    <a:pt x="3157715" y="2088708"/>
                  </a:lnTo>
                  <a:lnTo>
                    <a:pt x="3178346" y="2089344"/>
                  </a:lnTo>
                  <a:lnTo>
                    <a:pt x="3178346" y="2200246"/>
                  </a:lnTo>
                  <a:lnTo>
                    <a:pt x="3201835" y="2201199"/>
                  </a:lnTo>
                  <a:lnTo>
                    <a:pt x="3225959" y="2201199"/>
                  </a:lnTo>
                  <a:lnTo>
                    <a:pt x="3258970" y="2200882"/>
                  </a:lnTo>
                  <a:lnTo>
                    <a:pt x="3258970" y="2089344"/>
                  </a:lnTo>
                  <a:lnTo>
                    <a:pt x="3291029" y="2088708"/>
                  </a:lnTo>
                  <a:lnTo>
                    <a:pt x="3322135" y="2087119"/>
                  </a:lnTo>
                  <a:lnTo>
                    <a:pt x="3352925" y="2084577"/>
                  </a:lnTo>
                  <a:lnTo>
                    <a:pt x="3383396" y="2082035"/>
                  </a:lnTo>
                  <a:lnTo>
                    <a:pt x="3412916" y="2078540"/>
                  </a:lnTo>
                  <a:lnTo>
                    <a:pt x="3441801" y="2074091"/>
                  </a:lnTo>
                  <a:lnTo>
                    <a:pt x="3470051" y="2069642"/>
                  </a:lnTo>
                  <a:lnTo>
                    <a:pt x="3497348" y="2064558"/>
                  </a:lnTo>
                  <a:lnTo>
                    <a:pt x="3524011" y="2058520"/>
                  </a:lnTo>
                  <a:lnTo>
                    <a:pt x="3549722" y="2052482"/>
                  </a:lnTo>
                  <a:lnTo>
                    <a:pt x="3574480" y="2046127"/>
                  </a:lnTo>
                  <a:lnTo>
                    <a:pt x="3598604" y="2038500"/>
                  </a:lnTo>
                  <a:lnTo>
                    <a:pt x="3621457" y="2030874"/>
                  </a:lnTo>
                  <a:lnTo>
                    <a:pt x="3643042" y="2023247"/>
                  </a:lnTo>
                  <a:lnTo>
                    <a:pt x="3663991" y="2014350"/>
                  </a:lnTo>
                  <a:lnTo>
                    <a:pt x="3683671" y="2005770"/>
                  </a:lnTo>
                  <a:lnTo>
                    <a:pt x="3683671" y="2119532"/>
                  </a:lnTo>
                  <a:lnTo>
                    <a:pt x="3692558" y="2115083"/>
                  </a:lnTo>
                  <a:lnTo>
                    <a:pt x="3701128" y="2110635"/>
                  </a:lnTo>
                  <a:lnTo>
                    <a:pt x="3709381" y="2105550"/>
                  </a:lnTo>
                  <a:lnTo>
                    <a:pt x="3717634" y="2100466"/>
                  </a:lnTo>
                  <a:lnTo>
                    <a:pt x="3725252" y="2095064"/>
                  </a:lnTo>
                  <a:lnTo>
                    <a:pt x="3732235" y="2089979"/>
                  </a:lnTo>
                  <a:lnTo>
                    <a:pt x="3738901" y="2084577"/>
                  </a:lnTo>
                  <a:lnTo>
                    <a:pt x="3744614" y="2079493"/>
                  </a:lnTo>
                  <a:lnTo>
                    <a:pt x="3744614" y="1970179"/>
                  </a:lnTo>
                  <a:lnTo>
                    <a:pt x="3752867" y="1964142"/>
                  </a:lnTo>
                  <a:lnTo>
                    <a:pt x="3760802" y="1958104"/>
                  </a:lnTo>
                  <a:lnTo>
                    <a:pt x="3767786" y="1951749"/>
                  </a:lnTo>
                  <a:lnTo>
                    <a:pt x="3774769" y="1945393"/>
                  </a:lnTo>
                  <a:lnTo>
                    <a:pt x="3781117" y="1939038"/>
                  </a:lnTo>
                  <a:lnTo>
                    <a:pt x="3786830" y="1932365"/>
                  </a:lnTo>
                  <a:lnTo>
                    <a:pt x="3792226" y="1925691"/>
                  </a:lnTo>
                  <a:lnTo>
                    <a:pt x="3796988" y="1919018"/>
                  </a:lnTo>
                  <a:lnTo>
                    <a:pt x="3801432" y="1912027"/>
                  </a:lnTo>
                  <a:lnTo>
                    <a:pt x="3805240" y="1905354"/>
                  </a:lnTo>
                  <a:lnTo>
                    <a:pt x="3808415" y="1898363"/>
                  </a:lnTo>
                  <a:lnTo>
                    <a:pt x="3811271" y="1891372"/>
                  </a:lnTo>
                  <a:lnTo>
                    <a:pt x="3813176" y="1884063"/>
                  </a:lnTo>
                  <a:lnTo>
                    <a:pt x="3814763" y="1877072"/>
                  </a:lnTo>
                  <a:lnTo>
                    <a:pt x="3816033" y="1869446"/>
                  </a:lnTo>
                  <a:lnTo>
                    <a:pt x="3816350" y="1862455"/>
                  </a:lnTo>
                  <a:lnTo>
                    <a:pt x="3816350" y="2010536"/>
                  </a:lnTo>
                  <a:lnTo>
                    <a:pt x="3816033" y="2010854"/>
                  </a:lnTo>
                  <a:lnTo>
                    <a:pt x="3815398" y="2019434"/>
                  </a:lnTo>
                  <a:lnTo>
                    <a:pt x="3814763" y="2025154"/>
                  </a:lnTo>
                  <a:lnTo>
                    <a:pt x="3813493" y="2030556"/>
                  </a:lnTo>
                  <a:lnTo>
                    <a:pt x="3811906" y="2036276"/>
                  </a:lnTo>
                  <a:lnTo>
                    <a:pt x="3810319" y="2041678"/>
                  </a:lnTo>
                  <a:lnTo>
                    <a:pt x="3808097" y="2046762"/>
                  </a:lnTo>
                  <a:lnTo>
                    <a:pt x="3805558" y="2052482"/>
                  </a:lnTo>
                  <a:lnTo>
                    <a:pt x="3803019" y="2057567"/>
                  </a:lnTo>
                  <a:lnTo>
                    <a:pt x="3799844" y="2062969"/>
                  </a:lnTo>
                  <a:lnTo>
                    <a:pt x="3796036" y="2068053"/>
                  </a:lnTo>
                  <a:lnTo>
                    <a:pt x="3792226" y="2073137"/>
                  </a:lnTo>
                  <a:lnTo>
                    <a:pt x="3788418" y="2078540"/>
                  </a:lnTo>
                  <a:lnTo>
                    <a:pt x="3783974" y="2083624"/>
                  </a:lnTo>
                  <a:lnTo>
                    <a:pt x="3779212" y="2088391"/>
                  </a:lnTo>
                  <a:lnTo>
                    <a:pt x="3774134" y="2093475"/>
                  </a:lnTo>
                  <a:lnTo>
                    <a:pt x="3768420" y="2098241"/>
                  </a:lnTo>
                  <a:lnTo>
                    <a:pt x="3763024" y="2103326"/>
                  </a:lnTo>
                  <a:lnTo>
                    <a:pt x="3750963" y="2112859"/>
                  </a:lnTo>
                  <a:lnTo>
                    <a:pt x="3737314" y="2121757"/>
                  </a:lnTo>
                  <a:lnTo>
                    <a:pt x="3722713" y="2130972"/>
                  </a:lnTo>
                  <a:lnTo>
                    <a:pt x="3707477" y="2139552"/>
                  </a:lnTo>
                  <a:lnTo>
                    <a:pt x="3690971" y="2147814"/>
                  </a:lnTo>
                  <a:lnTo>
                    <a:pt x="3673513" y="2156076"/>
                  </a:lnTo>
                  <a:lnTo>
                    <a:pt x="3655103" y="2163702"/>
                  </a:lnTo>
                  <a:lnTo>
                    <a:pt x="3635424" y="2171011"/>
                  </a:lnTo>
                  <a:lnTo>
                    <a:pt x="3615109" y="2178320"/>
                  </a:lnTo>
                  <a:lnTo>
                    <a:pt x="3593842" y="2184993"/>
                  </a:lnTo>
                  <a:lnTo>
                    <a:pt x="3571941" y="2191349"/>
                  </a:lnTo>
                  <a:lnTo>
                    <a:pt x="3549087" y="2197068"/>
                  </a:lnTo>
                  <a:lnTo>
                    <a:pt x="3525281" y="2202788"/>
                  </a:lnTo>
                  <a:lnTo>
                    <a:pt x="3501157" y="2207873"/>
                  </a:lnTo>
                  <a:lnTo>
                    <a:pt x="3476082" y="2212639"/>
                  </a:lnTo>
                  <a:lnTo>
                    <a:pt x="3450371" y="2217088"/>
                  </a:lnTo>
                  <a:lnTo>
                    <a:pt x="3424343" y="2220584"/>
                  </a:lnTo>
                  <a:lnTo>
                    <a:pt x="3397680" y="2224079"/>
                  </a:lnTo>
                  <a:lnTo>
                    <a:pt x="3370065" y="2226939"/>
                  </a:lnTo>
                  <a:lnTo>
                    <a:pt x="3341815" y="2229163"/>
                  </a:lnTo>
                  <a:lnTo>
                    <a:pt x="3313565" y="2231070"/>
                  </a:lnTo>
                  <a:lnTo>
                    <a:pt x="3284680" y="2232341"/>
                  </a:lnTo>
                  <a:lnTo>
                    <a:pt x="3255478" y="2233294"/>
                  </a:lnTo>
                  <a:lnTo>
                    <a:pt x="3225959" y="2233612"/>
                  </a:lnTo>
                  <a:lnTo>
                    <a:pt x="3195487" y="2233294"/>
                  </a:lnTo>
                  <a:lnTo>
                    <a:pt x="3165650" y="2232341"/>
                  </a:lnTo>
                  <a:lnTo>
                    <a:pt x="3136130" y="2231070"/>
                  </a:lnTo>
                  <a:lnTo>
                    <a:pt x="3106928" y="2229163"/>
                  </a:lnTo>
                  <a:lnTo>
                    <a:pt x="3078678" y="2226303"/>
                  </a:lnTo>
                  <a:lnTo>
                    <a:pt x="3050428" y="2223761"/>
                  </a:lnTo>
                  <a:lnTo>
                    <a:pt x="3022813" y="2220266"/>
                  </a:lnTo>
                  <a:lnTo>
                    <a:pt x="2996150" y="2216135"/>
                  </a:lnTo>
                  <a:lnTo>
                    <a:pt x="2970122" y="2211368"/>
                  </a:lnTo>
                  <a:lnTo>
                    <a:pt x="2944729" y="2206602"/>
                  </a:lnTo>
                  <a:lnTo>
                    <a:pt x="2919971" y="2201199"/>
                  </a:lnTo>
                  <a:lnTo>
                    <a:pt x="2895847" y="2195797"/>
                  </a:lnTo>
                  <a:lnTo>
                    <a:pt x="2872994" y="2189442"/>
                  </a:lnTo>
                  <a:lnTo>
                    <a:pt x="2850775" y="2182769"/>
                  </a:lnTo>
                  <a:lnTo>
                    <a:pt x="2829190" y="2175460"/>
                  </a:lnTo>
                  <a:lnTo>
                    <a:pt x="2808876" y="2168469"/>
                  </a:lnTo>
                  <a:lnTo>
                    <a:pt x="2789196" y="2160525"/>
                  </a:lnTo>
                  <a:lnTo>
                    <a:pt x="2770469" y="2152580"/>
                  </a:lnTo>
                  <a:lnTo>
                    <a:pt x="2753328" y="2144001"/>
                  </a:lnTo>
                  <a:lnTo>
                    <a:pt x="2736823" y="2135103"/>
                  </a:lnTo>
                  <a:lnTo>
                    <a:pt x="2721269" y="2126205"/>
                  </a:lnTo>
                  <a:lnTo>
                    <a:pt x="2706986" y="2116990"/>
                  </a:lnTo>
                  <a:lnTo>
                    <a:pt x="2693972" y="2107139"/>
                  </a:lnTo>
                  <a:lnTo>
                    <a:pt x="2688258" y="2102372"/>
                  </a:lnTo>
                  <a:lnTo>
                    <a:pt x="2682227" y="2097288"/>
                  </a:lnTo>
                  <a:lnTo>
                    <a:pt x="2676831" y="2092522"/>
                  </a:lnTo>
                  <a:lnTo>
                    <a:pt x="2671753" y="2087437"/>
                  </a:lnTo>
                  <a:lnTo>
                    <a:pt x="2666991" y="2082353"/>
                  </a:lnTo>
                  <a:lnTo>
                    <a:pt x="2662548" y="2076951"/>
                  </a:lnTo>
                  <a:lnTo>
                    <a:pt x="2658104" y="2071549"/>
                  </a:lnTo>
                  <a:lnTo>
                    <a:pt x="2654612" y="2066464"/>
                  </a:lnTo>
                  <a:lnTo>
                    <a:pt x="2651121" y="2061062"/>
                  </a:lnTo>
                  <a:lnTo>
                    <a:pt x="2647947" y="2055342"/>
                  </a:lnTo>
                  <a:lnTo>
                    <a:pt x="2645090" y="2050258"/>
                  </a:lnTo>
                  <a:lnTo>
                    <a:pt x="2642868" y="2044856"/>
                  </a:lnTo>
                  <a:lnTo>
                    <a:pt x="2640329" y="2039454"/>
                  </a:lnTo>
                  <a:lnTo>
                    <a:pt x="2638742" y="2033416"/>
                  </a:lnTo>
                  <a:lnTo>
                    <a:pt x="2637789" y="2027696"/>
                  </a:lnTo>
                  <a:lnTo>
                    <a:pt x="2636520" y="2022294"/>
                  </a:lnTo>
                  <a:lnTo>
                    <a:pt x="2636202" y="2016256"/>
                  </a:lnTo>
                  <a:lnTo>
                    <a:pt x="2635885" y="2010854"/>
                  </a:lnTo>
                  <a:lnTo>
                    <a:pt x="2635250" y="2010854"/>
                  </a:lnTo>
                  <a:lnTo>
                    <a:pt x="2635250" y="1862137"/>
                  </a:lnTo>
                  <a:close/>
                  <a:moveTo>
                    <a:pt x="3815353" y="1849331"/>
                  </a:moveTo>
                  <a:lnTo>
                    <a:pt x="3816061" y="1854393"/>
                  </a:lnTo>
                  <a:lnTo>
                    <a:pt x="3816350" y="1860279"/>
                  </a:lnTo>
                  <a:lnTo>
                    <a:pt x="3816061" y="1862137"/>
                  </a:lnTo>
                  <a:lnTo>
                    <a:pt x="3816061" y="1859040"/>
                  </a:lnTo>
                  <a:lnTo>
                    <a:pt x="3815773" y="1853154"/>
                  </a:lnTo>
                  <a:lnTo>
                    <a:pt x="3815353" y="1849331"/>
                  </a:lnTo>
                  <a:close/>
                  <a:moveTo>
                    <a:pt x="2636143" y="1848861"/>
                  </a:moveTo>
                  <a:lnTo>
                    <a:pt x="2635885" y="1853247"/>
                  </a:lnTo>
                  <a:lnTo>
                    <a:pt x="2635250" y="1859280"/>
                  </a:lnTo>
                  <a:lnTo>
                    <a:pt x="2635250" y="1854517"/>
                  </a:lnTo>
                  <a:lnTo>
                    <a:pt x="2636143" y="1848861"/>
                  </a:lnTo>
                  <a:close/>
                  <a:moveTo>
                    <a:pt x="3814618" y="1842622"/>
                  </a:moveTo>
                  <a:lnTo>
                    <a:pt x="3815195" y="1847888"/>
                  </a:lnTo>
                  <a:lnTo>
                    <a:pt x="3815353" y="1849331"/>
                  </a:lnTo>
                  <a:lnTo>
                    <a:pt x="3815195" y="1848198"/>
                  </a:lnTo>
                  <a:lnTo>
                    <a:pt x="3814618" y="1842622"/>
                  </a:lnTo>
                  <a:close/>
                  <a:moveTo>
                    <a:pt x="2638425" y="1836737"/>
                  </a:moveTo>
                  <a:lnTo>
                    <a:pt x="2636838" y="1842770"/>
                  </a:lnTo>
                  <a:lnTo>
                    <a:pt x="2636202" y="1848485"/>
                  </a:lnTo>
                  <a:lnTo>
                    <a:pt x="2636143" y="1848861"/>
                  </a:lnTo>
                  <a:lnTo>
                    <a:pt x="2636202" y="1847850"/>
                  </a:lnTo>
                  <a:lnTo>
                    <a:pt x="2636838" y="1842452"/>
                  </a:lnTo>
                  <a:lnTo>
                    <a:pt x="2638425" y="1836737"/>
                  </a:lnTo>
                  <a:close/>
                  <a:moveTo>
                    <a:pt x="3187700" y="1751012"/>
                  </a:moveTo>
                  <a:lnTo>
                    <a:pt x="3187700" y="1827212"/>
                  </a:lnTo>
                  <a:lnTo>
                    <a:pt x="3172031" y="1824063"/>
                  </a:lnTo>
                  <a:lnTo>
                    <a:pt x="3153163" y="1820285"/>
                  </a:lnTo>
                  <a:lnTo>
                    <a:pt x="3144209" y="1818396"/>
                  </a:lnTo>
                  <a:lnTo>
                    <a:pt x="3136535" y="1816191"/>
                  </a:lnTo>
                  <a:lnTo>
                    <a:pt x="3129179" y="1813987"/>
                  </a:lnTo>
                  <a:lnTo>
                    <a:pt x="3122144" y="1811153"/>
                  </a:lnTo>
                  <a:lnTo>
                    <a:pt x="3115749" y="1808005"/>
                  </a:lnTo>
                  <a:lnTo>
                    <a:pt x="3109673" y="1804541"/>
                  </a:lnTo>
                  <a:lnTo>
                    <a:pt x="3106475" y="1801707"/>
                  </a:lnTo>
                  <a:lnTo>
                    <a:pt x="3103917" y="1799503"/>
                  </a:lnTo>
                  <a:lnTo>
                    <a:pt x="3101998" y="1796669"/>
                  </a:lnTo>
                  <a:lnTo>
                    <a:pt x="3100399" y="1793835"/>
                  </a:lnTo>
                  <a:lnTo>
                    <a:pt x="3099120" y="1791001"/>
                  </a:lnTo>
                  <a:lnTo>
                    <a:pt x="3098800" y="1788167"/>
                  </a:lnTo>
                  <a:lnTo>
                    <a:pt x="3098800" y="1785334"/>
                  </a:lnTo>
                  <a:lnTo>
                    <a:pt x="3099120" y="1782500"/>
                  </a:lnTo>
                  <a:lnTo>
                    <a:pt x="3099759" y="1779351"/>
                  </a:lnTo>
                  <a:lnTo>
                    <a:pt x="3101358" y="1777147"/>
                  </a:lnTo>
                  <a:lnTo>
                    <a:pt x="3103597" y="1774313"/>
                  </a:lnTo>
                  <a:lnTo>
                    <a:pt x="3105835" y="1771794"/>
                  </a:lnTo>
                  <a:lnTo>
                    <a:pt x="3108713" y="1769275"/>
                  </a:lnTo>
                  <a:lnTo>
                    <a:pt x="3112231" y="1767386"/>
                  </a:lnTo>
                  <a:lnTo>
                    <a:pt x="3116068" y="1765182"/>
                  </a:lnTo>
                  <a:lnTo>
                    <a:pt x="3120545" y="1763607"/>
                  </a:lnTo>
                  <a:lnTo>
                    <a:pt x="3127581" y="1760773"/>
                  </a:lnTo>
                  <a:lnTo>
                    <a:pt x="3135255" y="1758884"/>
                  </a:lnTo>
                  <a:lnTo>
                    <a:pt x="3143250" y="1756680"/>
                  </a:lnTo>
                  <a:lnTo>
                    <a:pt x="3151564" y="1755106"/>
                  </a:lnTo>
                  <a:lnTo>
                    <a:pt x="3160199" y="1753531"/>
                  </a:lnTo>
                  <a:lnTo>
                    <a:pt x="3169472" y="1752587"/>
                  </a:lnTo>
                  <a:lnTo>
                    <a:pt x="3178426" y="1751642"/>
                  </a:lnTo>
                  <a:lnTo>
                    <a:pt x="3187700" y="1751012"/>
                  </a:lnTo>
                  <a:close/>
                  <a:moveTo>
                    <a:pt x="3203106" y="1692876"/>
                  </a:moveTo>
                  <a:lnTo>
                    <a:pt x="3200250" y="1693193"/>
                  </a:lnTo>
                  <a:lnTo>
                    <a:pt x="3197710" y="1693827"/>
                  </a:lnTo>
                  <a:lnTo>
                    <a:pt x="3194854" y="1694144"/>
                  </a:lnTo>
                  <a:lnTo>
                    <a:pt x="3192949" y="1694778"/>
                  </a:lnTo>
                  <a:lnTo>
                    <a:pt x="3191045" y="1696045"/>
                  </a:lnTo>
                  <a:lnTo>
                    <a:pt x="3189458" y="1697313"/>
                  </a:lnTo>
                  <a:lnTo>
                    <a:pt x="3188506" y="1698581"/>
                  </a:lnTo>
                  <a:lnTo>
                    <a:pt x="3188188" y="1699532"/>
                  </a:lnTo>
                  <a:lnTo>
                    <a:pt x="3188188" y="1720450"/>
                  </a:lnTo>
                  <a:lnTo>
                    <a:pt x="3171684" y="1721718"/>
                  </a:lnTo>
                  <a:lnTo>
                    <a:pt x="3155179" y="1723620"/>
                  </a:lnTo>
                  <a:lnTo>
                    <a:pt x="3139309" y="1726155"/>
                  </a:lnTo>
                  <a:lnTo>
                    <a:pt x="3123756" y="1728691"/>
                  </a:lnTo>
                  <a:lnTo>
                    <a:pt x="3108838" y="1731860"/>
                  </a:lnTo>
                  <a:lnTo>
                    <a:pt x="3095190" y="1735347"/>
                  </a:lnTo>
                  <a:lnTo>
                    <a:pt x="3081542" y="1739784"/>
                  </a:lnTo>
                  <a:lnTo>
                    <a:pt x="3069480" y="1744538"/>
                  </a:lnTo>
                  <a:lnTo>
                    <a:pt x="3061228" y="1748342"/>
                  </a:lnTo>
                  <a:lnTo>
                    <a:pt x="3053293" y="1752462"/>
                  </a:lnTo>
                  <a:lnTo>
                    <a:pt x="3046310" y="1756582"/>
                  </a:lnTo>
                  <a:lnTo>
                    <a:pt x="3040280" y="1761019"/>
                  </a:lnTo>
                  <a:lnTo>
                    <a:pt x="3034884" y="1765774"/>
                  </a:lnTo>
                  <a:lnTo>
                    <a:pt x="3030440" y="1770528"/>
                  </a:lnTo>
                  <a:lnTo>
                    <a:pt x="3026949" y="1775282"/>
                  </a:lnTo>
                  <a:lnTo>
                    <a:pt x="3024092" y="1780353"/>
                  </a:lnTo>
                  <a:lnTo>
                    <a:pt x="3022505" y="1785107"/>
                  </a:lnTo>
                  <a:lnTo>
                    <a:pt x="3021235" y="1790179"/>
                  </a:lnTo>
                  <a:lnTo>
                    <a:pt x="3021235" y="1794933"/>
                  </a:lnTo>
                  <a:lnTo>
                    <a:pt x="3022505" y="1800004"/>
                  </a:lnTo>
                  <a:lnTo>
                    <a:pt x="3024092" y="1805075"/>
                  </a:lnTo>
                  <a:lnTo>
                    <a:pt x="3026949" y="1809829"/>
                  </a:lnTo>
                  <a:lnTo>
                    <a:pt x="3030758" y="1814583"/>
                  </a:lnTo>
                  <a:lnTo>
                    <a:pt x="3035519" y="1819338"/>
                  </a:lnTo>
                  <a:lnTo>
                    <a:pt x="3040597" y="1823775"/>
                  </a:lnTo>
                  <a:lnTo>
                    <a:pt x="3046310" y="1827578"/>
                  </a:lnTo>
                  <a:lnTo>
                    <a:pt x="3052976" y="1831065"/>
                  </a:lnTo>
                  <a:lnTo>
                    <a:pt x="3059958" y="1835185"/>
                  </a:lnTo>
                  <a:lnTo>
                    <a:pt x="3067893" y="1838354"/>
                  </a:lnTo>
                  <a:lnTo>
                    <a:pt x="3076146" y="1841524"/>
                  </a:lnTo>
                  <a:lnTo>
                    <a:pt x="3084716" y="1844059"/>
                  </a:lnTo>
                  <a:lnTo>
                    <a:pt x="3094555" y="1846595"/>
                  </a:lnTo>
                  <a:lnTo>
                    <a:pt x="3130104" y="1853885"/>
                  </a:lnTo>
                  <a:lnTo>
                    <a:pt x="3188188" y="1865929"/>
                  </a:lnTo>
                  <a:lnTo>
                    <a:pt x="3188188" y="1956259"/>
                  </a:lnTo>
                  <a:lnTo>
                    <a:pt x="3173588" y="1954357"/>
                  </a:lnTo>
                  <a:lnTo>
                    <a:pt x="3159305" y="1952455"/>
                  </a:lnTo>
                  <a:lnTo>
                    <a:pt x="3152005" y="1951187"/>
                  </a:lnTo>
                  <a:lnTo>
                    <a:pt x="3144070" y="1949603"/>
                  </a:lnTo>
                  <a:lnTo>
                    <a:pt x="3127565" y="1945799"/>
                  </a:lnTo>
                  <a:lnTo>
                    <a:pt x="3111695" y="1941362"/>
                  </a:lnTo>
                  <a:lnTo>
                    <a:pt x="3098681" y="1936608"/>
                  </a:lnTo>
                  <a:lnTo>
                    <a:pt x="3095190" y="1935657"/>
                  </a:lnTo>
                  <a:lnTo>
                    <a:pt x="3091699" y="1934072"/>
                  </a:lnTo>
                  <a:lnTo>
                    <a:pt x="3088842" y="1932805"/>
                  </a:lnTo>
                  <a:lnTo>
                    <a:pt x="3088524" y="1932488"/>
                  </a:lnTo>
                  <a:lnTo>
                    <a:pt x="3084398" y="1929952"/>
                  </a:lnTo>
                  <a:lnTo>
                    <a:pt x="3082176" y="1928684"/>
                  </a:lnTo>
                  <a:lnTo>
                    <a:pt x="3079637" y="1927733"/>
                  </a:lnTo>
                  <a:lnTo>
                    <a:pt x="3077415" y="1926783"/>
                  </a:lnTo>
                  <a:lnTo>
                    <a:pt x="3074559" y="1926149"/>
                  </a:lnTo>
                  <a:lnTo>
                    <a:pt x="3068211" y="1925198"/>
                  </a:lnTo>
                  <a:lnTo>
                    <a:pt x="3061863" y="1924881"/>
                  </a:lnTo>
                  <a:lnTo>
                    <a:pt x="3055197" y="1925515"/>
                  </a:lnTo>
                  <a:lnTo>
                    <a:pt x="3048532" y="1926466"/>
                  </a:lnTo>
                  <a:lnTo>
                    <a:pt x="3042184" y="1928050"/>
                  </a:lnTo>
                  <a:lnTo>
                    <a:pt x="3035836" y="1929952"/>
                  </a:lnTo>
                  <a:lnTo>
                    <a:pt x="3030123" y="1932488"/>
                  </a:lnTo>
                  <a:lnTo>
                    <a:pt x="3025044" y="1934706"/>
                  </a:lnTo>
                  <a:lnTo>
                    <a:pt x="3020918" y="1937559"/>
                  </a:lnTo>
                  <a:lnTo>
                    <a:pt x="3017427" y="1940728"/>
                  </a:lnTo>
                  <a:lnTo>
                    <a:pt x="3016157" y="1941679"/>
                  </a:lnTo>
                  <a:lnTo>
                    <a:pt x="3015522" y="1943264"/>
                  </a:lnTo>
                  <a:lnTo>
                    <a:pt x="3015205" y="1944849"/>
                  </a:lnTo>
                  <a:lnTo>
                    <a:pt x="3015205" y="1946116"/>
                  </a:lnTo>
                  <a:lnTo>
                    <a:pt x="3015205" y="1947701"/>
                  </a:lnTo>
                  <a:lnTo>
                    <a:pt x="3015840" y="1948969"/>
                  </a:lnTo>
                  <a:lnTo>
                    <a:pt x="3017109" y="1950554"/>
                  </a:lnTo>
                  <a:lnTo>
                    <a:pt x="3018696" y="1951504"/>
                  </a:lnTo>
                  <a:lnTo>
                    <a:pt x="3025044" y="1955625"/>
                  </a:lnTo>
                  <a:lnTo>
                    <a:pt x="3032027" y="1959428"/>
                  </a:lnTo>
                  <a:lnTo>
                    <a:pt x="3039962" y="1962915"/>
                  </a:lnTo>
                  <a:lnTo>
                    <a:pt x="3048532" y="1966084"/>
                  </a:lnTo>
                  <a:lnTo>
                    <a:pt x="3057737" y="1969253"/>
                  </a:lnTo>
                  <a:lnTo>
                    <a:pt x="3067576" y="1972106"/>
                  </a:lnTo>
                  <a:lnTo>
                    <a:pt x="3077733" y="1974959"/>
                  </a:lnTo>
                  <a:lnTo>
                    <a:pt x="3088842" y="1977177"/>
                  </a:lnTo>
                  <a:lnTo>
                    <a:pt x="3100268" y="1979713"/>
                  </a:lnTo>
                  <a:lnTo>
                    <a:pt x="3111695" y="1981614"/>
                  </a:lnTo>
                  <a:lnTo>
                    <a:pt x="3123756" y="1983516"/>
                  </a:lnTo>
                  <a:lnTo>
                    <a:pt x="3136452" y="1985101"/>
                  </a:lnTo>
                  <a:lnTo>
                    <a:pt x="3149148" y="1986369"/>
                  </a:lnTo>
                  <a:lnTo>
                    <a:pt x="3162162" y="1987636"/>
                  </a:lnTo>
                  <a:lnTo>
                    <a:pt x="3188188" y="1989538"/>
                  </a:lnTo>
                  <a:lnTo>
                    <a:pt x="3188188" y="2009823"/>
                  </a:lnTo>
                  <a:lnTo>
                    <a:pt x="3188506" y="2011407"/>
                  </a:lnTo>
                  <a:lnTo>
                    <a:pt x="3189458" y="2012675"/>
                  </a:lnTo>
                  <a:lnTo>
                    <a:pt x="3191045" y="2013626"/>
                  </a:lnTo>
                  <a:lnTo>
                    <a:pt x="3192949" y="2014577"/>
                  </a:lnTo>
                  <a:lnTo>
                    <a:pt x="3194854" y="2015528"/>
                  </a:lnTo>
                  <a:lnTo>
                    <a:pt x="3197710" y="2015845"/>
                  </a:lnTo>
                  <a:lnTo>
                    <a:pt x="3200250" y="2016162"/>
                  </a:lnTo>
                  <a:lnTo>
                    <a:pt x="3203106" y="2016479"/>
                  </a:lnTo>
                  <a:lnTo>
                    <a:pt x="3254843" y="2016479"/>
                  </a:lnTo>
                  <a:lnTo>
                    <a:pt x="3258017" y="2016162"/>
                  </a:lnTo>
                  <a:lnTo>
                    <a:pt x="3260556" y="2015845"/>
                  </a:lnTo>
                  <a:lnTo>
                    <a:pt x="3263413" y="2015528"/>
                  </a:lnTo>
                  <a:lnTo>
                    <a:pt x="3265317" y="2014577"/>
                  </a:lnTo>
                  <a:lnTo>
                    <a:pt x="3267539" y="2013626"/>
                  </a:lnTo>
                  <a:lnTo>
                    <a:pt x="3269126" y="2012675"/>
                  </a:lnTo>
                  <a:lnTo>
                    <a:pt x="3269761" y="2011407"/>
                  </a:lnTo>
                  <a:lnTo>
                    <a:pt x="3270078" y="2009823"/>
                  </a:lnTo>
                  <a:lnTo>
                    <a:pt x="3270078" y="1988587"/>
                  </a:lnTo>
                  <a:lnTo>
                    <a:pt x="3286265" y="1987636"/>
                  </a:lnTo>
                  <a:lnTo>
                    <a:pt x="3302136" y="1986369"/>
                  </a:lnTo>
                  <a:lnTo>
                    <a:pt x="3317371" y="1984467"/>
                  </a:lnTo>
                  <a:lnTo>
                    <a:pt x="3331971" y="1981931"/>
                  </a:lnTo>
                  <a:lnTo>
                    <a:pt x="3345937" y="1979079"/>
                  </a:lnTo>
                  <a:lnTo>
                    <a:pt x="3358950" y="1976543"/>
                  </a:lnTo>
                  <a:lnTo>
                    <a:pt x="3370694" y="1973057"/>
                  </a:lnTo>
                  <a:lnTo>
                    <a:pt x="3381486" y="1968937"/>
                  </a:lnTo>
                  <a:lnTo>
                    <a:pt x="3390056" y="1965450"/>
                  </a:lnTo>
                  <a:lnTo>
                    <a:pt x="3398308" y="1961964"/>
                  </a:lnTo>
                  <a:lnTo>
                    <a:pt x="3405291" y="1957843"/>
                  </a:lnTo>
                  <a:lnTo>
                    <a:pt x="3411956" y="1953723"/>
                  </a:lnTo>
                  <a:lnTo>
                    <a:pt x="3417670" y="1949286"/>
                  </a:lnTo>
                  <a:lnTo>
                    <a:pt x="3422748" y="1944849"/>
                  </a:lnTo>
                  <a:lnTo>
                    <a:pt x="3427192" y="1940094"/>
                  </a:lnTo>
                  <a:lnTo>
                    <a:pt x="3430683" y="1935657"/>
                  </a:lnTo>
                  <a:lnTo>
                    <a:pt x="3433540" y="1930903"/>
                  </a:lnTo>
                  <a:lnTo>
                    <a:pt x="3435444" y="1926149"/>
                  </a:lnTo>
                  <a:lnTo>
                    <a:pt x="3436396" y="1921078"/>
                  </a:lnTo>
                  <a:lnTo>
                    <a:pt x="3437031" y="1916323"/>
                  </a:lnTo>
                  <a:lnTo>
                    <a:pt x="3436079" y="1910935"/>
                  </a:lnTo>
                  <a:lnTo>
                    <a:pt x="3434492" y="1905864"/>
                  </a:lnTo>
                  <a:lnTo>
                    <a:pt x="3432270" y="1901110"/>
                  </a:lnTo>
                  <a:lnTo>
                    <a:pt x="3429096" y="1896039"/>
                  </a:lnTo>
                  <a:lnTo>
                    <a:pt x="3426557" y="1893820"/>
                  </a:lnTo>
                  <a:lnTo>
                    <a:pt x="3424335" y="1890968"/>
                  </a:lnTo>
                  <a:lnTo>
                    <a:pt x="3418304" y="1886530"/>
                  </a:lnTo>
                  <a:lnTo>
                    <a:pt x="3411639" y="1882093"/>
                  </a:lnTo>
                  <a:lnTo>
                    <a:pt x="3404339" y="1877973"/>
                  </a:lnTo>
                  <a:lnTo>
                    <a:pt x="3395451" y="1874169"/>
                  </a:lnTo>
                  <a:lnTo>
                    <a:pt x="3385929" y="1870683"/>
                  </a:lnTo>
                  <a:lnTo>
                    <a:pt x="3375772" y="1866880"/>
                  </a:lnTo>
                  <a:lnTo>
                    <a:pt x="3365298" y="1863710"/>
                  </a:lnTo>
                  <a:lnTo>
                    <a:pt x="3354189" y="1860541"/>
                  </a:lnTo>
                  <a:lnTo>
                    <a:pt x="3342763" y="1858005"/>
                  </a:lnTo>
                  <a:lnTo>
                    <a:pt x="3318640" y="1852300"/>
                  </a:lnTo>
                  <a:lnTo>
                    <a:pt x="3294200" y="1847546"/>
                  </a:lnTo>
                  <a:lnTo>
                    <a:pt x="3270078" y="1843426"/>
                  </a:lnTo>
                  <a:lnTo>
                    <a:pt x="3270078" y="1752779"/>
                  </a:lnTo>
                  <a:lnTo>
                    <a:pt x="3291026" y="1755631"/>
                  </a:lnTo>
                  <a:lnTo>
                    <a:pt x="3298961" y="1756582"/>
                  </a:lnTo>
                  <a:lnTo>
                    <a:pt x="3306896" y="1758801"/>
                  </a:lnTo>
                  <a:lnTo>
                    <a:pt x="3323719" y="1762921"/>
                  </a:lnTo>
                  <a:lnTo>
                    <a:pt x="3339589" y="1767992"/>
                  </a:lnTo>
                  <a:lnTo>
                    <a:pt x="3352920" y="1772746"/>
                  </a:lnTo>
                  <a:lnTo>
                    <a:pt x="3360537" y="1775599"/>
                  </a:lnTo>
                  <a:lnTo>
                    <a:pt x="3363076" y="1777184"/>
                  </a:lnTo>
                  <a:lnTo>
                    <a:pt x="3367203" y="1779402"/>
                  </a:lnTo>
                  <a:lnTo>
                    <a:pt x="3369424" y="1780670"/>
                  </a:lnTo>
                  <a:lnTo>
                    <a:pt x="3371964" y="1781938"/>
                  </a:lnTo>
                  <a:lnTo>
                    <a:pt x="3374186" y="1783206"/>
                  </a:lnTo>
                  <a:lnTo>
                    <a:pt x="3377042" y="1783523"/>
                  </a:lnTo>
                  <a:lnTo>
                    <a:pt x="3383390" y="1784157"/>
                  </a:lnTo>
                  <a:lnTo>
                    <a:pt x="3389738" y="1784790"/>
                  </a:lnTo>
                  <a:lnTo>
                    <a:pt x="3396404" y="1784157"/>
                  </a:lnTo>
                  <a:lnTo>
                    <a:pt x="3403069" y="1783206"/>
                  </a:lnTo>
                  <a:lnTo>
                    <a:pt x="3409417" y="1781621"/>
                  </a:lnTo>
                  <a:lnTo>
                    <a:pt x="3415765" y="1779402"/>
                  </a:lnTo>
                  <a:lnTo>
                    <a:pt x="3421478" y="1777184"/>
                  </a:lnTo>
                  <a:lnTo>
                    <a:pt x="3426557" y="1774965"/>
                  </a:lnTo>
                  <a:lnTo>
                    <a:pt x="3430683" y="1772113"/>
                  </a:lnTo>
                  <a:lnTo>
                    <a:pt x="3434174" y="1769260"/>
                  </a:lnTo>
                  <a:lnTo>
                    <a:pt x="3435127" y="1767675"/>
                  </a:lnTo>
                  <a:lnTo>
                    <a:pt x="3436079" y="1766091"/>
                  </a:lnTo>
                  <a:lnTo>
                    <a:pt x="3436396" y="1765140"/>
                  </a:lnTo>
                  <a:lnTo>
                    <a:pt x="3436396" y="1763555"/>
                  </a:lnTo>
                  <a:lnTo>
                    <a:pt x="3436079" y="1761970"/>
                  </a:lnTo>
                  <a:lnTo>
                    <a:pt x="3435761" y="1760702"/>
                  </a:lnTo>
                  <a:lnTo>
                    <a:pt x="3434492" y="1759118"/>
                  </a:lnTo>
                  <a:lnTo>
                    <a:pt x="3432905" y="1757850"/>
                  </a:lnTo>
                  <a:lnTo>
                    <a:pt x="3428144" y="1754997"/>
                  </a:lnTo>
                  <a:lnTo>
                    <a:pt x="3423065" y="1752145"/>
                  </a:lnTo>
                  <a:lnTo>
                    <a:pt x="3417352" y="1749292"/>
                  </a:lnTo>
                  <a:lnTo>
                    <a:pt x="3410369" y="1746440"/>
                  </a:lnTo>
                  <a:lnTo>
                    <a:pt x="3403386" y="1743587"/>
                  </a:lnTo>
                  <a:lnTo>
                    <a:pt x="3396404" y="1741369"/>
                  </a:lnTo>
                  <a:lnTo>
                    <a:pt x="3380534" y="1736614"/>
                  </a:lnTo>
                  <a:lnTo>
                    <a:pt x="3363711" y="1732177"/>
                  </a:lnTo>
                  <a:lnTo>
                    <a:pt x="3346572" y="1728374"/>
                  </a:lnTo>
                  <a:lnTo>
                    <a:pt x="3329749" y="1725204"/>
                  </a:lnTo>
                  <a:lnTo>
                    <a:pt x="3313562" y="1723303"/>
                  </a:lnTo>
                  <a:lnTo>
                    <a:pt x="3292296" y="1720767"/>
                  </a:lnTo>
                  <a:lnTo>
                    <a:pt x="3270078" y="1719182"/>
                  </a:lnTo>
                  <a:lnTo>
                    <a:pt x="3270078" y="1699532"/>
                  </a:lnTo>
                  <a:lnTo>
                    <a:pt x="3269761" y="1698581"/>
                  </a:lnTo>
                  <a:lnTo>
                    <a:pt x="3269126" y="1697313"/>
                  </a:lnTo>
                  <a:lnTo>
                    <a:pt x="3267539" y="1696045"/>
                  </a:lnTo>
                  <a:lnTo>
                    <a:pt x="3265317" y="1694778"/>
                  </a:lnTo>
                  <a:lnTo>
                    <a:pt x="3263413" y="1694144"/>
                  </a:lnTo>
                  <a:lnTo>
                    <a:pt x="3260556" y="1693827"/>
                  </a:lnTo>
                  <a:lnTo>
                    <a:pt x="3258017" y="1693193"/>
                  </a:lnTo>
                  <a:lnTo>
                    <a:pt x="3254843" y="1692876"/>
                  </a:lnTo>
                  <a:lnTo>
                    <a:pt x="3203106" y="1692876"/>
                  </a:lnTo>
                  <a:close/>
                  <a:moveTo>
                    <a:pt x="3225959" y="1673225"/>
                  </a:moveTo>
                  <a:lnTo>
                    <a:pt x="3251986" y="1673542"/>
                  </a:lnTo>
                  <a:lnTo>
                    <a:pt x="3278013" y="1674493"/>
                  </a:lnTo>
                  <a:lnTo>
                    <a:pt x="3303722" y="1675444"/>
                  </a:lnTo>
                  <a:lnTo>
                    <a:pt x="3328480" y="1677028"/>
                  </a:lnTo>
                  <a:lnTo>
                    <a:pt x="3353237" y="1679247"/>
                  </a:lnTo>
                  <a:lnTo>
                    <a:pt x="3377360" y="1681466"/>
                  </a:lnTo>
                  <a:lnTo>
                    <a:pt x="3401165" y="1684318"/>
                  </a:lnTo>
                  <a:lnTo>
                    <a:pt x="3424335" y="1687805"/>
                  </a:lnTo>
                  <a:lnTo>
                    <a:pt x="3446870" y="1691291"/>
                  </a:lnTo>
                  <a:lnTo>
                    <a:pt x="3468771" y="1695411"/>
                  </a:lnTo>
                  <a:lnTo>
                    <a:pt x="3490037" y="1699532"/>
                  </a:lnTo>
                  <a:lnTo>
                    <a:pt x="3510668" y="1704286"/>
                  </a:lnTo>
                  <a:lnTo>
                    <a:pt x="3530664" y="1709357"/>
                  </a:lnTo>
                  <a:lnTo>
                    <a:pt x="3550026" y="1715062"/>
                  </a:lnTo>
                  <a:lnTo>
                    <a:pt x="3568752" y="1720450"/>
                  </a:lnTo>
                  <a:lnTo>
                    <a:pt x="3586527" y="1726789"/>
                  </a:lnTo>
                  <a:lnTo>
                    <a:pt x="3603349" y="1733128"/>
                  </a:lnTo>
                  <a:lnTo>
                    <a:pt x="3619219" y="1739467"/>
                  </a:lnTo>
                  <a:lnTo>
                    <a:pt x="3634454" y="1746440"/>
                  </a:lnTo>
                  <a:lnTo>
                    <a:pt x="3648738" y="1753413"/>
                  </a:lnTo>
                  <a:lnTo>
                    <a:pt x="3661751" y="1760702"/>
                  </a:lnTo>
                  <a:lnTo>
                    <a:pt x="3673812" y="1768626"/>
                  </a:lnTo>
                  <a:lnTo>
                    <a:pt x="3685239" y="1776550"/>
                  </a:lnTo>
                  <a:lnTo>
                    <a:pt x="3695713" y="1784157"/>
                  </a:lnTo>
                  <a:lnTo>
                    <a:pt x="3704600" y="1792397"/>
                  </a:lnTo>
                  <a:lnTo>
                    <a:pt x="3708726" y="1796834"/>
                  </a:lnTo>
                  <a:lnTo>
                    <a:pt x="3712535" y="1800955"/>
                  </a:lnTo>
                  <a:lnTo>
                    <a:pt x="3716027" y="1805075"/>
                  </a:lnTo>
                  <a:lnTo>
                    <a:pt x="3719518" y="1809512"/>
                  </a:lnTo>
                  <a:lnTo>
                    <a:pt x="3722375" y="1813950"/>
                  </a:lnTo>
                  <a:lnTo>
                    <a:pt x="3725231" y="1818704"/>
                  </a:lnTo>
                  <a:lnTo>
                    <a:pt x="3727453" y="1822824"/>
                  </a:lnTo>
                  <a:lnTo>
                    <a:pt x="3729357" y="1827261"/>
                  </a:lnTo>
                  <a:lnTo>
                    <a:pt x="3731579" y="1832015"/>
                  </a:lnTo>
                  <a:lnTo>
                    <a:pt x="3733166" y="1836136"/>
                  </a:lnTo>
                  <a:lnTo>
                    <a:pt x="3733801" y="1840890"/>
                  </a:lnTo>
                  <a:lnTo>
                    <a:pt x="3735071" y="1845644"/>
                  </a:lnTo>
                  <a:lnTo>
                    <a:pt x="3735388" y="1850081"/>
                  </a:lnTo>
                  <a:lnTo>
                    <a:pt x="3735388" y="1854836"/>
                  </a:lnTo>
                  <a:lnTo>
                    <a:pt x="3735388" y="1859590"/>
                  </a:lnTo>
                  <a:lnTo>
                    <a:pt x="3735071" y="1864344"/>
                  </a:lnTo>
                  <a:lnTo>
                    <a:pt x="3733801" y="1869098"/>
                  </a:lnTo>
                  <a:lnTo>
                    <a:pt x="3733166" y="1873219"/>
                  </a:lnTo>
                  <a:lnTo>
                    <a:pt x="3731579" y="1877973"/>
                  </a:lnTo>
                  <a:lnTo>
                    <a:pt x="3729357" y="1882727"/>
                  </a:lnTo>
                  <a:lnTo>
                    <a:pt x="3727453" y="1887164"/>
                  </a:lnTo>
                  <a:lnTo>
                    <a:pt x="3725231" y="1891285"/>
                  </a:lnTo>
                  <a:lnTo>
                    <a:pt x="3722375" y="1895722"/>
                  </a:lnTo>
                  <a:lnTo>
                    <a:pt x="3719518" y="1900476"/>
                  </a:lnTo>
                  <a:lnTo>
                    <a:pt x="3716027" y="1904913"/>
                  </a:lnTo>
                  <a:lnTo>
                    <a:pt x="3712535" y="1908717"/>
                  </a:lnTo>
                  <a:lnTo>
                    <a:pt x="3708726" y="1913154"/>
                  </a:lnTo>
                  <a:lnTo>
                    <a:pt x="3704600" y="1917274"/>
                  </a:lnTo>
                  <a:lnTo>
                    <a:pt x="3695713" y="1925515"/>
                  </a:lnTo>
                  <a:lnTo>
                    <a:pt x="3685239" y="1933438"/>
                  </a:lnTo>
                  <a:lnTo>
                    <a:pt x="3673812" y="1941362"/>
                  </a:lnTo>
                  <a:lnTo>
                    <a:pt x="3661751" y="1948969"/>
                  </a:lnTo>
                  <a:lnTo>
                    <a:pt x="3648738" y="1956259"/>
                  </a:lnTo>
                  <a:lnTo>
                    <a:pt x="3634454" y="1963548"/>
                  </a:lnTo>
                  <a:lnTo>
                    <a:pt x="3619219" y="1970521"/>
                  </a:lnTo>
                  <a:lnTo>
                    <a:pt x="3603349" y="1976860"/>
                  </a:lnTo>
                  <a:lnTo>
                    <a:pt x="3586527" y="1983199"/>
                  </a:lnTo>
                  <a:lnTo>
                    <a:pt x="3568752" y="1989538"/>
                  </a:lnTo>
                  <a:lnTo>
                    <a:pt x="3550026" y="1994926"/>
                  </a:lnTo>
                  <a:lnTo>
                    <a:pt x="3530664" y="2000631"/>
                  </a:lnTo>
                  <a:lnTo>
                    <a:pt x="3510668" y="2005702"/>
                  </a:lnTo>
                  <a:lnTo>
                    <a:pt x="3490037" y="2010457"/>
                  </a:lnTo>
                  <a:lnTo>
                    <a:pt x="3468771" y="2014577"/>
                  </a:lnTo>
                  <a:lnTo>
                    <a:pt x="3446870" y="2018697"/>
                  </a:lnTo>
                  <a:lnTo>
                    <a:pt x="3424335" y="2022184"/>
                  </a:lnTo>
                  <a:lnTo>
                    <a:pt x="3401165" y="2025670"/>
                  </a:lnTo>
                  <a:lnTo>
                    <a:pt x="3377360" y="2028523"/>
                  </a:lnTo>
                  <a:lnTo>
                    <a:pt x="3353237" y="2030741"/>
                  </a:lnTo>
                  <a:lnTo>
                    <a:pt x="3328480" y="2032643"/>
                  </a:lnTo>
                  <a:lnTo>
                    <a:pt x="3303722" y="2034228"/>
                  </a:lnTo>
                  <a:lnTo>
                    <a:pt x="3278013" y="2035495"/>
                  </a:lnTo>
                  <a:lnTo>
                    <a:pt x="3251986" y="2036446"/>
                  </a:lnTo>
                  <a:lnTo>
                    <a:pt x="3225959" y="2036763"/>
                  </a:lnTo>
                  <a:lnTo>
                    <a:pt x="3199615" y="2036446"/>
                  </a:lnTo>
                  <a:lnTo>
                    <a:pt x="3173905" y="2035495"/>
                  </a:lnTo>
                  <a:lnTo>
                    <a:pt x="3148196" y="2034228"/>
                  </a:lnTo>
                  <a:lnTo>
                    <a:pt x="3123121" y="2032643"/>
                  </a:lnTo>
                  <a:lnTo>
                    <a:pt x="3098681" y="2030741"/>
                  </a:lnTo>
                  <a:lnTo>
                    <a:pt x="3074241" y="2028523"/>
                  </a:lnTo>
                  <a:lnTo>
                    <a:pt x="3050436" y="2025670"/>
                  </a:lnTo>
                  <a:lnTo>
                    <a:pt x="3027584" y="2022184"/>
                  </a:lnTo>
                  <a:lnTo>
                    <a:pt x="3004731" y="2018697"/>
                  </a:lnTo>
                  <a:lnTo>
                    <a:pt x="2983147" y="2014577"/>
                  </a:lnTo>
                  <a:lnTo>
                    <a:pt x="2961564" y="2010457"/>
                  </a:lnTo>
                  <a:lnTo>
                    <a:pt x="2940933" y="2005702"/>
                  </a:lnTo>
                  <a:lnTo>
                    <a:pt x="2920937" y="2000631"/>
                  </a:lnTo>
                  <a:lnTo>
                    <a:pt x="2901575" y="1994926"/>
                  </a:lnTo>
                  <a:lnTo>
                    <a:pt x="2883483" y="1989538"/>
                  </a:lnTo>
                  <a:lnTo>
                    <a:pt x="2865709" y="1983199"/>
                  </a:lnTo>
                  <a:lnTo>
                    <a:pt x="2848569" y="1976860"/>
                  </a:lnTo>
                  <a:lnTo>
                    <a:pt x="2832382" y="1970521"/>
                  </a:lnTo>
                  <a:lnTo>
                    <a:pt x="2817464" y="1963548"/>
                  </a:lnTo>
                  <a:lnTo>
                    <a:pt x="2803181" y="1956259"/>
                  </a:lnTo>
                  <a:lnTo>
                    <a:pt x="2789850" y="1948969"/>
                  </a:lnTo>
                  <a:lnTo>
                    <a:pt x="2777789" y="1941362"/>
                  </a:lnTo>
                  <a:lnTo>
                    <a:pt x="2766362" y="1933438"/>
                  </a:lnTo>
                  <a:lnTo>
                    <a:pt x="2755888" y="1925515"/>
                  </a:lnTo>
                  <a:lnTo>
                    <a:pt x="2747001" y="1917274"/>
                  </a:lnTo>
                  <a:lnTo>
                    <a:pt x="2742875" y="1913154"/>
                  </a:lnTo>
                  <a:lnTo>
                    <a:pt x="2739066" y="1908717"/>
                  </a:lnTo>
                  <a:lnTo>
                    <a:pt x="2735574" y="1904913"/>
                  </a:lnTo>
                  <a:lnTo>
                    <a:pt x="2732400" y="1900476"/>
                  </a:lnTo>
                  <a:lnTo>
                    <a:pt x="2729226" y="1895722"/>
                  </a:lnTo>
                  <a:lnTo>
                    <a:pt x="2726370" y="1891285"/>
                  </a:lnTo>
                  <a:lnTo>
                    <a:pt x="2724148" y="1887164"/>
                  </a:lnTo>
                  <a:lnTo>
                    <a:pt x="2722244" y="1882727"/>
                  </a:lnTo>
                  <a:lnTo>
                    <a:pt x="2720022" y="1877973"/>
                  </a:lnTo>
                  <a:lnTo>
                    <a:pt x="2718435" y="1873219"/>
                  </a:lnTo>
                  <a:lnTo>
                    <a:pt x="2717800" y="1869098"/>
                  </a:lnTo>
                  <a:lnTo>
                    <a:pt x="2716530" y="1864344"/>
                  </a:lnTo>
                  <a:lnTo>
                    <a:pt x="2716213" y="1859590"/>
                  </a:lnTo>
                  <a:lnTo>
                    <a:pt x="2716213" y="1854836"/>
                  </a:lnTo>
                  <a:lnTo>
                    <a:pt x="2716213" y="1850081"/>
                  </a:lnTo>
                  <a:lnTo>
                    <a:pt x="2716530" y="1845644"/>
                  </a:lnTo>
                  <a:lnTo>
                    <a:pt x="2717800" y="1840890"/>
                  </a:lnTo>
                  <a:lnTo>
                    <a:pt x="2718435" y="1836136"/>
                  </a:lnTo>
                  <a:lnTo>
                    <a:pt x="2720022" y="1832015"/>
                  </a:lnTo>
                  <a:lnTo>
                    <a:pt x="2722244" y="1827261"/>
                  </a:lnTo>
                  <a:lnTo>
                    <a:pt x="2724148" y="1822824"/>
                  </a:lnTo>
                  <a:lnTo>
                    <a:pt x="2726370" y="1818704"/>
                  </a:lnTo>
                  <a:lnTo>
                    <a:pt x="2729226" y="1813950"/>
                  </a:lnTo>
                  <a:lnTo>
                    <a:pt x="2732400" y="1809512"/>
                  </a:lnTo>
                  <a:lnTo>
                    <a:pt x="2735574" y="1805075"/>
                  </a:lnTo>
                  <a:lnTo>
                    <a:pt x="2739066" y="1800955"/>
                  </a:lnTo>
                  <a:lnTo>
                    <a:pt x="2742875" y="1796834"/>
                  </a:lnTo>
                  <a:lnTo>
                    <a:pt x="2747001" y="1792397"/>
                  </a:lnTo>
                  <a:lnTo>
                    <a:pt x="2755888" y="1784157"/>
                  </a:lnTo>
                  <a:lnTo>
                    <a:pt x="2766362" y="1776550"/>
                  </a:lnTo>
                  <a:lnTo>
                    <a:pt x="2777789" y="1768626"/>
                  </a:lnTo>
                  <a:lnTo>
                    <a:pt x="2789850" y="1760702"/>
                  </a:lnTo>
                  <a:lnTo>
                    <a:pt x="2803181" y="1753413"/>
                  </a:lnTo>
                  <a:lnTo>
                    <a:pt x="2817464" y="1746440"/>
                  </a:lnTo>
                  <a:lnTo>
                    <a:pt x="2832382" y="1739467"/>
                  </a:lnTo>
                  <a:lnTo>
                    <a:pt x="2848569" y="1733128"/>
                  </a:lnTo>
                  <a:lnTo>
                    <a:pt x="2865709" y="1726789"/>
                  </a:lnTo>
                  <a:lnTo>
                    <a:pt x="2883483" y="1720450"/>
                  </a:lnTo>
                  <a:lnTo>
                    <a:pt x="2901575" y="1715062"/>
                  </a:lnTo>
                  <a:lnTo>
                    <a:pt x="2920937" y="1709357"/>
                  </a:lnTo>
                  <a:lnTo>
                    <a:pt x="2940933" y="1704286"/>
                  </a:lnTo>
                  <a:lnTo>
                    <a:pt x="2961564" y="1699532"/>
                  </a:lnTo>
                  <a:lnTo>
                    <a:pt x="2983147" y="1695411"/>
                  </a:lnTo>
                  <a:lnTo>
                    <a:pt x="3004731" y="1691291"/>
                  </a:lnTo>
                  <a:lnTo>
                    <a:pt x="3027584" y="1687805"/>
                  </a:lnTo>
                  <a:lnTo>
                    <a:pt x="3050436" y="1684318"/>
                  </a:lnTo>
                  <a:lnTo>
                    <a:pt x="3074241" y="1681466"/>
                  </a:lnTo>
                  <a:lnTo>
                    <a:pt x="3098681" y="1679247"/>
                  </a:lnTo>
                  <a:lnTo>
                    <a:pt x="3123121" y="1677028"/>
                  </a:lnTo>
                  <a:lnTo>
                    <a:pt x="3148196" y="1675444"/>
                  </a:lnTo>
                  <a:lnTo>
                    <a:pt x="3173905" y="1674493"/>
                  </a:lnTo>
                  <a:lnTo>
                    <a:pt x="3199615" y="1673542"/>
                  </a:lnTo>
                  <a:lnTo>
                    <a:pt x="3225959" y="1673225"/>
                  </a:lnTo>
                  <a:close/>
                  <a:moveTo>
                    <a:pt x="3454389" y="0"/>
                  </a:moveTo>
                  <a:lnTo>
                    <a:pt x="3461374" y="0"/>
                  </a:lnTo>
                  <a:lnTo>
                    <a:pt x="3468995" y="635"/>
                  </a:lnTo>
                  <a:lnTo>
                    <a:pt x="3475981" y="1587"/>
                  </a:lnTo>
                  <a:lnTo>
                    <a:pt x="3482966" y="3174"/>
                  </a:lnTo>
                  <a:lnTo>
                    <a:pt x="3490270" y="5079"/>
                  </a:lnTo>
                  <a:lnTo>
                    <a:pt x="3497255" y="7300"/>
                  </a:lnTo>
                  <a:lnTo>
                    <a:pt x="3503923" y="9839"/>
                  </a:lnTo>
                  <a:lnTo>
                    <a:pt x="3510591" y="13013"/>
                  </a:lnTo>
                  <a:lnTo>
                    <a:pt x="3517259" y="16505"/>
                  </a:lnTo>
                  <a:lnTo>
                    <a:pt x="3523610" y="20314"/>
                  </a:lnTo>
                  <a:lnTo>
                    <a:pt x="3529643" y="24757"/>
                  </a:lnTo>
                  <a:lnTo>
                    <a:pt x="3535676" y="29518"/>
                  </a:lnTo>
                  <a:lnTo>
                    <a:pt x="3541074" y="34596"/>
                  </a:lnTo>
                  <a:lnTo>
                    <a:pt x="3546472" y="39992"/>
                  </a:lnTo>
                  <a:lnTo>
                    <a:pt x="3551235" y="45705"/>
                  </a:lnTo>
                  <a:lnTo>
                    <a:pt x="3555998" y="51418"/>
                  </a:lnTo>
                  <a:lnTo>
                    <a:pt x="3560443" y="57766"/>
                  </a:lnTo>
                  <a:lnTo>
                    <a:pt x="3564254" y="64113"/>
                  </a:lnTo>
                  <a:lnTo>
                    <a:pt x="3567746" y="70779"/>
                  </a:lnTo>
                  <a:lnTo>
                    <a:pt x="3570922" y="77444"/>
                  </a:lnTo>
                  <a:lnTo>
                    <a:pt x="3573462" y="84109"/>
                  </a:lnTo>
                  <a:lnTo>
                    <a:pt x="3575684" y="91410"/>
                  </a:lnTo>
                  <a:lnTo>
                    <a:pt x="3577590" y="98709"/>
                  </a:lnTo>
                  <a:lnTo>
                    <a:pt x="3579177" y="106009"/>
                  </a:lnTo>
                  <a:lnTo>
                    <a:pt x="3580448" y="113309"/>
                  </a:lnTo>
                  <a:lnTo>
                    <a:pt x="3580765" y="120927"/>
                  </a:lnTo>
                  <a:lnTo>
                    <a:pt x="3581400" y="128544"/>
                  </a:lnTo>
                  <a:lnTo>
                    <a:pt x="3580765" y="136162"/>
                  </a:lnTo>
                  <a:lnTo>
                    <a:pt x="3530913" y="1012801"/>
                  </a:lnTo>
                  <a:lnTo>
                    <a:pt x="3529960" y="1019149"/>
                  </a:lnTo>
                  <a:lnTo>
                    <a:pt x="3529326" y="1025814"/>
                  </a:lnTo>
                  <a:lnTo>
                    <a:pt x="3528055" y="1032162"/>
                  </a:lnTo>
                  <a:lnTo>
                    <a:pt x="3526785" y="1038510"/>
                  </a:lnTo>
                  <a:lnTo>
                    <a:pt x="3524880" y="1044541"/>
                  </a:lnTo>
                  <a:lnTo>
                    <a:pt x="3522975" y="1050254"/>
                  </a:lnTo>
                  <a:lnTo>
                    <a:pt x="3520434" y="1056284"/>
                  </a:lnTo>
                  <a:lnTo>
                    <a:pt x="3518212" y="1062315"/>
                  </a:lnTo>
                  <a:lnTo>
                    <a:pt x="3515354" y="1067710"/>
                  </a:lnTo>
                  <a:lnTo>
                    <a:pt x="3512179" y="1072789"/>
                  </a:lnTo>
                  <a:lnTo>
                    <a:pt x="3508686" y="1077867"/>
                  </a:lnTo>
                  <a:lnTo>
                    <a:pt x="3505193" y="1083263"/>
                  </a:lnTo>
                  <a:lnTo>
                    <a:pt x="3501700" y="1087706"/>
                  </a:lnTo>
                  <a:lnTo>
                    <a:pt x="3497572" y="1092467"/>
                  </a:lnTo>
                  <a:lnTo>
                    <a:pt x="3493445" y="1096910"/>
                  </a:lnTo>
                  <a:lnTo>
                    <a:pt x="3488999" y="1101354"/>
                  </a:lnTo>
                  <a:lnTo>
                    <a:pt x="3484554" y="1105163"/>
                  </a:lnTo>
                  <a:lnTo>
                    <a:pt x="3479791" y="1108654"/>
                  </a:lnTo>
                  <a:lnTo>
                    <a:pt x="3474710" y="1112463"/>
                  </a:lnTo>
                  <a:lnTo>
                    <a:pt x="3469630" y="1115319"/>
                  </a:lnTo>
                  <a:lnTo>
                    <a:pt x="3464550" y="1118493"/>
                  </a:lnTo>
                  <a:lnTo>
                    <a:pt x="3459152" y="1121350"/>
                  </a:lnTo>
                  <a:lnTo>
                    <a:pt x="3453436" y="1123889"/>
                  </a:lnTo>
                  <a:lnTo>
                    <a:pt x="3448038" y="1126111"/>
                  </a:lnTo>
                  <a:lnTo>
                    <a:pt x="3442005" y="1128015"/>
                  </a:lnTo>
                  <a:lnTo>
                    <a:pt x="3435972" y="1129602"/>
                  </a:lnTo>
                  <a:lnTo>
                    <a:pt x="3430256" y="1130871"/>
                  </a:lnTo>
                  <a:lnTo>
                    <a:pt x="3423906" y="1132141"/>
                  </a:lnTo>
                  <a:lnTo>
                    <a:pt x="3417873" y="1132776"/>
                  </a:lnTo>
                  <a:lnTo>
                    <a:pt x="3411522" y="1133093"/>
                  </a:lnTo>
                  <a:lnTo>
                    <a:pt x="3405490" y="1133093"/>
                  </a:lnTo>
                  <a:lnTo>
                    <a:pt x="3398504" y="1132776"/>
                  </a:lnTo>
                  <a:lnTo>
                    <a:pt x="3392471" y="1132458"/>
                  </a:lnTo>
                  <a:lnTo>
                    <a:pt x="3386120" y="1131189"/>
                  </a:lnTo>
                  <a:lnTo>
                    <a:pt x="3379770" y="1129919"/>
                  </a:lnTo>
                  <a:lnTo>
                    <a:pt x="3373736" y="1128332"/>
                  </a:lnTo>
                  <a:lnTo>
                    <a:pt x="3368021" y="1126745"/>
                  </a:lnTo>
                  <a:lnTo>
                    <a:pt x="3361988" y="1124524"/>
                  </a:lnTo>
                  <a:lnTo>
                    <a:pt x="3356590" y="1122302"/>
                  </a:lnTo>
                  <a:lnTo>
                    <a:pt x="3350874" y="1119763"/>
                  </a:lnTo>
                  <a:lnTo>
                    <a:pt x="3345476" y="1116589"/>
                  </a:lnTo>
                  <a:lnTo>
                    <a:pt x="3340396" y="1113415"/>
                  </a:lnTo>
                  <a:lnTo>
                    <a:pt x="3334998" y="1109924"/>
                  </a:lnTo>
                  <a:lnTo>
                    <a:pt x="3330553" y="1106432"/>
                  </a:lnTo>
                  <a:lnTo>
                    <a:pt x="3325790" y="1102306"/>
                  </a:lnTo>
                  <a:lnTo>
                    <a:pt x="3321344" y="1098497"/>
                  </a:lnTo>
                  <a:lnTo>
                    <a:pt x="3316899" y="1094054"/>
                  </a:lnTo>
                  <a:lnTo>
                    <a:pt x="3312771" y="1089293"/>
                  </a:lnTo>
                  <a:lnTo>
                    <a:pt x="3308961" y="1084849"/>
                  </a:lnTo>
                  <a:lnTo>
                    <a:pt x="3305150" y="1080089"/>
                  </a:lnTo>
                  <a:lnTo>
                    <a:pt x="3301975" y="1074693"/>
                  </a:lnTo>
                  <a:lnTo>
                    <a:pt x="3298482" y="1069615"/>
                  </a:lnTo>
                  <a:lnTo>
                    <a:pt x="3295625" y="1064219"/>
                  </a:lnTo>
                  <a:lnTo>
                    <a:pt x="3293084" y="1058823"/>
                  </a:lnTo>
                  <a:lnTo>
                    <a:pt x="3290544" y="1053110"/>
                  </a:lnTo>
                  <a:lnTo>
                    <a:pt x="3288639" y="1047397"/>
                  </a:lnTo>
                  <a:lnTo>
                    <a:pt x="3286734" y="1041367"/>
                  </a:lnTo>
                  <a:lnTo>
                    <a:pt x="3285146" y="1035019"/>
                  </a:lnTo>
                  <a:lnTo>
                    <a:pt x="3283558" y="1028988"/>
                  </a:lnTo>
                  <a:lnTo>
                    <a:pt x="3282606" y="1022640"/>
                  </a:lnTo>
                  <a:lnTo>
                    <a:pt x="3281971" y="1015975"/>
                  </a:lnTo>
                  <a:lnTo>
                    <a:pt x="3281654" y="1009627"/>
                  </a:lnTo>
                  <a:lnTo>
                    <a:pt x="3281018" y="1003597"/>
                  </a:lnTo>
                  <a:lnTo>
                    <a:pt x="3281654" y="996614"/>
                  </a:lnTo>
                  <a:lnTo>
                    <a:pt x="3306103" y="573529"/>
                  </a:lnTo>
                  <a:lnTo>
                    <a:pt x="3299118" y="568768"/>
                  </a:lnTo>
                  <a:lnTo>
                    <a:pt x="2057582" y="2162081"/>
                  </a:lnTo>
                  <a:lnTo>
                    <a:pt x="2052502" y="2168112"/>
                  </a:lnTo>
                  <a:lnTo>
                    <a:pt x="2047422" y="2173825"/>
                  </a:lnTo>
                  <a:lnTo>
                    <a:pt x="2042024" y="2178903"/>
                  </a:lnTo>
                  <a:lnTo>
                    <a:pt x="2036626" y="2183981"/>
                  </a:lnTo>
                  <a:lnTo>
                    <a:pt x="2030592" y="2188742"/>
                  </a:lnTo>
                  <a:lnTo>
                    <a:pt x="2024877" y="2193186"/>
                  </a:lnTo>
                  <a:lnTo>
                    <a:pt x="2018844" y="2197629"/>
                  </a:lnTo>
                  <a:lnTo>
                    <a:pt x="2012493" y="2201121"/>
                  </a:lnTo>
                  <a:lnTo>
                    <a:pt x="2006143" y="2204612"/>
                  </a:lnTo>
                  <a:lnTo>
                    <a:pt x="1999475" y="2207786"/>
                  </a:lnTo>
                  <a:lnTo>
                    <a:pt x="1992807" y="2210642"/>
                  </a:lnTo>
                  <a:lnTo>
                    <a:pt x="1986139" y="2213182"/>
                  </a:lnTo>
                  <a:lnTo>
                    <a:pt x="1979470" y="2215403"/>
                  </a:lnTo>
                  <a:lnTo>
                    <a:pt x="1972485" y="2217308"/>
                  </a:lnTo>
                  <a:lnTo>
                    <a:pt x="1965499" y="2218577"/>
                  </a:lnTo>
                  <a:lnTo>
                    <a:pt x="1958514" y="2219529"/>
                  </a:lnTo>
                  <a:lnTo>
                    <a:pt x="1951528" y="2220482"/>
                  </a:lnTo>
                  <a:lnTo>
                    <a:pt x="1944225" y="2221116"/>
                  </a:lnTo>
                  <a:lnTo>
                    <a:pt x="1937239" y="2221116"/>
                  </a:lnTo>
                  <a:lnTo>
                    <a:pt x="1929619" y="2221116"/>
                  </a:lnTo>
                  <a:lnTo>
                    <a:pt x="1922633" y="2220482"/>
                  </a:lnTo>
                  <a:lnTo>
                    <a:pt x="1915647" y="2219529"/>
                  </a:lnTo>
                  <a:lnTo>
                    <a:pt x="1908344" y="2218577"/>
                  </a:lnTo>
                  <a:lnTo>
                    <a:pt x="1901358" y="2216990"/>
                  </a:lnTo>
                  <a:lnTo>
                    <a:pt x="1894690" y="2214769"/>
                  </a:lnTo>
                  <a:lnTo>
                    <a:pt x="1887387" y="2212547"/>
                  </a:lnTo>
                  <a:lnTo>
                    <a:pt x="1880402" y="2210008"/>
                  </a:lnTo>
                  <a:lnTo>
                    <a:pt x="1873734" y="2207151"/>
                  </a:lnTo>
                  <a:lnTo>
                    <a:pt x="1867066" y="2203977"/>
                  </a:lnTo>
                  <a:lnTo>
                    <a:pt x="1860715" y="2199851"/>
                  </a:lnTo>
                  <a:lnTo>
                    <a:pt x="1854047" y="2196042"/>
                  </a:lnTo>
                  <a:lnTo>
                    <a:pt x="1847696" y="2191599"/>
                  </a:lnTo>
                  <a:lnTo>
                    <a:pt x="1229469" y="1731062"/>
                  </a:lnTo>
                  <a:lnTo>
                    <a:pt x="271487" y="2768937"/>
                  </a:lnTo>
                  <a:lnTo>
                    <a:pt x="266406" y="2774967"/>
                  </a:lnTo>
                  <a:lnTo>
                    <a:pt x="260691" y="2780680"/>
                  </a:lnTo>
                  <a:lnTo>
                    <a:pt x="254975" y="2785759"/>
                  </a:lnTo>
                  <a:lnTo>
                    <a:pt x="248942" y="2791154"/>
                  </a:lnTo>
                  <a:lnTo>
                    <a:pt x="242592" y="2795915"/>
                  </a:lnTo>
                  <a:lnTo>
                    <a:pt x="236241" y="2800041"/>
                  </a:lnTo>
                  <a:lnTo>
                    <a:pt x="230208" y="2804167"/>
                  </a:lnTo>
                  <a:lnTo>
                    <a:pt x="223223" y="2807659"/>
                  </a:lnTo>
                  <a:lnTo>
                    <a:pt x="216554" y="2810833"/>
                  </a:lnTo>
                  <a:lnTo>
                    <a:pt x="209886" y="2814007"/>
                  </a:lnTo>
                  <a:lnTo>
                    <a:pt x="202901" y="2816228"/>
                  </a:lnTo>
                  <a:lnTo>
                    <a:pt x="195915" y="2818767"/>
                  </a:lnTo>
                  <a:lnTo>
                    <a:pt x="188612" y="2820354"/>
                  </a:lnTo>
                  <a:lnTo>
                    <a:pt x="181309" y="2821941"/>
                  </a:lnTo>
                  <a:lnTo>
                    <a:pt x="174006" y="2822894"/>
                  </a:lnTo>
                  <a:lnTo>
                    <a:pt x="166703" y="2823846"/>
                  </a:lnTo>
                  <a:lnTo>
                    <a:pt x="159082" y="2824163"/>
                  </a:lnTo>
                  <a:lnTo>
                    <a:pt x="152096" y="2824163"/>
                  </a:lnTo>
                  <a:lnTo>
                    <a:pt x="144476" y="2823846"/>
                  </a:lnTo>
                  <a:lnTo>
                    <a:pt x="136855" y="2823528"/>
                  </a:lnTo>
                  <a:lnTo>
                    <a:pt x="129552" y="2822259"/>
                  </a:lnTo>
                  <a:lnTo>
                    <a:pt x="122249" y="2820672"/>
                  </a:lnTo>
                  <a:lnTo>
                    <a:pt x="114945" y="2819085"/>
                  </a:lnTo>
                  <a:lnTo>
                    <a:pt x="107642" y="2816546"/>
                  </a:lnTo>
                  <a:lnTo>
                    <a:pt x="100657" y="2814324"/>
                  </a:lnTo>
                  <a:lnTo>
                    <a:pt x="93671" y="2811467"/>
                  </a:lnTo>
                  <a:lnTo>
                    <a:pt x="87003" y="2807976"/>
                  </a:lnTo>
                  <a:lnTo>
                    <a:pt x="80335" y="2804485"/>
                  </a:lnTo>
                  <a:lnTo>
                    <a:pt x="73349" y="2800359"/>
                  </a:lnTo>
                  <a:lnTo>
                    <a:pt x="66681" y="2796233"/>
                  </a:lnTo>
                  <a:lnTo>
                    <a:pt x="60331" y="2791472"/>
                  </a:lnTo>
                  <a:lnTo>
                    <a:pt x="54298" y="2785759"/>
                  </a:lnTo>
                  <a:lnTo>
                    <a:pt x="48265" y="2780680"/>
                  </a:lnTo>
                  <a:lnTo>
                    <a:pt x="42867" y="2774967"/>
                  </a:lnTo>
                  <a:lnTo>
                    <a:pt x="37469" y="2768937"/>
                  </a:lnTo>
                  <a:lnTo>
                    <a:pt x="32388" y="2762906"/>
                  </a:lnTo>
                  <a:lnTo>
                    <a:pt x="28260" y="2756876"/>
                  </a:lnTo>
                  <a:lnTo>
                    <a:pt x="23815" y="2749893"/>
                  </a:lnTo>
                  <a:lnTo>
                    <a:pt x="19687" y="2743228"/>
                  </a:lnTo>
                  <a:lnTo>
                    <a:pt x="16194" y="2736563"/>
                  </a:lnTo>
                  <a:lnTo>
                    <a:pt x="13019" y="2729580"/>
                  </a:lnTo>
                  <a:lnTo>
                    <a:pt x="10479" y="2722280"/>
                  </a:lnTo>
                  <a:lnTo>
                    <a:pt x="7938" y="2715297"/>
                  </a:lnTo>
                  <a:lnTo>
                    <a:pt x="5716" y="2708315"/>
                  </a:lnTo>
                  <a:lnTo>
                    <a:pt x="3811" y="2700697"/>
                  </a:lnTo>
                  <a:lnTo>
                    <a:pt x="2540" y="2693080"/>
                  </a:lnTo>
                  <a:lnTo>
                    <a:pt x="1270" y="2685780"/>
                  </a:lnTo>
                  <a:lnTo>
                    <a:pt x="635" y="2678162"/>
                  </a:lnTo>
                  <a:lnTo>
                    <a:pt x="0" y="2670228"/>
                  </a:lnTo>
                  <a:lnTo>
                    <a:pt x="0" y="2662927"/>
                  </a:lnTo>
                  <a:lnTo>
                    <a:pt x="0" y="2655310"/>
                  </a:lnTo>
                  <a:lnTo>
                    <a:pt x="953" y="2648010"/>
                  </a:lnTo>
                  <a:lnTo>
                    <a:pt x="1588" y="2640075"/>
                  </a:lnTo>
                  <a:lnTo>
                    <a:pt x="3176" y="2632458"/>
                  </a:lnTo>
                  <a:lnTo>
                    <a:pt x="4763" y="2625158"/>
                  </a:lnTo>
                  <a:lnTo>
                    <a:pt x="6668" y="2617858"/>
                  </a:lnTo>
                  <a:lnTo>
                    <a:pt x="9526" y="2610558"/>
                  </a:lnTo>
                  <a:lnTo>
                    <a:pt x="12384" y="2603258"/>
                  </a:lnTo>
                  <a:lnTo>
                    <a:pt x="15559" y="2596275"/>
                  </a:lnTo>
                  <a:lnTo>
                    <a:pt x="19052" y="2588975"/>
                  </a:lnTo>
                  <a:lnTo>
                    <a:pt x="22545" y="2582310"/>
                  </a:lnTo>
                  <a:lnTo>
                    <a:pt x="26990" y="2575644"/>
                  </a:lnTo>
                  <a:lnTo>
                    <a:pt x="31753" y="2569297"/>
                  </a:lnTo>
                  <a:lnTo>
                    <a:pt x="36516" y="2562631"/>
                  </a:lnTo>
                  <a:lnTo>
                    <a:pt x="1086264" y="1414621"/>
                  </a:lnTo>
                  <a:lnTo>
                    <a:pt x="1091027" y="1408908"/>
                  </a:lnTo>
                  <a:lnTo>
                    <a:pt x="1096742" y="1403829"/>
                  </a:lnTo>
                  <a:lnTo>
                    <a:pt x="1101823" y="1398751"/>
                  </a:lnTo>
                  <a:lnTo>
                    <a:pt x="1107221" y="1393990"/>
                  </a:lnTo>
                  <a:lnTo>
                    <a:pt x="1113254" y="1389229"/>
                  </a:lnTo>
                  <a:lnTo>
                    <a:pt x="1119287" y="1385103"/>
                  </a:lnTo>
                  <a:lnTo>
                    <a:pt x="1125002" y="1381295"/>
                  </a:lnTo>
                  <a:lnTo>
                    <a:pt x="1131353" y="1377803"/>
                  </a:lnTo>
                  <a:lnTo>
                    <a:pt x="1137703" y="1374629"/>
                  </a:lnTo>
                  <a:lnTo>
                    <a:pt x="1144054" y="1371455"/>
                  </a:lnTo>
                  <a:lnTo>
                    <a:pt x="1150722" y="1368599"/>
                  </a:lnTo>
                  <a:lnTo>
                    <a:pt x="1157390" y="1366694"/>
                  </a:lnTo>
                  <a:lnTo>
                    <a:pt x="1164058" y="1364790"/>
                  </a:lnTo>
                  <a:lnTo>
                    <a:pt x="1170726" y="1362568"/>
                  </a:lnTo>
                  <a:lnTo>
                    <a:pt x="1177394" y="1361616"/>
                  </a:lnTo>
                  <a:lnTo>
                    <a:pt x="1184698" y="1360347"/>
                  </a:lnTo>
                  <a:lnTo>
                    <a:pt x="1191683" y="1360029"/>
                  </a:lnTo>
                  <a:lnTo>
                    <a:pt x="1198351" y="1359712"/>
                  </a:lnTo>
                  <a:lnTo>
                    <a:pt x="1205654" y="1359077"/>
                  </a:lnTo>
                  <a:lnTo>
                    <a:pt x="1212640" y="1359712"/>
                  </a:lnTo>
                  <a:lnTo>
                    <a:pt x="1219626" y="1360347"/>
                  </a:lnTo>
                  <a:lnTo>
                    <a:pt x="1226294" y="1361299"/>
                  </a:lnTo>
                  <a:lnTo>
                    <a:pt x="1233597" y="1362251"/>
                  </a:lnTo>
                  <a:lnTo>
                    <a:pt x="1240582" y="1363838"/>
                  </a:lnTo>
                  <a:lnTo>
                    <a:pt x="1247251" y="1365742"/>
                  </a:lnTo>
                  <a:lnTo>
                    <a:pt x="1253919" y="1368281"/>
                  </a:lnTo>
                  <a:lnTo>
                    <a:pt x="1260904" y="1371138"/>
                  </a:lnTo>
                  <a:lnTo>
                    <a:pt x="1267572" y="1373677"/>
                  </a:lnTo>
                  <a:lnTo>
                    <a:pt x="1274240" y="1376851"/>
                  </a:lnTo>
                  <a:lnTo>
                    <a:pt x="1280591" y="1380977"/>
                  </a:lnTo>
                  <a:lnTo>
                    <a:pt x="1286942" y="1384786"/>
                  </a:lnTo>
                  <a:lnTo>
                    <a:pt x="1292975" y="1389229"/>
                  </a:lnTo>
                  <a:lnTo>
                    <a:pt x="1907709" y="1846910"/>
                  </a:lnTo>
                  <a:lnTo>
                    <a:pt x="3043507" y="389124"/>
                  </a:lnTo>
                  <a:lnTo>
                    <a:pt x="3023186" y="374841"/>
                  </a:lnTo>
                  <a:lnTo>
                    <a:pt x="2660568" y="470377"/>
                  </a:lnTo>
                  <a:lnTo>
                    <a:pt x="2654853" y="471646"/>
                  </a:lnTo>
                  <a:lnTo>
                    <a:pt x="2648502" y="472598"/>
                  </a:lnTo>
                  <a:lnTo>
                    <a:pt x="2642152" y="473551"/>
                  </a:lnTo>
                  <a:lnTo>
                    <a:pt x="2635801" y="473868"/>
                  </a:lnTo>
                  <a:lnTo>
                    <a:pt x="2629450" y="474185"/>
                  </a:lnTo>
                  <a:lnTo>
                    <a:pt x="2623418" y="473868"/>
                  </a:lnTo>
                  <a:lnTo>
                    <a:pt x="2617384" y="473551"/>
                  </a:lnTo>
                  <a:lnTo>
                    <a:pt x="2611352" y="472598"/>
                  </a:lnTo>
                  <a:lnTo>
                    <a:pt x="2605318" y="471964"/>
                  </a:lnTo>
                  <a:lnTo>
                    <a:pt x="2599603" y="470377"/>
                  </a:lnTo>
                  <a:lnTo>
                    <a:pt x="2593570" y="468790"/>
                  </a:lnTo>
                  <a:lnTo>
                    <a:pt x="2587537" y="466885"/>
                  </a:lnTo>
                  <a:lnTo>
                    <a:pt x="2582139" y="464346"/>
                  </a:lnTo>
                  <a:lnTo>
                    <a:pt x="2576741" y="462124"/>
                  </a:lnTo>
                  <a:lnTo>
                    <a:pt x="2571660" y="459268"/>
                  </a:lnTo>
                  <a:lnTo>
                    <a:pt x="2565945" y="456094"/>
                  </a:lnTo>
                  <a:lnTo>
                    <a:pt x="2560864" y="452920"/>
                  </a:lnTo>
                  <a:lnTo>
                    <a:pt x="2556102" y="449429"/>
                  </a:lnTo>
                  <a:lnTo>
                    <a:pt x="2551339" y="445937"/>
                  </a:lnTo>
                  <a:lnTo>
                    <a:pt x="2546576" y="441811"/>
                  </a:lnTo>
                  <a:lnTo>
                    <a:pt x="2542448" y="437685"/>
                  </a:lnTo>
                  <a:lnTo>
                    <a:pt x="2538002" y="433242"/>
                  </a:lnTo>
                  <a:lnTo>
                    <a:pt x="2533875" y="428481"/>
                  </a:lnTo>
                  <a:lnTo>
                    <a:pt x="2530064" y="423402"/>
                  </a:lnTo>
                  <a:lnTo>
                    <a:pt x="2526572" y="418324"/>
                  </a:lnTo>
                  <a:lnTo>
                    <a:pt x="2523396" y="413246"/>
                  </a:lnTo>
                  <a:lnTo>
                    <a:pt x="2520221" y="407533"/>
                  </a:lnTo>
                  <a:lnTo>
                    <a:pt x="2517363" y="402137"/>
                  </a:lnTo>
                  <a:lnTo>
                    <a:pt x="2514823" y="396107"/>
                  </a:lnTo>
                  <a:lnTo>
                    <a:pt x="2512283" y="390394"/>
                  </a:lnTo>
                  <a:lnTo>
                    <a:pt x="2510378" y="384046"/>
                  </a:lnTo>
                  <a:lnTo>
                    <a:pt x="2508472" y="377698"/>
                  </a:lnTo>
                  <a:lnTo>
                    <a:pt x="2507202" y="371350"/>
                  </a:lnTo>
                  <a:lnTo>
                    <a:pt x="2505932" y="364685"/>
                  </a:lnTo>
                  <a:lnTo>
                    <a:pt x="2505297" y="358337"/>
                  </a:lnTo>
                  <a:lnTo>
                    <a:pt x="2504980" y="351989"/>
                  </a:lnTo>
                  <a:lnTo>
                    <a:pt x="2504344" y="345641"/>
                  </a:lnTo>
                  <a:lnTo>
                    <a:pt x="2504344" y="339293"/>
                  </a:lnTo>
                  <a:lnTo>
                    <a:pt x="2505297" y="332946"/>
                  </a:lnTo>
                  <a:lnTo>
                    <a:pt x="2505615" y="326915"/>
                  </a:lnTo>
                  <a:lnTo>
                    <a:pt x="2506885" y="320567"/>
                  </a:lnTo>
                  <a:lnTo>
                    <a:pt x="2508155" y="314537"/>
                  </a:lnTo>
                  <a:lnTo>
                    <a:pt x="2509425" y="308506"/>
                  </a:lnTo>
                  <a:lnTo>
                    <a:pt x="2511648" y="302793"/>
                  </a:lnTo>
                  <a:lnTo>
                    <a:pt x="2513870" y="296763"/>
                  </a:lnTo>
                  <a:lnTo>
                    <a:pt x="2516410" y="291367"/>
                  </a:lnTo>
                  <a:lnTo>
                    <a:pt x="2518633" y="285654"/>
                  </a:lnTo>
                  <a:lnTo>
                    <a:pt x="2521808" y="280576"/>
                  </a:lnTo>
                  <a:lnTo>
                    <a:pt x="2524984" y="275180"/>
                  </a:lnTo>
                  <a:lnTo>
                    <a:pt x="2528159" y="270102"/>
                  </a:lnTo>
                  <a:lnTo>
                    <a:pt x="2531970" y="265341"/>
                  </a:lnTo>
                  <a:lnTo>
                    <a:pt x="2535462" y="260580"/>
                  </a:lnTo>
                  <a:lnTo>
                    <a:pt x="2539908" y="256136"/>
                  </a:lnTo>
                  <a:lnTo>
                    <a:pt x="2544353" y="251693"/>
                  </a:lnTo>
                  <a:lnTo>
                    <a:pt x="2548481" y="247567"/>
                  </a:lnTo>
                  <a:lnTo>
                    <a:pt x="2553244" y="243441"/>
                  </a:lnTo>
                  <a:lnTo>
                    <a:pt x="2558642" y="239949"/>
                  </a:lnTo>
                  <a:lnTo>
                    <a:pt x="2563722" y="236458"/>
                  </a:lnTo>
                  <a:lnTo>
                    <a:pt x="2568803" y="233284"/>
                  </a:lnTo>
                  <a:lnTo>
                    <a:pt x="2574201" y="230428"/>
                  </a:lnTo>
                  <a:lnTo>
                    <a:pt x="2579916" y="227889"/>
                  </a:lnTo>
                  <a:lnTo>
                    <a:pt x="2585632" y="225349"/>
                  </a:lnTo>
                  <a:lnTo>
                    <a:pt x="2591982" y="223445"/>
                  </a:lnTo>
                  <a:lnTo>
                    <a:pt x="2598015" y="221541"/>
                  </a:lnTo>
                  <a:lnTo>
                    <a:pt x="3425176" y="4126"/>
                  </a:lnTo>
                  <a:lnTo>
                    <a:pt x="3432162" y="2222"/>
                  </a:lnTo>
                  <a:lnTo>
                    <a:pt x="3439782" y="952"/>
                  </a:lnTo>
                  <a:lnTo>
                    <a:pt x="3446768" y="318"/>
                  </a:lnTo>
                  <a:lnTo>
                    <a:pt x="345438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287124" y="267494"/>
            <a:ext cx="93294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logo</a:t>
            </a:r>
            <a:endParaRPr lang="zh-CN" altLang="en-US" sz="32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3875981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00"/>
                            </p:stCondLst>
                            <p:childTnLst>
                              <p:par>
                                <p:cTn id="4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2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2" presetClass="entr" presetSubtype="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 animBg="1"/>
      <p:bldP spid="1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179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467544" y="911099"/>
            <a:ext cx="3312368" cy="245273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051720" y="3125475"/>
            <a:ext cx="1930747" cy="131848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4355976" y="771550"/>
            <a:ext cx="4104456" cy="34624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模板使用指南</a:t>
            </a:r>
            <a:r>
              <a:rPr lang="zh-CN" altLang="en-US" sz="1200" b="1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（用您的公司概述文字替代这段）</a:t>
            </a:r>
            <a:endParaRPr lang="en-US" altLang="zh-CN" sz="1200" b="1" dirty="0" smtClean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000" dirty="0">
                <a:solidFill>
                  <a:schemeClr val="accent1"/>
                </a:solidFill>
                <a:latin typeface="方正兰亭纤黑简体" pitchFamily="65" charset="-122"/>
                <a:ea typeface="方正兰亭纤黑简体" pitchFamily="65" charset="-122"/>
              </a:rPr>
              <a:t/>
            </a:r>
            <a:br>
              <a:rPr lang="en-US" altLang="zh-CN" sz="1000" dirty="0">
                <a:solidFill>
                  <a:schemeClr val="accent1"/>
                </a:solidFill>
                <a:latin typeface="方正兰亭纤黑简体" pitchFamily="65" charset="-122"/>
                <a:ea typeface="方正兰亭纤黑简体" pitchFamily="65" charset="-122"/>
              </a:rPr>
            </a:br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关于</a:t>
            </a: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颜色</a:t>
            </a:r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如需更换色彩，请在主题色（设计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颜色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自定义）中进行更改，如自定义下未显示本模板使用的色彩，请新建主题色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保存 本模板色彩后再进行编辑。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关于内容</a:t>
            </a:r>
            <a:r>
              <a:rPr lang="zh-CN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本模版具备基本构架，合理美观的编排好了现成的图文位置，结合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本企业的具体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情况更换即可，方便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实用。版块结构可根据具体实用情况将前后秩序重新排列使用，同一版面形式可以复制重复使用以增加相关性内容。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关于图片：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图片添加有两种方式，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一使用 右键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更改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图片，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其二在 形状填充下选择“图片”形式进行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填充。图片如变形或更改尺寸，需用剪裁工具进行调整。文中使用的图片请根据您的具体内容或需求进行更换。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标题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公司简介</a:t>
            </a:r>
            <a:endParaRPr lang="zh-CN" altLang="en-US" dirty="0"/>
          </a:p>
        </p:txBody>
      </p:sp>
      <p:sp>
        <p:nvSpPr>
          <p:cNvPr id="6" name="KSO_Shape"/>
          <p:cNvSpPr>
            <a:spLocks/>
          </p:cNvSpPr>
          <p:nvPr/>
        </p:nvSpPr>
        <p:spPr bwMode="auto">
          <a:xfrm>
            <a:off x="264319" y="199473"/>
            <a:ext cx="279778" cy="192112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0648880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团队介绍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683380" y="2289258"/>
            <a:ext cx="4311270" cy="23339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团队是指拥有共同目标，并且具有不同能力的一小群人有意识的协调行为或力的系统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，这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群人就如同人的五官一样，共同协作维持一个人的生存，缺一不可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ts val="1400"/>
              </a:lnSpc>
            </a:pP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ts val="14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是一支专业的团队。我们的成员拥有多年的信息安全专业技术背景，来自国内知名安全公司的一线骨干。</a:t>
            </a:r>
          </a:p>
          <a:p>
            <a:pPr algn="just">
              <a:lnSpc>
                <a:spcPts val="1400"/>
              </a:lnSpc>
            </a:pP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ts val="14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是一支年轻的团队。我们的平均年龄仅有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26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岁，充满了朝气和创新精神。</a:t>
            </a:r>
          </a:p>
          <a:p>
            <a:pPr algn="just">
              <a:lnSpc>
                <a:spcPts val="1400"/>
              </a:lnSpc>
            </a:pP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ts val="14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是一支专注的团队。我们坚信，安全的品牌源自客户的信任。只有专注，才能做好安全。</a:t>
            </a:r>
          </a:p>
          <a:p>
            <a:pPr algn="just">
              <a:lnSpc>
                <a:spcPts val="1400"/>
              </a:lnSpc>
            </a:pP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ts val="14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是一支有梦想的团队。我们来自五湖四海，因为一个共同的梦想：做一家真正优秀的信息安全企业，为客户提供最可靠的互联网安全防护。</a:t>
            </a:r>
          </a:p>
        </p:txBody>
      </p:sp>
      <p:sp>
        <p:nvSpPr>
          <p:cNvPr id="4" name="矩形 3"/>
          <p:cNvSpPr/>
          <p:nvPr/>
        </p:nvSpPr>
        <p:spPr>
          <a:xfrm>
            <a:off x="645881" y="1131590"/>
            <a:ext cx="2593340" cy="346230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612675" y="1078962"/>
            <a:ext cx="988604" cy="988604"/>
            <a:chOff x="2341107" y="1055984"/>
            <a:chExt cx="988604" cy="988604"/>
          </a:xfrm>
          <a:solidFill>
            <a:srgbClr val="1F4E78"/>
          </a:solidFill>
        </p:grpSpPr>
        <p:sp>
          <p:nvSpPr>
            <p:cNvPr id="6" name="椭圆 5"/>
            <p:cNvSpPr/>
            <p:nvPr/>
          </p:nvSpPr>
          <p:spPr>
            <a:xfrm>
              <a:off x="2341107" y="1055984"/>
              <a:ext cx="988604" cy="98860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extBox 33"/>
            <p:cNvSpPr>
              <a:spLocks noChangeArrowheads="1"/>
            </p:cNvSpPr>
            <p:nvPr/>
          </p:nvSpPr>
          <p:spPr bwMode="auto">
            <a:xfrm>
              <a:off x="2411812" y="1334843"/>
              <a:ext cx="847194" cy="4308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专业</a:t>
              </a:r>
              <a:endPara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769650" y="1078962"/>
            <a:ext cx="988604" cy="988604"/>
            <a:chOff x="3498082" y="1055984"/>
            <a:chExt cx="988604" cy="988604"/>
          </a:xfrm>
          <a:solidFill>
            <a:schemeClr val="accent1">
              <a:lumMod val="75000"/>
            </a:schemeClr>
          </a:solidFill>
        </p:grpSpPr>
        <p:sp>
          <p:nvSpPr>
            <p:cNvPr id="10" name="椭圆 9"/>
            <p:cNvSpPr/>
            <p:nvPr/>
          </p:nvSpPr>
          <p:spPr>
            <a:xfrm>
              <a:off x="3498082" y="1055984"/>
              <a:ext cx="988604" cy="98860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33"/>
            <p:cNvSpPr>
              <a:spLocks noChangeArrowheads="1"/>
            </p:cNvSpPr>
            <p:nvPr/>
          </p:nvSpPr>
          <p:spPr bwMode="auto">
            <a:xfrm>
              <a:off x="3602318" y="1334843"/>
              <a:ext cx="780133" cy="4308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年轻</a:t>
              </a:r>
              <a:endPara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926625" y="1078962"/>
            <a:ext cx="988604" cy="988604"/>
            <a:chOff x="4655057" y="1055984"/>
            <a:chExt cx="988604" cy="988604"/>
          </a:xfrm>
        </p:grpSpPr>
        <p:sp>
          <p:nvSpPr>
            <p:cNvPr id="15" name="椭圆 14"/>
            <p:cNvSpPr/>
            <p:nvPr/>
          </p:nvSpPr>
          <p:spPr>
            <a:xfrm>
              <a:off x="4655057" y="1055984"/>
              <a:ext cx="988604" cy="98860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Box 33"/>
            <p:cNvSpPr>
              <a:spLocks noChangeArrowheads="1"/>
            </p:cNvSpPr>
            <p:nvPr/>
          </p:nvSpPr>
          <p:spPr bwMode="auto">
            <a:xfrm>
              <a:off x="4741647" y="1396398"/>
              <a:ext cx="81542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有梦想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083599" y="1078962"/>
            <a:ext cx="988604" cy="988604"/>
            <a:chOff x="5812031" y="1055984"/>
            <a:chExt cx="988604" cy="988604"/>
          </a:xfrm>
          <a:solidFill>
            <a:schemeClr val="accent2">
              <a:lumMod val="75000"/>
            </a:schemeClr>
          </a:solidFill>
        </p:grpSpPr>
        <p:sp>
          <p:nvSpPr>
            <p:cNvPr id="20" name="椭圆 19"/>
            <p:cNvSpPr/>
            <p:nvPr/>
          </p:nvSpPr>
          <p:spPr>
            <a:xfrm>
              <a:off x="5812031" y="1055984"/>
              <a:ext cx="988604" cy="98860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33"/>
            <p:cNvSpPr>
              <a:spLocks noChangeArrowheads="1"/>
            </p:cNvSpPr>
            <p:nvPr/>
          </p:nvSpPr>
          <p:spPr bwMode="auto">
            <a:xfrm>
              <a:off x="6013961" y="1242510"/>
              <a:ext cx="584745" cy="61555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bg1"/>
                  </a:solidFill>
                  <a:latin typeface="方正兰亭特黑_GBK" pitchFamily="2" charset="-122"/>
                  <a:ea typeface="方正兰亭特黑_GBK" pitchFamily="2" charset="-122"/>
                </a:rPr>
                <a:t>行动力强</a:t>
              </a:r>
              <a:endParaRPr lang="zh-CN" altLang="en-US" sz="2000" dirty="0">
                <a:solidFill>
                  <a:schemeClr val="bg1"/>
                </a:solidFill>
                <a:latin typeface="方正兰亭特黑_GBK" pitchFamily="2" charset="-122"/>
                <a:ea typeface="方正兰亭特黑_GBK" pitchFamily="2" charset="-122"/>
              </a:endParaRPr>
            </a:p>
          </p:txBody>
        </p:sp>
      </p:grpSp>
      <p:sp>
        <p:nvSpPr>
          <p:cNvPr id="23" name="斜纹 22"/>
          <p:cNvSpPr/>
          <p:nvPr/>
        </p:nvSpPr>
        <p:spPr>
          <a:xfrm>
            <a:off x="607781" y="1100634"/>
            <a:ext cx="359773" cy="359773"/>
          </a:xfrm>
          <a:prstGeom prst="diagStrip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斜纹 23"/>
          <p:cNvSpPr/>
          <p:nvPr/>
        </p:nvSpPr>
        <p:spPr>
          <a:xfrm rot="10800000">
            <a:off x="2911232" y="4263457"/>
            <a:ext cx="359773" cy="359773"/>
          </a:xfrm>
          <a:prstGeom prst="diagStrip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KSO_Shape"/>
          <p:cNvSpPr>
            <a:spLocks/>
          </p:cNvSpPr>
          <p:nvPr/>
        </p:nvSpPr>
        <p:spPr bwMode="auto">
          <a:xfrm>
            <a:off x="264319" y="199473"/>
            <a:ext cx="279778" cy="192112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6185292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4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5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6" dur="6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6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6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6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7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8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1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2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核心成员介绍</a:t>
            </a:r>
            <a:endParaRPr lang="zh-CN" altLang="en-US" dirty="0"/>
          </a:p>
        </p:txBody>
      </p:sp>
      <p:sp>
        <p:nvSpPr>
          <p:cNvPr id="3" name="圆角矩形 2"/>
          <p:cNvSpPr/>
          <p:nvPr/>
        </p:nvSpPr>
        <p:spPr>
          <a:xfrm>
            <a:off x="610636" y="1203598"/>
            <a:ext cx="2047089" cy="3096344"/>
          </a:xfrm>
          <a:prstGeom prst="roundRect">
            <a:avLst>
              <a:gd name="adj" fmla="val 4000"/>
            </a:avLst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794431" y="1555964"/>
            <a:ext cx="1541785" cy="216956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12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职务</a:t>
            </a:r>
            <a:r>
              <a:rPr lang="zh-CN" altLang="en-US" sz="12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或头衔</a:t>
            </a:r>
            <a:endParaRPr lang="en-US" altLang="zh-CN" sz="12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810712" y="1203598"/>
            <a:ext cx="1025922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>
              <a:spcBef>
                <a:spcPct val="0"/>
              </a:spcBef>
            </a:pPr>
            <a:r>
              <a:rPr lang="zh-CN" altLang="en-US" b="1" cap="all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姓名</a:t>
            </a:r>
            <a:endParaRPr lang="en-US" altLang="zh-CN" b="1" cap="all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94433" y="1852602"/>
            <a:ext cx="1705560" cy="8335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主要的职业经验在这里输入，将介绍成员的主要经历用简短的文字描述，包括成员曾经的任职主要机构有哪些，从业的年份、行业经验等等。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69348" y="1203598"/>
            <a:ext cx="2047089" cy="3096344"/>
          </a:xfrm>
          <a:prstGeom prst="roundRect">
            <a:avLst>
              <a:gd name="adj" fmla="val 3270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794431" y="3033984"/>
            <a:ext cx="1541785" cy="216956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能力值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94432" y="3352314"/>
            <a:ext cx="1705562" cy="1788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五边形 10"/>
          <p:cNvSpPr/>
          <p:nvPr/>
        </p:nvSpPr>
        <p:spPr>
          <a:xfrm>
            <a:off x="2794430" y="3352314"/>
            <a:ext cx="1462267" cy="178808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2871895" y="3379111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800" dirty="0" smtClean="0">
                <a:solidFill>
                  <a:schemeClr val="bg1"/>
                </a:solidFill>
              </a:rPr>
              <a:t>创造力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794432" y="3597661"/>
            <a:ext cx="1705562" cy="1788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五边形 13"/>
          <p:cNvSpPr/>
          <p:nvPr/>
        </p:nvSpPr>
        <p:spPr>
          <a:xfrm>
            <a:off x="2794430" y="3597661"/>
            <a:ext cx="1639973" cy="178808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2871895" y="3624458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800" dirty="0" smtClean="0">
                <a:solidFill>
                  <a:schemeClr val="bg1"/>
                </a:solidFill>
              </a:rPr>
              <a:t>管理能力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794432" y="3843008"/>
            <a:ext cx="1705562" cy="1788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五边形 16"/>
          <p:cNvSpPr/>
          <p:nvPr/>
        </p:nvSpPr>
        <p:spPr>
          <a:xfrm>
            <a:off x="2794432" y="3843008"/>
            <a:ext cx="1268306" cy="178808"/>
          </a:xfrm>
          <a:prstGeom prst="homeP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2871895" y="3869805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800" dirty="0" smtClean="0">
                <a:solidFill>
                  <a:schemeClr val="bg1"/>
                </a:solidFill>
              </a:rPr>
              <a:t>协调力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794432" y="4088356"/>
            <a:ext cx="1705562" cy="1788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五边形 19"/>
          <p:cNvSpPr/>
          <p:nvPr/>
        </p:nvSpPr>
        <p:spPr>
          <a:xfrm>
            <a:off x="2794432" y="4088356"/>
            <a:ext cx="1343796" cy="178808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2871895" y="4115153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800" dirty="0">
                <a:solidFill>
                  <a:schemeClr val="bg1"/>
                </a:solidFill>
              </a:rPr>
              <a:t>营销</a:t>
            </a:r>
            <a:r>
              <a:rPr lang="zh-CN" altLang="en-US" sz="800" dirty="0" smtClean="0">
                <a:solidFill>
                  <a:schemeClr val="bg1"/>
                </a:solidFill>
              </a:rPr>
              <a:t>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13307" y="1555964"/>
            <a:ext cx="1541785" cy="216956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12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职务</a:t>
            </a:r>
            <a:r>
              <a:rPr lang="zh-CN" altLang="en-US" sz="12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或头衔</a:t>
            </a:r>
            <a:endParaRPr lang="en-US" altLang="zh-CN" sz="12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6929588" y="1203598"/>
            <a:ext cx="1025922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>
              <a:spcBef>
                <a:spcPct val="0"/>
              </a:spcBef>
            </a:pPr>
            <a:r>
              <a:rPr lang="zh-CN" altLang="en-US" b="1" cap="all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姓名</a:t>
            </a:r>
            <a:endParaRPr lang="en-US" altLang="zh-CN" b="1" cap="all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13309" y="1852602"/>
            <a:ext cx="1705560" cy="8335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主要的职业经验在这里输入，将介绍成员的主要经历用简短的文字描述，包括成员曾经的任职主要机构有哪些，从业的年份、行业经验等等。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13307" y="3033984"/>
            <a:ext cx="1541785" cy="216956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能力值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913308" y="3352314"/>
            <a:ext cx="1705562" cy="1788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五边形 26"/>
          <p:cNvSpPr/>
          <p:nvPr/>
        </p:nvSpPr>
        <p:spPr>
          <a:xfrm>
            <a:off x="6913306" y="3352314"/>
            <a:ext cx="1541786" cy="178808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6990771" y="3379111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800" dirty="0" smtClean="0">
                <a:solidFill>
                  <a:schemeClr val="bg1"/>
                </a:solidFill>
              </a:rPr>
              <a:t>创造力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913308" y="3597661"/>
            <a:ext cx="1705562" cy="1788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五边形 29"/>
          <p:cNvSpPr/>
          <p:nvPr/>
        </p:nvSpPr>
        <p:spPr>
          <a:xfrm>
            <a:off x="6913306" y="3597661"/>
            <a:ext cx="1462267" cy="178808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6990771" y="3624458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800" dirty="0" smtClean="0">
                <a:solidFill>
                  <a:schemeClr val="bg1"/>
                </a:solidFill>
              </a:rPr>
              <a:t>管理能力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913308" y="3843008"/>
            <a:ext cx="1705562" cy="1788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五边形 32"/>
          <p:cNvSpPr/>
          <p:nvPr/>
        </p:nvSpPr>
        <p:spPr>
          <a:xfrm>
            <a:off x="6913308" y="3843008"/>
            <a:ext cx="1619132" cy="178808"/>
          </a:xfrm>
          <a:prstGeom prst="homeP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6990771" y="3869805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800" dirty="0" smtClean="0">
                <a:solidFill>
                  <a:schemeClr val="bg1"/>
                </a:solidFill>
              </a:rPr>
              <a:t>协调力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913308" y="4088356"/>
            <a:ext cx="1705562" cy="1788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五边形 35"/>
          <p:cNvSpPr/>
          <p:nvPr/>
        </p:nvSpPr>
        <p:spPr>
          <a:xfrm>
            <a:off x="6913308" y="4088356"/>
            <a:ext cx="1343796" cy="178808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6990771" y="4115153"/>
            <a:ext cx="493188" cy="125215"/>
          </a:xfrm>
          <a:prstGeom prst="rect">
            <a:avLst/>
          </a:prstGeom>
        </p:spPr>
        <p:txBody>
          <a:bodyPr lIns="0" tIns="0" rIns="0" bIns="0" anchor="t"/>
          <a:lstStyle>
            <a:defPPr>
              <a:defRPr lang="zh-CN"/>
            </a:defPPr>
            <a:lvl1pPr>
              <a:spcBef>
                <a:spcPct val="0"/>
              </a:spcBef>
              <a:defRPr b="1" cap="all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sz="800" dirty="0">
                <a:solidFill>
                  <a:schemeClr val="bg1"/>
                </a:solidFill>
              </a:rPr>
              <a:t>营销</a:t>
            </a:r>
            <a:r>
              <a:rPr lang="zh-CN" altLang="en-US" sz="800" dirty="0" smtClean="0">
                <a:solidFill>
                  <a:schemeClr val="bg1"/>
                </a:solidFill>
              </a:rPr>
              <a:t>力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38" name="KSO_Shape"/>
          <p:cNvSpPr>
            <a:spLocks/>
          </p:cNvSpPr>
          <p:nvPr/>
        </p:nvSpPr>
        <p:spPr bwMode="auto">
          <a:xfrm>
            <a:off x="264319" y="199473"/>
            <a:ext cx="279778" cy="192112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0163375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3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35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3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7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2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300"/>
                            </p:stCondLst>
                            <p:childTnLst>
                              <p:par>
                                <p:cTn id="7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400"/>
                            </p:stCondLst>
                            <p:childTnLst>
                              <p:par>
                                <p:cTn id="8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35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3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7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3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5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3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build="p"/>
      <p:bldP spid="5" grpId="0" build="p"/>
      <p:bldP spid="6" grpId="0" build="p"/>
      <p:bldP spid="8" grpId="0" animBg="1"/>
      <p:bldP spid="9" grpId="0"/>
      <p:bldP spid="10" grpId="0" animBg="1"/>
      <p:bldP spid="11" grpId="0" animBg="1"/>
      <p:bldP spid="12" grpId="0"/>
      <p:bldP spid="13" grpId="0" animBg="1"/>
      <p:bldP spid="14" grpId="0" animBg="1"/>
      <p:bldP spid="15" grpId="0"/>
      <p:bldP spid="16" grpId="0" animBg="1"/>
      <p:bldP spid="17" grpId="0" animBg="1"/>
      <p:bldP spid="18" grpId="0"/>
      <p:bldP spid="19" grpId="0" animBg="1"/>
      <p:bldP spid="20" grpId="0" animBg="1"/>
      <p:bldP spid="21" grpId="0"/>
      <p:bldP spid="22" grpId="0" build="p"/>
      <p:bldP spid="23" grpId="0" build="p"/>
      <p:bldP spid="24" grpId="0" build="p"/>
      <p:bldP spid="25" grpId="0"/>
      <p:bldP spid="26" grpId="0" animBg="1"/>
      <p:bldP spid="27" grpId="0" animBg="1"/>
      <p:bldP spid="28" grpId="0"/>
      <p:bldP spid="29" grpId="0" animBg="1"/>
      <p:bldP spid="30" grpId="0" animBg="1"/>
      <p:bldP spid="31" grpId="0"/>
      <p:bldP spid="32" grpId="0" animBg="1"/>
      <p:bldP spid="33" grpId="0" animBg="1"/>
      <p:bldP spid="34" grpId="0"/>
      <p:bldP spid="35" grpId="0" animBg="1"/>
      <p:bldP spid="36" grpId="0" animBg="1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主要人员构成</a:t>
            </a:r>
            <a:endParaRPr lang="zh-CN" alt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834850" y="3269662"/>
            <a:ext cx="1418020" cy="378346"/>
            <a:chOff x="1280133" y="2641600"/>
            <a:chExt cx="1773057" cy="473075"/>
          </a:xfrm>
        </p:grpSpPr>
        <p:sp>
          <p:nvSpPr>
            <p:cNvPr id="13" name="圆角矩形 12"/>
            <p:cNvSpPr/>
            <p:nvPr/>
          </p:nvSpPr>
          <p:spPr>
            <a:xfrm>
              <a:off x="1280133" y="2641600"/>
              <a:ext cx="1773057" cy="38834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200" dirty="0" smtClean="0"/>
                <a:t>职务名称</a:t>
              </a:r>
              <a:endParaRPr lang="zh-CN" altLang="en-US" sz="1200" dirty="0"/>
            </a:p>
          </p:txBody>
        </p:sp>
        <p:sp>
          <p:nvSpPr>
            <p:cNvPr id="15" name="等腰三角形 14"/>
            <p:cNvSpPr/>
            <p:nvPr/>
          </p:nvSpPr>
          <p:spPr>
            <a:xfrm flipV="1">
              <a:off x="2057344" y="2975421"/>
              <a:ext cx="218634" cy="13925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椭圆 8"/>
          <p:cNvSpPr/>
          <p:nvPr/>
        </p:nvSpPr>
        <p:spPr>
          <a:xfrm>
            <a:off x="834850" y="1135533"/>
            <a:ext cx="1418020" cy="1537222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823780" y="3761561"/>
            <a:ext cx="144016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介绍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，文字内容需概括精炼，不用多余的文字修饰，言简意赅的说明分项内容</a:t>
            </a:r>
            <a:r>
              <a:rPr lang="en-US" altLang="zh-CN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2852342" y="3269662"/>
            <a:ext cx="1418020" cy="378346"/>
            <a:chOff x="1280133" y="2641600"/>
            <a:chExt cx="1773057" cy="473075"/>
          </a:xfrm>
        </p:grpSpPr>
        <p:sp>
          <p:nvSpPr>
            <p:cNvPr id="46" name="圆角矩形 45"/>
            <p:cNvSpPr/>
            <p:nvPr/>
          </p:nvSpPr>
          <p:spPr>
            <a:xfrm>
              <a:off x="1280133" y="2641600"/>
              <a:ext cx="1773057" cy="38834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200" dirty="0"/>
                <a:t>职务名称</a:t>
              </a:r>
            </a:p>
          </p:txBody>
        </p:sp>
        <p:sp>
          <p:nvSpPr>
            <p:cNvPr id="48" name="等腰三角形 47"/>
            <p:cNvSpPr/>
            <p:nvPr/>
          </p:nvSpPr>
          <p:spPr>
            <a:xfrm flipV="1">
              <a:off x="2057344" y="2975421"/>
              <a:ext cx="218634" cy="139254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" name="椭圆 8"/>
          <p:cNvSpPr/>
          <p:nvPr/>
        </p:nvSpPr>
        <p:spPr>
          <a:xfrm>
            <a:off x="2852342" y="1135533"/>
            <a:ext cx="1418020" cy="1537222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2841272" y="3761561"/>
            <a:ext cx="144016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介绍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，文字内容需概括精炼，不用多余的文字修饰，言简意赅的说明分项内容</a:t>
            </a:r>
            <a:r>
              <a:rPr lang="en-US" altLang="zh-CN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4869834" y="3269662"/>
            <a:ext cx="1418020" cy="378346"/>
            <a:chOff x="1280133" y="2641600"/>
            <a:chExt cx="1773057" cy="473075"/>
          </a:xfrm>
        </p:grpSpPr>
        <p:sp>
          <p:nvSpPr>
            <p:cNvPr id="53" name="圆角矩形 52"/>
            <p:cNvSpPr/>
            <p:nvPr/>
          </p:nvSpPr>
          <p:spPr>
            <a:xfrm>
              <a:off x="1280133" y="2641600"/>
              <a:ext cx="1773057" cy="38834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200" dirty="0"/>
                <a:t>职务名称</a:t>
              </a:r>
            </a:p>
          </p:txBody>
        </p:sp>
        <p:sp>
          <p:nvSpPr>
            <p:cNvPr id="55" name="等腰三角形 54"/>
            <p:cNvSpPr/>
            <p:nvPr/>
          </p:nvSpPr>
          <p:spPr>
            <a:xfrm flipV="1">
              <a:off x="2057344" y="2975421"/>
              <a:ext cx="218634" cy="139254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椭圆 8"/>
          <p:cNvSpPr/>
          <p:nvPr/>
        </p:nvSpPr>
        <p:spPr>
          <a:xfrm>
            <a:off x="4869834" y="1135533"/>
            <a:ext cx="1418020" cy="1537222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4858764" y="3761561"/>
            <a:ext cx="144016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介绍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，文字内容需概括精炼，不用多余的文字修饰，言简意赅的说明分项内容</a:t>
            </a:r>
            <a:r>
              <a:rPr lang="en-US" altLang="zh-CN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6887326" y="3269662"/>
            <a:ext cx="1418020" cy="378346"/>
            <a:chOff x="1280133" y="2641600"/>
            <a:chExt cx="1773057" cy="473075"/>
          </a:xfrm>
        </p:grpSpPr>
        <p:sp>
          <p:nvSpPr>
            <p:cNvPr id="60" name="圆角矩形 59"/>
            <p:cNvSpPr/>
            <p:nvPr/>
          </p:nvSpPr>
          <p:spPr>
            <a:xfrm>
              <a:off x="1280133" y="2641600"/>
              <a:ext cx="1773057" cy="38834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200" dirty="0"/>
                <a:t>职务名称</a:t>
              </a:r>
            </a:p>
          </p:txBody>
        </p:sp>
        <p:sp>
          <p:nvSpPr>
            <p:cNvPr id="62" name="等腰三角形 61"/>
            <p:cNvSpPr/>
            <p:nvPr/>
          </p:nvSpPr>
          <p:spPr>
            <a:xfrm flipV="1">
              <a:off x="2057344" y="2975421"/>
              <a:ext cx="218634" cy="139254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8" name="椭圆 8"/>
          <p:cNvSpPr/>
          <p:nvPr/>
        </p:nvSpPr>
        <p:spPr>
          <a:xfrm>
            <a:off x="6887326" y="1135533"/>
            <a:ext cx="1418020" cy="1537222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TextBox 58"/>
          <p:cNvSpPr txBox="1"/>
          <p:nvPr/>
        </p:nvSpPr>
        <p:spPr>
          <a:xfrm>
            <a:off x="6876256" y="3761561"/>
            <a:ext cx="144016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200"/>
              </a:lnSpc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点击输入简要文字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介绍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，文字内容需概括精炼，不用多余的文字修饰，言简意赅的说明分项内容</a:t>
            </a:r>
            <a:r>
              <a:rPr lang="en-US" altLang="zh-CN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椭圆 8"/>
          <p:cNvSpPr/>
          <p:nvPr/>
        </p:nvSpPr>
        <p:spPr>
          <a:xfrm>
            <a:off x="764788" y="1059582"/>
            <a:ext cx="1558144" cy="1689124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noFill/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8"/>
          <p:cNvSpPr/>
          <p:nvPr/>
        </p:nvSpPr>
        <p:spPr>
          <a:xfrm>
            <a:off x="2782280" y="1059582"/>
            <a:ext cx="1558144" cy="1689124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noFill/>
          <a:ln w="63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8"/>
          <p:cNvSpPr/>
          <p:nvPr/>
        </p:nvSpPr>
        <p:spPr>
          <a:xfrm>
            <a:off x="4799772" y="1059582"/>
            <a:ext cx="1558144" cy="1689124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noFill/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8"/>
          <p:cNvSpPr/>
          <p:nvPr/>
        </p:nvSpPr>
        <p:spPr>
          <a:xfrm>
            <a:off x="6817263" y="1059582"/>
            <a:ext cx="1558144" cy="1689124"/>
          </a:xfrm>
          <a:custGeom>
            <a:avLst/>
            <a:gdLst/>
            <a:ahLst/>
            <a:cxnLst/>
            <a:rect l="l" t="t" r="r" b="b"/>
            <a:pathLst>
              <a:path w="1296144" h="1405101">
                <a:moveTo>
                  <a:pt x="648072" y="0"/>
                </a:moveTo>
                <a:cubicBezTo>
                  <a:pt x="1005992" y="0"/>
                  <a:pt x="1296144" y="290152"/>
                  <a:pt x="1296144" y="648072"/>
                </a:cubicBezTo>
                <a:cubicBezTo>
                  <a:pt x="1296144" y="970275"/>
                  <a:pt x="1061011" y="1237560"/>
                  <a:pt x="752636" y="1285603"/>
                </a:cubicBezTo>
                <a:lnTo>
                  <a:pt x="648072" y="1405101"/>
                </a:lnTo>
                <a:lnTo>
                  <a:pt x="543508" y="1285603"/>
                </a:lnTo>
                <a:cubicBezTo>
                  <a:pt x="235133" y="1237560"/>
                  <a:pt x="0" y="970275"/>
                  <a:pt x="0" y="648072"/>
                </a:cubicBezTo>
                <a:cubicBezTo>
                  <a:pt x="0" y="290152"/>
                  <a:pt x="290152" y="0"/>
                  <a:pt x="648072" y="0"/>
                </a:cubicBezTo>
                <a:close/>
              </a:path>
            </a:pathLst>
          </a:cu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1030899" y="2836176"/>
            <a:ext cx="1025922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sz="1600" b="1" cap="all" dirty="0" smtClean="0">
                <a:latin typeface="微软雅黑" pitchFamily="34" charset="-122"/>
                <a:ea typeface="微软雅黑" pitchFamily="34" charset="-122"/>
                <a:cs typeface="+mj-cs"/>
              </a:rPr>
              <a:t>姓名</a:t>
            </a:r>
            <a:endParaRPr lang="en-US" altLang="zh-CN" sz="1600" b="1" cap="all" dirty="0"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3048391" y="2836176"/>
            <a:ext cx="1025922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sz="1600" b="1" cap="all" dirty="0" smtClean="0">
                <a:latin typeface="微软雅黑" pitchFamily="34" charset="-122"/>
                <a:ea typeface="微软雅黑" pitchFamily="34" charset="-122"/>
                <a:cs typeface="+mj-cs"/>
              </a:rPr>
              <a:t>姓名</a:t>
            </a:r>
            <a:endParaRPr lang="en-US" altLang="zh-CN" sz="1600" b="1" cap="all" dirty="0"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5065883" y="2836176"/>
            <a:ext cx="1025922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sz="1600" b="1" cap="all" dirty="0" smtClean="0">
                <a:latin typeface="微软雅黑" pitchFamily="34" charset="-122"/>
                <a:ea typeface="微软雅黑" pitchFamily="34" charset="-122"/>
                <a:cs typeface="+mj-cs"/>
              </a:rPr>
              <a:t>姓名</a:t>
            </a:r>
            <a:endParaRPr lang="en-US" altLang="zh-CN" sz="1600" b="1" cap="all" dirty="0"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7083375" y="2836176"/>
            <a:ext cx="1025922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sz="1600" b="1" cap="all" dirty="0" smtClean="0">
                <a:latin typeface="微软雅黑" pitchFamily="34" charset="-122"/>
                <a:ea typeface="微软雅黑" pitchFamily="34" charset="-122"/>
                <a:cs typeface="+mj-cs"/>
              </a:rPr>
              <a:t>姓名</a:t>
            </a:r>
            <a:endParaRPr lang="en-US" altLang="zh-CN" sz="1600" b="1" cap="all" dirty="0"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37" name="KSO_Shape"/>
          <p:cNvSpPr>
            <a:spLocks/>
          </p:cNvSpPr>
          <p:nvPr/>
        </p:nvSpPr>
        <p:spPr bwMode="auto">
          <a:xfrm>
            <a:off x="264319" y="199473"/>
            <a:ext cx="279778" cy="192112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3927363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8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9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1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44" grpId="0" animBg="1"/>
      <p:bldP spid="45" grpId="0"/>
      <p:bldP spid="51" grpId="0" animBg="1"/>
      <p:bldP spid="52" grpId="0"/>
      <p:bldP spid="58" grpId="0" animBg="1"/>
      <p:bldP spid="59" grpId="0"/>
      <p:bldP spid="63" grpId="0" animBg="1"/>
      <p:bldP spid="65" grpId="0" animBg="1"/>
      <p:bldP spid="66" grpId="0" animBg="1"/>
      <p:bldP spid="67" grpId="0" animBg="1"/>
      <p:bldP spid="32" grpId="0" build="p"/>
      <p:bldP spid="33" grpId="0" build="p"/>
      <p:bldP spid="34" grpId="0" build="p"/>
      <p:bldP spid="3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组织架构</a:t>
            </a:r>
            <a:endParaRPr lang="zh-CN" altLang="en-US" dirty="0"/>
          </a:p>
        </p:txBody>
      </p:sp>
      <p:sp>
        <p:nvSpPr>
          <p:cNvPr id="360" name="Line 359"/>
          <p:cNvSpPr>
            <a:spLocks noChangeShapeType="1"/>
          </p:cNvSpPr>
          <p:nvPr/>
        </p:nvSpPr>
        <p:spPr bwMode="auto">
          <a:xfrm>
            <a:off x="4376738" y="1122363"/>
            <a:ext cx="0" cy="227013"/>
          </a:xfrm>
          <a:prstGeom prst="line">
            <a:avLst/>
          </a:prstGeom>
          <a:noFill/>
          <a:ln w="5" cap="flat">
            <a:solidFill>
              <a:srgbClr val="24211D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19" name="组合 518"/>
          <p:cNvGrpSpPr/>
          <p:nvPr/>
        </p:nvGrpSpPr>
        <p:grpSpPr>
          <a:xfrm>
            <a:off x="2579688" y="1557338"/>
            <a:ext cx="3843337" cy="227013"/>
            <a:chOff x="2579688" y="1557338"/>
            <a:chExt cx="3843337" cy="227013"/>
          </a:xfrm>
        </p:grpSpPr>
        <p:sp>
          <p:nvSpPr>
            <p:cNvPr id="361" name="Line 360"/>
            <p:cNvSpPr>
              <a:spLocks noChangeShapeType="1"/>
            </p:cNvSpPr>
            <p:nvPr/>
          </p:nvSpPr>
          <p:spPr bwMode="auto">
            <a:xfrm>
              <a:off x="4376738" y="1557338"/>
              <a:ext cx="0" cy="227013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Line 361"/>
            <p:cNvSpPr>
              <a:spLocks noChangeShapeType="1"/>
            </p:cNvSpPr>
            <p:nvPr/>
          </p:nvSpPr>
          <p:spPr bwMode="auto">
            <a:xfrm>
              <a:off x="2579688" y="1671638"/>
              <a:ext cx="0" cy="112713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Line 362"/>
            <p:cNvSpPr>
              <a:spLocks noChangeShapeType="1"/>
            </p:cNvSpPr>
            <p:nvPr/>
          </p:nvSpPr>
          <p:spPr bwMode="auto">
            <a:xfrm>
              <a:off x="6423025" y="1671638"/>
              <a:ext cx="0" cy="112713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Line 363"/>
            <p:cNvSpPr>
              <a:spLocks noChangeShapeType="1"/>
            </p:cNvSpPr>
            <p:nvPr/>
          </p:nvSpPr>
          <p:spPr bwMode="auto">
            <a:xfrm>
              <a:off x="2579688" y="1671638"/>
              <a:ext cx="3841750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1" name="组合 520"/>
          <p:cNvGrpSpPr/>
          <p:nvPr/>
        </p:nvGrpSpPr>
        <p:grpSpPr>
          <a:xfrm>
            <a:off x="1768475" y="1989139"/>
            <a:ext cx="1820863" cy="280987"/>
            <a:chOff x="1768475" y="1989139"/>
            <a:chExt cx="1820863" cy="280987"/>
          </a:xfrm>
        </p:grpSpPr>
        <p:sp>
          <p:nvSpPr>
            <p:cNvPr id="365" name="Line 364"/>
            <p:cNvSpPr>
              <a:spLocks noChangeShapeType="1"/>
            </p:cNvSpPr>
            <p:nvPr/>
          </p:nvSpPr>
          <p:spPr bwMode="auto">
            <a:xfrm>
              <a:off x="2579688" y="1989139"/>
              <a:ext cx="0" cy="139699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Line 367"/>
            <p:cNvSpPr>
              <a:spLocks noChangeShapeType="1"/>
            </p:cNvSpPr>
            <p:nvPr/>
          </p:nvSpPr>
          <p:spPr bwMode="auto">
            <a:xfrm>
              <a:off x="1768475" y="2128838"/>
              <a:ext cx="1816100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Line 368"/>
            <p:cNvSpPr>
              <a:spLocks noChangeShapeType="1"/>
            </p:cNvSpPr>
            <p:nvPr/>
          </p:nvSpPr>
          <p:spPr bwMode="auto">
            <a:xfrm>
              <a:off x="1768475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Line 369"/>
            <p:cNvSpPr>
              <a:spLocks noChangeShapeType="1"/>
            </p:cNvSpPr>
            <p:nvPr/>
          </p:nvSpPr>
          <p:spPr bwMode="auto">
            <a:xfrm>
              <a:off x="2227263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Line 370"/>
            <p:cNvSpPr>
              <a:spLocks noChangeShapeType="1"/>
            </p:cNvSpPr>
            <p:nvPr/>
          </p:nvSpPr>
          <p:spPr bwMode="auto">
            <a:xfrm>
              <a:off x="2909888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Line 371"/>
            <p:cNvSpPr>
              <a:spLocks noChangeShapeType="1"/>
            </p:cNvSpPr>
            <p:nvPr/>
          </p:nvSpPr>
          <p:spPr bwMode="auto">
            <a:xfrm>
              <a:off x="3589338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2" name="组合 521"/>
          <p:cNvGrpSpPr/>
          <p:nvPr/>
        </p:nvGrpSpPr>
        <p:grpSpPr>
          <a:xfrm>
            <a:off x="4287838" y="1989138"/>
            <a:ext cx="690563" cy="280988"/>
            <a:chOff x="4287838" y="1989138"/>
            <a:chExt cx="690563" cy="280988"/>
          </a:xfrm>
        </p:grpSpPr>
        <p:sp>
          <p:nvSpPr>
            <p:cNvPr id="367" name="Line 366"/>
            <p:cNvSpPr>
              <a:spLocks noChangeShapeType="1"/>
            </p:cNvSpPr>
            <p:nvPr/>
          </p:nvSpPr>
          <p:spPr bwMode="auto">
            <a:xfrm>
              <a:off x="4376738" y="1989138"/>
              <a:ext cx="0" cy="139699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Line 372"/>
            <p:cNvSpPr>
              <a:spLocks noChangeShapeType="1"/>
            </p:cNvSpPr>
            <p:nvPr/>
          </p:nvSpPr>
          <p:spPr bwMode="auto">
            <a:xfrm>
              <a:off x="4287838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Line 373"/>
            <p:cNvSpPr>
              <a:spLocks noChangeShapeType="1"/>
            </p:cNvSpPr>
            <p:nvPr/>
          </p:nvSpPr>
          <p:spPr bwMode="auto">
            <a:xfrm>
              <a:off x="4978400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Line 378"/>
            <p:cNvSpPr>
              <a:spLocks noChangeShapeType="1"/>
            </p:cNvSpPr>
            <p:nvPr/>
          </p:nvSpPr>
          <p:spPr bwMode="auto">
            <a:xfrm>
              <a:off x="4287838" y="2128838"/>
              <a:ext cx="690563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3" name="组合 522"/>
          <p:cNvGrpSpPr/>
          <p:nvPr/>
        </p:nvGrpSpPr>
        <p:grpSpPr>
          <a:xfrm>
            <a:off x="5556250" y="1989138"/>
            <a:ext cx="1952625" cy="280988"/>
            <a:chOff x="5556250" y="1989138"/>
            <a:chExt cx="1952625" cy="280988"/>
          </a:xfrm>
        </p:grpSpPr>
        <p:sp>
          <p:nvSpPr>
            <p:cNvPr id="366" name="Line 365"/>
            <p:cNvSpPr>
              <a:spLocks noChangeShapeType="1"/>
            </p:cNvSpPr>
            <p:nvPr/>
          </p:nvSpPr>
          <p:spPr bwMode="auto">
            <a:xfrm>
              <a:off x="6423025" y="1989138"/>
              <a:ext cx="0" cy="139699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Line 374"/>
            <p:cNvSpPr>
              <a:spLocks noChangeShapeType="1"/>
            </p:cNvSpPr>
            <p:nvPr/>
          </p:nvSpPr>
          <p:spPr bwMode="auto">
            <a:xfrm>
              <a:off x="5557838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Line 375"/>
            <p:cNvSpPr>
              <a:spLocks noChangeShapeType="1"/>
            </p:cNvSpPr>
            <p:nvPr/>
          </p:nvSpPr>
          <p:spPr bwMode="auto">
            <a:xfrm>
              <a:off x="6121400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Line 376"/>
            <p:cNvSpPr>
              <a:spLocks noChangeShapeType="1"/>
            </p:cNvSpPr>
            <p:nvPr/>
          </p:nvSpPr>
          <p:spPr bwMode="auto">
            <a:xfrm>
              <a:off x="6819900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Line 377"/>
            <p:cNvSpPr>
              <a:spLocks noChangeShapeType="1"/>
            </p:cNvSpPr>
            <p:nvPr/>
          </p:nvSpPr>
          <p:spPr bwMode="auto">
            <a:xfrm>
              <a:off x="7505700" y="2128838"/>
              <a:ext cx="0" cy="1412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Line 379"/>
            <p:cNvSpPr>
              <a:spLocks noChangeShapeType="1"/>
            </p:cNvSpPr>
            <p:nvPr/>
          </p:nvSpPr>
          <p:spPr bwMode="auto">
            <a:xfrm>
              <a:off x="5556250" y="2128838"/>
              <a:ext cx="1952625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4" name="组合 523"/>
          <p:cNvGrpSpPr/>
          <p:nvPr/>
        </p:nvGrpSpPr>
        <p:grpSpPr>
          <a:xfrm>
            <a:off x="1638300" y="3335339"/>
            <a:ext cx="5992813" cy="363537"/>
            <a:chOff x="1638300" y="3335339"/>
            <a:chExt cx="5992813" cy="363537"/>
          </a:xfrm>
        </p:grpSpPr>
        <p:sp>
          <p:nvSpPr>
            <p:cNvPr id="381" name="Line 380"/>
            <p:cNvSpPr>
              <a:spLocks noChangeShapeType="1"/>
            </p:cNvSpPr>
            <p:nvPr/>
          </p:nvSpPr>
          <p:spPr bwMode="auto">
            <a:xfrm>
              <a:off x="1638300" y="3557588"/>
              <a:ext cx="239713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Line 381"/>
            <p:cNvSpPr>
              <a:spLocks noChangeShapeType="1"/>
            </p:cNvSpPr>
            <p:nvPr/>
          </p:nvSpPr>
          <p:spPr bwMode="auto">
            <a:xfrm>
              <a:off x="164147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Line 382"/>
            <p:cNvSpPr>
              <a:spLocks noChangeShapeType="1"/>
            </p:cNvSpPr>
            <p:nvPr/>
          </p:nvSpPr>
          <p:spPr bwMode="auto">
            <a:xfrm>
              <a:off x="1768475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Line 383"/>
            <p:cNvSpPr>
              <a:spLocks noChangeShapeType="1"/>
            </p:cNvSpPr>
            <p:nvPr/>
          </p:nvSpPr>
          <p:spPr bwMode="auto">
            <a:xfrm>
              <a:off x="1873250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Line 384"/>
            <p:cNvSpPr>
              <a:spLocks noChangeShapeType="1"/>
            </p:cNvSpPr>
            <p:nvPr/>
          </p:nvSpPr>
          <p:spPr bwMode="auto">
            <a:xfrm>
              <a:off x="2105025" y="3557588"/>
              <a:ext cx="241300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Line 385"/>
            <p:cNvSpPr>
              <a:spLocks noChangeShapeType="1"/>
            </p:cNvSpPr>
            <p:nvPr/>
          </p:nvSpPr>
          <p:spPr bwMode="auto">
            <a:xfrm>
              <a:off x="2108200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Line 386"/>
            <p:cNvSpPr>
              <a:spLocks noChangeShapeType="1"/>
            </p:cNvSpPr>
            <p:nvPr/>
          </p:nvSpPr>
          <p:spPr bwMode="auto">
            <a:xfrm>
              <a:off x="2235200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Line 387"/>
            <p:cNvSpPr>
              <a:spLocks noChangeShapeType="1"/>
            </p:cNvSpPr>
            <p:nvPr/>
          </p:nvSpPr>
          <p:spPr bwMode="auto">
            <a:xfrm>
              <a:off x="233997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Line 388"/>
            <p:cNvSpPr>
              <a:spLocks noChangeShapeType="1"/>
            </p:cNvSpPr>
            <p:nvPr/>
          </p:nvSpPr>
          <p:spPr bwMode="auto">
            <a:xfrm>
              <a:off x="2560638" y="3557588"/>
              <a:ext cx="695325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Line 389"/>
            <p:cNvSpPr>
              <a:spLocks noChangeShapeType="1"/>
            </p:cNvSpPr>
            <p:nvPr/>
          </p:nvSpPr>
          <p:spPr bwMode="auto">
            <a:xfrm>
              <a:off x="2792413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Line 390"/>
            <p:cNvSpPr>
              <a:spLocks noChangeShapeType="1"/>
            </p:cNvSpPr>
            <p:nvPr/>
          </p:nvSpPr>
          <p:spPr bwMode="auto">
            <a:xfrm>
              <a:off x="2917825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Line 391"/>
            <p:cNvSpPr>
              <a:spLocks noChangeShapeType="1"/>
            </p:cNvSpPr>
            <p:nvPr/>
          </p:nvSpPr>
          <p:spPr bwMode="auto">
            <a:xfrm>
              <a:off x="3022600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Line 392"/>
            <p:cNvSpPr>
              <a:spLocks noChangeShapeType="1"/>
            </p:cNvSpPr>
            <p:nvPr/>
          </p:nvSpPr>
          <p:spPr bwMode="auto">
            <a:xfrm>
              <a:off x="256222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Line 393"/>
            <p:cNvSpPr>
              <a:spLocks noChangeShapeType="1"/>
            </p:cNvSpPr>
            <p:nvPr/>
          </p:nvSpPr>
          <p:spPr bwMode="auto">
            <a:xfrm>
              <a:off x="3252788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Line 394"/>
            <p:cNvSpPr>
              <a:spLocks noChangeShapeType="1"/>
            </p:cNvSpPr>
            <p:nvPr/>
          </p:nvSpPr>
          <p:spPr bwMode="auto">
            <a:xfrm>
              <a:off x="3479800" y="3557588"/>
              <a:ext cx="241300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Line 395"/>
            <p:cNvSpPr>
              <a:spLocks noChangeShapeType="1"/>
            </p:cNvSpPr>
            <p:nvPr/>
          </p:nvSpPr>
          <p:spPr bwMode="auto">
            <a:xfrm>
              <a:off x="348297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Line 396"/>
            <p:cNvSpPr>
              <a:spLocks noChangeShapeType="1"/>
            </p:cNvSpPr>
            <p:nvPr/>
          </p:nvSpPr>
          <p:spPr bwMode="auto">
            <a:xfrm>
              <a:off x="3609975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Line 397"/>
            <p:cNvSpPr>
              <a:spLocks noChangeShapeType="1"/>
            </p:cNvSpPr>
            <p:nvPr/>
          </p:nvSpPr>
          <p:spPr bwMode="auto">
            <a:xfrm>
              <a:off x="3714750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Line 398"/>
            <p:cNvSpPr>
              <a:spLocks noChangeShapeType="1"/>
            </p:cNvSpPr>
            <p:nvPr/>
          </p:nvSpPr>
          <p:spPr bwMode="auto">
            <a:xfrm>
              <a:off x="3940175" y="3557588"/>
              <a:ext cx="695325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Line 399"/>
            <p:cNvSpPr>
              <a:spLocks noChangeShapeType="1"/>
            </p:cNvSpPr>
            <p:nvPr/>
          </p:nvSpPr>
          <p:spPr bwMode="auto">
            <a:xfrm>
              <a:off x="4170363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Line 400"/>
            <p:cNvSpPr>
              <a:spLocks noChangeShapeType="1"/>
            </p:cNvSpPr>
            <p:nvPr/>
          </p:nvSpPr>
          <p:spPr bwMode="auto">
            <a:xfrm>
              <a:off x="4297363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Line 401"/>
            <p:cNvSpPr>
              <a:spLocks noChangeShapeType="1"/>
            </p:cNvSpPr>
            <p:nvPr/>
          </p:nvSpPr>
          <p:spPr bwMode="auto">
            <a:xfrm>
              <a:off x="4402138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Line 402"/>
            <p:cNvSpPr>
              <a:spLocks noChangeShapeType="1"/>
            </p:cNvSpPr>
            <p:nvPr/>
          </p:nvSpPr>
          <p:spPr bwMode="auto">
            <a:xfrm>
              <a:off x="3941763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Line 403"/>
            <p:cNvSpPr>
              <a:spLocks noChangeShapeType="1"/>
            </p:cNvSpPr>
            <p:nvPr/>
          </p:nvSpPr>
          <p:spPr bwMode="auto">
            <a:xfrm>
              <a:off x="463232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Line 404"/>
            <p:cNvSpPr>
              <a:spLocks noChangeShapeType="1"/>
            </p:cNvSpPr>
            <p:nvPr/>
          </p:nvSpPr>
          <p:spPr bwMode="auto">
            <a:xfrm>
              <a:off x="6472238" y="3557588"/>
              <a:ext cx="695325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Line 405"/>
            <p:cNvSpPr>
              <a:spLocks noChangeShapeType="1"/>
            </p:cNvSpPr>
            <p:nvPr/>
          </p:nvSpPr>
          <p:spPr bwMode="auto">
            <a:xfrm>
              <a:off x="670242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Line 406"/>
            <p:cNvSpPr>
              <a:spLocks noChangeShapeType="1"/>
            </p:cNvSpPr>
            <p:nvPr/>
          </p:nvSpPr>
          <p:spPr bwMode="auto">
            <a:xfrm>
              <a:off x="6829425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Line 407"/>
            <p:cNvSpPr>
              <a:spLocks noChangeShapeType="1"/>
            </p:cNvSpPr>
            <p:nvPr/>
          </p:nvSpPr>
          <p:spPr bwMode="auto">
            <a:xfrm>
              <a:off x="6934200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Line 408"/>
            <p:cNvSpPr>
              <a:spLocks noChangeShapeType="1"/>
            </p:cNvSpPr>
            <p:nvPr/>
          </p:nvSpPr>
          <p:spPr bwMode="auto">
            <a:xfrm>
              <a:off x="647382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Line 409"/>
            <p:cNvSpPr>
              <a:spLocks noChangeShapeType="1"/>
            </p:cNvSpPr>
            <p:nvPr/>
          </p:nvSpPr>
          <p:spPr bwMode="auto">
            <a:xfrm>
              <a:off x="7164388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Line 410"/>
            <p:cNvSpPr>
              <a:spLocks noChangeShapeType="1"/>
            </p:cNvSpPr>
            <p:nvPr/>
          </p:nvSpPr>
          <p:spPr bwMode="auto">
            <a:xfrm>
              <a:off x="4868863" y="3557588"/>
              <a:ext cx="236537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Line 411"/>
            <p:cNvSpPr>
              <a:spLocks noChangeShapeType="1"/>
            </p:cNvSpPr>
            <p:nvPr/>
          </p:nvSpPr>
          <p:spPr bwMode="auto">
            <a:xfrm>
              <a:off x="4872038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Line 412"/>
            <p:cNvSpPr>
              <a:spLocks noChangeShapeType="1"/>
            </p:cNvSpPr>
            <p:nvPr/>
          </p:nvSpPr>
          <p:spPr bwMode="auto">
            <a:xfrm>
              <a:off x="4999038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Line 413"/>
            <p:cNvSpPr>
              <a:spLocks noChangeShapeType="1"/>
            </p:cNvSpPr>
            <p:nvPr/>
          </p:nvSpPr>
          <p:spPr bwMode="auto">
            <a:xfrm>
              <a:off x="5103813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Line 414"/>
            <p:cNvSpPr>
              <a:spLocks noChangeShapeType="1"/>
            </p:cNvSpPr>
            <p:nvPr/>
          </p:nvSpPr>
          <p:spPr bwMode="auto">
            <a:xfrm>
              <a:off x="6010275" y="3557588"/>
              <a:ext cx="241300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Line 415"/>
            <p:cNvSpPr>
              <a:spLocks noChangeShapeType="1"/>
            </p:cNvSpPr>
            <p:nvPr/>
          </p:nvSpPr>
          <p:spPr bwMode="auto">
            <a:xfrm>
              <a:off x="6013450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Line 416"/>
            <p:cNvSpPr>
              <a:spLocks noChangeShapeType="1"/>
            </p:cNvSpPr>
            <p:nvPr/>
          </p:nvSpPr>
          <p:spPr bwMode="auto">
            <a:xfrm>
              <a:off x="6114257" y="3335339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Line 417"/>
            <p:cNvSpPr>
              <a:spLocks noChangeShapeType="1"/>
            </p:cNvSpPr>
            <p:nvPr/>
          </p:nvSpPr>
          <p:spPr bwMode="auto">
            <a:xfrm>
              <a:off x="624522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Line 418"/>
            <p:cNvSpPr>
              <a:spLocks noChangeShapeType="1"/>
            </p:cNvSpPr>
            <p:nvPr/>
          </p:nvSpPr>
          <p:spPr bwMode="auto">
            <a:xfrm>
              <a:off x="7391400" y="3557588"/>
              <a:ext cx="239713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Line 419"/>
            <p:cNvSpPr>
              <a:spLocks noChangeShapeType="1"/>
            </p:cNvSpPr>
            <p:nvPr/>
          </p:nvSpPr>
          <p:spPr bwMode="auto">
            <a:xfrm>
              <a:off x="7394575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Line 420"/>
            <p:cNvSpPr>
              <a:spLocks noChangeShapeType="1"/>
            </p:cNvSpPr>
            <p:nvPr/>
          </p:nvSpPr>
          <p:spPr bwMode="auto">
            <a:xfrm>
              <a:off x="7521575" y="3338513"/>
              <a:ext cx="0" cy="2190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Line 421"/>
            <p:cNvSpPr>
              <a:spLocks noChangeShapeType="1"/>
            </p:cNvSpPr>
            <p:nvPr/>
          </p:nvSpPr>
          <p:spPr bwMode="auto">
            <a:xfrm>
              <a:off x="7626350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Line 422"/>
            <p:cNvSpPr>
              <a:spLocks noChangeShapeType="1"/>
            </p:cNvSpPr>
            <p:nvPr/>
          </p:nvSpPr>
          <p:spPr bwMode="auto">
            <a:xfrm>
              <a:off x="5321300" y="3557588"/>
              <a:ext cx="469900" cy="0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Line 423"/>
            <p:cNvSpPr>
              <a:spLocks noChangeShapeType="1"/>
            </p:cNvSpPr>
            <p:nvPr/>
          </p:nvSpPr>
          <p:spPr bwMode="auto">
            <a:xfrm>
              <a:off x="5326063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Line 424"/>
            <p:cNvSpPr>
              <a:spLocks noChangeShapeType="1"/>
            </p:cNvSpPr>
            <p:nvPr/>
          </p:nvSpPr>
          <p:spPr bwMode="auto">
            <a:xfrm>
              <a:off x="5559425" y="3338513"/>
              <a:ext cx="0" cy="357188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Line 425"/>
            <p:cNvSpPr>
              <a:spLocks noChangeShapeType="1"/>
            </p:cNvSpPr>
            <p:nvPr/>
          </p:nvSpPr>
          <p:spPr bwMode="auto">
            <a:xfrm>
              <a:off x="5786438" y="3556001"/>
              <a:ext cx="0" cy="142875"/>
            </a:xfrm>
            <a:prstGeom prst="line">
              <a:avLst/>
            </a:prstGeom>
            <a:noFill/>
            <a:ln w="5" cap="flat">
              <a:solidFill>
                <a:srgbClr val="24211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74" name="组合 473"/>
          <p:cNvGrpSpPr/>
          <p:nvPr/>
        </p:nvGrpSpPr>
        <p:grpSpPr>
          <a:xfrm>
            <a:off x="3846513" y="1349376"/>
            <a:ext cx="1062038" cy="204788"/>
            <a:chOff x="3846513" y="1349376"/>
            <a:chExt cx="1062038" cy="204788"/>
          </a:xfrm>
        </p:grpSpPr>
        <p:sp>
          <p:nvSpPr>
            <p:cNvPr id="320" name="Rectangle 319"/>
            <p:cNvSpPr>
              <a:spLocks noChangeArrowheads="1"/>
            </p:cNvSpPr>
            <p:nvPr/>
          </p:nvSpPr>
          <p:spPr bwMode="auto">
            <a:xfrm>
              <a:off x="3846513" y="1349376"/>
              <a:ext cx="1062038" cy="20478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Rectangle 429"/>
            <p:cNvSpPr>
              <a:spLocks noChangeArrowheads="1"/>
            </p:cNvSpPr>
            <p:nvPr/>
          </p:nvSpPr>
          <p:spPr bwMode="auto">
            <a:xfrm>
              <a:off x="4156075" y="1367132"/>
              <a:ext cx="479425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总经理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76" name="组合 475"/>
          <p:cNvGrpSpPr/>
          <p:nvPr/>
        </p:nvGrpSpPr>
        <p:grpSpPr>
          <a:xfrm>
            <a:off x="3849688" y="1784351"/>
            <a:ext cx="1062038" cy="204788"/>
            <a:chOff x="3849688" y="1784351"/>
            <a:chExt cx="1062038" cy="204788"/>
          </a:xfrm>
        </p:grpSpPr>
        <p:sp>
          <p:nvSpPr>
            <p:cNvPr id="322" name="Rectangle 321"/>
            <p:cNvSpPr>
              <a:spLocks noChangeArrowheads="1"/>
            </p:cNvSpPr>
            <p:nvPr/>
          </p:nvSpPr>
          <p:spPr bwMode="auto">
            <a:xfrm>
              <a:off x="3849688" y="1784351"/>
              <a:ext cx="1062038" cy="2047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Rectangle 430"/>
            <p:cNvSpPr>
              <a:spLocks noChangeArrowheads="1"/>
            </p:cNvSpPr>
            <p:nvPr/>
          </p:nvSpPr>
          <p:spPr bwMode="auto">
            <a:xfrm>
              <a:off x="4086224" y="1802107"/>
              <a:ext cx="684213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行政副总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77" name="组合 476"/>
          <p:cNvGrpSpPr/>
          <p:nvPr/>
        </p:nvGrpSpPr>
        <p:grpSpPr>
          <a:xfrm>
            <a:off x="5891213" y="1784351"/>
            <a:ext cx="1062038" cy="204788"/>
            <a:chOff x="5891213" y="1784351"/>
            <a:chExt cx="1062038" cy="204788"/>
          </a:xfrm>
        </p:grpSpPr>
        <p:sp>
          <p:nvSpPr>
            <p:cNvPr id="323" name="Rectangle 322"/>
            <p:cNvSpPr>
              <a:spLocks noChangeArrowheads="1"/>
            </p:cNvSpPr>
            <p:nvPr/>
          </p:nvSpPr>
          <p:spPr bwMode="auto">
            <a:xfrm>
              <a:off x="5891213" y="1784351"/>
              <a:ext cx="1062038" cy="20478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Rectangle 431"/>
            <p:cNvSpPr>
              <a:spLocks noChangeArrowheads="1"/>
            </p:cNvSpPr>
            <p:nvPr/>
          </p:nvSpPr>
          <p:spPr bwMode="auto">
            <a:xfrm>
              <a:off x="6132513" y="1802107"/>
              <a:ext cx="645268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经营副总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75" name="组合 474"/>
          <p:cNvGrpSpPr/>
          <p:nvPr/>
        </p:nvGrpSpPr>
        <p:grpSpPr>
          <a:xfrm>
            <a:off x="2049463" y="1784351"/>
            <a:ext cx="1060450" cy="204788"/>
            <a:chOff x="2049463" y="1784351"/>
            <a:chExt cx="1060450" cy="204788"/>
          </a:xfrm>
        </p:grpSpPr>
        <p:sp>
          <p:nvSpPr>
            <p:cNvPr id="321" name="Rectangle 320"/>
            <p:cNvSpPr>
              <a:spLocks noChangeArrowheads="1"/>
            </p:cNvSpPr>
            <p:nvPr/>
          </p:nvSpPr>
          <p:spPr bwMode="auto">
            <a:xfrm>
              <a:off x="2049463" y="1784351"/>
              <a:ext cx="1060450" cy="20478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Rectangle 432"/>
            <p:cNvSpPr>
              <a:spLocks noChangeArrowheads="1"/>
            </p:cNvSpPr>
            <p:nvPr/>
          </p:nvSpPr>
          <p:spPr bwMode="auto">
            <a:xfrm>
              <a:off x="2290763" y="1802107"/>
              <a:ext cx="61674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生产副总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78" name="组合 477"/>
          <p:cNvGrpSpPr/>
          <p:nvPr/>
        </p:nvGrpSpPr>
        <p:grpSpPr>
          <a:xfrm>
            <a:off x="1641475" y="2270126"/>
            <a:ext cx="204788" cy="1065213"/>
            <a:chOff x="1641475" y="2270126"/>
            <a:chExt cx="204788" cy="1065213"/>
          </a:xfrm>
        </p:grpSpPr>
        <p:sp>
          <p:nvSpPr>
            <p:cNvPr id="324" name="Rectangle 323"/>
            <p:cNvSpPr>
              <a:spLocks noChangeArrowheads="1"/>
            </p:cNvSpPr>
            <p:nvPr/>
          </p:nvSpPr>
          <p:spPr bwMode="auto">
            <a:xfrm>
              <a:off x="1641475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Rectangle 433"/>
            <p:cNvSpPr>
              <a:spLocks noChangeArrowheads="1"/>
            </p:cNvSpPr>
            <p:nvPr/>
          </p:nvSpPr>
          <p:spPr bwMode="auto">
            <a:xfrm>
              <a:off x="1659231" y="2591136"/>
              <a:ext cx="169277" cy="423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研发部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79" name="组合 478"/>
          <p:cNvGrpSpPr/>
          <p:nvPr/>
        </p:nvGrpSpPr>
        <p:grpSpPr>
          <a:xfrm>
            <a:off x="2111375" y="2270126"/>
            <a:ext cx="204788" cy="1065213"/>
            <a:chOff x="2111375" y="2270126"/>
            <a:chExt cx="204788" cy="1065213"/>
          </a:xfrm>
        </p:grpSpPr>
        <p:sp>
          <p:nvSpPr>
            <p:cNvPr id="325" name="Rectangle 324"/>
            <p:cNvSpPr>
              <a:spLocks noChangeArrowheads="1"/>
            </p:cNvSpPr>
            <p:nvPr/>
          </p:nvSpPr>
          <p:spPr bwMode="auto">
            <a:xfrm>
              <a:off x="2111375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Rectangle 434"/>
            <p:cNvSpPr>
              <a:spLocks noChangeArrowheads="1"/>
            </p:cNvSpPr>
            <p:nvPr/>
          </p:nvSpPr>
          <p:spPr bwMode="auto">
            <a:xfrm>
              <a:off x="2129131" y="2591136"/>
              <a:ext cx="169277" cy="423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资料部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80" name="组合 479"/>
          <p:cNvGrpSpPr/>
          <p:nvPr/>
        </p:nvGrpSpPr>
        <p:grpSpPr>
          <a:xfrm>
            <a:off x="2805113" y="2270126"/>
            <a:ext cx="204788" cy="1065213"/>
            <a:chOff x="2805113" y="2270126"/>
            <a:chExt cx="204788" cy="1065213"/>
          </a:xfrm>
        </p:grpSpPr>
        <p:sp>
          <p:nvSpPr>
            <p:cNvPr id="318" name="Rectangle 317"/>
            <p:cNvSpPr>
              <a:spLocks noChangeArrowheads="1"/>
            </p:cNvSpPr>
            <p:nvPr/>
          </p:nvSpPr>
          <p:spPr bwMode="auto">
            <a:xfrm>
              <a:off x="2805113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Rectangle 435"/>
            <p:cNvSpPr>
              <a:spLocks noChangeArrowheads="1"/>
            </p:cNvSpPr>
            <p:nvPr/>
          </p:nvSpPr>
          <p:spPr bwMode="auto">
            <a:xfrm>
              <a:off x="2822869" y="2591136"/>
              <a:ext cx="169277" cy="423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生产部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81" name="组合 480"/>
          <p:cNvGrpSpPr/>
          <p:nvPr/>
        </p:nvGrpSpPr>
        <p:grpSpPr>
          <a:xfrm>
            <a:off x="3481388" y="2270126"/>
            <a:ext cx="206375" cy="1065213"/>
            <a:chOff x="3481388" y="2270126"/>
            <a:chExt cx="206375" cy="1065213"/>
          </a:xfrm>
        </p:grpSpPr>
        <p:sp>
          <p:nvSpPr>
            <p:cNvPr id="326" name="Rectangle 325"/>
            <p:cNvSpPr>
              <a:spLocks noChangeArrowheads="1"/>
            </p:cNvSpPr>
            <p:nvPr/>
          </p:nvSpPr>
          <p:spPr bwMode="auto">
            <a:xfrm>
              <a:off x="3481388" y="2270126"/>
              <a:ext cx="206375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Rectangle 436"/>
            <p:cNvSpPr>
              <a:spLocks noChangeArrowheads="1"/>
            </p:cNvSpPr>
            <p:nvPr/>
          </p:nvSpPr>
          <p:spPr bwMode="auto">
            <a:xfrm>
              <a:off x="3499937" y="2591136"/>
              <a:ext cx="169277" cy="423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质管部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82" name="组合 481"/>
          <p:cNvGrpSpPr/>
          <p:nvPr/>
        </p:nvGrpSpPr>
        <p:grpSpPr>
          <a:xfrm>
            <a:off x="4179888" y="2270126"/>
            <a:ext cx="204788" cy="1065213"/>
            <a:chOff x="4179888" y="2270126"/>
            <a:chExt cx="204788" cy="1065213"/>
          </a:xfrm>
        </p:grpSpPr>
        <p:sp>
          <p:nvSpPr>
            <p:cNvPr id="327" name="Rectangle 326"/>
            <p:cNvSpPr>
              <a:spLocks noChangeArrowheads="1"/>
            </p:cNvSpPr>
            <p:nvPr/>
          </p:nvSpPr>
          <p:spPr bwMode="auto">
            <a:xfrm>
              <a:off x="4179888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Rectangle 437"/>
            <p:cNvSpPr>
              <a:spLocks noChangeArrowheads="1"/>
            </p:cNvSpPr>
            <p:nvPr/>
          </p:nvSpPr>
          <p:spPr bwMode="auto">
            <a:xfrm>
              <a:off x="4197644" y="2420392"/>
              <a:ext cx="169277" cy="705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行政人事部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83" name="组合 482"/>
          <p:cNvGrpSpPr/>
          <p:nvPr/>
        </p:nvGrpSpPr>
        <p:grpSpPr>
          <a:xfrm>
            <a:off x="4868863" y="2270126"/>
            <a:ext cx="204788" cy="1065213"/>
            <a:chOff x="4868863" y="2270126"/>
            <a:chExt cx="204788" cy="1065213"/>
          </a:xfrm>
        </p:grpSpPr>
        <p:sp>
          <p:nvSpPr>
            <p:cNvPr id="328" name="Rectangle 327"/>
            <p:cNvSpPr>
              <a:spLocks noChangeArrowheads="1"/>
            </p:cNvSpPr>
            <p:nvPr/>
          </p:nvSpPr>
          <p:spPr bwMode="auto">
            <a:xfrm>
              <a:off x="4868863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Rectangle 438"/>
            <p:cNvSpPr>
              <a:spLocks noChangeArrowheads="1"/>
            </p:cNvSpPr>
            <p:nvPr/>
          </p:nvSpPr>
          <p:spPr bwMode="auto">
            <a:xfrm>
              <a:off x="4886619" y="2420392"/>
              <a:ext cx="169277" cy="705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信息管理部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84" name="组合 483"/>
          <p:cNvGrpSpPr/>
          <p:nvPr/>
        </p:nvGrpSpPr>
        <p:grpSpPr>
          <a:xfrm>
            <a:off x="5449888" y="2270126"/>
            <a:ext cx="204788" cy="1065213"/>
            <a:chOff x="5449888" y="2270126"/>
            <a:chExt cx="204788" cy="1065213"/>
          </a:xfrm>
        </p:grpSpPr>
        <p:sp>
          <p:nvSpPr>
            <p:cNvPr id="329" name="Rectangle 328"/>
            <p:cNvSpPr>
              <a:spLocks noChangeArrowheads="1"/>
            </p:cNvSpPr>
            <p:nvPr/>
          </p:nvSpPr>
          <p:spPr bwMode="auto">
            <a:xfrm>
              <a:off x="5449888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Rectangle 439"/>
            <p:cNvSpPr>
              <a:spLocks noChangeArrowheads="1"/>
            </p:cNvSpPr>
            <p:nvPr/>
          </p:nvSpPr>
          <p:spPr bwMode="auto">
            <a:xfrm>
              <a:off x="5467644" y="2591136"/>
              <a:ext cx="169277" cy="423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财务部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85" name="组合 484"/>
          <p:cNvGrpSpPr/>
          <p:nvPr/>
        </p:nvGrpSpPr>
        <p:grpSpPr>
          <a:xfrm>
            <a:off x="6011863" y="2270126"/>
            <a:ext cx="204788" cy="1065213"/>
            <a:chOff x="6011863" y="2270126"/>
            <a:chExt cx="204788" cy="1065213"/>
          </a:xfrm>
        </p:grpSpPr>
        <p:sp>
          <p:nvSpPr>
            <p:cNvPr id="330" name="Rectangle 329"/>
            <p:cNvSpPr>
              <a:spLocks noChangeArrowheads="1"/>
            </p:cNvSpPr>
            <p:nvPr/>
          </p:nvSpPr>
          <p:spPr bwMode="auto">
            <a:xfrm>
              <a:off x="6011863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Rectangle 440"/>
            <p:cNvSpPr>
              <a:spLocks noChangeArrowheads="1"/>
            </p:cNvSpPr>
            <p:nvPr/>
          </p:nvSpPr>
          <p:spPr bwMode="auto">
            <a:xfrm>
              <a:off x="6029619" y="2591136"/>
              <a:ext cx="169277" cy="423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股份部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86" name="组合 485"/>
          <p:cNvGrpSpPr/>
          <p:nvPr/>
        </p:nvGrpSpPr>
        <p:grpSpPr>
          <a:xfrm>
            <a:off x="6719888" y="2270126"/>
            <a:ext cx="204788" cy="1065213"/>
            <a:chOff x="6719888" y="2270126"/>
            <a:chExt cx="204788" cy="1065213"/>
          </a:xfrm>
        </p:grpSpPr>
        <p:sp>
          <p:nvSpPr>
            <p:cNvPr id="331" name="Rectangle 330"/>
            <p:cNvSpPr>
              <a:spLocks noChangeArrowheads="1"/>
            </p:cNvSpPr>
            <p:nvPr/>
          </p:nvSpPr>
          <p:spPr bwMode="auto">
            <a:xfrm>
              <a:off x="6719888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Rectangle 441"/>
            <p:cNvSpPr>
              <a:spLocks noChangeArrowheads="1"/>
            </p:cNvSpPr>
            <p:nvPr/>
          </p:nvSpPr>
          <p:spPr bwMode="auto">
            <a:xfrm>
              <a:off x="6737644" y="2591136"/>
              <a:ext cx="169277" cy="423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营销部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87" name="组合 486"/>
          <p:cNvGrpSpPr/>
          <p:nvPr/>
        </p:nvGrpSpPr>
        <p:grpSpPr>
          <a:xfrm>
            <a:off x="7396163" y="2270126"/>
            <a:ext cx="204788" cy="1065213"/>
            <a:chOff x="7396163" y="2270126"/>
            <a:chExt cx="204788" cy="1065213"/>
          </a:xfrm>
        </p:grpSpPr>
        <p:sp>
          <p:nvSpPr>
            <p:cNvPr id="332" name="Rectangle 331"/>
            <p:cNvSpPr>
              <a:spLocks noChangeArrowheads="1"/>
            </p:cNvSpPr>
            <p:nvPr/>
          </p:nvSpPr>
          <p:spPr bwMode="auto">
            <a:xfrm>
              <a:off x="7396163" y="2270126"/>
              <a:ext cx="204788" cy="1065213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Rectangle 442"/>
            <p:cNvSpPr>
              <a:spLocks noChangeArrowheads="1"/>
            </p:cNvSpPr>
            <p:nvPr/>
          </p:nvSpPr>
          <p:spPr bwMode="auto">
            <a:xfrm>
              <a:off x="7413919" y="2591136"/>
              <a:ext cx="169277" cy="423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1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国际部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18" name="组合 517"/>
          <p:cNvGrpSpPr/>
          <p:nvPr/>
        </p:nvGrpSpPr>
        <p:grpSpPr>
          <a:xfrm>
            <a:off x="7533532" y="3698876"/>
            <a:ext cx="174625" cy="908050"/>
            <a:chOff x="7533532" y="3698876"/>
            <a:chExt cx="174625" cy="908050"/>
          </a:xfrm>
        </p:grpSpPr>
        <p:sp>
          <p:nvSpPr>
            <p:cNvPr id="359" name="Rectangle 358"/>
            <p:cNvSpPr>
              <a:spLocks noChangeArrowheads="1"/>
            </p:cNvSpPr>
            <p:nvPr/>
          </p:nvSpPr>
          <p:spPr bwMode="auto">
            <a:xfrm>
              <a:off x="7533532" y="3698876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Rectangle 443"/>
            <p:cNvSpPr>
              <a:spLocks noChangeArrowheads="1"/>
            </p:cNvSpPr>
            <p:nvPr/>
          </p:nvSpPr>
          <p:spPr bwMode="auto">
            <a:xfrm>
              <a:off x="7543900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加工部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17" name="组合 516"/>
          <p:cNvGrpSpPr/>
          <p:nvPr/>
        </p:nvGrpSpPr>
        <p:grpSpPr>
          <a:xfrm>
            <a:off x="7304088" y="3698876"/>
            <a:ext cx="174625" cy="908050"/>
            <a:chOff x="7304088" y="3698876"/>
            <a:chExt cx="174625" cy="908050"/>
          </a:xfrm>
        </p:grpSpPr>
        <p:sp>
          <p:nvSpPr>
            <p:cNvPr id="358" name="Rectangle 357"/>
            <p:cNvSpPr>
              <a:spLocks noChangeArrowheads="1"/>
            </p:cNvSpPr>
            <p:nvPr/>
          </p:nvSpPr>
          <p:spPr bwMode="auto">
            <a:xfrm>
              <a:off x="7304088" y="3698876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Rectangle 444"/>
            <p:cNvSpPr>
              <a:spLocks noChangeArrowheads="1"/>
            </p:cNvSpPr>
            <p:nvPr/>
          </p:nvSpPr>
          <p:spPr bwMode="auto">
            <a:xfrm>
              <a:off x="7314456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外贸部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16" name="组合 515"/>
          <p:cNvGrpSpPr/>
          <p:nvPr/>
        </p:nvGrpSpPr>
        <p:grpSpPr>
          <a:xfrm>
            <a:off x="7073900" y="3698876"/>
            <a:ext cx="174625" cy="908050"/>
            <a:chOff x="7073900" y="3698876"/>
            <a:chExt cx="174625" cy="908050"/>
          </a:xfrm>
        </p:grpSpPr>
        <p:sp>
          <p:nvSpPr>
            <p:cNvPr id="357" name="Rectangle 356"/>
            <p:cNvSpPr>
              <a:spLocks noChangeArrowheads="1"/>
            </p:cNvSpPr>
            <p:nvPr/>
          </p:nvSpPr>
          <p:spPr bwMode="auto">
            <a:xfrm>
              <a:off x="7073900" y="3698876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Rectangle 445"/>
            <p:cNvSpPr>
              <a:spLocks noChangeArrowheads="1"/>
            </p:cNvSpPr>
            <p:nvPr/>
          </p:nvSpPr>
          <p:spPr bwMode="auto">
            <a:xfrm>
              <a:off x="7084268" y="3780879"/>
              <a:ext cx="153888" cy="641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售后服务部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15" name="组合 514"/>
          <p:cNvGrpSpPr/>
          <p:nvPr/>
        </p:nvGrpSpPr>
        <p:grpSpPr>
          <a:xfrm>
            <a:off x="6842969" y="3698876"/>
            <a:ext cx="174625" cy="908050"/>
            <a:chOff x="6842969" y="3698876"/>
            <a:chExt cx="174625" cy="908050"/>
          </a:xfrm>
        </p:grpSpPr>
        <p:sp>
          <p:nvSpPr>
            <p:cNvPr id="356" name="Rectangle 355"/>
            <p:cNvSpPr>
              <a:spLocks noChangeArrowheads="1"/>
            </p:cNvSpPr>
            <p:nvPr/>
          </p:nvSpPr>
          <p:spPr bwMode="auto">
            <a:xfrm>
              <a:off x="6842969" y="3698876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Rectangle 446"/>
            <p:cNvSpPr>
              <a:spLocks noChangeArrowheads="1"/>
            </p:cNvSpPr>
            <p:nvPr/>
          </p:nvSpPr>
          <p:spPr bwMode="auto">
            <a:xfrm>
              <a:off x="6853337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销售部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14" name="组合 513"/>
          <p:cNvGrpSpPr/>
          <p:nvPr/>
        </p:nvGrpSpPr>
        <p:grpSpPr>
          <a:xfrm>
            <a:off x="6613525" y="3698876"/>
            <a:ext cx="174625" cy="908050"/>
            <a:chOff x="6613525" y="3698876"/>
            <a:chExt cx="174625" cy="908050"/>
          </a:xfrm>
        </p:grpSpPr>
        <p:sp>
          <p:nvSpPr>
            <p:cNvPr id="355" name="Rectangle 354"/>
            <p:cNvSpPr>
              <a:spLocks noChangeArrowheads="1"/>
            </p:cNvSpPr>
            <p:nvPr/>
          </p:nvSpPr>
          <p:spPr bwMode="auto">
            <a:xfrm>
              <a:off x="6613525" y="3698876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Rectangle 447"/>
            <p:cNvSpPr>
              <a:spLocks noChangeArrowheads="1"/>
            </p:cNvSpPr>
            <p:nvPr/>
          </p:nvSpPr>
          <p:spPr bwMode="auto">
            <a:xfrm>
              <a:off x="6623893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市场部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13" name="组合 512"/>
          <p:cNvGrpSpPr/>
          <p:nvPr/>
        </p:nvGrpSpPr>
        <p:grpSpPr>
          <a:xfrm>
            <a:off x="6383338" y="3695701"/>
            <a:ext cx="174625" cy="908050"/>
            <a:chOff x="6383338" y="3695701"/>
            <a:chExt cx="174625" cy="908050"/>
          </a:xfrm>
        </p:grpSpPr>
        <p:sp>
          <p:nvSpPr>
            <p:cNvPr id="354" name="Rectangle 353"/>
            <p:cNvSpPr>
              <a:spLocks noChangeArrowheads="1"/>
            </p:cNvSpPr>
            <p:nvPr/>
          </p:nvSpPr>
          <p:spPr bwMode="auto">
            <a:xfrm>
              <a:off x="6383338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Rectangle 448"/>
            <p:cNvSpPr>
              <a:spLocks noChangeArrowheads="1"/>
            </p:cNvSpPr>
            <p:nvPr/>
          </p:nvSpPr>
          <p:spPr bwMode="auto">
            <a:xfrm>
              <a:off x="6393706" y="3780879"/>
              <a:ext cx="153888" cy="512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商务中心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12" name="组合 511"/>
          <p:cNvGrpSpPr/>
          <p:nvPr/>
        </p:nvGrpSpPr>
        <p:grpSpPr>
          <a:xfrm>
            <a:off x="6150819" y="3695701"/>
            <a:ext cx="176213" cy="908050"/>
            <a:chOff x="6150819" y="3695701"/>
            <a:chExt cx="176213" cy="908050"/>
          </a:xfrm>
        </p:grpSpPr>
        <p:sp>
          <p:nvSpPr>
            <p:cNvPr id="353" name="Rectangle 352"/>
            <p:cNvSpPr>
              <a:spLocks noChangeArrowheads="1"/>
            </p:cNvSpPr>
            <p:nvPr/>
          </p:nvSpPr>
          <p:spPr bwMode="auto">
            <a:xfrm>
              <a:off x="6150819" y="3695701"/>
              <a:ext cx="176213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Rectangle 449"/>
            <p:cNvSpPr>
              <a:spLocks noChangeArrowheads="1"/>
            </p:cNvSpPr>
            <p:nvPr/>
          </p:nvSpPr>
          <p:spPr bwMode="auto">
            <a:xfrm>
              <a:off x="6161981" y="3780879"/>
              <a:ext cx="153888" cy="641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对外投资部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11" name="组合 510"/>
          <p:cNvGrpSpPr/>
          <p:nvPr/>
        </p:nvGrpSpPr>
        <p:grpSpPr>
          <a:xfrm>
            <a:off x="5921375" y="3695701"/>
            <a:ext cx="174625" cy="908050"/>
            <a:chOff x="5921375" y="3695701"/>
            <a:chExt cx="174625" cy="908050"/>
          </a:xfrm>
        </p:grpSpPr>
        <p:sp>
          <p:nvSpPr>
            <p:cNvPr id="352" name="Rectangle 351"/>
            <p:cNvSpPr>
              <a:spLocks noChangeArrowheads="1"/>
            </p:cNvSpPr>
            <p:nvPr/>
          </p:nvSpPr>
          <p:spPr bwMode="auto">
            <a:xfrm>
              <a:off x="5921375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Rectangle 450"/>
            <p:cNvSpPr>
              <a:spLocks noChangeArrowheads="1"/>
            </p:cNvSpPr>
            <p:nvPr/>
          </p:nvSpPr>
          <p:spPr bwMode="auto">
            <a:xfrm>
              <a:off x="5931743" y="3780879"/>
              <a:ext cx="153888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股份制办公室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10" name="组合 509"/>
          <p:cNvGrpSpPr/>
          <p:nvPr/>
        </p:nvGrpSpPr>
        <p:grpSpPr>
          <a:xfrm>
            <a:off x="5691188" y="3695701"/>
            <a:ext cx="174625" cy="908050"/>
            <a:chOff x="5691188" y="3695701"/>
            <a:chExt cx="174625" cy="908050"/>
          </a:xfrm>
        </p:grpSpPr>
        <p:sp>
          <p:nvSpPr>
            <p:cNvPr id="351" name="Rectangle 350"/>
            <p:cNvSpPr>
              <a:spLocks noChangeArrowheads="1"/>
            </p:cNvSpPr>
            <p:nvPr/>
          </p:nvSpPr>
          <p:spPr bwMode="auto">
            <a:xfrm>
              <a:off x="5691188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Rectangle 451"/>
            <p:cNvSpPr>
              <a:spLocks noChangeArrowheads="1"/>
            </p:cNvSpPr>
            <p:nvPr/>
          </p:nvSpPr>
          <p:spPr bwMode="auto">
            <a:xfrm>
              <a:off x="5701556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证券部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09" name="组合 508"/>
          <p:cNvGrpSpPr/>
          <p:nvPr/>
        </p:nvGrpSpPr>
        <p:grpSpPr>
          <a:xfrm>
            <a:off x="5461000" y="3695701"/>
            <a:ext cx="174625" cy="908050"/>
            <a:chOff x="5461000" y="3695701"/>
            <a:chExt cx="174625" cy="908050"/>
          </a:xfrm>
        </p:grpSpPr>
        <p:sp>
          <p:nvSpPr>
            <p:cNvPr id="350" name="Rectangle 349"/>
            <p:cNvSpPr>
              <a:spLocks noChangeArrowheads="1"/>
            </p:cNvSpPr>
            <p:nvPr/>
          </p:nvSpPr>
          <p:spPr bwMode="auto">
            <a:xfrm>
              <a:off x="5461000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Rectangle 452"/>
            <p:cNvSpPr>
              <a:spLocks noChangeArrowheads="1"/>
            </p:cNvSpPr>
            <p:nvPr/>
          </p:nvSpPr>
          <p:spPr bwMode="auto">
            <a:xfrm>
              <a:off x="5471368" y="3772942"/>
              <a:ext cx="153888" cy="256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出纳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08" name="组合 507"/>
          <p:cNvGrpSpPr/>
          <p:nvPr/>
        </p:nvGrpSpPr>
        <p:grpSpPr>
          <a:xfrm>
            <a:off x="5230813" y="3695701"/>
            <a:ext cx="174625" cy="908050"/>
            <a:chOff x="5230813" y="3695701"/>
            <a:chExt cx="174625" cy="908050"/>
          </a:xfrm>
        </p:grpSpPr>
        <p:sp>
          <p:nvSpPr>
            <p:cNvPr id="349" name="Rectangle 348"/>
            <p:cNvSpPr>
              <a:spLocks noChangeArrowheads="1"/>
            </p:cNvSpPr>
            <p:nvPr/>
          </p:nvSpPr>
          <p:spPr bwMode="auto">
            <a:xfrm>
              <a:off x="5230813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Rectangle 453"/>
            <p:cNvSpPr>
              <a:spLocks noChangeArrowheads="1"/>
            </p:cNvSpPr>
            <p:nvPr/>
          </p:nvSpPr>
          <p:spPr bwMode="auto">
            <a:xfrm>
              <a:off x="5241181" y="3780879"/>
              <a:ext cx="153888" cy="256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会计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07" name="组合 506"/>
          <p:cNvGrpSpPr/>
          <p:nvPr/>
        </p:nvGrpSpPr>
        <p:grpSpPr>
          <a:xfrm>
            <a:off x="5000625" y="3695701"/>
            <a:ext cx="174625" cy="908050"/>
            <a:chOff x="5000625" y="3695701"/>
            <a:chExt cx="174625" cy="908050"/>
          </a:xfrm>
        </p:grpSpPr>
        <p:sp>
          <p:nvSpPr>
            <p:cNvPr id="348" name="Rectangle 347"/>
            <p:cNvSpPr>
              <a:spLocks noChangeArrowheads="1"/>
            </p:cNvSpPr>
            <p:nvPr/>
          </p:nvSpPr>
          <p:spPr bwMode="auto">
            <a:xfrm>
              <a:off x="5000625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Rectangle 454"/>
            <p:cNvSpPr>
              <a:spLocks noChangeArrowheads="1"/>
            </p:cNvSpPr>
            <p:nvPr/>
          </p:nvSpPr>
          <p:spPr bwMode="auto">
            <a:xfrm>
              <a:off x="5010993" y="3780879"/>
              <a:ext cx="153888" cy="512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文管中心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06" name="组合 505"/>
          <p:cNvGrpSpPr/>
          <p:nvPr/>
        </p:nvGrpSpPr>
        <p:grpSpPr>
          <a:xfrm>
            <a:off x="4770438" y="3695701"/>
            <a:ext cx="174625" cy="908050"/>
            <a:chOff x="4770438" y="3695701"/>
            <a:chExt cx="174625" cy="908050"/>
          </a:xfrm>
        </p:grpSpPr>
        <p:sp>
          <p:nvSpPr>
            <p:cNvPr id="347" name="Rectangle 346"/>
            <p:cNvSpPr>
              <a:spLocks noChangeArrowheads="1"/>
            </p:cNvSpPr>
            <p:nvPr/>
          </p:nvSpPr>
          <p:spPr bwMode="auto">
            <a:xfrm>
              <a:off x="4770438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Rectangle 455"/>
            <p:cNvSpPr>
              <a:spLocks noChangeArrowheads="1"/>
            </p:cNvSpPr>
            <p:nvPr/>
          </p:nvSpPr>
          <p:spPr bwMode="auto">
            <a:xfrm>
              <a:off x="4780806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电脑室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05" name="组合 504"/>
          <p:cNvGrpSpPr/>
          <p:nvPr/>
        </p:nvGrpSpPr>
        <p:grpSpPr>
          <a:xfrm>
            <a:off x="4540250" y="3695701"/>
            <a:ext cx="174625" cy="908050"/>
            <a:chOff x="4540250" y="3695701"/>
            <a:chExt cx="174625" cy="908050"/>
          </a:xfrm>
        </p:grpSpPr>
        <p:sp>
          <p:nvSpPr>
            <p:cNvPr id="346" name="Rectangle 345"/>
            <p:cNvSpPr>
              <a:spLocks noChangeArrowheads="1"/>
            </p:cNvSpPr>
            <p:nvPr/>
          </p:nvSpPr>
          <p:spPr bwMode="auto">
            <a:xfrm>
              <a:off x="4540250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Rectangle 456"/>
            <p:cNvSpPr>
              <a:spLocks noChangeArrowheads="1"/>
            </p:cNvSpPr>
            <p:nvPr/>
          </p:nvSpPr>
          <p:spPr bwMode="auto">
            <a:xfrm>
              <a:off x="4550618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总务室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04" name="组合 503"/>
          <p:cNvGrpSpPr/>
          <p:nvPr/>
        </p:nvGrpSpPr>
        <p:grpSpPr>
          <a:xfrm>
            <a:off x="4310063" y="3695701"/>
            <a:ext cx="174625" cy="908050"/>
            <a:chOff x="4310063" y="3695701"/>
            <a:chExt cx="174625" cy="908050"/>
          </a:xfrm>
        </p:grpSpPr>
        <p:sp>
          <p:nvSpPr>
            <p:cNvPr id="345" name="Rectangle 344"/>
            <p:cNvSpPr>
              <a:spLocks noChangeArrowheads="1"/>
            </p:cNvSpPr>
            <p:nvPr/>
          </p:nvSpPr>
          <p:spPr bwMode="auto">
            <a:xfrm>
              <a:off x="4310063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Rectangle 457"/>
            <p:cNvSpPr>
              <a:spLocks noChangeArrowheads="1"/>
            </p:cNvSpPr>
            <p:nvPr/>
          </p:nvSpPr>
          <p:spPr bwMode="auto">
            <a:xfrm>
              <a:off x="4320431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法务部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03" name="组合 502"/>
          <p:cNvGrpSpPr/>
          <p:nvPr/>
        </p:nvGrpSpPr>
        <p:grpSpPr>
          <a:xfrm>
            <a:off x="4079875" y="3695701"/>
            <a:ext cx="174625" cy="908050"/>
            <a:chOff x="4079875" y="3695701"/>
            <a:chExt cx="174625" cy="908050"/>
          </a:xfrm>
        </p:grpSpPr>
        <p:sp>
          <p:nvSpPr>
            <p:cNvPr id="344" name="Rectangle 343"/>
            <p:cNvSpPr>
              <a:spLocks noChangeArrowheads="1"/>
            </p:cNvSpPr>
            <p:nvPr/>
          </p:nvSpPr>
          <p:spPr bwMode="auto">
            <a:xfrm>
              <a:off x="4079875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Rectangle 458"/>
            <p:cNvSpPr>
              <a:spLocks noChangeArrowheads="1"/>
            </p:cNvSpPr>
            <p:nvPr/>
          </p:nvSpPr>
          <p:spPr bwMode="auto">
            <a:xfrm>
              <a:off x="4090243" y="3780879"/>
              <a:ext cx="153888" cy="641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人力资源部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02" name="组合 501"/>
          <p:cNvGrpSpPr/>
          <p:nvPr/>
        </p:nvGrpSpPr>
        <p:grpSpPr>
          <a:xfrm>
            <a:off x="3848100" y="3695701"/>
            <a:ext cx="176213" cy="908050"/>
            <a:chOff x="3848100" y="3695701"/>
            <a:chExt cx="176213" cy="908050"/>
          </a:xfrm>
        </p:grpSpPr>
        <p:sp>
          <p:nvSpPr>
            <p:cNvPr id="343" name="Rectangle 342"/>
            <p:cNvSpPr>
              <a:spLocks noChangeArrowheads="1"/>
            </p:cNvSpPr>
            <p:nvPr/>
          </p:nvSpPr>
          <p:spPr bwMode="auto">
            <a:xfrm>
              <a:off x="3848100" y="3695701"/>
              <a:ext cx="176213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Rectangle 459"/>
            <p:cNvSpPr>
              <a:spLocks noChangeArrowheads="1"/>
            </p:cNvSpPr>
            <p:nvPr/>
          </p:nvSpPr>
          <p:spPr bwMode="auto">
            <a:xfrm>
              <a:off x="3859262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行政部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01" name="组合 500"/>
          <p:cNvGrpSpPr/>
          <p:nvPr/>
        </p:nvGrpSpPr>
        <p:grpSpPr>
          <a:xfrm>
            <a:off x="3617913" y="3695701"/>
            <a:ext cx="174625" cy="908050"/>
            <a:chOff x="3617913" y="3695701"/>
            <a:chExt cx="174625" cy="908050"/>
          </a:xfrm>
        </p:grpSpPr>
        <p:sp>
          <p:nvSpPr>
            <p:cNvPr id="342" name="Rectangle 341"/>
            <p:cNvSpPr>
              <a:spLocks noChangeArrowheads="1"/>
            </p:cNvSpPr>
            <p:nvPr/>
          </p:nvSpPr>
          <p:spPr bwMode="auto">
            <a:xfrm>
              <a:off x="3617913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Rectangle 460"/>
            <p:cNvSpPr>
              <a:spLocks noChangeArrowheads="1"/>
            </p:cNvSpPr>
            <p:nvPr/>
          </p:nvSpPr>
          <p:spPr bwMode="auto">
            <a:xfrm>
              <a:off x="3628281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质检部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500" name="组合 499"/>
          <p:cNvGrpSpPr/>
          <p:nvPr/>
        </p:nvGrpSpPr>
        <p:grpSpPr>
          <a:xfrm>
            <a:off x="3387725" y="3695701"/>
            <a:ext cx="174625" cy="908050"/>
            <a:chOff x="3387725" y="3695701"/>
            <a:chExt cx="174625" cy="908050"/>
          </a:xfrm>
        </p:grpSpPr>
        <p:sp>
          <p:nvSpPr>
            <p:cNvPr id="341" name="Rectangle 340"/>
            <p:cNvSpPr>
              <a:spLocks noChangeArrowheads="1"/>
            </p:cNvSpPr>
            <p:nvPr/>
          </p:nvSpPr>
          <p:spPr bwMode="auto">
            <a:xfrm>
              <a:off x="3387725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Rectangle 461"/>
            <p:cNvSpPr>
              <a:spLocks noChangeArrowheads="1"/>
            </p:cNvSpPr>
            <p:nvPr/>
          </p:nvSpPr>
          <p:spPr bwMode="auto">
            <a:xfrm>
              <a:off x="3398093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质管部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99" name="组合 498"/>
          <p:cNvGrpSpPr/>
          <p:nvPr/>
        </p:nvGrpSpPr>
        <p:grpSpPr>
          <a:xfrm>
            <a:off x="3157538" y="3695701"/>
            <a:ext cx="174625" cy="908050"/>
            <a:chOff x="3157538" y="3695701"/>
            <a:chExt cx="174625" cy="908050"/>
          </a:xfrm>
        </p:grpSpPr>
        <p:sp>
          <p:nvSpPr>
            <p:cNvPr id="340" name="Rectangle 339"/>
            <p:cNvSpPr>
              <a:spLocks noChangeArrowheads="1"/>
            </p:cNvSpPr>
            <p:nvPr/>
          </p:nvSpPr>
          <p:spPr bwMode="auto">
            <a:xfrm>
              <a:off x="3157538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Rectangle 462"/>
            <p:cNvSpPr>
              <a:spLocks noChangeArrowheads="1"/>
            </p:cNvSpPr>
            <p:nvPr/>
          </p:nvSpPr>
          <p:spPr bwMode="auto">
            <a:xfrm>
              <a:off x="3167906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生技部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98" name="组合 497"/>
          <p:cNvGrpSpPr/>
          <p:nvPr/>
        </p:nvGrpSpPr>
        <p:grpSpPr>
          <a:xfrm>
            <a:off x="2927350" y="3695701"/>
            <a:ext cx="174625" cy="908050"/>
            <a:chOff x="2927350" y="3695701"/>
            <a:chExt cx="174625" cy="908050"/>
          </a:xfrm>
        </p:grpSpPr>
        <p:sp>
          <p:nvSpPr>
            <p:cNvPr id="339" name="Rectangle 338"/>
            <p:cNvSpPr>
              <a:spLocks noChangeArrowheads="1"/>
            </p:cNvSpPr>
            <p:nvPr/>
          </p:nvSpPr>
          <p:spPr bwMode="auto">
            <a:xfrm>
              <a:off x="2927350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Rectangle 463"/>
            <p:cNvSpPr>
              <a:spLocks noChangeArrowheads="1"/>
            </p:cNvSpPr>
            <p:nvPr/>
          </p:nvSpPr>
          <p:spPr bwMode="auto">
            <a:xfrm>
              <a:off x="2937718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化工厂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97" name="组合 496"/>
          <p:cNvGrpSpPr/>
          <p:nvPr/>
        </p:nvGrpSpPr>
        <p:grpSpPr>
          <a:xfrm>
            <a:off x="2697163" y="3695701"/>
            <a:ext cx="174625" cy="908050"/>
            <a:chOff x="2697163" y="3695701"/>
            <a:chExt cx="174625" cy="908050"/>
          </a:xfrm>
        </p:grpSpPr>
        <p:sp>
          <p:nvSpPr>
            <p:cNvPr id="338" name="Rectangle 337"/>
            <p:cNvSpPr>
              <a:spLocks noChangeArrowheads="1"/>
            </p:cNvSpPr>
            <p:nvPr/>
          </p:nvSpPr>
          <p:spPr bwMode="auto">
            <a:xfrm>
              <a:off x="2697163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Rectangle 464"/>
            <p:cNvSpPr>
              <a:spLocks noChangeArrowheads="1"/>
            </p:cNvSpPr>
            <p:nvPr/>
          </p:nvSpPr>
          <p:spPr bwMode="auto">
            <a:xfrm>
              <a:off x="2707531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电子厂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96" name="组合 495"/>
          <p:cNvGrpSpPr/>
          <p:nvPr/>
        </p:nvGrpSpPr>
        <p:grpSpPr>
          <a:xfrm>
            <a:off x="2466975" y="3695701"/>
            <a:ext cx="174625" cy="908050"/>
            <a:chOff x="2466975" y="3695701"/>
            <a:chExt cx="174625" cy="908050"/>
          </a:xfrm>
        </p:grpSpPr>
        <p:sp>
          <p:nvSpPr>
            <p:cNvPr id="337" name="Rectangle 336"/>
            <p:cNvSpPr>
              <a:spLocks noChangeArrowheads="1"/>
            </p:cNvSpPr>
            <p:nvPr/>
          </p:nvSpPr>
          <p:spPr bwMode="auto">
            <a:xfrm>
              <a:off x="2466975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Rectangle 465"/>
            <p:cNvSpPr>
              <a:spLocks noChangeArrowheads="1"/>
            </p:cNvSpPr>
            <p:nvPr/>
          </p:nvSpPr>
          <p:spPr bwMode="auto">
            <a:xfrm>
              <a:off x="2477343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生管部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95" name="组合 494"/>
          <p:cNvGrpSpPr/>
          <p:nvPr/>
        </p:nvGrpSpPr>
        <p:grpSpPr>
          <a:xfrm>
            <a:off x="2236788" y="3695701"/>
            <a:ext cx="174625" cy="908050"/>
            <a:chOff x="2236788" y="3695701"/>
            <a:chExt cx="174625" cy="908050"/>
          </a:xfrm>
        </p:grpSpPr>
        <p:sp>
          <p:nvSpPr>
            <p:cNvPr id="336" name="Rectangle 335"/>
            <p:cNvSpPr>
              <a:spLocks noChangeArrowheads="1"/>
            </p:cNvSpPr>
            <p:nvPr/>
          </p:nvSpPr>
          <p:spPr bwMode="auto">
            <a:xfrm>
              <a:off x="2236788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Rectangle 466"/>
            <p:cNvSpPr>
              <a:spLocks noChangeArrowheads="1"/>
            </p:cNvSpPr>
            <p:nvPr/>
          </p:nvSpPr>
          <p:spPr bwMode="auto">
            <a:xfrm>
              <a:off x="2247156" y="3780879"/>
              <a:ext cx="153888" cy="256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仓库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94" name="组合 493"/>
          <p:cNvGrpSpPr/>
          <p:nvPr/>
        </p:nvGrpSpPr>
        <p:grpSpPr>
          <a:xfrm>
            <a:off x="2006600" y="3695701"/>
            <a:ext cx="174625" cy="908050"/>
            <a:chOff x="2006600" y="3695701"/>
            <a:chExt cx="174625" cy="908050"/>
          </a:xfrm>
        </p:grpSpPr>
        <p:sp>
          <p:nvSpPr>
            <p:cNvPr id="335" name="Rectangle 334"/>
            <p:cNvSpPr>
              <a:spLocks noChangeArrowheads="1"/>
            </p:cNvSpPr>
            <p:nvPr/>
          </p:nvSpPr>
          <p:spPr bwMode="auto">
            <a:xfrm>
              <a:off x="2006600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Rectangle 467"/>
            <p:cNvSpPr>
              <a:spLocks noChangeArrowheads="1"/>
            </p:cNvSpPr>
            <p:nvPr/>
          </p:nvSpPr>
          <p:spPr bwMode="auto">
            <a:xfrm>
              <a:off x="2016968" y="3780879"/>
              <a:ext cx="153888" cy="384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采购部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93" name="组合 492"/>
          <p:cNvGrpSpPr/>
          <p:nvPr/>
        </p:nvGrpSpPr>
        <p:grpSpPr>
          <a:xfrm>
            <a:off x="1776413" y="3695701"/>
            <a:ext cx="174625" cy="908050"/>
            <a:chOff x="1776413" y="3695701"/>
            <a:chExt cx="174625" cy="908050"/>
          </a:xfrm>
        </p:grpSpPr>
        <p:sp>
          <p:nvSpPr>
            <p:cNvPr id="334" name="Rectangle 333"/>
            <p:cNvSpPr>
              <a:spLocks noChangeArrowheads="1"/>
            </p:cNvSpPr>
            <p:nvPr/>
          </p:nvSpPr>
          <p:spPr bwMode="auto">
            <a:xfrm>
              <a:off x="1776413" y="3695701"/>
              <a:ext cx="174625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Rectangle 468"/>
            <p:cNvSpPr>
              <a:spLocks noChangeArrowheads="1"/>
            </p:cNvSpPr>
            <p:nvPr/>
          </p:nvSpPr>
          <p:spPr bwMode="auto">
            <a:xfrm>
              <a:off x="1786781" y="3780879"/>
              <a:ext cx="153888" cy="641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化工开发部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88" name="组合 487"/>
          <p:cNvGrpSpPr/>
          <p:nvPr/>
        </p:nvGrpSpPr>
        <p:grpSpPr>
          <a:xfrm>
            <a:off x="1544638" y="3695701"/>
            <a:ext cx="176213" cy="908050"/>
            <a:chOff x="1544638" y="3695701"/>
            <a:chExt cx="176213" cy="908050"/>
          </a:xfrm>
        </p:grpSpPr>
        <p:sp>
          <p:nvSpPr>
            <p:cNvPr id="333" name="Rectangle 332"/>
            <p:cNvSpPr>
              <a:spLocks noChangeArrowheads="1"/>
            </p:cNvSpPr>
            <p:nvPr/>
          </p:nvSpPr>
          <p:spPr bwMode="auto">
            <a:xfrm>
              <a:off x="1544638" y="3695701"/>
              <a:ext cx="176213" cy="908050"/>
            </a:xfrm>
            <a:prstGeom prst="rect">
              <a:avLst/>
            </a:prstGeom>
            <a:solidFill>
              <a:srgbClr val="006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Rectangle 469"/>
            <p:cNvSpPr>
              <a:spLocks noChangeArrowheads="1"/>
            </p:cNvSpPr>
            <p:nvPr/>
          </p:nvSpPr>
          <p:spPr bwMode="auto">
            <a:xfrm>
              <a:off x="1555800" y="3780879"/>
              <a:ext cx="153888" cy="641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100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电子开发部</a:t>
              </a:r>
              <a:endParaRPr kumimoji="0" 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73" name="组合 472"/>
          <p:cNvGrpSpPr/>
          <p:nvPr/>
        </p:nvGrpSpPr>
        <p:grpSpPr>
          <a:xfrm>
            <a:off x="3846513" y="915988"/>
            <a:ext cx="1062038" cy="206375"/>
            <a:chOff x="3846513" y="915988"/>
            <a:chExt cx="1062038" cy="206375"/>
          </a:xfrm>
        </p:grpSpPr>
        <p:sp>
          <p:nvSpPr>
            <p:cNvPr id="319" name="Rectangle 318"/>
            <p:cNvSpPr>
              <a:spLocks noChangeArrowheads="1"/>
            </p:cNvSpPr>
            <p:nvPr/>
          </p:nvSpPr>
          <p:spPr bwMode="auto">
            <a:xfrm>
              <a:off x="3846513" y="915988"/>
              <a:ext cx="1062038" cy="20637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Rectangle 429"/>
            <p:cNvSpPr>
              <a:spLocks noChangeArrowheads="1"/>
            </p:cNvSpPr>
            <p:nvPr/>
          </p:nvSpPr>
          <p:spPr bwMode="auto">
            <a:xfrm>
              <a:off x="4156075" y="934536"/>
              <a:ext cx="55880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CN" altLang="en-US" sz="11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董事会</a:t>
              </a:r>
              <a:endParaRPr lang="zh-CN" sz="11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</a:endParaRPr>
            </a:p>
          </p:txBody>
        </p:sp>
      </p:grpSp>
      <p:sp>
        <p:nvSpPr>
          <p:cNvPr id="525" name="KSO_Shape"/>
          <p:cNvSpPr>
            <a:spLocks/>
          </p:cNvSpPr>
          <p:nvPr/>
        </p:nvSpPr>
        <p:spPr bwMode="auto">
          <a:xfrm>
            <a:off x="264319" y="199473"/>
            <a:ext cx="279778" cy="192112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4543260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9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4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700"/>
                            </p:stCondLst>
                            <p:childTnLst>
                              <p:par>
                                <p:cTn id="1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200"/>
                            </p:stCondLst>
                            <p:childTnLst>
                              <p:par>
                                <p:cTn id="1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42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42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42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42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42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42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6" presetID="42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98260" cy="5143500"/>
          </a:xfrm>
          <a:prstGeom prst="rect">
            <a:avLst/>
          </a:prstGeom>
        </p:spPr>
      </p:pic>
      <p:sp>
        <p:nvSpPr>
          <p:cNvPr id="12" name="矩形 5"/>
          <p:cNvSpPr/>
          <p:nvPr/>
        </p:nvSpPr>
        <p:spPr>
          <a:xfrm>
            <a:off x="784" y="2211710"/>
            <a:ext cx="9197476" cy="2931790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solidFill>
            <a:srgbClr val="1F4E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9"/>
          <p:cNvSpPr txBox="1"/>
          <p:nvPr/>
        </p:nvSpPr>
        <p:spPr>
          <a:xfrm>
            <a:off x="2851151" y="2944120"/>
            <a:ext cx="344170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我们要做什么</a:t>
            </a:r>
            <a:endParaRPr lang="zh-CN" altLang="en-US" sz="36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3923928" y="1650610"/>
            <a:ext cx="1341120" cy="120917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文本框 9"/>
          <p:cNvSpPr txBox="1"/>
          <p:nvPr/>
        </p:nvSpPr>
        <p:spPr>
          <a:xfrm>
            <a:off x="4184787" y="364005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项目来源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4184786" y="3864323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需求分析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4184787" y="4088588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项目解决的问题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文本框 9"/>
          <p:cNvSpPr txBox="1"/>
          <p:nvPr/>
        </p:nvSpPr>
        <p:spPr>
          <a:xfrm>
            <a:off x="4184786" y="431285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行业前景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KSO_Shape"/>
          <p:cNvSpPr>
            <a:spLocks noChangeAspect="1"/>
          </p:cNvSpPr>
          <p:nvPr/>
        </p:nvSpPr>
        <p:spPr bwMode="auto">
          <a:xfrm>
            <a:off x="4204360" y="1930393"/>
            <a:ext cx="725605" cy="617971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1" name="文本框 9"/>
          <p:cNvSpPr txBox="1"/>
          <p:nvPr/>
        </p:nvSpPr>
        <p:spPr>
          <a:xfrm>
            <a:off x="4184786" y="4538750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竞争对手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文本框 9"/>
          <p:cNvSpPr txBox="1"/>
          <p:nvPr/>
        </p:nvSpPr>
        <p:spPr>
          <a:xfrm>
            <a:off x="4184786" y="4754774"/>
            <a:ext cx="116779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Wingdings" pitchFamily="2" charset="2"/>
              <a:buChar char="l"/>
            </a:pP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可行性分析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1571317"/>
      </p:ext>
    </p:ext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/>
      <p:bldP spid="21" grpId="0" animBg="1"/>
      <p:bldP spid="23" grpId="0"/>
      <p:bldP spid="24" grpId="0"/>
      <p:bldP spid="25" grpId="0"/>
      <p:bldP spid="26" grpId="0"/>
      <p:bldP spid="28" grpId="0" animBg="1"/>
      <p:bldP spid="31" grpId="0"/>
      <p:bldP spid="3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70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0E647C"/>
      </a:accent1>
      <a:accent2>
        <a:srgbClr val="2DB2A4"/>
      </a:accent2>
      <a:accent3>
        <a:srgbClr val="74AF47"/>
      </a:accent3>
      <a:accent4>
        <a:srgbClr val="755DA1"/>
      </a:accent4>
      <a:accent5>
        <a:srgbClr val="4BACC6"/>
      </a:accent5>
      <a:accent6>
        <a:srgbClr val="F87A08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6382</TotalTime>
  <Words>5123</Words>
  <Application>Microsoft Office PowerPoint</Application>
  <PresentationFormat>全屏显示(16:9)</PresentationFormat>
  <Paragraphs>474</Paragraphs>
  <Slides>35</Slides>
  <Notes>34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35</vt:i4>
      </vt:variant>
    </vt:vector>
  </HeadingPairs>
  <TitlesOfParts>
    <vt:vector size="3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公司简介</vt:lpstr>
      <vt:lpstr>团队介绍</vt:lpstr>
      <vt:lpstr>核心成员介绍</vt:lpstr>
      <vt:lpstr>主要人员构成</vt:lpstr>
      <vt:lpstr>组织架构</vt:lpstr>
      <vt:lpstr>PowerPoint 演示文稿</vt:lpstr>
      <vt:lpstr>项目来源</vt:lpstr>
      <vt:lpstr>需求分析</vt:lpstr>
      <vt:lpstr>项目解决了什么问题</vt:lpstr>
      <vt:lpstr>行业前景</vt:lpstr>
      <vt:lpstr>竞争对手</vt:lpstr>
      <vt:lpstr>可行性分析</vt:lpstr>
      <vt:lpstr>PowerPoint 演示文稿</vt:lpstr>
      <vt:lpstr>产品概述</vt:lpstr>
      <vt:lpstr>产品形式</vt:lpstr>
      <vt:lpstr>网络营销方案</vt:lpstr>
      <vt:lpstr>地面推广方案</vt:lpstr>
      <vt:lpstr>代理推广</vt:lpstr>
      <vt:lpstr>利润分析</vt:lpstr>
      <vt:lpstr>PowerPoint 演示文稿</vt:lpstr>
      <vt:lpstr>公司战略目标</vt:lpstr>
      <vt:lpstr>五年发展规划</vt:lpstr>
      <vt:lpstr>短期盈利计划</vt:lpstr>
      <vt:lpstr>产品开发计划</vt:lpstr>
      <vt:lpstr>市场拓展计划</vt:lpstr>
      <vt:lpstr>PowerPoint 演示文稿</vt:lpstr>
      <vt:lpstr>单击此处添加标题文本</vt:lpstr>
      <vt:lpstr>单击此处添加标题文本</vt:lpstr>
      <vt:lpstr>单击此处添加标题文本</vt:lpstr>
      <vt:lpstr>融资用途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立体小人</dc:title>
  <dc:creator>第一PPT</dc:creator>
  <cp:keywords>www.1ppt.com</cp:keywords>
  <cp:lastModifiedBy>Windows User</cp:lastModifiedBy>
  <cp:revision>308</cp:revision>
  <dcterms:created xsi:type="dcterms:W3CDTF">2015-04-24T01:01:13Z</dcterms:created>
  <dcterms:modified xsi:type="dcterms:W3CDTF">2018-08-16T08:03:32Z</dcterms:modified>
</cp:coreProperties>
</file>