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8" r:id="rId4"/>
    <p:sldId id="257" r:id="rId5"/>
    <p:sldId id="259" r:id="rId6"/>
    <p:sldId id="260" r:id="rId7"/>
    <p:sldId id="273" r:id="rId8"/>
    <p:sldId id="274" r:id="rId9"/>
    <p:sldId id="261" r:id="rId10"/>
    <p:sldId id="262" r:id="rId11"/>
    <p:sldId id="271" r:id="rId12"/>
    <p:sldId id="272" r:id="rId13"/>
    <p:sldId id="263" r:id="rId14"/>
    <p:sldId id="264" r:id="rId15"/>
    <p:sldId id="275" r:id="rId16"/>
    <p:sldId id="270" r:id="rId17"/>
    <p:sldId id="265" r:id="rId18"/>
    <p:sldId id="266" r:id="rId19"/>
    <p:sldId id="268" r:id="rId20"/>
    <p:sldId id="269" r:id="rId21"/>
    <p:sldId id="267" r:id="rId22"/>
    <p:sldId id="27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BB863"/>
    <a:srgbClr val="FCB504"/>
    <a:srgbClr val="E37803"/>
    <a:srgbClr val="E3A303"/>
    <a:srgbClr val="FCCE00"/>
    <a:srgbClr val="FDB900"/>
    <a:srgbClr val="16D1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87" autoAdjust="0"/>
    <p:restoredTop sz="94660"/>
  </p:normalViewPr>
  <p:slideViewPr>
    <p:cSldViewPr snapToGrid="0">
      <p:cViewPr varScale="1">
        <p:scale>
          <a:sx n="60" d="100"/>
          <a:sy n="60" d="100"/>
        </p:scale>
        <p:origin x="-78" y="-153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88</c:v>
                </c:pt>
                <c:pt idx="1">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5"/>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36</c:v>
                </c:pt>
                <c:pt idx="1">
                  <c:v>64</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horzOverflow="overflow" vert="horz" wrap="square" anchor="ctr" anchorCtr="1"/>
        <a:lstStyle/>
        <a:p>
          <a:pPr>
            <a:defRPr lang="zh-CN" sz="2200" b="1" i="0" u="none" strike="noStrike" kern="1200" cap="all" spc="5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5400000" scaled="0"/>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gradFill flip="none" rotWithShape="1">
              <a:gsLst>
                <a:gs pos="0">
                  <a:schemeClr val="accent5"/>
                </a:gs>
                <a:gs pos="100000">
                  <a:schemeClr val="accent5">
                    <a:alpha val="0"/>
                  </a:schemeClr>
                </a:gs>
              </a:gsLst>
              <a:lin ang="5400000" scaled="1"/>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dLblPos val="outEnd"/>
          <c:showLegendKey val="0"/>
          <c:showVal val="1"/>
          <c:showCatName val="0"/>
          <c:showSerName val="0"/>
          <c:showPercent val="0"/>
          <c:showBubbleSize val="0"/>
        </c:dLbls>
        <c:gapWidth val="355"/>
        <c:overlap val="-70"/>
        <c:axId val="137457664"/>
        <c:axId val="137459200"/>
      </c:barChart>
      <c:catAx>
        <c:axId val="137457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7459200"/>
        <c:crosses val="autoZero"/>
        <c:auto val="1"/>
        <c:lblAlgn val="ctr"/>
        <c:lblOffset val="100"/>
        <c:tickMarkSkip val="1"/>
        <c:noMultiLvlLbl val="0"/>
      </c:catAx>
      <c:valAx>
        <c:axId val="137459200"/>
        <c:scaling>
          <c:orientation val="minMax"/>
          <c:max val="5"/>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745766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70F921-D3E0-4422-A8E9-C6D1152F926A}" type="datetimeFigureOut">
              <a:rPr lang="zh-CN" altLang="en-US" smtClean="0"/>
              <a:t>2018/8/16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2730C-1186-4A87-9C69-562A6CAAD28E}" type="slidenum">
              <a:rPr lang="zh-CN" altLang="en-US" smtClean="0"/>
              <a:t>‹#›</a:t>
            </a:fld>
            <a:endParaRPr lang="zh-CN" altLang="en-US"/>
          </a:p>
        </p:txBody>
      </p:sp>
    </p:spTree>
    <p:extLst>
      <p:ext uri="{BB962C8B-B14F-4D97-AF65-F5344CB8AC3E}">
        <p14:creationId xmlns:p14="http://schemas.microsoft.com/office/powerpoint/2010/main" val="167709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7353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7584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9656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1393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384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90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0419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542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776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941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3432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9832F6-0593-41F8-B86B-83966610B30C}" type="slidenum">
              <a:rPr lang="zh-CN" altLang="en-US" smtClean="0"/>
              <a:t>‹#›</a:t>
            </a:fld>
            <a:endParaRPr lang="zh-CN" altLang="en-US"/>
          </a:p>
        </p:txBody>
      </p:sp>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D0285C5-3AE0-4535-B692-50F714B6F89D}" type="datetimeFigureOut">
              <a:rPr lang="zh-CN" altLang="en-US" smtClean="0"/>
              <a:t>2018/8/16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9832F6-0593-41F8-B86B-83966610B30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285C5-3AE0-4535-B692-50F714B6F89D}" type="datetimeFigureOut">
              <a:rPr lang="zh-CN" altLang="en-US" smtClean="0"/>
              <a:t>2018/8/16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832F6-0593-41F8-B86B-83966610B30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0964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12648828">
            <a:off x="3867583" y="3594155"/>
            <a:ext cx="357279"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2343551">
            <a:off x="7027490" y="2611931"/>
            <a:ext cx="94887"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22499" y="3086100"/>
            <a:ext cx="7486651" cy="1409700"/>
          </a:xfrm>
          <a:prstGeom prst="rect">
            <a:avLst/>
          </a:prstGeom>
          <a:solidFill>
            <a:srgbClr val="16D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68031" y="1809750"/>
            <a:ext cx="3676651" cy="704850"/>
          </a:xfrm>
          <a:prstGeom prst="rect">
            <a:avLst/>
          </a:prstGeom>
          <a:solidFill>
            <a:srgbClr val="0BB8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024219" y="1839010"/>
            <a:ext cx="2646878" cy="646331"/>
          </a:xfrm>
          <a:prstGeom prst="rect">
            <a:avLst/>
          </a:prstGeom>
          <a:noFill/>
        </p:spPr>
        <p:txBody>
          <a:bodyPr wrap="none" rtlCol="0">
            <a:spAutoFit/>
          </a:bodyPr>
          <a:lstStyle/>
          <a:p>
            <a:r>
              <a:rPr lang="zh-CN" altLang="en-US" sz="3600" b="1" dirty="0">
                <a:solidFill>
                  <a:schemeClr val="accent5"/>
                </a:solidFill>
              </a:rPr>
              <a:t>中</a:t>
            </a:r>
            <a:r>
              <a:rPr lang="zh-CN" altLang="en-US" sz="3600" b="1" dirty="0" smtClean="0">
                <a:solidFill>
                  <a:schemeClr val="accent5"/>
                </a:solidFill>
              </a:rPr>
              <a:t>国</a:t>
            </a:r>
            <a:r>
              <a:rPr lang="en-US" altLang="zh-CN" sz="3600" b="1" dirty="0" smtClean="0">
                <a:solidFill>
                  <a:schemeClr val="accent5"/>
                </a:solidFill>
              </a:rPr>
              <a:t>XX</a:t>
            </a:r>
            <a:r>
              <a:rPr lang="zh-CN" altLang="en-US" sz="3600" b="1" dirty="0" smtClean="0">
                <a:solidFill>
                  <a:schemeClr val="accent5"/>
                </a:solidFill>
              </a:rPr>
              <a:t>大</a:t>
            </a:r>
            <a:r>
              <a:rPr lang="zh-CN" altLang="en-US" sz="3600" b="1" dirty="0">
                <a:solidFill>
                  <a:schemeClr val="accent5"/>
                </a:solidFill>
              </a:rPr>
              <a:t>学</a:t>
            </a:r>
          </a:p>
        </p:txBody>
      </p:sp>
      <p:sp>
        <p:nvSpPr>
          <p:cNvPr id="12" name="文本框 11"/>
          <p:cNvSpPr txBox="1"/>
          <p:nvPr/>
        </p:nvSpPr>
        <p:spPr>
          <a:xfrm>
            <a:off x="2557871" y="3965229"/>
            <a:ext cx="7433445" cy="461665"/>
          </a:xfrm>
          <a:prstGeom prst="rect">
            <a:avLst/>
          </a:prstGeom>
          <a:noFill/>
        </p:spPr>
        <p:txBody>
          <a:bodyPr wrap="none" rtlCol="0">
            <a:spAutoFit/>
          </a:bodyPr>
          <a:lstStyle/>
          <a:p>
            <a:r>
              <a:rPr lang="zh-CN" altLang="en-US" sz="2400" dirty="0">
                <a:solidFill>
                  <a:schemeClr val="bg1"/>
                </a:solidFill>
              </a:rPr>
              <a:t>此模板可用于本科毕业答辩</a:t>
            </a:r>
            <a:r>
              <a:rPr lang="en-US" altLang="zh-CN" sz="2400" dirty="0">
                <a:solidFill>
                  <a:schemeClr val="bg1"/>
                </a:solidFill>
              </a:rPr>
              <a:t>/</a:t>
            </a:r>
            <a:r>
              <a:rPr lang="zh-CN" altLang="en-US" sz="2400" dirty="0">
                <a:solidFill>
                  <a:schemeClr val="bg1"/>
                </a:solidFill>
              </a:rPr>
              <a:t>硕士毕业答辩</a:t>
            </a:r>
            <a:r>
              <a:rPr lang="en-US" altLang="zh-CN" sz="2400" dirty="0">
                <a:solidFill>
                  <a:schemeClr val="bg1"/>
                </a:solidFill>
              </a:rPr>
              <a:t>/</a:t>
            </a:r>
            <a:r>
              <a:rPr lang="zh-CN" altLang="en-US" sz="2400" dirty="0">
                <a:solidFill>
                  <a:schemeClr val="bg1"/>
                </a:solidFill>
              </a:rPr>
              <a:t>学术研究等</a:t>
            </a:r>
          </a:p>
        </p:txBody>
      </p:sp>
      <p:sp>
        <p:nvSpPr>
          <p:cNvPr id="16" name="圆角矩形 15"/>
          <p:cNvSpPr/>
          <p:nvPr/>
        </p:nvSpPr>
        <p:spPr>
          <a:xfrm rot="12653304">
            <a:off x="9943874" y="-415455"/>
            <a:ext cx="94887"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12752664">
            <a:off x="909581" y="3590694"/>
            <a:ext cx="357279"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12651570">
            <a:off x="1942445" y="257056"/>
            <a:ext cx="84571"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a:stretch>
            <a:fillRect/>
          </a:stretch>
        </p:blipFill>
        <p:spPr>
          <a:xfrm>
            <a:off x="10419083" y="1714381"/>
            <a:ext cx="1382656" cy="722752"/>
          </a:xfrm>
          <a:prstGeom prst="rect">
            <a:avLst/>
          </a:prstGeom>
        </p:spPr>
      </p:pic>
      <p:pic>
        <p:nvPicPr>
          <p:cNvPr id="21" name="图片 20"/>
          <p:cNvPicPr>
            <a:picLocks noChangeAspect="1"/>
          </p:cNvPicPr>
          <p:nvPr/>
        </p:nvPicPr>
        <p:blipFill>
          <a:blip r:embed="rId4"/>
          <a:stretch>
            <a:fillRect/>
          </a:stretch>
        </p:blipFill>
        <p:spPr>
          <a:xfrm>
            <a:off x="8349401" y="5183331"/>
            <a:ext cx="853056" cy="955423"/>
          </a:xfrm>
          <a:prstGeom prst="rect">
            <a:avLst/>
          </a:prstGeom>
        </p:spPr>
      </p:pic>
      <p:pic>
        <p:nvPicPr>
          <p:cNvPr id="22" name="图片 21"/>
          <p:cNvPicPr>
            <a:picLocks noChangeAspect="1"/>
          </p:cNvPicPr>
          <p:nvPr/>
        </p:nvPicPr>
        <p:blipFill>
          <a:blip r:embed="rId5"/>
          <a:stretch>
            <a:fillRect/>
          </a:stretch>
        </p:blipFill>
        <p:spPr>
          <a:xfrm>
            <a:off x="890144" y="3665066"/>
            <a:ext cx="859275" cy="838317"/>
          </a:xfrm>
          <a:prstGeom prst="rect">
            <a:avLst/>
          </a:prstGeom>
        </p:spPr>
      </p:pic>
      <p:pic>
        <p:nvPicPr>
          <p:cNvPr id="26" name="图片 25"/>
          <p:cNvPicPr>
            <a:picLocks noChangeAspect="1"/>
          </p:cNvPicPr>
          <p:nvPr/>
        </p:nvPicPr>
        <p:blipFill>
          <a:blip r:embed="rId6"/>
          <a:stretch>
            <a:fillRect/>
          </a:stretch>
        </p:blipFill>
        <p:spPr>
          <a:xfrm rot="17799553">
            <a:off x="9870074" y="4509548"/>
            <a:ext cx="1137767" cy="338255"/>
          </a:xfrm>
          <a:prstGeom prst="rect">
            <a:avLst/>
          </a:prstGeom>
        </p:spPr>
      </p:pic>
      <p:pic>
        <p:nvPicPr>
          <p:cNvPr id="30" name="图片 29"/>
          <p:cNvPicPr>
            <a:picLocks noChangeAspect="1"/>
          </p:cNvPicPr>
          <p:nvPr/>
        </p:nvPicPr>
        <p:blipFill>
          <a:blip r:embed="rId7" cstate="screen">
            <a:extLst>
              <a:ext uri="{28A0092B-C50C-407E-A947-70E740481C1C}">
                <a14:useLocalDpi xmlns:a14="http://schemas.microsoft.com/office/drawing/2010/main"/>
              </a:ext>
            </a:extLst>
          </a:blip>
          <a:srcRect r="738"/>
          <a:stretch>
            <a:fillRect/>
          </a:stretch>
        </p:blipFill>
        <p:spPr>
          <a:xfrm rot="18097123">
            <a:off x="8951789" y="-150298"/>
            <a:ext cx="1133310" cy="830351"/>
          </a:xfrm>
          <a:custGeom>
            <a:avLst/>
            <a:gdLst>
              <a:gd name="connsiteX0" fmla="*/ 622100 w 1133310"/>
              <a:gd name="connsiteY0" fmla="*/ 0 h 830351"/>
              <a:gd name="connsiteX1" fmla="*/ 1133310 w 1133310"/>
              <a:gd name="connsiteY1" fmla="*/ 830351 h 830351"/>
              <a:gd name="connsiteX2" fmla="*/ 0 w 1133310"/>
              <a:gd name="connsiteY2" fmla="*/ 830351 h 830351"/>
              <a:gd name="connsiteX3" fmla="*/ 0 w 1133310"/>
              <a:gd name="connsiteY3" fmla="*/ 0 h 830351"/>
            </a:gdLst>
            <a:ahLst/>
            <a:cxnLst>
              <a:cxn ang="0">
                <a:pos x="connsiteX0" y="connsiteY0"/>
              </a:cxn>
              <a:cxn ang="0">
                <a:pos x="connsiteX1" y="connsiteY1"/>
              </a:cxn>
              <a:cxn ang="0">
                <a:pos x="connsiteX2" y="connsiteY2"/>
              </a:cxn>
              <a:cxn ang="0">
                <a:pos x="connsiteX3" y="connsiteY3"/>
              </a:cxn>
            </a:cxnLst>
            <a:rect l="l" t="t" r="r" b="b"/>
            <a:pathLst>
              <a:path w="1133310" h="830351">
                <a:moveTo>
                  <a:pt x="622100" y="0"/>
                </a:moveTo>
                <a:lnTo>
                  <a:pt x="1133310" y="830351"/>
                </a:lnTo>
                <a:lnTo>
                  <a:pt x="0" y="830351"/>
                </a:lnTo>
                <a:lnTo>
                  <a:pt x="0" y="0"/>
                </a:lnTo>
                <a:close/>
              </a:path>
            </a:pathLst>
          </a:custGeom>
        </p:spPr>
      </p:pic>
      <p:pic>
        <p:nvPicPr>
          <p:cNvPr id="32" name="图片 31"/>
          <p:cNvPicPr>
            <a:picLocks noChangeAspect="1"/>
          </p:cNvPicPr>
          <p:nvPr/>
        </p:nvPicPr>
        <p:blipFill>
          <a:blip r:embed="rId8"/>
          <a:stretch>
            <a:fillRect/>
          </a:stretch>
        </p:blipFill>
        <p:spPr>
          <a:xfrm rot="20757592">
            <a:off x="2535883" y="2102960"/>
            <a:ext cx="741427" cy="741426"/>
          </a:xfrm>
          <a:prstGeom prst="rect">
            <a:avLst/>
          </a:prstGeom>
        </p:spPr>
      </p:pic>
      <p:sp>
        <p:nvSpPr>
          <p:cNvPr id="7" name="矩形 6"/>
          <p:cNvSpPr/>
          <p:nvPr/>
        </p:nvSpPr>
        <p:spPr>
          <a:xfrm>
            <a:off x="2686831" y="2514600"/>
            <a:ext cx="7486651" cy="1409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229521" y="2557732"/>
            <a:ext cx="6340197" cy="1323439"/>
          </a:xfrm>
          <a:prstGeom prst="rect">
            <a:avLst/>
          </a:prstGeom>
          <a:noFill/>
        </p:spPr>
        <p:txBody>
          <a:bodyPr wrap="none" rtlCol="0">
            <a:spAutoFit/>
          </a:bodyPr>
          <a:lstStyle/>
          <a:p>
            <a:r>
              <a:rPr lang="zh-CN" altLang="en-US" sz="8000" b="1" dirty="0">
                <a:solidFill>
                  <a:schemeClr val="accent1"/>
                </a:solidFill>
              </a:rPr>
              <a:t>毕业答辩模板</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添加论文内容第二部分标题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新月形 8"/>
          <p:cNvSpPr/>
          <p:nvPr/>
        </p:nvSpPr>
        <p:spPr>
          <a:xfrm rot="20751297">
            <a:off x="4056858" y="2330450"/>
            <a:ext cx="1733551" cy="3468688"/>
          </a:xfrm>
          <a:prstGeom prst="moon">
            <a:avLst>
              <a:gd name="adj" fmla="val 15190"/>
            </a:avLst>
          </a:prstGeom>
          <a:solidFill>
            <a:schemeClr val="accent2"/>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0" name="新月形 9"/>
          <p:cNvSpPr/>
          <p:nvPr/>
        </p:nvSpPr>
        <p:spPr>
          <a:xfrm rot="4551297">
            <a:off x="4944270" y="1200150"/>
            <a:ext cx="1735138" cy="3468688"/>
          </a:xfrm>
          <a:prstGeom prst="moon">
            <a:avLst>
              <a:gd name="adj" fmla="val 15190"/>
            </a:avLst>
          </a:prstGeom>
          <a:solidFill>
            <a:schemeClr val="accent1"/>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6" name="新月形 15"/>
          <p:cNvSpPr/>
          <p:nvPr/>
        </p:nvSpPr>
        <p:spPr>
          <a:xfrm rot="9951297">
            <a:off x="6076158" y="2089150"/>
            <a:ext cx="1733551" cy="3468688"/>
          </a:xfrm>
          <a:prstGeom prst="moon">
            <a:avLst>
              <a:gd name="adj" fmla="val 15190"/>
            </a:avLst>
          </a:prstGeom>
          <a:solidFill>
            <a:schemeClr val="accent5"/>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7" name="新月形 16"/>
          <p:cNvSpPr/>
          <p:nvPr/>
        </p:nvSpPr>
        <p:spPr>
          <a:xfrm rot="15351297">
            <a:off x="5201444" y="3206750"/>
            <a:ext cx="1735138" cy="3467100"/>
          </a:xfrm>
          <a:prstGeom prst="moon">
            <a:avLst>
              <a:gd name="adj" fmla="val 15190"/>
            </a:avLst>
          </a:prstGeom>
          <a:solidFill>
            <a:schemeClr val="bg1"/>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8" name="TextBox 11"/>
          <p:cNvSpPr/>
          <p:nvPr/>
        </p:nvSpPr>
        <p:spPr>
          <a:xfrm flipH="1">
            <a:off x="4853845" y="3659025"/>
            <a:ext cx="2124895" cy="461665"/>
          </a:xfrm>
          <a:prstGeom prst="rect">
            <a:avLst/>
          </a:prstGeom>
          <a:noFill/>
          <a:ln w="9525">
            <a:noFill/>
            <a:miter/>
          </a:ln>
        </p:spPr>
        <p:txBody>
          <a:bodyPr wrap="square">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r>
              <a:rPr lang="zh-CN" altLang="en-US" sz="2400" b="1" dirty="0">
                <a:solidFill>
                  <a:schemeClr val="tx1">
                    <a:lumMod val="75000"/>
                    <a:lumOff val="25000"/>
                  </a:schemeClr>
                </a:solidFill>
                <a:cs typeface="+mn-ea"/>
                <a:sym typeface="+mn-lt"/>
              </a:rPr>
              <a:t>点击添加标题    </a:t>
            </a:r>
            <a:endParaRPr lang="en-US" altLang="x-none" sz="2400" b="1" dirty="0">
              <a:solidFill>
                <a:schemeClr val="tx1">
                  <a:lumMod val="75000"/>
                  <a:lumOff val="25000"/>
                </a:schemeClr>
              </a:solidFill>
              <a:cs typeface="+mn-ea"/>
              <a:sym typeface="+mn-lt"/>
            </a:endParaRPr>
          </a:p>
        </p:txBody>
      </p:sp>
      <p:sp>
        <p:nvSpPr>
          <p:cNvPr id="21" name="直接连接符 20"/>
          <p:cNvSpPr/>
          <p:nvPr/>
        </p:nvSpPr>
        <p:spPr>
          <a:xfrm flipH="1">
            <a:off x="818437" y="2905616"/>
            <a:ext cx="3551159"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22" name="直接连接符 21"/>
          <p:cNvSpPr/>
          <p:nvPr/>
        </p:nvSpPr>
        <p:spPr>
          <a:xfrm flipH="1">
            <a:off x="750841" y="5354275"/>
            <a:ext cx="3996579"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23" name="直接连接符 22"/>
          <p:cNvSpPr/>
          <p:nvPr/>
        </p:nvSpPr>
        <p:spPr>
          <a:xfrm flipH="1">
            <a:off x="7128670" y="2838473"/>
            <a:ext cx="3997076"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24" name="直接连接符 23"/>
          <p:cNvSpPr/>
          <p:nvPr/>
        </p:nvSpPr>
        <p:spPr>
          <a:xfrm flipH="1">
            <a:off x="7128669" y="5196613"/>
            <a:ext cx="3996827" cy="0"/>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25" name="TextBox 19"/>
          <p:cNvSpPr txBox="1"/>
          <p:nvPr/>
        </p:nvSpPr>
        <p:spPr>
          <a:xfrm>
            <a:off x="736827" y="2239069"/>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6" name="TextBox 20"/>
          <p:cNvSpPr txBox="1"/>
          <p:nvPr/>
        </p:nvSpPr>
        <p:spPr>
          <a:xfrm>
            <a:off x="752758" y="183270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7" name="TextBox 19"/>
          <p:cNvSpPr txBox="1"/>
          <p:nvPr/>
        </p:nvSpPr>
        <p:spPr>
          <a:xfrm>
            <a:off x="736827" y="4687727"/>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8" name="TextBox 20"/>
          <p:cNvSpPr txBox="1"/>
          <p:nvPr/>
        </p:nvSpPr>
        <p:spPr>
          <a:xfrm>
            <a:off x="752758" y="428136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9" name="TextBox 19"/>
          <p:cNvSpPr txBox="1"/>
          <p:nvPr/>
        </p:nvSpPr>
        <p:spPr>
          <a:xfrm>
            <a:off x="7705614" y="2239069"/>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30" name="TextBox 20"/>
          <p:cNvSpPr txBox="1"/>
          <p:nvPr/>
        </p:nvSpPr>
        <p:spPr>
          <a:xfrm>
            <a:off x="7721543" y="183270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1" name="TextBox 19"/>
          <p:cNvSpPr txBox="1"/>
          <p:nvPr/>
        </p:nvSpPr>
        <p:spPr>
          <a:xfrm>
            <a:off x="7813655" y="4569749"/>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32" name="TextBox 20"/>
          <p:cNvSpPr txBox="1"/>
          <p:nvPr/>
        </p:nvSpPr>
        <p:spPr>
          <a:xfrm>
            <a:off x="7829586" y="416338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添加论文内容第二部分标题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矩形 8"/>
          <p:cNvSpPr/>
          <p:nvPr/>
        </p:nvSpPr>
        <p:spPr>
          <a:xfrm>
            <a:off x="6725444" y="4665096"/>
            <a:ext cx="4445000" cy="1200329"/>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tx1">
                    <a:lumMod val="75000"/>
                    <a:lumOff val="25000"/>
                  </a:schemeClr>
                </a:solidFill>
                <a:cs typeface="+mn-ea"/>
                <a:sym typeface="+mn-lt"/>
              </a:rPr>
              <a:t>这里输入文字这里输入文字这里输入文字这里输入文字这里输入文字这里输入文字</a:t>
            </a:r>
          </a:p>
          <a:p>
            <a:pPr lvl="0" eaLnBrk="1" hangingPunct="1">
              <a:lnSpc>
                <a:spcPct val="150000"/>
              </a:lnSpc>
            </a:pPr>
            <a:endParaRPr lang="zh-CN" altLang="en-US" sz="1600" dirty="0">
              <a:solidFill>
                <a:schemeClr val="tx1">
                  <a:lumMod val="75000"/>
                  <a:lumOff val="25000"/>
                </a:schemeClr>
              </a:solidFill>
              <a:cs typeface="+mn-ea"/>
              <a:sym typeface="+mn-lt"/>
            </a:endParaRPr>
          </a:p>
        </p:txBody>
      </p:sp>
      <p:sp>
        <p:nvSpPr>
          <p:cNvPr id="10" name="矩形 9"/>
          <p:cNvSpPr/>
          <p:nvPr/>
        </p:nvSpPr>
        <p:spPr>
          <a:xfrm>
            <a:off x="972346" y="2555309"/>
            <a:ext cx="2416175" cy="1200329"/>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tx1">
                    <a:lumMod val="75000"/>
                    <a:lumOff val="25000"/>
                  </a:schemeClr>
                </a:solidFill>
                <a:cs typeface="+mn-ea"/>
                <a:sym typeface="+mn-lt"/>
              </a:rPr>
              <a:t>这里输入文字这里输入文字这里输入文字这里输入文字这里输入文字</a:t>
            </a:r>
          </a:p>
        </p:txBody>
      </p:sp>
      <p:grpSp>
        <p:nvGrpSpPr>
          <p:cNvPr id="16" name="组合 15"/>
          <p:cNvGrpSpPr/>
          <p:nvPr/>
        </p:nvGrpSpPr>
        <p:grpSpPr>
          <a:xfrm>
            <a:off x="3388520" y="1894908"/>
            <a:ext cx="4392613" cy="3910012"/>
            <a:chOff x="0" y="0"/>
            <a:chExt cx="3264319" cy="2905377"/>
          </a:xfrm>
        </p:grpSpPr>
        <p:sp>
          <p:nvSpPr>
            <p:cNvPr id="17" name="Oval 274"/>
            <p:cNvSpPr/>
            <p:nvPr/>
          </p:nvSpPr>
          <p:spPr>
            <a:xfrm>
              <a:off x="0" y="95883"/>
              <a:ext cx="1653905" cy="1654300"/>
            </a:xfrm>
            <a:prstGeom prst="ellipse">
              <a:avLst/>
            </a:prstGeom>
            <a:solidFill>
              <a:schemeClr val="accent3"/>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cs typeface="+mn-ea"/>
                <a:sym typeface="+mn-lt"/>
              </a:endParaRPr>
            </a:p>
          </p:txBody>
        </p:sp>
        <p:sp>
          <p:nvSpPr>
            <p:cNvPr id="18" name="Oval 276"/>
            <p:cNvSpPr/>
            <p:nvPr/>
          </p:nvSpPr>
          <p:spPr>
            <a:xfrm>
              <a:off x="1247771" y="0"/>
              <a:ext cx="2016548" cy="2016000"/>
            </a:xfrm>
            <a:prstGeom prst="ellipse">
              <a:avLst/>
            </a:prstGeom>
            <a:solidFill>
              <a:schemeClr val="accent1"/>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solidFill>
                  <a:srgbClr val="F8F8F8"/>
                </a:solidFill>
                <a:cs typeface="+mn-ea"/>
                <a:sym typeface="+mn-lt"/>
              </a:endParaRPr>
            </a:p>
          </p:txBody>
        </p:sp>
        <p:sp>
          <p:nvSpPr>
            <p:cNvPr id="21" name="Oval 277"/>
            <p:cNvSpPr/>
            <p:nvPr/>
          </p:nvSpPr>
          <p:spPr>
            <a:xfrm>
              <a:off x="550635" y="1211962"/>
              <a:ext cx="1694223" cy="1693415"/>
            </a:xfrm>
            <a:prstGeom prst="ellipse">
              <a:avLst/>
            </a:prstGeom>
            <a:solidFill>
              <a:schemeClr val="accent5"/>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cs typeface="+mn-ea"/>
                <a:sym typeface="+mn-lt"/>
              </a:endParaRPr>
            </a:p>
          </p:txBody>
        </p:sp>
        <p:sp>
          <p:nvSpPr>
            <p:cNvPr id="22" name="矩形 21"/>
            <p:cNvSpPr/>
            <p:nvPr/>
          </p:nvSpPr>
          <p:spPr>
            <a:xfrm>
              <a:off x="550636" y="1824239"/>
              <a:ext cx="1648800" cy="297345"/>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r>
                <a:rPr lang="zh-CN" altLang="en-US" sz="2000" b="1" dirty="0">
                  <a:solidFill>
                    <a:srgbClr val="F8F8F8"/>
                  </a:solidFill>
                  <a:cs typeface="+mn-ea"/>
                  <a:sym typeface="+mn-lt"/>
                </a:rPr>
                <a:t>② 您的标题</a:t>
              </a:r>
            </a:p>
          </p:txBody>
        </p:sp>
        <p:sp>
          <p:nvSpPr>
            <p:cNvPr id="23" name="矩形 22"/>
            <p:cNvSpPr/>
            <p:nvPr/>
          </p:nvSpPr>
          <p:spPr>
            <a:xfrm>
              <a:off x="106421" y="679355"/>
              <a:ext cx="1495887" cy="274473"/>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r>
                <a:rPr lang="zh-CN" altLang="en-US" b="1" dirty="0">
                  <a:solidFill>
                    <a:srgbClr val="F8F8F8"/>
                  </a:solidFill>
                  <a:cs typeface="+mn-ea"/>
                  <a:sym typeface="+mn-lt"/>
                </a:rPr>
                <a:t>③ 您的标题</a:t>
              </a:r>
            </a:p>
          </p:txBody>
        </p:sp>
        <p:sp>
          <p:nvSpPr>
            <p:cNvPr id="24" name="矩形 23"/>
            <p:cNvSpPr/>
            <p:nvPr/>
          </p:nvSpPr>
          <p:spPr>
            <a:xfrm>
              <a:off x="1097088" y="753411"/>
              <a:ext cx="2016548" cy="343091"/>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r" eaLnBrk="1" hangingPunct="1"/>
              <a:r>
                <a:rPr lang="zh-CN" altLang="en-US" sz="2400" b="1" dirty="0">
                  <a:solidFill>
                    <a:srgbClr val="F8F8F8"/>
                  </a:solidFill>
                  <a:cs typeface="+mn-ea"/>
                  <a:sym typeface="+mn-lt"/>
                </a:rPr>
                <a:t>① 您的标题</a:t>
              </a:r>
            </a:p>
          </p:txBody>
        </p:sp>
      </p:grpSp>
      <p:sp>
        <p:nvSpPr>
          <p:cNvPr id="25" name="矩形 24"/>
          <p:cNvSpPr/>
          <p:nvPr/>
        </p:nvSpPr>
        <p:spPr>
          <a:xfrm>
            <a:off x="7774781" y="2144145"/>
            <a:ext cx="3444875" cy="1569660"/>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tx1">
                    <a:lumMod val="75000"/>
                    <a:lumOff val="25000"/>
                  </a:schemeClr>
                </a:solidFill>
                <a:cs typeface="+mn-ea"/>
                <a:sym typeface="+mn-lt"/>
              </a:rPr>
              <a:t>这里输入文字这里输入文字这里输入文字这里输入文字这里输入文字这里输入文字</a:t>
            </a:r>
          </a:p>
          <a:p>
            <a:pPr lvl="0" eaLnBrk="1" hangingPunct="1">
              <a:lnSpc>
                <a:spcPct val="150000"/>
              </a:lnSpc>
            </a:pPr>
            <a:endParaRPr lang="zh-CN" altLang="en-US" sz="1600" dirty="0">
              <a:solidFill>
                <a:schemeClr val="tx1">
                  <a:lumMod val="75000"/>
                  <a:lumOff val="25000"/>
                </a:schemeClr>
              </a:solidFill>
              <a:cs typeface="+mn-ea"/>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406901" y="2481953"/>
            <a:ext cx="7785100" cy="213195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822646" y="2444829"/>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添加论文内容第三部分标题</a:t>
            </a:r>
          </a:p>
        </p:txBody>
      </p:sp>
      <p:sp>
        <p:nvSpPr>
          <p:cNvPr id="32" name="文本框 31"/>
          <p:cNvSpPr txBox="1"/>
          <p:nvPr/>
        </p:nvSpPr>
        <p:spPr>
          <a:xfrm>
            <a:off x="5822646" y="3241379"/>
            <a:ext cx="5708293" cy="1338828"/>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5" name="组合 54"/>
          <p:cNvGrpSpPr/>
          <p:nvPr/>
        </p:nvGrpSpPr>
        <p:grpSpPr>
          <a:xfrm>
            <a:off x="3373491" y="2481952"/>
            <a:ext cx="2131960" cy="2131960"/>
            <a:chOff x="1131485" y="2234042"/>
            <a:chExt cx="1607262" cy="1607262"/>
          </a:xfrm>
        </p:grpSpPr>
        <p:sp>
          <p:nvSpPr>
            <p:cNvPr id="56" name="椭圆 55"/>
            <p:cNvSpPr/>
            <p:nvPr/>
          </p:nvSpPr>
          <p:spPr>
            <a:xfrm>
              <a:off x="1131485" y="2234042"/>
              <a:ext cx="1607262" cy="1607262"/>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7" name="椭圆 5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添加论文内容第三部分标题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六边形 8"/>
          <p:cNvSpPr/>
          <p:nvPr/>
        </p:nvSpPr>
        <p:spPr>
          <a:xfrm>
            <a:off x="2561431" y="2565967"/>
            <a:ext cx="2048068" cy="1765300"/>
          </a:xfrm>
          <a:prstGeom prst="hexagon">
            <a:avLst>
              <a:gd name="adj" fmla="val 24999"/>
              <a:gd name="vf" fmla="val 115470"/>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0" name="六边形 9"/>
          <p:cNvSpPr/>
          <p:nvPr/>
        </p:nvSpPr>
        <p:spPr>
          <a:xfrm>
            <a:off x="4235122" y="3448617"/>
            <a:ext cx="2048068" cy="1765300"/>
          </a:xfrm>
          <a:prstGeom prst="hexagon">
            <a:avLst>
              <a:gd name="adj" fmla="val 24999"/>
              <a:gd name="vf" fmla="val 115470"/>
            </a:avLst>
          </a:prstGeom>
          <a:solidFill>
            <a:schemeClr val="accent2"/>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6" name="六边形 15"/>
          <p:cNvSpPr/>
          <p:nvPr/>
        </p:nvSpPr>
        <p:spPr>
          <a:xfrm>
            <a:off x="5908811" y="2565967"/>
            <a:ext cx="2048068" cy="1765300"/>
          </a:xfrm>
          <a:prstGeom prst="hexagon">
            <a:avLst>
              <a:gd name="adj" fmla="val 24999"/>
              <a:gd name="vf" fmla="val 115470"/>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7" name="六边形 16"/>
          <p:cNvSpPr/>
          <p:nvPr/>
        </p:nvSpPr>
        <p:spPr>
          <a:xfrm>
            <a:off x="7582502" y="3448617"/>
            <a:ext cx="2048068" cy="1765300"/>
          </a:xfrm>
          <a:prstGeom prst="hexagon">
            <a:avLst>
              <a:gd name="adj" fmla="val 24999"/>
              <a:gd name="vf" fmla="val 115470"/>
            </a:avLst>
          </a:prstGeom>
          <a:solidFill>
            <a:schemeClr val="accent5"/>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8" name="六边形 17"/>
          <p:cNvSpPr/>
          <p:nvPr/>
        </p:nvSpPr>
        <p:spPr>
          <a:xfrm>
            <a:off x="888207" y="3448617"/>
            <a:ext cx="2047875" cy="1765300"/>
          </a:xfrm>
          <a:prstGeom prst="hexagon">
            <a:avLst>
              <a:gd name="adj" fmla="val 24994"/>
              <a:gd name="vf" fmla="val 115470"/>
            </a:avLst>
          </a:prstGeom>
          <a:noFill/>
          <a:ln w="12700" cap="flat" cmpd="sng">
            <a:solidFill>
              <a:schemeClr val="accent1"/>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1" name="六边形 20"/>
          <p:cNvSpPr/>
          <p:nvPr/>
        </p:nvSpPr>
        <p:spPr>
          <a:xfrm>
            <a:off x="9255919" y="2591367"/>
            <a:ext cx="2047875" cy="1765300"/>
          </a:xfrm>
          <a:prstGeom prst="hexagon">
            <a:avLst>
              <a:gd name="adj" fmla="val 24994"/>
              <a:gd name="vf" fmla="val 115470"/>
            </a:avLst>
          </a:prstGeom>
          <a:noFill/>
          <a:ln w="12700" cap="flat" cmpd="sng">
            <a:solidFill>
              <a:schemeClr val="accent4"/>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2" name="文本框 103"/>
          <p:cNvSpPr/>
          <p:nvPr/>
        </p:nvSpPr>
        <p:spPr>
          <a:xfrm>
            <a:off x="3082766" y="3177157"/>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3" name="Freeform 2345"/>
          <p:cNvSpPr>
            <a:spLocks noEditPoints="1"/>
          </p:cNvSpPr>
          <p:nvPr/>
        </p:nvSpPr>
        <p:spPr>
          <a:xfrm>
            <a:off x="1626394" y="3872480"/>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4" name="Freeform 2345"/>
          <p:cNvSpPr>
            <a:spLocks noEditPoints="1"/>
          </p:cNvSpPr>
          <p:nvPr/>
        </p:nvSpPr>
        <p:spPr>
          <a:xfrm>
            <a:off x="9970294" y="2977130"/>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4"/>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5" name="TextBox 19"/>
          <p:cNvSpPr txBox="1"/>
          <p:nvPr/>
        </p:nvSpPr>
        <p:spPr>
          <a:xfrm>
            <a:off x="2021682" y="1627492"/>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6" name="TextBox 20"/>
          <p:cNvSpPr txBox="1"/>
          <p:nvPr/>
        </p:nvSpPr>
        <p:spPr>
          <a:xfrm>
            <a:off x="2037611" y="1221131"/>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7" name="TextBox 19"/>
          <p:cNvSpPr txBox="1"/>
          <p:nvPr/>
        </p:nvSpPr>
        <p:spPr>
          <a:xfrm>
            <a:off x="2885391" y="5727758"/>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8" name="TextBox 20"/>
          <p:cNvSpPr txBox="1"/>
          <p:nvPr/>
        </p:nvSpPr>
        <p:spPr>
          <a:xfrm>
            <a:off x="2901320" y="5321397"/>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9" name="TextBox 19"/>
          <p:cNvSpPr txBox="1"/>
          <p:nvPr/>
        </p:nvSpPr>
        <p:spPr>
          <a:xfrm>
            <a:off x="7447457" y="5727758"/>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30" name="TextBox 20"/>
          <p:cNvSpPr txBox="1"/>
          <p:nvPr/>
        </p:nvSpPr>
        <p:spPr>
          <a:xfrm>
            <a:off x="7463385" y="5321397"/>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1" name="TextBox 19"/>
          <p:cNvSpPr txBox="1"/>
          <p:nvPr/>
        </p:nvSpPr>
        <p:spPr>
          <a:xfrm>
            <a:off x="6505575" y="1627492"/>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32" name="TextBox 20"/>
          <p:cNvSpPr txBox="1"/>
          <p:nvPr/>
        </p:nvSpPr>
        <p:spPr>
          <a:xfrm>
            <a:off x="6521504" y="1221131"/>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3" name="文本框 103"/>
          <p:cNvSpPr/>
          <p:nvPr/>
        </p:nvSpPr>
        <p:spPr>
          <a:xfrm>
            <a:off x="4756318" y="4146847"/>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34" name="文本框 103"/>
          <p:cNvSpPr/>
          <p:nvPr/>
        </p:nvSpPr>
        <p:spPr>
          <a:xfrm>
            <a:off x="6430009" y="320625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35" name="文本框 103"/>
          <p:cNvSpPr/>
          <p:nvPr/>
        </p:nvSpPr>
        <p:spPr>
          <a:xfrm>
            <a:off x="8103834" y="4146847"/>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添加论文内容第三部分标题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grpSp>
        <p:nvGrpSpPr>
          <p:cNvPr id="9" name="组合 8"/>
          <p:cNvGrpSpPr/>
          <p:nvPr/>
        </p:nvGrpSpPr>
        <p:grpSpPr>
          <a:xfrm>
            <a:off x="6383908" y="2123925"/>
            <a:ext cx="1475733" cy="974600"/>
            <a:chOff x="-2570508" y="2730500"/>
            <a:chExt cx="762000" cy="503238"/>
          </a:xfrm>
          <a:solidFill>
            <a:schemeClr val="accent2"/>
          </a:solidFill>
        </p:grpSpPr>
        <p:sp>
          <p:nvSpPr>
            <p:cNvPr id="10" name="Freeform 5"/>
            <p:cNvSpPr>
              <a:spLocks noEditPoints="1"/>
            </p:cNvSpPr>
            <p:nvPr/>
          </p:nvSpPr>
          <p:spPr bwMode="auto">
            <a:xfrm>
              <a:off x="-2292696" y="2852738"/>
              <a:ext cx="484188" cy="368300"/>
            </a:xfrm>
            <a:custGeom>
              <a:avLst/>
              <a:gdLst>
                <a:gd name="T0" fmla="*/ 68 w 71"/>
                <a:gd name="T1" fmla="*/ 0 h 54"/>
                <a:gd name="T2" fmla="*/ 4 w 71"/>
                <a:gd name="T3" fmla="*/ 0 h 54"/>
                <a:gd name="T4" fmla="*/ 0 w 71"/>
                <a:gd name="T5" fmla="*/ 4 h 54"/>
                <a:gd name="T6" fmla="*/ 0 w 71"/>
                <a:gd name="T7" fmla="*/ 42 h 54"/>
                <a:gd name="T8" fmla="*/ 4 w 71"/>
                <a:gd name="T9" fmla="*/ 45 h 54"/>
                <a:gd name="T10" fmla="*/ 24 w 71"/>
                <a:gd name="T11" fmla="*/ 45 h 54"/>
                <a:gd name="T12" fmla="*/ 24 w 71"/>
                <a:gd name="T13" fmla="*/ 52 h 54"/>
                <a:gd name="T14" fmla="*/ 17 w 71"/>
                <a:gd name="T15" fmla="*/ 52 h 54"/>
                <a:gd name="T16" fmla="*/ 16 w 71"/>
                <a:gd name="T17" fmla="*/ 53 h 54"/>
                <a:gd name="T18" fmla="*/ 17 w 71"/>
                <a:gd name="T19" fmla="*/ 54 h 54"/>
                <a:gd name="T20" fmla="*/ 55 w 71"/>
                <a:gd name="T21" fmla="*/ 54 h 54"/>
                <a:gd name="T22" fmla="*/ 56 w 71"/>
                <a:gd name="T23" fmla="*/ 53 h 54"/>
                <a:gd name="T24" fmla="*/ 55 w 71"/>
                <a:gd name="T25" fmla="*/ 52 h 54"/>
                <a:gd name="T26" fmla="*/ 48 w 71"/>
                <a:gd name="T27" fmla="*/ 52 h 54"/>
                <a:gd name="T28" fmla="*/ 48 w 71"/>
                <a:gd name="T29" fmla="*/ 45 h 54"/>
                <a:gd name="T30" fmla="*/ 68 w 71"/>
                <a:gd name="T31" fmla="*/ 45 h 54"/>
                <a:gd name="T32" fmla="*/ 71 w 71"/>
                <a:gd name="T33" fmla="*/ 42 h 54"/>
                <a:gd name="T34" fmla="*/ 71 w 71"/>
                <a:gd name="T35" fmla="*/ 4 h 54"/>
                <a:gd name="T36" fmla="*/ 68 w 71"/>
                <a:gd name="T37" fmla="*/ 0 h 54"/>
                <a:gd name="T38" fmla="*/ 59 w 71"/>
                <a:gd name="T39" fmla="*/ 42 h 54"/>
                <a:gd name="T40" fmla="*/ 58 w 71"/>
                <a:gd name="T41" fmla="*/ 41 h 54"/>
                <a:gd name="T42" fmla="*/ 59 w 71"/>
                <a:gd name="T43" fmla="*/ 40 h 54"/>
                <a:gd name="T44" fmla="*/ 60 w 71"/>
                <a:gd name="T45" fmla="*/ 41 h 54"/>
                <a:gd name="T46" fmla="*/ 59 w 71"/>
                <a:gd name="T47" fmla="*/ 42 h 54"/>
                <a:gd name="T48" fmla="*/ 68 w 71"/>
                <a:gd name="T49" fmla="*/ 37 h 54"/>
                <a:gd name="T50" fmla="*/ 4 w 71"/>
                <a:gd name="T51" fmla="*/ 37 h 54"/>
                <a:gd name="T52" fmla="*/ 4 w 71"/>
                <a:gd name="T53" fmla="*/ 4 h 54"/>
                <a:gd name="T54" fmla="*/ 68 w 71"/>
                <a:gd name="T55" fmla="*/ 4 h 54"/>
                <a:gd name="T56" fmla="*/ 68 w 71"/>
                <a:gd name="T57"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1" h="54">
                  <a:moveTo>
                    <a:pt x="68" y="0"/>
                  </a:moveTo>
                  <a:cubicBezTo>
                    <a:pt x="4" y="0"/>
                    <a:pt x="4" y="0"/>
                    <a:pt x="4" y="0"/>
                  </a:cubicBezTo>
                  <a:cubicBezTo>
                    <a:pt x="2" y="0"/>
                    <a:pt x="0" y="2"/>
                    <a:pt x="0" y="4"/>
                  </a:cubicBezTo>
                  <a:cubicBezTo>
                    <a:pt x="0" y="42"/>
                    <a:pt x="0" y="42"/>
                    <a:pt x="0" y="42"/>
                  </a:cubicBezTo>
                  <a:cubicBezTo>
                    <a:pt x="0" y="44"/>
                    <a:pt x="2" y="45"/>
                    <a:pt x="4" y="45"/>
                  </a:cubicBezTo>
                  <a:cubicBezTo>
                    <a:pt x="24" y="45"/>
                    <a:pt x="24" y="45"/>
                    <a:pt x="24" y="45"/>
                  </a:cubicBezTo>
                  <a:cubicBezTo>
                    <a:pt x="24" y="52"/>
                    <a:pt x="24" y="52"/>
                    <a:pt x="24" y="52"/>
                  </a:cubicBezTo>
                  <a:cubicBezTo>
                    <a:pt x="17" y="52"/>
                    <a:pt x="17" y="52"/>
                    <a:pt x="17" y="52"/>
                  </a:cubicBezTo>
                  <a:cubicBezTo>
                    <a:pt x="16" y="52"/>
                    <a:pt x="16" y="53"/>
                    <a:pt x="16" y="53"/>
                  </a:cubicBezTo>
                  <a:cubicBezTo>
                    <a:pt x="16" y="54"/>
                    <a:pt x="16" y="54"/>
                    <a:pt x="17" y="54"/>
                  </a:cubicBezTo>
                  <a:cubicBezTo>
                    <a:pt x="55" y="54"/>
                    <a:pt x="55" y="54"/>
                    <a:pt x="55" y="54"/>
                  </a:cubicBezTo>
                  <a:cubicBezTo>
                    <a:pt x="56" y="54"/>
                    <a:pt x="56" y="54"/>
                    <a:pt x="56" y="53"/>
                  </a:cubicBezTo>
                  <a:cubicBezTo>
                    <a:pt x="56" y="53"/>
                    <a:pt x="56" y="52"/>
                    <a:pt x="55" y="52"/>
                  </a:cubicBezTo>
                  <a:cubicBezTo>
                    <a:pt x="48" y="52"/>
                    <a:pt x="48" y="52"/>
                    <a:pt x="48" y="52"/>
                  </a:cubicBezTo>
                  <a:cubicBezTo>
                    <a:pt x="48" y="45"/>
                    <a:pt x="48" y="45"/>
                    <a:pt x="48" y="45"/>
                  </a:cubicBezTo>
                  <a:cubicBezTo>
                    <a:pt x="68" y="45"/>
                    <a:pt x="68" y="45"/>
                    <a:pt x="68" y="45"/>
                  </a:cubicBezTo>
                  <a:cubicBezTo>
                    <a:pt x="70" y="45"/>
                    <a:pt x="71" y="44"/>
                    <a:pt x="71" y="42"/>
                  </a:cubicBezTo>
                  <a:cubicBezTo>
                    <a:pt x="71" y="4"/>
                    <a:pt x="71" y="4"/>
                    <a:pt x="71" y="4"/>
                  </a:cubicBezTo>
                  <a:cubicBezTo>
                    <a:pt x="71" y="2"/>
                    <a:pt x="70" y="0"/>
                    <a:pt x="68" y="0"/>
                  </a:cubicBezTo>
                  <a:close/>
                  <a:moveTo>
                    <a:pt x="59" y="42"/>
                  </a:moveTo>
                  <a:cubicBezTo>
                    <a:pt x="58" y="42"/>
                    <a:pt x="58" y="41"/>
                    <a:pt x="58" y="41"/>
                  </a:cubicBezTo>
                  <a:cubicBezTo>
                    <a:pt x="58" y="41"/>
                    <a:pt x="58" y="40"/>
                    <a:pt x="59" y="40"/>
                  </a:cubicBezTo>
                  <a:cubicBezTo>
                    <a:pt x="59" y="40"/>
                    <a:pt x="60" y="41"/>
                    <a:pt x="60" y="41"/>
                  </a:cubicBezTo>
                  <a:cubicBezTo>
                    <a:pt x="60" y="41"/>
                    <a:pt x="59" y="42"/>
                    <a:pt x="59" y="42"/>
                  </a:cubicBezTo>
                  <a:close/>
                  <a:moveTo>
                    <a:pt x="68" y="37"/>
                  </a:moveTo>
                  <a:cubicBezTo>
                    <a:pt x="4" y="37"/>
                    <a:pt x="4" y="37"/>
                    <a:pt x="4" y="37"/>
                  </a:cubicBezTo>
                  <a:cubicBezTo>
                    <a:pt x="4" y="4"/>
                    <a:pt x="4" y="4"/>
                    <a:pt x="4" y="4"/>
                  </a:cubicBezTo>
                  <a:cubicBezTo>
                    <a:pt x="68" y="4"/>
                    <a:pt x="68" y="4"/>
                    <a:pt x="68" y="4"/>
                  </a:cubicBezTo>
                  <a:lnTo>
                    <a:pt x="68" y="37"/>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16" name="Freeform 6"/>
            <p:cNvSpPr>
              <a:spLocks noEditPoints="1"/>
            </p:cNvSpPr>
            <p:nvPr/>
          </p:nvSpPr>
          <p:spPr bwMode="auto">
            <a:xfrm>
              <a:off x="-2570508" y="3090863"/>
              <a:ext cx="238125" cy="142875"/>
            </a:xfrm>
            <a:custGeom>
              <a:avLst/>
              <a:gdLst>
                <a:gd name="T0" fmla="*/ 0 w 35"/>
                <a:gd name="T1" fmla="*/ 15 h 21"/>
                <a:gd name="T2" fmla="*/ 7 w 35"/>
                <a:gd name="T3" fmla="*/ 21 h 21"/>
                <a:gd name="T4" fmla="*/ 29 w 35"/>
                <a:gd name="T5" fmla="*/ 21 h 21"/>
                <a:gd name="T6" fmla="*/ 35 w 35"/>
                <a:gd name="T7" fmla="*/ 15 h 21"/>
                <a:gd name="T8" fmla="*/ 35 w 35"/>
                <a:gd name="T9" fmla="*/ 0 h 21"/>
                <a:gd name="T10" fmla="*/ 0 w 35"/>
                <a:gd name="T11" fmla="*/ 0 h 21"/>
                <a:gd name="T12" fmla="*/ 0 w 35"/>
                <a:gd name="T13" fmla="*/ 15 h 21"/>
                <a:gd name="T14" fmla="*/ 18 w 35"/>
                <a:gd name="T15" fmla="*/ 10 h 21"/>
                <a:gd name="T16" fmla="*/ 21 w 35"/>
                <a:gd name="T17" fmla="*/ 13 h 21"/>
                <a:gd name="T18" fmla="*/ 18 w 35"/>
                <a:gd name="T19" fmla="*/ 15 h 21"/>
                <a:gd name="T20" fmla="*/ 15 w 35"/>
                <a:gd name="T21" fmla="*/ 13 h 21"/>
                <a:gd name="T22" fmla="*/ 18 w 35"/>
                <a:gd name="T23"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0" y="15"/>
                  </a:moveTo>
                  <a:cubicBezTo>
                    <a:pt x="0" y="18"/>
                    <a:pt x="3" y="21"/>
                    <a:pt x="7" y="21"/>
                  </a:cubicBezTo>
                  <a:cubicBezTo>
                    <a:pt x="29" y="21"/>
                    <a:pt x="29" y="21"/>
                    <a:pt x="29" y="21"/>
                  </a:cubicBezTo>
                  <a:cubicBezTo>
                    <a:pt x="32" y="21"/>
                    <a:pt x="35" y="18"/>
                    <a:pt x="35" y="15"/>
                  </a:cubicBezTo>
                  <a:cubicBezTo>
                    <a:pt x="35" y="0"/>
                    <a:pt x="35" y="0"/>
                    <a:pt x="35" y="0"/>
                  </a:cubicBezTo>
                  <a:cubicBezTo>
                    <a:pt x="0" y="0"/>
                    <a:pt x="0" y="0"/>
                    <a:pt x="0" y="0"/>
                  </a:cubicBezTo>
                  <a:lnTo>
                    <a:pt x="0" y="15"/>
                  </a:lnTo>
                  <a:close/>
                  <a:moveTo>
                    <a:pt x="18" y="10"/>
                  </a:moveTo>
                  <a:cubicBezTo>
                    <a:pt x="19" y="10"/>
                    <a:pt x="21" y="11"/>
                    <a:pt x="21" y="13"/>
                  </a:cubicBezTo>
                  <a:cubicBezTo>
                    <a:pt x="21" y="14"/>
                    <a:pt x="19" y="15"/>
                    <a:pt x="18" y="15"/>
                  </a:cubicBezTo>
                  <a:cubicBezTo>
                    <a:pt x="16" y="15"/>
                    <a:pt x="15" y="14"/>
                    <a:pt x="15" y="13"/>
                  </a:cubicBezTo>
                  <a:cubicBezTo>
                    <a:pt x="15" y="11"/>
                    <a:pt x="16" y="10"/>
                    <a:pt x="18" y="1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17" name="Freeform 7"/>
            <p:cNvSpPr>
              <a:spLocks noEditPoints="1"/>
            </p:cNvSpPr>
            <p:nvPr/>
          </p:nvSpPr>
          <p:spPr bwMode="auto">
            <a:xfrm>
              <a:off x="-2570508" y="2730500"/>
              <a:ext cx="238125" cy="354013"/>
            </a:xfrm>
            <a:custGeom>
              <a:avLst/>
              <a:gdLst>
                <a:gd name="T0" fmla="*/ 29 w 35"/>
                <a:gd name="T1" fmla="*/ 0 h 52"/>
                <a:gd name="T2" fmla="*/ 7 w 35"/>
                <a:gd name="T3" fmla="*/ 0 h 52"/>
                <a:gd name="T4" fmla="*/ 0 w 35"/>
                <a:gd name="T5" fmla="*/ 6 h 52"/>
                <a:gd name="T6" fmla="*/ 0 w 35"/>
                <a:gd name="T7" fmla="*/ 52 h 52"/>
                <a:gd name="T8" fmla="*/ 35 w 35"/>
                <a:gd name="T9" fmla="*/ 52 h 52"/>
                <a:gd name="T10" fmla="*/ 35 w 35"/>
                <a:gd name="T11" fmla="*/ 6 h 52"/>
                <a:gd name="T12" fmla="*/ 29 w 35"/>
                <a:gd name="T13" fmla="*/ 0 h 52"/>
                <a:gd name="T14" fmla="*/ 30 w 35"/>
                <a:gd name="T15" fmla="*/ 22 h 52"/>
                <a:gd name="T16" fmla="*/ 5 w 35"/>
                <a:gd name="T17" fmla="*/ 22 h 52"/>
                <a:gd name="T18" fmla="*/ 5 w 35"/>
                <a:gd name="T19" fmla="*/ 16 h 52"/>
                <a:gd name="T20" fmla="*/ 30 w 35"/>
                <a:gd name="T21" fmla="*/ 16 h 52"/>
                <a:gd name="T22" fmla="*/ 30 w 35"/>
                <a:gd name="T23" fmla="*/ 22 h 52"/>
                <a:gd name="T24" fmla="*/ 30 w 35"/>
                <a:gd name="T25" fmla="*/ 11 h 52"/>
                <a:gd name="T26" fmla="*/ 5 w 35"/>
                <a:gd name="T27" fmla="*/ 11 h 52"/>
                <a:gd name="T28" fmla="*/ 5 w 35"/>
                <a:gd name="T29" fmla="*/ 5 h 52"/>
                <a:gd name="T30" fmla="*/ 30 w 35"/>
                <a:gd name="T31" fmla="*/ 5 h 52"/>
                <a:gd name="T32" fmla="*/ 30 w 35"/>
                <a:gd name="T33"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2">
                  <a:moveTo>
                    <a:pt x="29" y="0"/>
                  </a:moveTo>
                  <a:cubicBezTo>
                    <a:pt x="7" y="0"/>
                    <a:pt x="7" y="0"/>
                    <a:pt x="7" y="0"/>
                  </a:cubicBezTo>
                  <a:cubicBezTo>
                    <a:pt x="3" y="0"/>
                    <a:pt x="0" y="3"/>
                    <a:pt x="0" y="6"/>
                  </a:cubicBezTo>
                  <a:cubicBezTo>
                    <a:pt x="0" y="52"/>
                    <a:pt x="0" y="52"/>
                    <a:pt x="0" y="52"/>
                  </a:cubicBezTo>
                  <a:cubicBezTo>
                    <a:pt x="35" y="52"/>
                    <a:pt x="35" y="52"/>
                    <a:pt x="35" y="52"/>
                  </a:cubicBezTo>
                  <a:cubicBezTo>
                    <a:pt x="35" y="6"/>
                    <a:pt x="35" y="6"/>
                    <a:pt x="35" y="6"/>
                  </a:cubicBezTo>
                  <a:cubicBezTo>
                    <a:pt x="35" y="3"/>
                    <a:pt x="32" y="0"/>
                    <a:pt x="29" y="0"/>
                  </a:cubicBezTo>
                  <a:close/>
                  <a:moveTo>
                    <a:pt x="30" y="22"/>
                  </a:moveTo>
                  <a:cubicBezTo>
                    <a:pt x="5" y="22"/>
                    <a:pt x="5" y="22"/>
                    <a:pt x="5" y="22"/>
                  </a:cubicBezTo>
                  <a:cubicBezTo>
                    <a:pt x="5" y="16"/>
                    <a:pt x="5" y="16"/>
                    <a:pt x="5" y="16"/>
                  </a:cubicBezTo>
                  <a:cubicBezTo>
                    <a:pt x="30" y="16"/>
                    <a:pt x="30" y="16"/>
                    <a:pt x="30" y="16"/>
                  </a:cubicBezTo>
                  <a:lnTo>
                    <a:pt x="30" y="22"/>
                  </a:lnTo>
                  <a:close/>
                  <a:moveTo>
                    <a:pt x="30" y="11"/>
                  </a:moveTo>
                  <a:cubicBezTo>
                    <a:pt x="5" y="11"/>
                    <a:pt x="5" y="11"/>
                    <a:pt x="5" y="11"/>
                  </a:cubicBezTo>
                  <a:cubicBezTo>
                    <a:pt x="5" y="5"/>
                    <a:pt x="5" y="5"/>
                    <a:pt x="5" y="5"/>
                  </a:cubicBezTo>
                  <a:cubicBezTo>
                    <a:pt x="30" y="5"/>
                    <a:pt x="30" y="5"/>
                    <a:pt x="30" y="5"/>
                  </a:cubicBezTo>
                  <a:lnTo>
                    <a:pt x="30" y="1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grpSp>
      <p:sp>
        <p:nvSpPr>
          <p:cNvPr id="18" name="Freeform 8"/>
          <p:cNvSpPr>
            <a:spLocks noEditPoints="1"/>
          </p:cNvSpPr>
          <p:nvPr/>
        </p:nvSpPr>
        <p:spPr bwMode="auto">
          <a:xfrm>
            <a:off x="6716493" y="4483464"/>
            <a:ext cx="565699" cy="986899"/>
          </a:xfrm>
          <a:custGeom>
            <a:avLst/>
            <a:gdLst>
              <a:gd name="T0" fmla="*/ 38 w 43"/>
              <a:gd name="T1" fmla="*/ 0 h 75"/>
              <a:gd name="T2" fmla="*/ 4 w 43"/>
              <a:gd name="T3" fmla="*/ 0 h 75"/>
              <a:gd name="T4" fmla="*/ 0 w 43"/>
              <a:gd name="T5" fmla="*/ 5 h 75"/>
              <a:gd name="T6" fmla="*/ 0 w 43"/>
              <a:gd name="T7" fmla="*/ 71 h 75"/>
              <a:gd name="T8" fmla="*/ 4 w 43"/>
              <a:gd name="T9" fmla="*/ 75 h 75"/>
              <a:gd name="T10" fmla="*/ 38 w 43"/>
              <a:gd name="T11" fmla="*/ 75 h 75"/>
              <a:gd name="T12" fmla="*/ 43 w 43"/>
              <a:gd name="T13" fmla="*/ 71 h 75"/>
              <a:gd name="T14" fmla="*/ 43 w 43"/>
              <a:gd name="T15" fmla="*/ 5 h 75"/>
              <a:gd name="T16" fmla="*/ 38 w 43"/>
              <a:gd name="T17" fmla="*/ 0 h 75"/>
              <a:gd name="T18" fmla="*/ 14 w 43"/>
              <a:gd name="T19" fmla="*/ 5 h 75"/>
              <a:gd name="T20" fmla="*/ 28 w 43"/>
              <a:gd name="T21" fmla="*/ 5 h 75"/>
              <a:gd name="T22" fmla="*/ 28 w 43"/>
              <a:gd name="T23" fmla="*/ 7 h 75"/>
              <a:gd name="T24" fmla="*/ 14 w 43"/>
              <a:gd name="T25" fmla="*/ 7 h 75"/>
              <a:gd name="T26" fmla="*/ 14 w 43"/>
              <a:gd name="T27" fmla="*/ 5 h 75"/>
              <a:gd name="T28" fmla="*/ 21 w 43"/>
              <a:gd name="T29" fmla="*/ 72 h 75"/>
              <a:gd name="T30" fmla="*/ 18 w 43"/>
              <a:gd name="T31" fmla="*/ 70 h 75"/>
              <a:gd name="T32" fmla="*/ 21 w 43"/>
              <a:gd name="T33" fmla="*/ 67 h 75"/>
              <a:gd name="T34" fmla="*/ 24 w 43"/>
              <a:gd name="T35" fmla="*/ 70 h 75"/>
              <a:gd name="T36" fmla="*/ 21 w 43"/>
              <a:gd name="T37" fmla="*/ 72 h 75"/>
              <a:gd name="T38" fmla="*/ 39 w 43"/>
              <a:gd name="T39" fmla="*/ 63 h 75"/>
              <a:gd name="T40" fmla="*/ 3 w 43"/>
              <a:gd name="T41" fmla="*/ 63 h 75"/>
              <a:gd name="T42" fmla="*/ 3 w 43"/>
              <a:gd name="T43" fmla="*/ 12 h 75"/>
              <a:gd name="T44" fmla="*/ 39 w 43"/>
              <a:gd name="T45" fmla="*/ 12 h 75"/>
              <a:gd name="T46" fmla="*/ 39 w 43"/>
              <a:gd name="T47"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75">
                <a:moveTo>
                  <a:pt x="38" y="0"/>
                </a:moveTo>
                <a:cubicBezTo>
                  <a:pt x="4" y="0"/>
                  <a:pt x="4" y="0"/>
                  <a:pt x="4" y="0"/>
                </a:cubicBezTo>
                <a:cubicBezTo>
                  <a:pt x="2" y="0"/>
                  <a:pt x="0" y="2"/>
                  <a:pt x="0" y="5"/>
                </a:cubicBezTo>
                <a:cubicBezTo>
                  <a:pt x="0" y="71"/>
                  <a:pt x="0" y="71"/>
                  <a:pt x="0" y="71"/>
                </a:cubicBezTo>
                <a:cubicBezTo>
                  <a:pt x="0" y="73"/>
                  <a:pt x="2" y="75"/>
                  <a:pt x="4" y="75"/>
                </a:cubicBezTo>
                <a:cubicBezTo>
                  <a:pt x="38" y="75"/>
                  <a:pt x="38" y="75"/>
                  <a:pt x="38" y="75"/>
                </a:cubicBezTo>
                <a:cubicBezTo>
                  <a:pt x="41" y="75"/>
                  <a:pt x="43" y="73"/>
                  <a:pt x="43" y="71"/>
                </a:cubicBezTo>
                <a:cubicBezTo>
                  <a:pt x="43" y="5"/>
                  <a:pt x="43" y="5"/>
                  <a:pt x="43" y="5"/>
                </a:cubicBezTo>
                <a:cubicBezTo>
                  <a:pt x="43" y="2"/>
                  <a:pt x="41" y="0"/>
                  <a:pt x="38" y="0"/>
                </a:cubicBezTo>
                <a:close/>
                <a:moveTo>
                  <a:pt x="14" y="5"/>
                </a:moveTo>
                <a:cubicBezTo>
                  <a:pt x="28" y="5"/>
                  <a:pt x="28" y="5"/>
                  <a:pt x="28" y="5"/>
                </a:cubicBezTo>
                <a:cubicBezTo>
                  <a:pt x="28" y="7"/>
                  <a:pt x="28" y="7"/>
                  <a:pt x="28" y="7"/>
                </a:cubicBezTo>
                <a:cubicBezTo>
                  <a:pt x="14" y="7"/>
                  <a:pt x="14" y="7"/>
                  <a:pt x="14" y="7"/>
                </a:cubicBezTo>
                <a:lnTo>
                  <a:pt x="14" y="5"/>
                </a:lnTo>
                <a:close/>
                <a:moveTo>
                  <a:pt x="21" y="72"/>
                </a:moveTo>
                <a:cubicBezTo>
                  <a:pt x="20" y="72"/>
                  <a:pt x="18" y="71"/>
                  <a:pt x="18" y="70"/>
                </a:cubicBezTo>
                <a:cubicBezTo>
                  <a:pt x="18" y="68"/>
                  <a:pt x="20" y="67"/>
                  <a:pt x="21" y="67"/>
                </a:cubicBezTo>
                <a:cubicBezTo>
                  <a:pt x="23" y="67"/>
                  <a:pt x="24" y="68"/>
                  <a:pt x="24" y="70"/>
                </a:cubicBezTo>
                <a:cubicBezTo>
                  <a:pt x="24" y="71"/>
                  <a:pt x="23" y="72"/>
                  <a:pt x="21" y="72"/>
                </a:cubicBezTo>
                <a:close/>
                <a:moveTo>
                  <a:pt x="39" y="63"/>
                </a:moveTo>
                <a:cubicBezTo>
                  <a:pt x="3" y="63"/>
                  <a:pt x="3" y="63"/>
                  <a:pt x="3" y="63"/>
                </a:cubicBezTo>
                <a:cubicBezTo>
                  <a:pt x="3" y="12"/>
                  <a:pt x="3" y="12"/>
                  <a:pt x="3" y="12"/>
                </a:cubicBezTo>
                <a:cubicBezTo>
                  <a:pt x="39" y="12"/>
                  <a:pt x="39" y="12"/>
                  <a:pt x="39" y="12"/>
                </a:cubicBezTo>
                <a:lnTo>
                  <a:pt x="39" y="63"/>
                </a:lnTo>
                <a:close/>
              </a:path>
            </a:pathLst>
          </a:custGeom>
          <a:solidFill>
            <a:schemeClr val="accent5"/>
          </a:solidFill>
          <a:ln>
            <a:noFill/>
          </a:ln>
        </p:spPr>
        <p:txBody>
          <a:bodyPr/>
          <a:lstStyle/>
          <a:p>
            <a:endParaRPr lang="zh-CN" altLang="en-US" sz="2135">
              <a:cs typeface="+mn-ea"/>
              <a:sym typeface="+mn-lt"/>
            </a:endParaRPr>
          </a:p>
        </p:txBody>
      </p:sp>
      <p:grpSp>
        <p:nvGrpSpPr>
          <p:cNvPr id="21" name="组合 20"/>
          <p:cNvGrpSpPr/>
          <p:nvPr/>
        </p:nvGrpSpPr>
        <p:grpSpPr>
          <a:xfrm>
            <a:off x="786448" y="4388155"/>
            <a:ext cx="1574395" cy="872435"/>
            <a:chOff x="704776" y="2593819"/>
            <a:chExt cx="747713" cy="414338"/>
          </a:xfrm>
          <a:solidFill>
            <a:schemeClr val="accent3"/>
          </a:solidFill>
        </p:grpSpPr>
        <p:sp>
          <p:nvSpPr>
            <p:cNvPr id="22" name="Freeform 9"/>
            <p:cNvSpPr>
              <a:spLocks noEditPoints="1"/>
            </p:cNvSpPr>
            <p:nvPr/>
          </p:nvSpPr>
          <p:spPr bwMode="auto">
            <a:xfrm>
              <a:off x="717476" y="2627157"/>
              <a:ext cx="511175" cy="381000"/>
            </a:xfrm>
            <a:custGeom>
              <a:avLst/>
              <a:gdLst>
                <a:gd name="T0" fmla="*/ 61 w 75"/>
                <a:gd name="T1" fmla="*/ 14 h 56"/>
                <a:gd name="T2" fmla="*/ 47 w 75"/>
                <a:gd name="T3" fmla="*/ 0 h 56"/>
                <a:gd name="T4" fmla="*/ 33 w 75"/>
                <a:gd name="T5" fmla="*/ 14 h 56"/>
                <a:gd name="T6" fmla="*/ 19 w 75"/>
                <a:gd name="T7" fmla="*/ 28 h 56"/>
                <a:gd name="T8" fmla="*/ 0 w 75"/>
                <a:gd name="T9" fmla="*/ 28 h 56"/>
                <a:gd name="T10" fmla="*/ 0 w 75"/>
                <a:gd name="T11" fmla="*/ 56 h 56"/>
                <a:gd name="T12" fmla="*/ 47 w 75"/>
                <a:gd name="T13" fmla="*/ 56 h 56"/>
                <a:gd name="T14" fmla="*/ 47 w 75"/>
                <a:gd name="T15" fmla="*/ 35 h 56"/>
                <a:gd name="T16" fmla="*/ 61 w 75"/>
                <a:gd name="T17" fmla="*/ 35 h 56"/>
                <a:gd name="T18" fmla="*/ 61 w 75"/>
                <a:gd name="T19" fmla="*/ 56 h 56"/>
                <a:gd name="T20" fmla="*/ 75 w 75"/>
                <a:gd name="T21" fmla="*/ 56 h 56"/>
                <a:gd name="T22" fmla="*/ 75 w 75"/>
                <a:gd name="T23" fmla="*/ 28 h 56"/>
                <a:gd name="T24" fmla="*/ 75 w 75"/>
                <a:gd name="T25" fmla="*/ 28 h 56"/>
                <a:gd name="T26" fmla="*/ 61 w 75"/>
                <a:gd name="T27" fmla="*/ 14 h 56"/>
                <a:gd name="T28" fmla="*/ 16 w 75"/>
                <a:gd name="T29" fmla="*/ 45 h 56"/>
                <a:gd name="T30" fmla="*/ 5 w 75"/>
                <a:gd name="T31" fmla="*/ 45 h 56"/>
                <a:gd name="T32" fmla="*/ 5 w 75"/>
                <a:gd name="T33" fmla="*/ 35 h 56"/>
                <a:gd name="T34" fmla="*/ 16 w 75"/>
                <a:gd name="T35" fmla="*/ 35 h 56"/>
                <a:gd name="T36" fmla="*/ 16 w 75"/>
                <a:gd name="T37" fmla="*/ 45 h 56"/>
                <a:gd name="T38" fmla="*/ 33 w 75"/>
                <a:gd name="T39" fmla="*/ 45 h 56"/>
                <a:gd name="T40" fmla="*/ 22 w 75"/>
                <a:gd name="T41" fmla="*/ 45 h 56"/>
                <a:gd name="T42" fmla="*/ 22 w 75"/>
                <a:gd name="T43" fmla="*/ 35 h 56"/>
                <a:gd name="T44" fmla="*/ 33 w 75"/>
                <a:gd name="T45" fmla="*/ 35 h 56"/>
                <a:gd name="T46" fmla="*/ 33 w 75"/>
                <a:gd name="T47" fmla="*/ 45 h 56"/>
                <a:gd name="T48" fmla="*/ 45 w 75"/>
                <a:gd name="T49" fmla="*/ 24 h 56"/>
                <a:gd name="T50" fmla="*/ 40 w 75"/>
                <a:gd name="T51" fmla="*/ 19 h 56"/>
                <a:gd name="T52" fmla="*/ 45 w 75"/>
                <a:gd name="T53" fmla="*/ 13 h 56"/>
                <a:gd name="T54" fmla="*/ 50 w 75"/>
                <a:gd name="T55" fmla="*/ 19 h 56"/>
                <a:gd name="T56" fmla="*/ 45 w 75"/>
                <a:gd name="T57"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56">
                  <a:moveTo>
                    <a:pt x="61" y="14"/>
                  </a:moveTo>
                  <a:cubicBezTo>
                    <a:pt x="47" y="0"/>
                    <a:pt x="47" y="0"/>
                    <a:pt x="47" y="0"/>
                  </a:cubicBezTo>
                  <a:cubicBezTo>
                    <a:pt x="33" y="14"/>
                    <a:pt x="33" y="14"/>
                    <a:pt x="33" y="14"/>
                  </a:cubicBezTo>
                  <a:cubicBezTo>
                    <a:pt x="19" y="28"/>
                    <a:pt x="19" y="28"/>
                    <a:pt x="19" y="28"/>
                  </a:cubicBezTo>
                  <a:cubicBezTo>
                    <a:pt x="0" y="28"/>
                    <a:pt x="0" y="28"/>
                    <a:pt x="0" y="28"/>
                  </a:cubicBezTo>
                  <a:cubicBezTo>
                    <a:pt x="0" y="56"/>
                    <a:pt x="0" y="56"/>
                    <a:pt x="0" y="56"/>
                  </a:cubicBezTo>
                  <a:cubicBezTo>
                    <a:pt x="47" y="56"/>
                    <a:pt x="47" y="56"/>
                    <a:pt x="47" y="56"/>
                  </a:cubicBezTo>
                  <a:cubicBezTo>
                    <a:pt x="47" y="35"/>
                    <a:pt x="47" y="35"/>
                    <a:pt x="47" y="35"/>
                  </a:cubicBezTo>
                  <a:cubicBezTo>
                    <a:pt x="61" y="35"/>
                    <a:pt x="61" y="35"/>
                    <a:pt x="61" y="35"/>
                  </a:cubicBezTo>
                  <a:cubicBezTo>
                    <a:pt x="61" y="56"/>
                    <a:pt x="61" y="56"/>
                    <a:pt x="61" y="56"/>
                  </a:cubicBezTo>
                  <a:cubicBezTo>
                    <a:pt x="75" y="56"/>
                    <a:pt x="75" y="56"/>
                    <a:pt x="75" y="56"/>
                  </a:cubicBezTo>
                  <a:cubicBezTo>
                    <a:pt x="75" y="28"/>
                    <a:pt x="75" y="28"/>
                    <a:pt x="75" y="28"/>
                  </a:cubicBezTo>
                  <a:cubicBezTo>
                    <a:pt x="75" y="28"/>
                    <a:pt x="75" y="28"/>
                    <a:pt x="75" y="28"/>
                  </a:cubicBezTo>
                  <a:lnTo>
                    <a:pt x="61" y="14"/>
                  </a:lnTo>
                  <a:close/>
                  <a:moveTo>
                    <a:pt x="16" y="45"/>
                  </a:moveTo>
                  <a:cubicBezTo>
                    <a:pt x="5" y="45"/>
                    <a:pt x="5" y="45"/>
                    <a:pt x="5" y="45"/>
                  </a:cubicBezTo>
                  <a:cubicBezTo>
                    <a:pt x="5" y="35"/>
                    <a:pt x="5" y="35"/>
                    <a:pt x="5" y="35"/>
                  </a:cubicBezTo>
                  <a:cubicBezTo>
                    <a:pt x="16" y="35"/>
                    <a:pt x="16" y="35"/>
                    <a:pt x="16" y="35"/>
                  </a:cubicBezTo>
                  <a:lnTo>
                    <a:pt x="16" y="45"/>
                  </a:lnTo>
                  <a:close/>
                  <a:moveTo>
                    <a:pt x="33" y="45"/>
                  </a:moveTo>
                  <a:cubicBezTo>
                    <a:pt x="22" y="45"/>
                    <a:pt x="22" y="45"/>
                    <a:pt x="22" y="45"/>
                  </a:cubicBezTo>
                  <a:cubicBezTo>
                    <a:pt x="22" y="35"/>
                    <a:pt x="22" y="35"/>
                    <a:pt x="22" y="35"/>
                  </a:cubicBezTo>
                  <a:cubicBezTo>
                    <a:pt x="33" y="35"/>
                    <a:pt x="33" y="35"/>
                    <a:pt x="33" y="35"/>
                  </a:cubicBezTo>
                  <a:lnTo>
                    <a:pt x="33" y="45"/>
                  </a:lnTo>
                  <a:close/>
                  <a:moveTo>
                    <a:pt x="45" y="24"/>
                  </a:moveTo>
                  <a:cubicBezTo>
                    <a:pt x="42" y="24"/>
                    <a:pt x="40" y="22"/>
                    <a:pt x="40" y="19"/>
                  </a:cubicBezTo>
                  <a:cubicBezTo>
                    <a:pt x="40" y="16"/>
                    <a:pt x="42" y="13"/>
                    <a:pt x="45" y="13"/>
                  </a:cubicBezTo>
                  <a:cubicBezTo>
                    <a:pt x="48" y="13"/>
                    <a:pt x="50" y="16"/>
                    <a:pt x="50" y="19"/>
                  </a:cubicBezTo>
                  <a:cubicBezTo>
                    <a:pt x="50" y="22"/>
                    <a:pt x="48" y="24"/>
                    <a:pt x="45" y="2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23" name="Freeform 10"/>
            <p:cNvSpPr/>
            <p:nvPr/>
          </p:nvSpPr>
          <p:spPr bwMode="auto">
            <a:xfrm>
              <a:off x="704776" y="2593819"/>
              <a:ext cx="747713" cy="414338"/>
            </a:xfrm>
            <a:custGeom>
              <a:avLst/>
              <a:gdLst>
                <a:gd name="T0" fmla="*/ 403 w 471"/>
                <a:gd name="T1" fmla="*/ 64 h 261"/>
                <a:gd name="T2" fmla="*/ 334 w 471"/>
                <a:gd name="T3" fmla="*/ 64 h 261"/>
                <a:gd name="T4" fmla="*/ 308 w 471"/>
                <a:gd name="T5" fmla="*/ 64 h 261"/>
                <a:gd name="T6" fmla="*/ 278 w 471"/>
                <a:gd name="T7" fmla="*/ 64 h 261"/>
                <a:gd name="T8" fmla="*/ 274 w 471"/>
                <a:gd name="T9" fmla="*/ 64 h 261"/>
                <a:gd name="T10" fmla="*/ 274 w 471"/>
                <a:gd name="T11" fmla="*/ 64 h 261"/>
                <a:gd name="T12" fmla="*/ 274 w 471"/>
                <a:gd name="T13" fmla="*/ 64 h 261"/>
                <a:gd name="T14" fmla="*/ 214 w 471"/>
                <a:gd name="T15" fmla="*/ 0 h 261"/>
                <a:gd name="T16" fmla="*/ 214 w 471"/>
                <a:gd name="T17" fmla="*/ 0 h 261"/>
                <a:gd name="T18" fmla="*/ 214 w 471"/>
                <a:gd name="T19" fmla="*/ 0 h 261"/>
                <a:gd name="T20" fmla="*/ 150 w 471"/>
                <a:gd name="T21" fmla="*/ 64 h 261"/>
                <a:gd name="T22" fmla="*/ 145 w 471"/>
                <a:gd name="T23" fmla="*/ 64 h 261"/>
                <a:gd name="T24" fmla="*/ 145 w 471"/>
                <a:gd name="T25" fmla="*/ 30 h 261"/>
                <a:gd name="T26" fmla="*/ 120 w 471"/>
                <a:gd name="T27" fmla="*/ 30 h 261"/>
                <a:gd name="T28" fmla="*/ 120 w 471"/>
                <a:gd name="T29" fmla="*/ 64 h 261"/>
                <a:gd name="T30" fmla="*/ 64 w 471"/>
                <a:gd name="T31" fmla="*/ 64 h 261"/>
                <a:gd name="T32" fmla="*/ 0 w 471"/>
                <a:gd name="T33" fmla="*/ 137 h 261"/>
                <a:gd name="T34" fmla="*/ 90 w 471"/>
                <a:gd name="T35" fmla="*/ 137 h 261"/>
                <a:gd name="T36" fmla="*/ 90 w 471"/>
                <a:gd name="T37" fmla="*/ 132 h 261"/>
                <a:gd name="T38" fmla="*/ 214 w 471"/>
                <a:gd name="T39" fmla="*/ 8 h 261"/>
                <a:gd name="T40" fmla="*/ 334 w 471"/>
                <a:gd name="T41" fmla="*/ 132 h 261"/>
                <a:gd name="T42" fmla="*/ 334 w 471"/>
                <a:gd name="T43" fmla="*/ 137 h 261"/>
                <a:gd name="T44" fmla="*/ 338 w 471"/>
                <a:gd name="T45" fmla="*/ 137 h 261"/>
                <a:gd name="T46" fmla="*/ 338 w 471"/>
                <a:gd name="T47" fmla="*/ 261 h 261"/>
                <a:gd name="T48" fmla="*/ 355 w 471"/>
                <a:gd name="T49" fmla="*/ 261 h 261"/>
                <a:gd name="T50" fmla="*/ 355 w 471"/>
                <a:gd name="T51" fmla="*/ 188 h 261"/>
                <a:gd name="T52" fmla="*/ 454 w 471"/>
                <a:gd name="T53" fmla="*/ 188 h 261"/>
                <a:gd name="T54" fmla="*/ 454 w 471"/>
                <a:gd name="T55" fmla="*/ 261 h 261"/>
                <a:gd name="T56" fmla="*/ 467 w 471"/>
                <a:gd name="T57" fmla="*/ 261 h 261"/>
                <a:gd name="T58" fmla="*/ 467 w 471"/>
                <a:gd name="T59" fmla="*/ 137 h 261"/>
                <a:gd name="T60" fmla="*/ 471 w 471"/>
                <a:gd name="T61" fmla="*/ 137 h 261"/>
                <a:gd name="T62" fmla="*/ 403 w 471"/>
                <a:gd name="T63" fmla="*/ 6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1" h="261">
                  <a:moveTo>
                    <a:pt x="403" y="64"/>
                  </a:moveTo>
                  <a:lnTo>
                    <a:pt x="334" y="64"/>
                  </a:lnTo>
                  <a:lnTo>
                    <a:pt x="308" y="64"/>
                  </a:lnTo>
                  <a:lnTo>
                    <a:pt x="278" y="64"/>
                  </a:lnTo>
                  <a:lnTo>
                    <a:pt x="274" y="64"/>
                  </a:lnTo>
                  <a:lnTo>
                    <a:pt x="274" y="64"/>
                  </a:lnTo>
                  <a:lnTo>
                    <a:pt x="274" y="64"/>
                  </a:lnTo>
                  <a:lnTo>
                    <a:pt x="214" y="0"/>
                  </a:lnTo>
                  <a:lnTo>
                    <a:pt x="214" y="0"/>
                  </a:lnTo>
                  <a:lnTo>
                    <a:pt x="214" y="0"/>
                  </a:lnTo>
                  <a:lnTo>
                    <a:pt x="150" y="64"/>
                  </a:lnTo>
                  <a:lnTo>
                    <a:pt x="145" y="64"/>
                  </a:lnTo>
                  <a:lnTo>
                    <a:pt x="145" y="30"/>
                  </a:lnTo>
                  <a:lnTo>
                    <a:pt x="120" y="30"/>
                  </a:lnTo>
                  <a:lnTo>
                    <a:pt x="120" y="64"/>
                  </a:lnTo>
                  <a:lnTo>
                    <a:pt x="64" y="64"/>
                  </a:lnTo>
                  <a:lnTo>
                    <a:pt x="0" y="137"/>
                  </a:lnTo>
                  <a:lnTo>
                    <a:pt x="90" y="137"/>
                  </a:lnTo>
                  <a:lnTo>
                    <a:pt x="90" y="132"/>
                  </a:lnTo>
                  <a:lnTo>
                    <a:pt x="214" y="8"/>
                  </a:lnTo>
                  <a:lnTo>
                    <a:pt x="334" y="132"/>
                  </a:lnTo>
                  <a:lnTo>
                    <a:pt x="334" y="137"/>
                  </a:lnTo>
                  <a:lnTo>
                    <a:pt x="338" y="137"/>
                  </a:lnTo>
                  <a:lnTo>
                    <a:pt x="338" y="261"/>
                  </a:lnTo>
                  <a:lnTo>
                    <a:pt x="355" y="261"/>
                  </a:lnTo>
                  <a:lnTo>
                    <a:pt x="355" y="188"/>
                  </a:lnTo>
                  <a:lnTo>
                    <a:pt x="454" y="188"/>
                  </a:lnTo>
                  <a:lnTo>
                    <a:pt x="454" y="261"/>
                  </a:lnTo>
                  <a:lnTo>
                    <a:pt x="467" y="261"/>
                  </a:lnTo>
                  <a:lnTo>
                    <a:pt x="467" y="137"/>
                  </a:lnTo>
                  <a:lnTo>
                    <a:pt x="471" y="137"/>
                  </a:lnTo>
                  <a:lnTo>
                    <a:pt x="403" y="64"/>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grpSp>
      <p:grpSp>
        <p:nvGrpSpPr>
          <p:cNvPr id="24" name="组合 23"/>
          <p:cNvGrpSpPr/>
          <p:nvPr/>
        </p:nvGrpSpPr>
        <p:grpSpPr>
          <a:xfrm>
            <a:off x="956897" y="2110894"/>
            <a:ext cx="1119795" cy="1163245"/>
            <a:chOff x="-2530821" y="974725"/>
            <a:chExt cx="531813" cy="552451"/>
          </a:xfrm>
          <a:solidFill>
            <a:schemeClr val="accent1"/>
          </a:solidFill>
        </p:grpSpPr>
        <p:sp>
          <p:nvSpPr>
            <p:cNvPr id="25" name="Freeform 11"/>
            <p:cNvSpPr/>
            <p:nvPr/>
          </p:nvSpPr>
          <p:spPr bwMode="auto">
            <a:xfrm>
              <a:off x="-2530821" y="1069975"/>
              <a:ext cx="217488" cy="449263"/>
            </a:xfrm>
            <a:custGeom>
              <a:avLst/>
              <a:gdLst>
                <a:gd name="T0" fmla="*/ 24 w 32"/>
                <a:gd name="T1" fmla="*/ 0 h 66"/>
                <a:gd name="T2" fmla="*/ 8 w 32"/>
                <a:gd name="T3" fmla="*/ 0 h 66"/>
                <a:gd name="T4" fmla="*/ 0 w 32"/>
                <a:gd name="T5" fmla="*/ 6 h 66"/>
                <a:gd name="T6" fmla="*/ 0 w 32"/>
                <a:gd name="T7" fmla="*/ 6 h 66"/>
                <a:gd name="T8" fmla="*/ 0 w 32"/>
                <a:gd name="T9" fmla="*/ 7 h 66"/>
                <a:gd name="T10" fmla="*/ 0 w 32"/>
                <a:gd name="T11" fmla="*/ 30 h 66"/>
                <a:gd name="T12" fmla="*/ 3 w 32"/>
                <a:gd name="T13" fmla="*/ 32 h 66"/>
                <a:gd name="T14" fmla="*/ 5 w 32"/>
                <a:gd name="T15" fmla="*/ 30 h 66"/>
                <a:gd name="T16" fmla="*/ 5 w 32"/>
                <a:gd name="T17" fmla="*/ 10 h 66"/>
                <a:gd name="T18" fmla="*/ 8 w 32"/>
                <a:gd name="T19" fmla="*/ 10 h 66"/>
                <a:gd name="T20" fmla="*/ 8 w 32"/>
                <a:gd name="T21" fmla="*/ 29 h 66"/>
                <a:gd name="T22" fmla="*/ 8 w 32"/>
                <a:gd name="T23" fmla="*/ 30 h 66"/>
                <a:gd name="T24" fmla="*/ 8 w 32"/>
                <a:gd name="T25" fmla="*/ 62 h 66"/>
                <a:gd name="T26" fmla="*/ 11 w 32"/>
                <a:gd name="T27" fmla="*/ 66 h 66"/>
                <a:gd name="T28" fmla="*/ 15 w 32"/>
                <a:gd name="T29" fmla="*/ 62 h 66"/>
                <a:gd name="T30" fmla="*/ 15 w 32"/>
                <a:gd name="T31" fmla="*/ 33 h 66"/>
                <a:gd name="T32" fmla="*/ 17 w 32"/>
                <a:gd name="T33" fmla="*/ 33 h 66"/>
                <a:gd name="T34" fmla="*/ 17 w 32"/>
                <a:gd name="T35" fmla="*/ 62 h 66"/>
                <a:gd name="T36" fmla="*/ 20 w 32"/>
                <a:gd name="T37" fmla="*/ 66 h 66"/>
                <a:gd name="T38" fmla="*/ 24 w 32"/>
                <a:gd name="T39" fmla="*/ 62 h 66"/>
                <a:gd name="T40" fmla="*/ 24 w 32"/>
                <a:gd name="T41" fmla="*/ 29 h 66"/>
                <a:gd name="T42" fmla="*/ 24 w 32"/>
                <a:gd name="T43" fmla="*/ 29 h 66"/>
                <a:gd name="T44" fmla="*/ 24 w 32"/>
                <a:gd name="T45" fmla="*/ 10 h 66"/>
                <a:gd name="T46" fmla="*/ 26 w 32"/>
                <a:gd name="T47" fmla="*/ 10 h 66"/>
                <a:gd name="T48" fmla="*/ 26 w 32"/>
                <a:gd name="T49" fmla="*/ 30 h 66"/>
                <a:gd name="T50" fmla="*/ 29 w 32"/>
                <a:gd name="T51" fmla="*/ 32 h 66"/>
                <a:gd name="T52" fmla="*/ 32 w 32"/>
                <a:gd name="T53" fmla="*/ 30 h 66"/>
                <a:gd name="T54" fmla="*/ 32 w 32"/>
                <a:gd name="T55" fmla="*/ 7 h 66"/>
                <a:gd name="T56" fmla="*/ 32 w 32"/>
                <a:gd name="T57" fmla="*/ 6 h 66"/>
                <a:gd name="T58" fmla="*/ 32 w 32"/>
                <a:gd name="T59" fmla="*/ 6 h 66"/>
                <a:gd name="T60" fmla="*/ 24 w 32"/>
                <a:gd name="T6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66">
                  <a:moveTo>
                    <a:pt x="24" y="0"/>
                  </a:moveTo>
                  <a:cubicBezTo>
                    <a:pt x="8" y="0"/>
                    <a:pt x="8" y="0"/>
                    <a:pt x="8" y="0"/>
                  </a:cubicBezTo>
                  <a:cubicBezTo>
                    <a:pt x="2" y="0"/>
                    <a:pt x="0" y="5"/>
                    <a:pt x="0" y="6"/>
                  </a:cubicBezTo>
                  <a:cubicBezTo>
                    <a:pt x="0" y="6"/>
                    <a:pt x="0" y="6"/>
                    <a:pt x="0" y="6"/>
                  </a:cubicBezTo>
                  <a:cubicBezTo>
                    <a:pt x="0" y="7"/>
                    <a:pt x="0" y="7"/>
                    <a:pt x="0" y="7"/>
                  </a:cubicBezTo>
                  <a:cubicBezTo>
                    <a:pt x="0" y="30"/>
                    <a:pt x="0" y="30"/>
                    <a:pt x="0" y="30"/>
                  </a:cubicBezTo>
                  <a:cubicBezTo>
                    <a:pt x="0" y="31"/>
                    <a:pt x="1" y="32"/>
                    <a:pt x="3" y="32"/>
                  </a:cubicBezTo>
                  <a:cubicBezTo>
                    <a:pt x="4" y="32"/>
                    <a:pt x="5" y="31"/>
                    <a:pt x="5" y="30"/>
                  </a:cubicBezTo>
                  <a:cubicBezTo>
                    <a:pt x="5" y="10"/>
                    <a:pt x="5" y="10"/>
                    <a:pt x="5" y="10"/>
                  </a:cubicBezTo>
                  <a:cubicBezTo>
                    <a:pt x="8" y="10"/>
                    <a:pt x="8" y="10"/>
                    <a:pt x="8" y="10"/>
                  </a:cubicBezTo>
                  <a:cubicBezTo>
                    <a:pt x="8" y="29"/>
                    <a:pt x="8" y="29"/>
                    <a:pt x="8" y="29"/>
                  </a:cubicBezTo>
                  <a:cubicBezTo>
                    <a:pt x="8" y="29"/>
                    <a:pt x="8" y="29"/>
                    <a:pt x="8" y="30"/>
                  </a:cubicBezTo>
                  <a:cubicBezTo>
                    <a:pt x="8" y="62"/>
                    <a:pt x="8" y="62"/>
                    <a:pt x="8" y="62"/>
                  </a:cubicBezTo>
                  <a:cubicBezTo>
                    <a:pt x="8" y="65"/>
                    <a:pt x="9" y="66"/>
                    <a:pt x="11" y="66"/>
                  </a:cubicBezTo>
                  <a:cubicBezTo>
                    <a:pt x="13" y="66"/>
                    <a:pt x="15" y="65"/>
                    <a:pt x="15" y="62"/>
                  </a:cubicBezTo>
                  <a:cubicBezTo>
                    <a:pt x="15" y="33"/>
                    <a:pt x="15" y="33"/>
                    <a:pt x="15" y="33"/>
                  </a:cubicBezTo>
                  <a:cubicBezTo>
                    <a:pt x="17" y="33"/>
                    <a:pt x="17" y="33"/>
                    <a:pt x="17" y="33"/>
                  </a:cubicBezTo>
                  <a:cubicBezTo>
                    <a:pt x="17" y="62"/>
                    <a:pt x="17" y="62"/>
                    <a:pt x="17" y="62"/>
                  </a:cubicBezTo>
                  <a:cubicBezTo>
                    <a:pt x="17" y="65"/>
                    <a:pt x="18" y="66"/>
                    <a:pt x="20" y="66"/>
                  </a:cubicBezTo>
                  <a:cubicBezTo>
                    <a:pt x="22" y="66"/>
                    <a:pt x="24" y="65"/>
                    <a:pt x="24" y="62"/>
                  </a:cubicBezTo>
                  <a:cubicBezTo>
                    <a:pt x="24" y="29"/>
                    <a:pt x="24" y="29"/>
                    <a:pt x="24" y="29"/>
                  </a:cubicBezTo>
                  <a:cubicBezTo>
                    <a:pt x="24" y="29"/>
                    <a:pt x="24" y="29"/>
                    <a:pt x="24" y="29"/>
                  </a:cubicBezTo>
                  <a:cubicBezTo>
                    <a:pt x="24" y="10"/>
                    <a:pt x="24" y="10"/>
                    <a:pt x="24" y="10"/>
                  </a:cubicBezTo>
                  <a:cubicBezTo>
                    <a:pt x="26" y="10"/>
                    <a:pt x="26" y="10"/>
                    <a:pt x="26" y="10"/>
                  </a:cubicBezTo>
                  <a:cubicBezTo>
                    <a:pt x="26" y="30"/>
                    <a:pt x="26" y="30"/>
                    <a:pt x="26" y="30"/>
                  </a:cubicBezTo>
                  <a:cubicBezTo>
                    <a:pt x="26" y="31"/>
                    <a:pt x="27" y="32"/>
                    <a:pt x="29" y="32"/>
                  </a:cubicBezTo>
                  <a:cubicBezTo>
                    <a:pt x="30" y="32"/>
                    <a:pt x="32" y="31"/>
                    <a:pt x="32" y="30"/>
                  </a:cubicBezTo>
                  <a:cubicBezTo>
                    <a:pt x="32" y="7"/>
                    <a:pt x="32" y="7"/>
                    <a:pt x="32" y="7"/>
                  </a:cubicBezTo>
                  <a:cubicBezTo>
                    <a:pt x="32" y="6"/>
                    <a:pt x="32" y="6"/>
                    <a:pt x="32" y="6"/>
                  </a:cubicBezTo>
                  <a:cubicBezTo>
                    <a:pt x="32" y="6"/>
                    <a:pt x="32" y="6"/>
                    <a:pt x="32" y="6"/>
                  </a:cubicBezTo>
                  <a:cubicBezTo>
                    <a:pt x="32" y="4"/>
                    <a:pt x="29" y="0"/>
                    <a:pt x="24"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26" name="Oval 12"/>
            <p:cNvSpPr>
              <a:spLocks noChangeArrowheads="1"/>
            </p:cNvSpPr>
            <p:nvPr/>
          </p:nvSpPr>
          <p:spPr bwMode="auto">
            <a:xfrm>
              <a:off x="-2462558" y="974725"/>
              <a:ext cx="82550" cy="88900"/>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27" name="Oval 13"/>
            <p:cNvSpPr>
              <a:spLocks noChangeArrowheads="1"/>
            </p:cNvSpPr>
            <p:nvPr/>
          </p:nvSpPr>
          <p:spPr bwMode="auto">
            <a:xfrm>
              <a:off x="-2170458" y="982663"/>
              <a:ext cx="82550" cy="80963"/>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sp>
          <p:nvSpPr>
            <p:cNvPr id="28" name="Freeform 14"/>
            <p:cNvSpPr/>
            <p:nvPr/>
          </p:nvSpPr>
          <p:spPr bwMode="auto">
            <a:xfrm>
              <a:off x="-2251421" y="1077913"/>
              <a:ext cx="252413" cy="449263"/>
            </a:xfrm>
            <a:custGeom>
              <a:avLst/>
              <a:gdLst>
                <a:gd name="T0" fmla="*/ 37 w 37"/>
                <a:gd name="T1" fmla="*/ 24 h 66"/>
                <a:gd name="T2" fmla="*/ 30 w 37"/>
                <a:gd name="T3" fmla="*/ 4 h 66"/>
                <a:gd name="T4" fmla="*/ 26 w 37"/>
                <a:gd name="T5" fmla="*/ 0 h 66"/>
                <a:gd name="T6" fmla="*/ 11 w 37"/>
                <a:gd name="T7" fmla="*/ 0 h 66"/>
                <a:gd name="T8" fmla="*/ 7 w 37"/>
                <a:gd name="T9" fmla="*/ 2 h 66"/>
                <a:gd name="T10" fmla="*/ 7 w 37"/>
                <a:gd name="T11" fmla="*/ 3 h 66"/>
                <a:gd name="T12" fmla="*/ 7 w 37"/>
                <a:gd name="T13" fmla="*/ 3 h 66"/>
                <a:gd name="T14" fmla="*/ 7 w 37"/>
                <a:gd name="T15" fmla="*/ 3 h 66"/>
                <a:gd name="T16" fmla="*/ 0 w 37"/>
                <a:gd name="T17" fmla="*/ 25 h 66"/>
                <a:gd name="T18" fmla="*/ 2 w 37"/>
                <a:gd name="T19" fmla="*/ 28 h 66"/>
                <a:gd name="T20" fmla="*/ 5 w 37"/>
                <a:gd name="T21" fmla="*/ 26 h 66"/>
                <a:gd name="T22" fmla="*/ 11 w 37"/>
                <a:gd name="T23" fmla="*/ 9 h 66"/>
                <a:gd name="T24" fmla="*/ 11 w 37"/>
                <a:gd name="T25" fmla="*/ 9 h 66"/>
                <a:gd name="T26" fmla="*/ 11 w 37"/>
                <a:gd name="T27" fmla="*/ 9 h 66"/>
                <a:gd name="T28" fmla="*/ 4 w 37"/>
                <a:gd name="T29" fmla="*/ 39 h 66"/>
                <a:gd name="T30" fmla="*/ 12 w 37"/>
                <a:gd name="T31" fmla="*/ 39 h 66"/>
                <a:gd name="T32" fmla="*/ 12 w 37"/>
                <a:gd name="T33" fmla="*/ 63 h 66"/>
                <a:gd name="T34" fmla="*/ 15 w 37"/>
                <a:gd name="T35" fmla="*/ 66 h 66"/>
                <a:gd name="T36" fmla="*/ 18 w 37"/>
                <a:gd name="T37" fmla="*/ 63 h 66"/>
                <a:gd name="T38" fmla="*/ 18 w 37"/>
                <a:gd name="T39" fmla="*/ 39 h 66"/>
                <a:gd name="T40" fmla="*/ 20 w 37"/>
                <a:gd name="T41" fmla="*/ 39 h 66"/>
                <a:gd name="T42" fmla="*/ 20 w 37"/>
                <a:gd name="T43" fmla="*/ 63 h 66"/>
                <a:gd name="T44" fmla="*/ 23 w 37"/>
                <a:gd name="T45" fmla="*/ 66 h 66"/>
                <a:gd name="T46" fmla="*/ 26 w 37"/>
                <a:gd name="T47" fmla="*/ 63 h 66"/>
                <a:gd name="T48" fmla="*/ 26 w 37"/>
                <a:gd name="T49" fmla="*/ 39 h 66"/>
                <a:gd name="T50" fmla="*/ 34 w 37"/>
                <a:gd name="T51" fmla="*/ 39 h 66"/>
                <a:gd name="T52" fmla="*/ 25 w 37"/>
                <a:gd name="T53" fmla="*/ 9 h 66"/>
                <a:gd name="T54" fmla="*/ 26 w 37"/>
                <a:gd name="T55" fmla="*/ 9 h 66"/>
                <a:gd name="T56" fmla="*/ 26 w 37"/>
                <a:gd name="T57" fmla="*/ 9 h 66"/>
                <a:gd name="T58" fmla="*/ 32 w 37"/>
                <a:gd name="T59" fmla="*/ 26 h 66"/>
                <a:gd name="T60" fmla="*/ 35 w 37"/>
                <a:gd name="T61" fmla="*/ 28 h 66"/>
                <a:gd name="T62" fmla="*/ 37 w 37"/>
                <a:gd name="T63"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66">
                  <a:moveTo>
                    <a:pt x="37" y="24"/>
                  </a:moveTo>
                  <a:cubicBezTo>
                    <a:pt x="30" y="4"/>
                    <a:pt x="30" y="4"/>
                    <a:pt x="30" y="4"/>
                  </a:cubicBezTo>
                  <a:cubicBezTo>
                    <a:pt x="30" y="2"/>
                    <a:pt x="28" y="0"/>
                    <a:pt x="26" y="0"/>
                  </a:cubicBezTo>
                  <a:cubicBezTo>
                    <a:pt x="11" y="0"/>
                    <a:pt x="11" y="0"/>
                    <a:pt x="11" y="0"/>
                  </a:cubicBezTo>
                  <a:cubicBezTo>
                    <a:pt x="9" y="0"/>
                    <a:pt x="8" y="1"/>
                    <a:pt x="7" y="2"/>
                  </a:cubicBezTo>
                  <a:cubicBezTo>
                    <a:pt x="7" y="2"/>
                    <a:pt x="7" y="3"/>
                    <a:pt x="7" y="3"/>
                  </a:cubicBezTo>
                  <a:cubicBezTo>
                    <a:pt x="7" y="3"/>
                    <a:pt x="7" y="3"/>
                    <a:pt x="7" y="3"/>
                  </a:cubicBezTo>
                  <a:cubicBezTo>
                    <a:pt x="7" y="3"/>
                    <a:pt x="7" y="3"/>
                    <a:pt x="7" y="3"/>
                  </a:cubicBezTo>
                  <a:cubicBezTo>
                    <a:pt x="0" y="25"/>
                    <a:pt x="0" y="25"/>
                    <a:pt x="0" y="25"/>
                  </a:cubicBezTo>
                  <a:cubicBezTo>
                    <a:pt x="0" y="26"/>
                    <a:pt x="1" y="27"/>
                    <a:pt x="2" y="28"/>
                  </a:cubicBezTo>
                  <a:cubicBezTo>
                    <a:pt x="3" y="28"/>
                    <a:pt x="5" y="28"/>
                    <a:pt x="5" y="26"/>
                  </a:cubicBezTo>
                  <a:cubicBezTo>
                    <a:pt x="11" y="9"/>
                    <a:pt x="11" y="9"/>
                    <a:pt x="11" y="9"/>
                  </a:cubicBezTo>
                  <a:cubicBezTo>
                    <a:pt x="11" y="9"/>
                    <a:pt x="11" y="9"/>
                    <a:pt x="11" y="9"/>
                  </a:cubicBezTo>
                  <a:cubicBezTo>
                    <a:pt x="11" y="9"/>
                    <a:pt x="11" y="9"/>
                    <a:pt x="11" y="9"/>
                  </a:cubicBezTo>
                  <a:cubicBezTo>
                    <a:pt x="4" y="39"/>
                    <a:pt x="4" y="39"/>
                    <a:pt x="4" y="39"/>
                  </a:cubicBezTo>
                  <a:cubicBezTo>
                    <a:pt x="12" y="39"/>
                    <a:pt x="12" y="39"/>
                    <a:pt x="12" y="39"/>
                  </a:cubicBezTo>
                  <a:cubicBezTo>
                    <a:pt x="12" y="63"/>
                    <a:pt x="12" y="63"/>
                    <a:pt x="12" y="63"/>
                  </a:cubicBezTo>
                  <a:cubicBezTo>
                    <a:pt x="12" y="65"/>
                    <a:pt x="13" y="66"/>
                    <a:pt x="15" y="66"/>
                  </a:cubicBezTo>
                  <a:cubicBezTo>
                    <a:pt x="16" y="66"/>
                    <a:pt x="18" y="65"/>
                    <a:pt x="18" y="63"/>
                  </a:cubicBezTo>
                  <a:cubicBezTo>
                    <a:pt x="18" y="39"/>
                    <a:pt x="18" y="39"/>
                    <a:pt x="18" y="39"/>
                  </a:cubicBezTo>
                  <a:cubicBezTo>
                    <a:pt x="20" y="39"/>
                    <a:pt x="20" y="39"/>
                    <a:pt x="20" y="39"/>
                  </a:cubicBezTo>
                  <a:cubicBezTo>
                    <a:pt x="20" y="63"/>
                    <a:pt x="20" y="63"/>
                    <a:pt x="20" y="63"/>
                  </a:cubicBezTo>
                  <a:cubicBezTo>
                    <a:pt x="20" y="65"/>
                    <a:pt x="21" y="66"/>
                    <a:pt x="23" y="66"/>
                  </a:cubicBezTo>
                  <a:cubicBezTo>
                    <a:pt x="24" y="66"/>
                    <a:pt x="26" y="65"/>
                    <a:pt x="26" y="63"/>
                  </a:cubicBezTo>
                  <a:cubicBezTo>
                    <a:pt x="26" y="39"/>
                    <a:pt x="26" y="39"/>
                    <a:pt x="26" y="39"/>
                  </a:cubicBezTo>
                  <a:cubicBezTo>
                    <a:pt x="34" y="39"/>
                    <a:pt x="34" y="39"/>
                    <a:pt x="34" y="39"/>
                  </a:cubicBezTo>
                  <a:cubicBezTo>
                    <a:pt x="25" y="9"/>
                    <a:pt x="25" y="9"/>
                    <a:pt x="25" y="9"/>
                  </a:cubicBezTo>
                  <a:cubicBezTo>
                    <a:pt x="26" y="9"/>
                    <a:pt x="26" y="9"/>
                    <a:pt x="26" y="9"/>
                  </a:cubicBezTo>
                  <a:cubicBezTo>
                    <a:pt x="26" y="9"/>
                    <a:pt x="26" y="9"/>
                    <a:pt x="26" y="9"/>
                  </a:cubicBezTo>
                  <a:cubicBezTo>
                    <a:pt x="32" y="26"/>
                    <a:pt x="32" y="26"/>
                    <a:pt x="32" y="26"/>
                  </a:cubicBezTo>
                  <a:cubicBezTo>
                    <a:pt x="32" y="28"/>
                    <a:pt x="34" y="28"/>
                    <a:pt x="35" y="28"/>
                  </a:cubicBezTo>
                  <a:cubicBezTo>
                    <a:pt x="37" y="27"/>
                    <a:pt x="37" y="26"/>
                    <a:pt x="37" y="2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cs typeface="+mn-ea"/>
                <a:sym typeface="+mn-lt"/>
              </a:endParaRPr>
            </a:p>
          </p:txBody>
        </p:sp>
      </p:grpSp>
      <p:sp>
        <p:nvSpPr>
          <p:cNvPr id="29" name="TextBox 682"/>
          <p:cNvSpPr txBox="1"/>
          <p:nvPr/>
        </p:nvSpPr>
        <p:spPr>
          <a:xfrm>
            <a:off x="2232982" y="4183685"/>
            <a:ext cx="1811713"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3"/>
                </a:solidFill>
                <a:latin typeface="+mn-lt"/>
                <a:ea typeface="+mn-ea"/>
                <a:cs typeface="+mn-ea"/>
                <a:sym typeface="+mn-lt"/>
              </a:rPr>
              <a:t>72</a:t>
            </a:r>
            <a:r>
              <a:rPr lang="en-US" altLang="zh-CN" sz="4265" b="1" dirty="0">
                <a:solidFill>
                  <a:schemeClr val="accent3"/>
                </a:solidFill>
                <a:latin typeface="+mn-lt"/>
                <a:ea typeface="+mn-ea"/>
                <a:cs typeface="+mn-ea"/>
                <a:sym typeface="+mn-lt"/>
              </a:rPr>
              <a:t>%</a:t>
            </a:r>
            <a:endParaRPr lang="zh-CN" altLang="en-US" sz="7200" b="1" dirty="0">
              <a:solidFill>
                <a:schemeClr val="accent3"/>
              </a:solidFill>
              <a:latin typeface="+mn-lt"/>
              <a:ea typeface="+mn-ea"/>
              <a:cs typeface="+mn-ea"/>
              <a:sym typeface="+mn-lt"/>
            </a:endParaRPr>
          </a:p>
        </p:txBody>
      </p:sp>
      <p:sp>
        <p:nvSpPr>
          <p:cNvPr id="30" name="TextBox 682"/>
          <p:cNvSpPr txBox="1"/>
          <p:nvPr/>
        </p:nvSpPr>
        <p:spPr>
          <a:xfrm>
            <a:off x="2232983" y="2003994"/>
            <a:ext cx="1811713"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1"/>
                </a:solidFill>
                <a:latin typeface="+mn-lt"/>
                <a:ea typeface="+mn-ea"/>
                <a:cs typeface="+mn-ea"/>
                <a:sym typeface="+mn-lt"/>
              </a:rPr>
              <a:t>20</a:t>
            </a:r>
            <a:r>
              <a:rPr lang="en-US" altLang="zh-CN" sz="4265" b="1" dirty="0">
                <a:solidFill>
                  <a:schemeClr val="accent1"/>
                </a:solidFill>
                <a:latin typeface="+mn-lt"/>
                <a:ea typeface="+mn-ea"/>
                <a:cs typeface="+mn-ea"/>
                <a:sym typeface="+mn-lt"/>
              </a:rPr>
              <a:t>%</a:t>
            </a:r>
            <a:endParaRPr lang="zh-CN" altLang="en-US" sz="7200" b="1" dirty="0">
              <a:solidFill>
                <a:schemeClr val="accent1"/>
              </a:solidFill>
              <a:latin typeface="+mn-lt"/>
              <a:ea typeface="+mn-ea"/>
              <a:cs typeface="+mn-ea"/>
              <a:sym typeface="+mn-lt"/>
            </a:endParaRPr>
          </a:p>
        </p:txBody>
      </p:sp>
      <p:cxnSp>
        <p:nvCxnSpPr>
          <p:cNvPr id="31" name="直接连接符 30"/>
          <p:cNvCxnSpPr/>
          <p:nvPr/>
        </p:nvCxnSpPr>
        <p:spPr>
          <a:xfrm>
            <a:off x="814917" y="3526462"/>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14917" y="167727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814917" y="5825931"/>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14917" y="397674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TextBox 682"/>
          <p:cNvSpPr txBox="1"/>
          <p:nvPr/>
        </p:nvSpPr>
        <p:spPr>
          <a:xfrm>
            <a:off x="7715458" y="4246818"/>
            <a:ext cx="1811713"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5"/>
                </a:solidFill>
                <a:latin typeface="+mn-lt"/>
                <a:ea typeface="+mn-ea"/>
                <a:cs typeface="+mn-ea"/>
                <a:sym typeface="+mn-lt"/>
              </a:rPr>
              <a:t>49</a:t>
            </a:r>
            <a:r>
              <a:rPr lang="en-US" altLang="zh-CN" sz="4265" b="1" dirty="0">
                <a:solidFill>
                  <a:schemeClr val="accent5"/>
                </a:solidFill>
                <a:latin typeface="+mn-lt"/>
                <a:ea typeface="+mn-ea"/>
                <a:cs typeface="+mn-ea"/>
                <a:sym typeface="+mn-lt"/>
              </a:rPr>
              <a:t>%</a:t>
            </a:r>
            <a:endParaRPr lang="zh-CN" altLang="en-US" sz="7200" b="1" dirty="0">
              <a:solidFill>
                <a:schemeClr val="accent5"/>
              </a:solidFill>
              <a:latin typeface="+mn-lt"/>
              <a:ea typeface="+mn-ea"/>
              <a:cs typeface="+mn-ea"/>
              <a:sym typeface="+mn-lt"/>
            </a:endParaRPr>
          </a:p>
        </p:txBody>
      </p:sp>
      <p:sp>
        <p:nvSpPr>
          <p:cNvPr id="36" name="TextBox 682"/>
          <p:cNvSpPr txBox="1"/>
          <p:nvPr/>
        </p:nvSpPr>
        <p:spPr>
          <a:xfrm>
            <a:off x="7715458" y="2003994"/>
            <a:ext cx="1811713"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2"/>
                </a:solidFill>
                <a:latin typeface="+mn-lt"/>
                <a:ea typeface="+mn-ea"/>
                <a:cs typeface="+mn-ea"/>
                <a:sym typeface="+mn-lt"/>
              </a:rPr>
              <a:t>18</a:t>
            </a:r>
            <a:r>
              <a:rPr lang="en-US" altLang="zh-CN" sz="4265" b="1" dirty="0">
                <a:solidFill>
                  <a:schemeClr val="accent2"/>
                </a:solidFill>
                <a:latin typeface="+mn-lt"/>
                <a:ea typeface="+mn-ea"/>
                <a:cs typeface="+mn-ea"/>
                <a:sym typeface="+mn-lt"/>
              </a:rPr>
              <a:t>%</a:t>
            </a:r>
            <a:endParaRPr lang="zh-CN" altLang="en-US" sz="7200" b="1" dirty="0">
              <a:solidFill>
                <a:schemeClr val="accent2"/>
              </a:solidFill>
              <a:latin typeface="+mn-lt"/>
              <a:ea typeface="+mn-ea"/>
              <a:cs typeface="+mn-ea"/>
              <a:sym typeface="+mn-lt"/>
            </a:endParaRPr>
          </a:p>
        </p:txBody>
      </p:sp>
      <p:cxnSp>
        <p:nvCxnSpPr>
          <p:cNvPr id="37" name="直接连接符 36"/>
          <p:cNvCxnSpPr/>
          <p:nvPr/>
        </p:nvCxnSpPr>
        <p:spPr>
          <a:xfrm>
            <a:off x="6297393" y="3526462"/>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297393" y="167727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297393" y="5825931"/>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297393" y="397674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4114273" y="1915035"/>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2" name="矩形 41"/>
          <p:cNvSpPr/>
          <p:nvPr/>
        </p:nvSpPr>
        <p:spPr>
          <a:xfrm>
            <a:off x="9507130" y="1915035"/>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3" name="矩形 42"/>
          <p:cNvSpPr/>
          <p:nvPr/>
        </p:nvSpPr>
        <p:spPr>
          <a:xfrm>
            <a:off x="4114273" y="4158264"/>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44" name="矩形 43"/>
          <p:cNvSpPr/>
          <p:nvPr/>
        </p:nvSpPr>
        <p:spPr>
          <a:xfrm>
            <a:off x="9507130" y="4158264"/>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添加论文内容第三部分标题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Freeform 12"/>
          <p:cNvSpPr/>
          <p:nvPr/>
        </p:nvSpPr>
        <p:spPr bwMode="auto">
          <a:xfrm>
            <a:off x="10134037" y="1817421"/>
            <a:ext cx="742736" cy="742736"/>
          </a:xfrm>
          <a:custGeom>
            <a:avLst/>
            <a:gdLst>
              <a:gd name="T0" fmla="*/ 11 w 90"/>
              <a:gd name="T1" fmla="*/ 65 h 90"/>
              <a:gd name="T2" fmla="*/ 26 w 90"/>
              <a:gd name="T3" fmla="*/ 11 h 90"/>
              <a:gd name="T4" fmla="*/ 79 w 90"/>
              <a:gd name="T5" fmla="*/ 26 h 90"/>
              <a:gd name="T6" fmla="*/ 65 w 90"/>
              <a:gd name="T7" fmla="*/ 80 h 90"/>
              <a:gd name="T8" fmla="*/ 11 w 90"/>
              <a:gd name="T9" fmla="*/ 65 h 90"/>
            </a:gdLst>
            <a:ahLst/>
            <a:cxnLst>
              <a:cxn ang="0">
                <a:pos x="T0" y="T1"/>
              </a:cxn>
              <a:cxn ang="0">
                <a:pos x="T2" y="T3"/>
              </a:cxn>
              <a:cxn ang="0">
                <a:pos x="T4" y="T5"/>
              </a:cxn>
              <a:cxn ang="0">
                <a:pos x="T6" y="T7"/>
              </a:cxn>
              <a:cxn ang="0">
                <a:pos x="T8" y="T9"/>
              </a:cxn>
            </a:cxnLst>
            <a:rect l="0" t="0" r="r" b="b"/>
            <a:pathLst>
              <a:path w="90" h="90">
                <a:moveTo>
                  <a:pt x="11" y="65"/>
                </a:moveTo>
                <a:cubicBezTo>
                  <a:pt x="0" y="46"/>
                  <a:pt x="7" y="22"/>
                  <a:pt x="26" y="11"/>
                </a:cubicBezTo>
                <a:cubicBezTo>
                  <a:pt x="44" y="0"/>
                  <a:pt x="68" y="7"/>
                  <a:pt x="79" y="26"/>
                </a:cubicBezTo>
                <a:cubicBezTo>
                  <a:pt x="90" y="45"/>
                  <a:pt x="84" y="69"/>
                  <a:pt x="65" y="80"/>
                </a:cubicBezTo>
                <a:cubicBezTo>
                  <a:pt x="46" y="90"/>
                  <a:pt x="22" y="84"/>
                  <a:pt x="11" y="65"/>
                </a:cubicBezTo>
              </a:path>
            </a:pathLst>
          </a:custGeom>
          <a:solidFill>
            <a:schemeClr val="accent1"/>
          </a:solidFill>
          <a:ln>
            <a:noFill/>
          </a:ln>
        </p:spPr>
        <p:txBody>
          <a:bodyPr/>
          <a:lstStyle/>
          <a:p>
            <a:endParaRPr lang="zh-CN" altLang="en-US" sz="2135">
              <a:cs typeface="+mn-ea"/>
              <a:sym typeface="+mn-lt"/>
            </a:endParaRPr>
          </a:p>
        </p:txBody>
      </p:sp>
      <p:sp>
        <p:nvSpPr>
          <p:cNvPr id="10" name="Freeform 13"/>
          <p:cNvSpPr>
            <a:spLocks noEditPoints="1"/>
          </p:cNvSpPr>
          <p:nvPr/>
        </p:nvSpPr>
        <p:spPr bwMode="auto">
          <a:xfrm>
            <a:off x="10514463" y="1941641"/>
            <a:ext cx="323491" cy="577108"/>
          </a:xfrm>
          <a:custGeom>
            <a:avLst/>
            <a:gdLst>
              <a:gd name="T0" fmla="*/ 2 w 39"/>
              <a:gd name="T1" fmla="*/ 70 h 70"/>
              <a:gd name="T2" fmla="*/ 0 w 39"/>
              <a:gd name="T3" fmla="*/ 70 h 70"/>
              <a:gd name="T4" fmla="*/ 0 w 39"/>
              <a:gd name="T5" fmla="*/ 70 h 70"/>
              <a:gd name="T6" fmla="*/ 2 w 39"/>
              <a:gd name="T7" fmla="*/ 70 h 70"/>
              <a:gd name="T8" fmla="*/ 3 w 39"/>
              <a:gd name="T9" fmla="*/ 70 h 70"/>
              <a:gd name="T10" fmla="*/ 3 w 39"/>
              <a:gd name="T11" fmla="*/ 70 h 70"/>
              <a:gd name="T12" fmla="*/ 3 w 39"/>
              <a:gd name="T13" fmla="*/ 70 h 70"/>
              <a:gd name="T14" fmla="*/ 26 w 39"/>
              <a:gd name="T15" fmla="*/ 2 h 70"/>
              <a:gd name="T16" fmla="*/ 33 w 39"/>
              <a:gd name="T17" fmla="*/ 11 h 70"/>
              <a:gd name="T18" fmla="*/ 39 w 39"/>
              <a:gd name="T19" fmla="*/ 30 h 70"/>
              <a:gd name="T20" fmla="*/ 33 w 39"/>
              <a:gd name="T21" fmla="*/ 11 h 70"/>
              <a:gd name="T22" fmla="*/ 26 w 39"/>
              <a:gd name="T23" fmla="*/ 2 h 70"/>
              <a:gd name="T24" fmla="*/ 26 w 39"/>
              <a:gd name="T25" fmla="*/ 1 h 70"/>
              <a:gd name="T26" fmla="*/ 26 w 39"/>
              <a:gd name="T27" fmla="*/ 2 h 70"/>
              <a:gd name="T28" fmla="*/ 26 w 39"/>
              <a:gd name="T29" fmla="*/ 1 h 70"/>
              <a:gd name="T30" fmla="*/ 25 w 39"/>
              <a:gd name="T31" fmla="*/ 1 h 70"/>
              <a:gd name="T32" fmla="*/ 26 w 39"/>
              <a:gd name="T33" fmla="*/ 1 h 70"/>
              <a:gd name="T34" fmla="*/ 25 w 39"/>
              <a:gd name="T35" fmla="*/ 1 h 70"/>
              <a:gd name="T36" fmla="*/ 25 w 39"/>
              <a:gd name="T37" fmla="*/ 1 h 70"/>
              <a:gd name="T38" fmla="*/ 25 w 39"/>
              <a:gd name="T39" fmla="*/ 1 h 70"/>
              <a:gd name="T40" fmla="*/ 25 w 39"/>
              <a:gd name="T41" fmla="*/ 1 h 70"/>
              <a:gd name="T42" fmla="*/ 25 w 39"/>
              <a:gd name="T43" fmla="*/ 0 h 70"/>
              <a:gd name="T44" fmla="*/ 25 w 39"/>
              <a:gd name="T45" fmla="*/ 0 h 70"/>
              <a:gd name="T46" fmla="*/ 25 w 39"/>
              <a:gd name="T4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70">
                <a:moveTo>
                  <a:pt x="2" y="70"/>
                </a:moveTo>
                <a:cubicBezTo>
                  <a:pt x="2" y="70"/>
                  <a:pt x="1" y="70"/>
                  <a:pt x="0" y="70"/>
                </a:cubicBezTo>
                <a:cubicBezTo>
                  <a:pt x="0" y="70"/>
                  <a:pt x="0" y="70"/>
                  <a:pt x="0" y="70"/>
                </a:cubicBezTo>
                <a:cubicBezTo>
                  <a:pt x="1" y="70"/>
                  <a:pt x="2" y="70"/>
                  <a:pt x="2" y="70"/>
                </a:cubicBezTo>
                <a:moveTo>
                  <a:pt x="3" y="70"/>
                </a:moveTo>
                <a:cubicBezTo>
                  <a:pt x="3" y="70"/>
                  <a:pt x="3" y="70"/>
                  <a:pt x="3" y="70"/>
                </a:cubicBezTo>
                <a:cubicBezTo>
                  <a:pt x="3" y="70"/>
                  <a:pt x="3" y="70"/>
                  <a:pt x="3" y="70"/>
                </a:cubicBezTo>
                <a:moveTo>
                  <a:pt x="26" y="2"/>
                </a:moveTo>
                <a:cubicBezTo>
                  <a:pt x="29" y="4"/>
                  <a:pt x="31" y="7"/>
                  <a:pt x="33" y="11"/>
                </a:cubicBezTo>
                <a:cubicBezTo>
                  <a:pt x="37" y="17"/>
                  <a:pt x="38" y="24"/>
                  <a:pt x="39" y="30"/>
                </a:cubicBezTo>
                <a:cubicBezTo>
                  <a:pt x="39" y="24"/>
                  <a:pt x="37" y="17"/>
                  <a:pt x="33" y="11"/>
                </a:cubicBezTo>
                <a:cubicBezTo>
                  <a:pt x="31" y="7"/>
                  <a:pt x="29" y="4"/>
                  <a:pt x="26" y="2"/>
                </a:cubicBezTo>
                <a:moveTo>
                  <a:pt x="26" y="1"/>
                </a:moveTo>
                <a:cubicBezTo>
                  <a:pt x="26" y="2"/>
                  <a:pt x="26" y="2"/>
                  <a:pt x="26" y="2"/>
                </a:cubicBezTo>
                <a:cubicBezTo>
                  <a:pt x="26" y="2"/>
                  <a:pt x="26" y="2"/>
                  <a:pt x="26" y="1"/>
                </a:cubicBezTo>
                <a:moveTo>
                  <a:pt x="25" y="1"/>
                </a:moveTo>
                <a:cubicBezTo>
                  <a:pt x="26" y="1"/>
                  <a:pt x="26" y="1"/>
                  <a:pt x="26" y="1"/>
                </a:cubicBezTo>
                <a:cubicBezTo>
                  <a:pt x="26" y="1"/>
                  <a:pt x="26" y="1"/>
                  <a:pt x="25" y="1"/>
                </a:cubicBezTo>
                <a:moveTo>
                  <a:pt x="25" y="1"/>
                </a:moveTo>
                <a:cubicBezTo>
                  <a:pt x="25" y="1"/>
                  <a:pt x="25" y="1"/>
                  <a:pt x="25" y="1"/>
                </a:cubicBezTo>
                <a:cubicBezTo>
                  <a:pt x="25" y="1"/>
                  <a:pt x="25" y="1"/>
                  <a:pt x="25" y="1"/>
                </a:cubicBezTo>
                <a:moveTo>
                  <a:pt x="25" y="0"/>
                </a:moveTo>
                <a:cubicBezTo>
                  <a:pt x="25" y="0"/>
                  <a:pt x="25" y="0"/>
                  <a:pt x="25" y="0"/>
                </a:cubicBezTo>
                <a:cubicBezTo>
                  <a:pt x="25" y="0"/>
                  <a:pt x="25" y="0"/>
                  <a:pt x="25"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6" name="Freeform 15"/>
          <p:cNvSpPr>
            <a:spLocks noEditPoints="1"/>
          </p:cNvSpPr>
          <p:nvPr/>
        </p:nvSpPr>
        <p:spPr bwMode="auto">
          <a:xfrm>
            <a:off x="10333310" y="2032220"/>
            <a:ext cx="346783" cy="320903"/>
          </a:xfrm>
          <a:custGeom>
            <a:avLst/>
            <a:gdLst>
              <a:gd name="T0" fmla="*/ 121 w 134"/>
              <a:gd name="T1" fmla="*/ 118 h 124"/>
              <a:gd name="T2" fmla="*/ 70 w 134"/>
              <a:gd name="T3" fmla="*/ 16 h 124"/>
              <a:gd name="T4" fmla="*/ 76 w 134"/>
              <a:gd name="T5" fmla="*/ 0 h 124"/>
              <a:gd name="T6" fmla="*/ 73 w 134"/>
              <a:gd name="T7" fmla="*/ 0 h 124"/>
              <a:gd name="T8" fmla="*/ 67 w 134"/>
              <a:gd name="T9" fmla="*/ 12 h 124"/>
              <a:gd name="T10" fmla="*/ 67 w 134"/>
              <a:gd name="T11" fmla="*/ 12 h 124"/>
              <a:gd name="T12" fmla="*/ 67 w 134"/>
              <a:gd name="T13" fmla="*/ 12 h 124"/>
              <a:gd name="T14" fmla="*/ 67 w 134"/>
              <a:gd name="T15" fmla="*/ 9 h 124"/>
              <a:gd name="T16" fmla="*/ 61 w 134"/>
              <a:gd name="T17" fmla="*/ 0 h 124"/>
              <a:gd name="T18" fmla="*/ 57 w 134"/>
              <a:gd name="T19" fmla="*/ 0 h 124"/>
              <a:gd name="T20" fmla="*/ 64 w 134"/>
              <a:gd name="T21" fmla="*/ 16 h 124"/>
              <a:gd name="T22" fmla="*/ 13 w 134"/>
              <a:gd name="T23" fmla="*/ 118 h 124"/>
              <a:gd name="T24" fmla="*/ 0 w 134"/>
              <a:gd name="T25" fmla="*/ 118 h 124"/>
              <a:gd name="T26" fmla="*/ 0 w 134"/>
              <a:gd name="T27" fmla="*/ 124 h 124"/>
              <a:gd name="T28" fmla="*/ 134 w 134"/>
              <a:gd name="T29" fmla="*/ 124 h 124"/>
              <a:gd name="T30" fmla="*/ 134 w 134"/>
              <a:gd name="T31" fmla="*/ 118 h 124"/>
              <a:gd name="T32" fmla="*/ 121 w 134"/>
              <a:gd name="T33" fmla="*/ 118 h 124"/>
              <a:gd name="T34" fmla="*/ 51 w 134"/>
              <a:gd name="T35" fmla="*/ 118 h 124"/>
              <a:gd name="T36" fmla="*/ 67 w 134"/>
              <a:gd name="T37" fmla="*/ 86 h 124"/>
              <a:gd name="T38" fmla="*/ 67 w 134"/>
              <a:gd name="T39" fmla="*/ 83 h 124"/>
              <a:gd name="T40" fmla="*/ 86 w 134"/>
              <a:gd name="T41" fmla="*/ 118 h 124"/>
              <a:gd name="T42" fmla="*/ 51 w 134"/>
              <a:gd name="T43" fmla="*/ 11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24">
                <a:moveTo>
                  <a:pt x="121" y="118"/>
                </a:moveTo>
                <a:lnTo>
                  <a:pt x="70" y="16"/>
                </a:lnTo>
                <a:lnTo>
                  <a:pt x="76" y="0"/>
                </a:lnTo>
                <a:lnTo>
                  <a:pt x="73" y="0"/>
                </a:lnTo>
                <a:lnTo>
                  <a:pt x="67" y="12"/>
                </a:lnTo>
                <a:lnTo>
                  <a:pt x="67" y="12"/>
                </a:lnTo>
                <a:lnTo>
                  <a:pt x="67" y="12"/>
                </a:lnTo>
                <a:lnTo>
                  <a:pt x="67" y="9"/>
                </a:lnTo>
                <a:lnTo>
                  <a:pt x="61" y="0"/>
                </a:lnTo>
                <a:lnTo>
                  <a:pt x="57" y="0"/>
                </a:lnTo>
                <a:lnTo>
                  <a:pt x="64" y="16"/>
                </a:lnTo>
                <a:lnTo>
                  <a:pt x="13" y="118"/>
                </a:lnTo>
                <a:lnTo>
                  <a:pt x="0" y="118"/>
                </a:lnTo>
                <a:lnTo>
                  <a:pt x="0" y="124"/>
                </a:lnTo>
                <a:lnTo>
                  <a:pt x="134" y="124"/>
                </a:lnTo>
                <a:lnTo>
                  <a:pt x="134" y="118"/>
                </a:lnTo>
                <a:lnTo>
                  <a:pt x="121" y="118"/>
                </a:lnTo>
                <a:close/>
                <a:moveTo>
                  <a:pt x="51" y="118"/>
                </a:moveTo>
                <a:lnTo>
                  <a:pt x="67" y="86"/>
                </a:lnTo>
                <a:lnTo>
                  <a:pt x="67" y="83"/>
                </a:lnTo>
                <a:lnTo>
                  <a:pt x="86" y="118"/>
                </a:lnTo>
                <a:lnTo>
                  <a:pt x="51" y="118"/>
                </a:ln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7" name="Freeform 16"/>
          <p:cNvSpPr>
            <a:spLocks noEditPoints="1"/>
          </p:cNvSpPr>
          <p:nvPr/>
        </p:nvSpPr>
        <p:spPr bwMode="auto">
          <a:xfrm>
            <a:off x="10152154" y="1832950"/>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4 h 86"/>
              <a:gd name="T30" fmla="*/ 9 w 86"/>
              <a:gd name="T31" fmla="*/ 69 h 86"/>
              <a:gd name="T32" fmla="*/ 82 w 86"/>
              <a:gd name="T33" fmla="*/ 57 h 86"/>
              <a:gd name="T34" fmla="*/ 81 w 86"/>
              <a:gd name="T35" fmla="*/ 64 h 86"/>
              <a:gd name="T36" fmla="*/ 2 w 86"/>
              <a:gd name="T37" fmla="*/ 56 h 86"/>
              <a:gd name="T38" fmla="*/ 6 w 86"/>
              <a:gd name="T39" fmla="*/ 63 h 86"/>
              <a:gd name="T40" fmla="*/ 2 w 86"/>
              <a:gd name="T41" fmla="*/ 56 h 86"/>
              <a:gd name="T42" fmla="*/ 85 w 86"/>
              <a:gd name="T43" fmla="*/ 43 h 86"/>
              <a:gd name="T44" fmla="*/ 86 w 86"/>
              <a:gd name="T45" fmla="*/ 51 h 86"/>
              <a:gd name="T46" fmla="*/ 0 w 86"/>
              <a:gd name="T47" fmla="*/ 43 h 86"/>
              <a:gd name="T48" fmla="*/ 1 w 86"/>
              <a:gd name="T49" fmla="*/ 42 h 86"/>
              <a:gd name="T50" fmla="*/ 2 w 86"/>
              <a:gd name="T51" fmla="*/ 49 h 86"/>
              <a:gd name="T52" fmla="*/ 0 w 86"/>
              <a:gd name="T53" fmla="*/ 43 h 86"/>
              <a:gd name="T54" fmla="*/ 84 w 86"/>
              <a:gd name="T55" fmla="*/ 31 h 86"/>
              <a:gd name="T56" fmla="*/ 84 w 86"/>
              <a:gd name="T57" fmla="*/ 39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7 w 86"/>
              <a:gd name="T75" fmla="*/ 9 h 86"/>
              <a:gd name="T76" fmla="*/ 74 w 86"/>
              <a:gd name="T77" fmla="*/ 13 h 86"/>
              <a:gd name="T78" fmla="*/ 67 w 86"/>
              <a:gd name="T79" fmla="*/ 9 h 86"/>
              <a:gd name="T80" fmla="*/ 21 w 86"/>
              <a:gd name="T81" fmla="*/ 7 h 86"/>
              <a:gd name="T82" fmla="*/ 16 w 86"/>
              <a:gd name="T83" fmla="*/ 12 h 86"/>
              <a:gd name="T84" fmla="*/ 55 w 86"/>
              <a:gd name="T85" fmla="*/ 4 h 86"/>
              <a:gd name="T86" fmla="*/ 62 w 86"/>
              <a:gd name="T87" fmla="*/ 5 h 86"/>
              <a:gd name="T88" fmla="*/ 55 w 86"/>
              <a:gd name="T89" fmla="*/ 4 h 86"/>
              <a:gd name="T90" fmla="*/ 34 w 86"/>
              <a:gd name="T91" fmla="*/ 1 h 86"/>
              <a:gd name="T92" fmla="*/ 28 w 86"/>
              <a:gd name="T93" fmla="*/ 5 h 86"/>
              <a:gd name="T94" fmla="*/ 43 w 86"/>
              <a:gd name="T95" fmla="*/ 2 h 86"/>
              <a:gd name="T96" fmla="*/ 41 w 86"/>
              <a:gd name="T97" fmla="*/ 1 h 86"/>
              <a:gd name="T98" fmla="*/ 48 w 86"/>
              <a:gd name="T99" fmla="*/ 1 h 86"/>
              <a:gd name="T100" fmla="*/ 43 w 86"/>
              <a:gd name="T10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4"/>
                  <a:pt x="32" y="84"/>
                  <a:pt x="32" y="84"/>
                </a:cubicBezTo>
                <a:cubicBezTo>
                  <a:pt x="35" y="84"/>
                  <a:pt x="37" y="85"/>
                  <a:pt x="39" y="85"/>
                </a:cubicBezTo>
                <a:cubicBezTo>
                  <a:pt x="39" y="86"/>
                  <a:pt x="39" y="86"/>
                  <a:pt x="39" y="86"/>
                </a:cubicBezTo>
                <a:cubicBezTo>
                  <a:pt x="37" y="86"/>
                  <a:pt x="34" y="86"/>
                  <a:pt x="32" y="85"/>
                </a:cubicBezTo>
                <a:close/>
                <a:moveTo>
                  <a:pt x="59" y="82"/>
                </a:moveTo>
                <a:cubicBezTo>
                  <a:pt x="62" y="81"/>
                  <a:pt x="64" y="80"/>
                  <a:pt x="66" y="78"/>
                </a:cubicBezTo>
                <a:cubicBezTo>
                  <a:pt x="66" y="80"/>
                  <a:pt x="66" y="80"/>
                  <a:pt x="66" y="80"/>
                </a:cubicBezTo>
                <a:cubicBezTo>
                  <a:pt x="64" y="81"/>
                  <a:pt x="62" y="82"/>
                  <a:pt x="60" y="83"/>
                </a:cubicBezTo>
                <a:lnTo>
                  <a:pt x="59" y="82"/>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4" y="71"/>
                  <a:pt x="76" y="69"/>
                </a:cubicBezTo>
                <a:cubicBezTo>
                  <a:pt x="77" y="70"/>
                  <a:pt x="77" y="70"/>
                  <a:pt x="77" y="70"/>
                </a:cubicBezTo>
                <a:cubicBezTo>
                  <a:pt x="75" y="72"/>
                  <a:pt x="74" y="74"/>
                  <a:pt x="72" y="75"/>
                </a:cubicBezTo>
                <a:lnTo>
                  <a:pt x="71" y="74"/>
                </a:lnTo>
                <a:close/>
                <a:moveTo>
                  <a:pt x="9" y="69"/>
                </a:moveTo>
                <a:cubicBezTo>
                  <a:pt x="10" y="68"/>
                  <a:pt x="10" y="68"/>
                  <a:pt x="10" y="68"/>
                </a:cubicBezTo>
                <a:cubicBezTo>
                  <a:pt x="11" y="70"/>
                  <a:pt x="13" y="72"/>
                  <a:pt x="14" y="74"/>
                </a:cubicBezTo>
                <a:cubicBezTo>
                  <a:pt x="13" y="75"/>
                  <a:pt x="13" y="75"/>
                  <a:pt x="13" y="75"/>
                </a:cubicBezTo>
                <a:cubicBezTo>
                  <a:pt x="12" y="73"/>
                  <a:pt x="10" y="71"/>
                  <a:pt x="9" y="69"/>
                </a:cubicBezTo>
                <a:close/>
                <a:moveTo>
                  <a:pt x="80" y="63"/>
                </a:moveTo>
                <a:cubicBezTo>
                  <a:pt x="81" y="61"/>
                  <a:pt x="82" y="59"/>
                  <a:pt x="82" y="57"/>
                </a:cubicBezTo>
                <a:cubicBezTo>
                  <a:pt x="84" y="57"/>
                  <a:pt x="84" y="57"/>
                  <a:pt x="84" y="57"/>
                </a:cubicBezTo>
                <a:cubicBezTo>
                  <a:pt x="83" y="60"/>
                  <a:pt x="82" y="62"/>
                  <a:pt x="81" y="64"/>
                </a:cubicBezTo>
                <a:lnTo>
                  <a:pt x="80" y="63"/>
                </a:lnTo>
                <a:close/>
                <a:moveTo>
                  <a:pt x="2" y="56"/>
                </a:moveTo>
                <a:cubicBezTo>
                  <a:pt x="3" y="56"/>
                  <a:pt x="3" y="56"/>
                  <a:pt x="3" y="56"/>
                </a:cubicBezTo>
                <a:cubicBezTo>
                  <a:pt x="4" y="58"/>
                  <a:pt x="5" y="61"/>
                  <a:pt x="6" y="63"/>
                </a:cubicBezTo>
                <a:cubicBezTo>
                  <a:pt x="5" y="63"/>
                  <a:pt x="5" y="63"/>
                  <a:pt x="5" y="63"/>
                </a:cubicBezTo>
                <a:cubicBezTo>
                  <a:pt x="4" y="61"/>
                  <a:pt x="3" y="59"/>
                  <a:pt x="2" y="56"/>
                </a:cubicBezTo>
                <a:close/>
                <a:moveTo>
                  <a:pt x="84" y="50"/>
                </a:moveTo>
                <a:cubicBezTo>
                  <a:pt x="84" y="48"/>
                  <a:pt x="85" y="46"/>
                  <a:pt x="85" y="43"/>
                </a:cubicBezTo>
                <a:cubicBezTo>
                  <a:pt x="86" y="43"/>
                  <a:pt x="86" y="43"/>
                  <a:pt x="86" y="43"/>
                </a:cubicBezTo>
                <a:cubicBezTo>
                  <a:pt x="86" y="46"/>
                  <a:pt x="86" y="48"/>
                  <a:pt x="86" y="51"/>
                </a:cubicBezTo>
                <a:lnTo>
                  <a:pt x="84" y="50"/>
                </a:lnTo>
                <a:close/>
                <a:moveTo>
                  <a:pt x="0" y="43"/>
                </a:moveTo>
                <a:cubicBezTo>
                  <a:pt x="0" y="42"/>
                  <a:pt x="0" y="42"/>
                  <a:pt x="0" y="42"/>
                </a:cubicBezTo>
                <a:cubicBezTo>
                  <a:pt x="1" y="42"/>
                  <a:pt x="1" y="42"/>
                  <a:pt x="1" y="42"/>
                </a:cubicBezTo>
                <a:cubicBezTo>
                  <a:pt x="1" y="43"/>
                  <a:pt x="1" y="43"/>
                  <a:pt x="1" y="43"/>
                </a:cubicBezTo>
                <a:cubicBezTo>
                  <a:pt x="1" y="45"/>
                  <a:pt x="2" y="47"/>
                  <a:pt x="2" y="49"/>
                </a:cubicBezTo>
                <a:cubicBezTo>
                  <a:pt x="1" y="50"/>
                  <a:pt x="1" y="50"/>
                  <a:pt x="1" y="50"/>
                </a:cubicBezTo>
                <a:cubicBezTo>
                  <a:pt x="0" y="47"/>
                  <a:pt x="0" y="45"/>
                  <a:pt x="0" y="43"/>
                </a:cubicBezTo>
                <a:close/>
                <a:moveTo>
                  <a:pt x="83" y="32"/>
                </a:moveTo>
                <a:cubicBezTo>
                  <a:pt x="84" y="31"/>
                  <a:pt x="84" y="31"/>
                  <a:pt x="84" y="31"/>
                </a:cubicBezTo>
                <a:cubicBezTo>
                  <a:pt x="85" y="34"/>
                  <a:pt x="86" y="36"/>
                  <a:pt x="86" y="38"/>
                </a:cubicBezTo>
                <a:cubicBezTo>
                  <a:pt x="84" y="39"/>
                  <a:pt x="84" y="39"/>
                  <a:pt x="84" y="39"/>
                </a:cubicBezTo>
                <a:cubicBezTo>
                  <a:pt x="84" y="36"/>
                  <a:pt x="84" y="34"/>
                  <a:pt x="83" y="32"/>
                </a:cubicBezTo>
                <a:close/>
                <a:moveTo>
                  <a:pt x="1" y="35"/>
                </a:moveTo>
                <a:cubicBezTo>
                  <a:pt x="1" y="33"/>
                  <a:pt x="2" y="31"/>
                  <a:pt x="3" y="28"/>
                </a:cubicBezTo>
                <a:cubicBezTo>
                  <a:pt x="4" y="29"/>
                  <a:pt x="4" y="29"/>
                  <a:pt x="4" y="29"/>
                </a:cubicBezTo>
                <a:cubicBezTo>
                  <a:pt x="3" y="31"/>
                  <a:pt x="3" y="33"/>
                  <a:pt x="2" y="36"/>
                </a:cubicBezTo>
                <a:lnTo>
                  <a:pt x="1" y="35"/>
                </a:lnTo>
                <a:close/>
                <a:moveTo>
                  <a:pt x="77" y="19"/>
                </a:moveTo>
                <a:cubicBezTo>
                  <a:pt x="78" y="18"/>
                  <a:pt x="78" y="18"/>
                  <a:pt x="78" y="18"/>
                </a:cubicBezTo>
                <a:cubicBezTo>
                  <a:pt x="80" y="20"/>
                  <a:pt x="81" y="23"/>
                  <a:pt x="82" y="25"/>
                </a:cubicBezTo>
                <a:cubicBezTo>
                  <a:pt x="81" y="25"/>
                  <a:pt x="81" y="25"/>
                  <a:pt x="81" y="25"/>
                </a:cubicBezTo>
                <a:cubicBezTo>
                  <a:pt x="80" y="23"/>
                  <a:pt x="78" y="21"/>
                  <a:pt x="77" y="19"/>
                </a:cubicBezTo>
                <a:close/>
                <a:moveTo>
                  <a:pt x="6" y="22"/>
                </a:moveTo>
                <a:cubicBezTo>
                  <a:pt x="7" y="20"/>
                  <a:pt x="8" y="18"/>
                  <a:pt x="10" y="16"/>
                </a:cubicBezTo>
                <a:cubicBezTo>
                  <a:pt x="11" y="17"/>
                  <a:pt x="11" y="17"/>
                  <a:pt x="11" y="17"/>
                </a:cubicBezTo>
                <a:cubicBezTo>
                  <a:pt x="10" y="19"/>
                  <a:pt x="8" y="21"/>
                  <a:pt x="7" y="23"/>
                </a:cubicBezTo>
                <a:lnTo>
                  <a:pt x="6" y="22"/>
                </a:lnTo>
                <a:close/>
                <a:moveTo>
                  <a:pt x="67" y="9"/>
                </a:moveTo>
                <a:cubicBezTo>
                  <a:pt x="67" y="9"/>
                  <a:pt x="67" y="9"/>
                  <a:pt x="67" y="9"/>
                </a:cubicBezTo>
                <a:cubicBezTo>
                  <a:pt x="68" y="8"/>
                  <a:pt x="68" y="8"/>
                  <a:pt x="68" y="8"/>
                </a:cubicBezTo>
                <a:cubicBezTo>
                  <a:pt x="70" y="10"/>
                  <a:pt x="72" y="11"/>
                  <a:pt x="74" y="13"/>
                </a:cubicBezTo>
                <a:cubicBezTo>
                  <a:pt x="72" y="14"/>
                  <a:pt x="72" y="14"/>
                  <a:pt x="72" y="14"/>
                </a:cubicBezTo>
                <a:cubicBezTo>
                  <a:pt x="71" y="12"/>
                  <a:pt x="69" y="11"/>
                  <a:pt x="67" y="9"/>
                </a:cubicBezTo>
                <a:close/>
                <a:moveTo>
                  <a:pt x="15" y="11"/>
                </a:moveTo>
                <a:cubicBezTo>
                  <a:pt x="17" y="9"/>
                  <a:pt x="19" y="8"/>
                  <a:pt x="21" y="7"/>
                </a:cubicBezTo>
                <a:cubicBezTo>
                  <a:pt x="21" y="8"/>
                  <a:pt x="21" y="8"/>
                  <a:pt x="21" y="8"/>
                </a:cubicBezTo>
                <a:cubicBezTo>
                  <a:pt x="19" y="9"/>
                  <a:pt x="18" y="10"/>
                  <a:pt x="16" y="12"/>
                </a:cubicBezTo>
                <a:lnTo>
                  <a:pt x="15" y="11"/>
                </a:lnTo>
                <a:close/>
                <a:moveTo>
                  <a:pt x="55" y="4"/>
                </a:moveTo>
                <a:cubicBezTo>
                  <a:pt x="55" y="2"/>
                  <a:pt x="55" y="2"/>
                  <a:pt x="55" y="2"/>
                </a:cubicBezTo>
                <a:cubicBezTo>
                  <a:pt x="58" y="3"/>
                  <a:pt x="60" y="4"/>
                  <a:pt x="62" y="5"/>
                </a:cubicBezTo>
                <a:cubicBezTo>
                  <a:pt x="61" y="6"/>
                  <a:pt x="61" y="6"/>
                  <a:pt x="61" y="6"/>
                </a:cubicBezTo>
                <a:cubicBezTo>
                  <a:pt x="59" y="5"/>
                  <a:pt x="57" y="4"/>
                  <a:pt x="55" y="4"/>
                </a:cubicBezTo>
                <a:close/>
                <a:moveTo>
                  <a:pt x="27" y="4"/>
                </a:moveTo>
                <a:cubicBezTo>
                  <a:pt x="29" y="3"/>
                  <a:pt x="32" y="2"/>
                  <a:pt x="34" y="1"/>
                </a:cubicBezTo>
                <a:cubicBezTo>
                  <a:pt x="34" y="3"/>
                  <a:pt x="34" y="3"/>
                  <a:pt x="34" y="3"/>
                </a:cubicBezTo>
                <a:cubicBezTo>
                  <a:pt x="32" y="3"/>
                  <a:pt x="30" y="4"/>
                  <a:pt x="28" y="5"/>
                </a:cubicBezTo>
                <a:lnTo>
                  <a:pt x="27" y="4"/>
                </a:lnTo>
                <a:close/>
                <a:moveTo>
                  <a:pt x="43" y="2"/>
                </a:moveTo>
                <a:cubicBezTo>
                  <a:pt x="42" y="2"/>
                  <a:pt x="42" y="2"/>
                  <a:pt x="41" y="2"/>
                </a:cubicBezTo>
                <a:cubicBezTo>
                  <a:pt x="41" y="1"/>
                  <a:pt x="41" y="1"/>
                  <a:pt x="41" y="1"/>
                </a:cubicBezTo>
                <a:cubicBezTo>
                  <a:pt x="42" y="1"/>
                  <a:pt x="42" y="0"/>
                  <a:pt x="43" y="0"/>
                </a:cubicBezTo>
                <a:cubicBezTo>
                  <a:pt x="45" y="0"/>
                  <a:pt x="46" y="1"/>
                  <a:pt x="48" y="1"/>
                </a:cubicBezTo>
                <a:cubicBezTo>
                  <a:pt x="48" y="2"/>
                  <a:pt x="48" y="2"/>
                  <a:pt x="48" y="2"/>
                </a:cubicBezTo>
                <a:cubicBezTo>
                  <a:pt x="46" y="2"/>
                  <a:pt x="45" y="2"/>
                  <a:pt x="43" y="2"/>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8" name="Oval 22"/>
          <p:cNvSpPr>
            <a:spLocks noChangeArrowheads="1"/>
          </p:cNvSpPr>
          <p:nvPr/>
        </p:nvSpPr>
        <p:spPr bwMode="auto">
          <a:xfrm>
            <a:off x="10185798" y="4925525"/>
            <a:ext cx="652159" cy="652158"/>
          </a:xfrm>
          <a:prstGeom prst="ellipse">
            <a:avLst/>
          </a:prstGeom>
          <a:solidFill>
            <a:schemeClr val="accent5"/>
          </a:solidFill>
          <a:ln>
            <a:noFill/>
          </a:ln>
        </p:spPr>
        <p:txBody>
          <a:bodyPr/>
          <a:lstStyle/>
          <a:p>
            <a:endParaRPr lang="zh-CN" altLang="en-US" sz="2135">
              <a:cs typeface="+mn-ea"/>
              <a:sym typeface="+mn-lt"/>
            </a:endParaRPr>
          </a:p>
        </p:txBody>
      </p:sp>
      <p:sp>
        <p:nvSpPr>
          <p:cNvPr id="21" name="Freeform 23"/>
          <p:cNvSpPr>
            <a:spLocks noEditPoints="1"/>
          </p:cNvSpPr>
          <p:nvPr/>
        </p:nvSpPr>
        <p:spPr bwMode="auto">
          <a:xfrm>
            <a:off x="10514463" y="4925527"/>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nvGrpSpPr>
          <p:cNvPr id="22" name="组合 21"/>
          <p:cNvGrpSpPr/>
          <p:nvPr/>
        </p:nvGrpSpPr>
        <p:grpSpPr>
          <a:xfrm>
            <a:off x="10333310" y="5018690"/>
            <a:ext cx="346783" cy="476180"/>
            <a:chOff x="10231709" y="4917090"/>
            <a:chExt cx="346783" cy="476180"/>
          </a:xfrm>
        </p:grpSpPr>
        <p:sp>
          <p:nvSpPr>
            <p:cNvPr id="23"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4"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5"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6"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7"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8"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29"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0"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1"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2"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3"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4"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35" name="Freeform 37"/>
          <p:cNvSpPr>
            <a:spLocks noEditPoints="1"/>
          </p:cNvSpPr>
          <p:nvPr/>
        </p:nvSpPr>
        <p:spPr bwMode="auto">
          <a:xfrm>
            <a:off x="10152155" y="4894472"/>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6" name="Oval 48"/>
          <p:cNvSpPr>
            <a:spLocks noChangeArrowheads="1"/>
          </p:cNvSpPr>
          <p:nvPr/>
        </p:nvSpPr>
        <p:spPr bwMode="auto">
          <a:xfrm>
            <a:off x="10185798" y="3401234"/>
            <a:ext cx="652159" cy="652158"/>
          </a:xfrm>
          <a:prstGeom prst="ellipse">
            <a:avLst/>
          </a:prstGeom>
          <a:solidFill>
            <a:schemeClr val="accent2"/>
          </a:solidFill>
          <a:ln>
            <a:noFill/>
          </a:ln>
        </p:spPr>
        <p:txBody>
          <a:bodyPr/>
          <a:lstStyle/>
          <a:p>
            <a:endParaRPr lang="zh-CN" altLang="en-US" sz="2135">
              <a:cs typeface="+mn-ea"/>
              <a:sym typeface="+mn-lt"/>
            </a:endParaRPr>
          </a:p>
        </p:txBody>
      </p:sp>
      <p:sp>
        <p:nvSpPr>
          <p:cNvPr id="37" name="Freeform 49"/>
          <p:cNvSpPr/>
          <p:nvPr/>
        </p:nvSpPr>
        <p:spPr bwMode="auto">
          <a:xfrm>
            <a:off x="10514465" y="4027515"/>
            <a:ext cx="116457" cy="25879"/>
          </a:xfrm>
          <a:custGeom>
            <a:avLst/>
            <a:gdLst>
              <a:gd name="T0" fmla="*/ 14 w 14"/>
              <a:gd name="T1" fmla="*/ 0 h 3"/>
              <a:gd name="T2" fmla="*/ 0 w 14"/>
              <a:gd name="T3" fmla="*/ 3 h 3"/>
              <a:gd name="T4" fmla="*/ 0 w 14"/>
              <a:gd name="T5" fmla="*/ 3 h 3"/>
              <a:gd name="T6" fmla="*/ 14 w 14"/>
              <a:gd name="T7" fmla="*/ 0 h 3"/>
            </a:gdLst>
            <a:ahLst/>
            <a:cxnLst>
              <a:cxn ang="0">
                <a:pos x="T0" y="T1"/>
              </a:cxn>
              <a:cxn ang="0">
                <a:pos x="T2" y="T3"/>
              </a:cxn>
              <a:cxn ang="0">
                <a:pos x="T4" y="T5"/>
              </a:cxn>
              <a:cxn ang="0">
                <a:pos x="T6" y="T7"/>
              </a:cxn>
            </a:cxnLst>
            <a:rect l="0" t="0" r="r" b="b"/>
            <a:pathLst>
              <a:path w="14" h="3">
                <a:moveTo>
                  <a:pt x="14" y="0"/>
                </a:moveTo>
                <a:cubicBezTo>
                  <a:pt x="10" y="2"/>
                  <a:pt x="5" y="3"/>
                  <a:pt x="0" y="3"/>
                </a:cubicBezTo>
                <a:cubicBezTo>
                  <a:pt x="0" y="3"/>
                  <a:pt x="0" y="3"/>
                  <a:pt x="0" y="3"/>
                </a:cubicBezTo>
                <a:cubicBezTo>
                  <a:pt x="5" y="3"/>
                  <a:pt x="9" y="2"/>
                  <a:pt x="14"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8" name="Freeform 51"/>
          <p:cNvSpPr/>
          <p:nvPr/>
        </p:nvSpPr>
        <p:spPr bwMode="auto">
          <a:xfrm>
            <a:off x="10284139" y="3499575"/>
            <a:ext cx="452888" cy="452888"/>
          </a:xfrm>
          <a:custGeom>
            <a:avLst/>
            <a:gdLst>
              <a:gd name="T0" fmla="*/ 48 w 55"/>
              <a:gd name="T1" fmla="*/ 26 h 55"/>
              <a:gd name="T2" fmla="*/ 48 w 55"/>
              <a:gd name="T3" fmla="*/ 23 h 55"/>
              <a:gd name="T4" fmla="*/ 44 w 55"/>
              <a:gd name="T5" fmla="*/ 23 h 55"/>
              <a:gd name="T6" fmla="*/ 44 w 55"/>
              <a:gd name="T7" fmla="*/ 24 h 55"/>
              <a:gd name="T8" fmla="*/ 40 w 55"/>
              <a:gd name="T9" fmla="*/ 22 h 55"/>
              <a:gd name="T10" fmla="*/ 40 w 55"/>
              <a:gd name="T11" fmla="*/ 19 h 55"/>
              <a:gd name="T12" fmla="*/ 36 w 55"/>
              <a:gd name="T13" fmla="*/ 19 h 55"/>
              <a:gd name="T14" fmla="*/ 36 w 55"/>
              <a:gd name="T15" fmla="*/ 20 h 55"/>
              <a:gd name="T16" fmla="*/ 30 w 55"/>
              <a:gd name="T17" fmla="*/ 17 h 55"/>
              <a:gd name="T18" fmla="*/ 30 w 55"/>
              <a:gd name="T19" fmla="*/ 6 h 55"/>
              <a:gd name="T20" fmla="*/ 27 w 55"/>
              <a:gd name="T21" fmla="*/ 0 h 55"/>
              <a:gd name="T22" fmla="*/ 27 w 55"/>
              <a:gd name="T23" fmla="*/ 0 h 55"/>
              <a:gd name="T24" fmla="*/ 27 w 55"/>
              <a:gd name="T25" fmla="*/ 0 h 55"/>
              <a:gd name="T26" fmla="*/ 24 w 55"/>
              <a:gd name="T27" fmla="*/ 6 h 55"/>
              <a:gd name="T28" fmla="*/ 24 w 55"/>
              <a:gd name="T29" fmla="*/ 17 h 55"/>
              <a:gd name="T30" fmla="*/ 18 w 55"/>
              <a:gd name="T31" fmla="*/ 20 h 55"/>
              <a:gd name="T32" fmla="*/ 18 w 55"/>
              <a:gd name="T33" fmla="*/ 19 h 55"/>
              <a:gd name="T34" fmla="*/ 15 w 55"/>
              <a:gd name="T35" fmla="*/ 19 h 55"/>
              <a:gd name="T36" fmla="*/ 15 w 55"/>
              <a:gd name="T37" fmla="*/ 22 h 55"/>
              <a:gd name="T38" fmla="*/ 10 w 55"/>
              <a:gd name="T39" fmla="*/ 24 h 55"/>
              <a:gd name="T40" fmla="*/ 10 w 55"/>
              <a:gd name="T41" fmla="*/ 23 h 55"/>
              <a:gd name="T42" fmla="*/ 6 w 55"/>
              <a:gd name="T43" fmla="*/ 23 h 55"/>
              <a:gd name="T44" fmla="*/ 6 w 55"/>
              <a:gd name="T45" fmla="*/ 26 h 55"/>
              <a:gd name="T46" fmla="*/ 0 w 55"/>
              <a:gd name="T47" fmla="*/ 30 h 55"/>
              <a:gd name="T48" fmla="*/ 0 w 55"/>
              <a:gd name="T49" fmla="*/ 33 h 55"/>
              <a:gd name="T50" fmla="*/ 16 w 55"/>
              <a:gd name="T51" fmla="*/ 28 h 55"/>
              <a:gd name="T52" fmla="*/ 24 w 55"/>
              <a:gd name="T53" fmla="*/ 28 h 55"/>
              <a:gd name="T54" fmla="*/ 24 w 55"/>
              <a:gd name="T55" fmla="*/ 30 h 55"/>
              <a:gd name="T56" fmla="*/ 26 w 55"/>
              <a:gd name="T57" fmla="*/ 45 h 55"/>
              <a:gd name="T58" fmla="*/ 17 w 55"/>
              <a:gd name="T59" fmla="*/ 51 h 55"/>
              <a:gd name="T60" fmla="*/ 17 w 55"/>
              <a:gd name="T61" fmla="*/ 54 h 55"/>
              <a:gd name="T62" fmla="*/ 27 w 55"/>
              <a:gd name="T63" fmla="*/ 50 h 55"/>
              <a:gd name="T64" fmla="*/ 27 w 55"/>
              <a:gd name="T65" fmla="*/ 55 h 55"/>
              <a:gd name="T66" fmla="*/ 28 w 55"/>
              <a:gd name="T67" fmla="*/ 55 h 55"/>
              <a:gd name="T68" fmla="*/ 28 w 55"/>
              <a:gd name="T69" fmla="*/ 50 h 55"/>
              <a:gd name="T70" fmla="*/ 37 w 55"/>
              <a:gd name="T71" fmla="*/ 53 h 55"/>
              <a:gd name="T72" fmla="*/ 37 w 55"/>
              <a:gd name="T73" fmla="*/ 51 h 55"/>
              <a:gd name="T74" fmla="*/ 29 w 55"/>
              <a:gd name="T75" fmla="*/ 45 h 55"/>
              <a:gd name="T76" fmla="*/ 30 w 55"/>
              <a:gd name="T77" fmla="*/ 30 h 55"/>
              <a:gd name="T78" fmla="*/ 30 w 55"/>
              <a:gd name="T79" fmla="*/ 28 h 55"/>
              <a:gd name="T80" fmla="*/ 38 w 55"/>
              <a:gd name="T81" fmla="*/ 28 h 55"/>
              <a:gd name="T82" fmla="*/ 55 w 55"/>
              <a:gd name="T83" fmla="*/ 33 h 55"/>
              <a:gd name="T84" fmla="*/ 55 w 55"/>
              <a:gd name="T85" fmla="*/ 30 h 55"/>
              <a:gd name="T86" fmla="*/ 48 w 55"/>
              <a:gd name="T87"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 h="55">
                <a:moveTo>
                  <a:pt x="48" y="26"/>
                </a:moveTo>
                <a:cubicBezTo>
                  <a:pt x="48" y="23"/>
                  <a:pt x="48" y="23"/>
                  <a:pt x="48" y="23"/>
                </a:cubicBezTo>
                <a:cubicBezTo>
                  <a:pt x="44" y="23"/>
                  <a:pt x="44" y="23"/>
                  <a:pt x="44" y="23"/>
                </a:cubicBezTo>
                <a:cubicBezTo>
                  <a:pt x="44" y="24"/>
                  <a:pt x="44" y="24"/>
                  <a:pt x="44" y="24"/>
                </a:cubicBezTo>
                <a:cubicBezTo>
                  <a:pt x="40" y="22"/>
                  <a:pt x="40" y="22"/>
                  <a:pt x="40" y="22"/>
                </a:cubicBezTo>
                <a:cubicBezTo>
                  <a:pt x="40" y="19"/>
                  <a:pt x="40" y="19"/>
                  <a:pt x="40" y="19"/>
                </a:cubicBezTo>
                <a:cubicBezTo>
                  <a:pt x="36" y="19"/>
                  <a:pt x="36" y="19"/>
                  <a:pt x="36" y="19"/>
                </a:cubicBezTo>
                <a:cubicBezTo>
                  <a:pt x="36" y="20"/>
                  <a:pt x="36" y="20"/>
                  <a:pt x="36" y="20"/>
                </a:cubicBezTo>
                <a:cubicBezTo>
                  <a:pt x="30" y="17"/>
                  <a:pt x="30" y="17"/>
                  <a:pt x="30" y="17"/>
                </a:cubicBezTo>
                <a:cubicBezTo>
                  <a:pt x="30" y="6"/>
                  <a:pt x="30" y="6"/>
                  <a:pt x="30" y="6"/>
                </a:cubicBezTo>
                <a:cubicBezTo>
                  <a:pt x="30" y="1"/>
                  <a:pt x="28" y="0"/>
                  <a:pt x="27" y="0"/>
                </a:cubicBezTo>
                <a:cubicBezTo>
                  <a:pt x="27" y="0"/>
                  <a:pt x="27" y="0"/>
                  <a:pt x="27" y="0"/>
                </a:cubicBezTo>
                <a:cubicBezTo>
                  <a:pt x="27" y="0"/>
                  <a:pt x="27" y="0"/>
                  <a:pt x="27" y="0"/>
                </a:cubicBezTo>
                <a:cubicBezTo>
                  <a:pt x="26" y="0"/>
                  <a:pt x="24" y="1"/>
                  <a:pt x="24" y="6"/>
                </a:cubicBezTo>
                <a:cubicBezTo>
                  <a:pt x="24" y="17"/>
                  <a:pt x="24" y="17"/>
                  <a:pt x="24" y="17"/>
                </a:cubicBezTo>
                <a:cubicBezTo>
                  <a:pt x="18" y="20"/>
                  <a:pt x="18" y="20"/>
                  <a:pt x="18" y="20"/>
                </a:cubicBezTo>
                <a:cubicBezTo>
                  <a:pt x="18" y="19"/>
                  <a:pt x="18" y="19"/>
                  <a:pt x="18" y="19"/>
                </a:cubicBezTo>
                <a:cubicBezTo>
                  <a:pt x="15" y="19"/>
                  <a:pt x="15" y="19"/>
                  <a:pt x="15" y="19"/>
                </a:cubicBezTo>
                <a:cubicBezTo>
                  <a:pt x="15" y="22"/>
                  <a:pt x="15" y="22"/>
                  <a:pt x="15" y="22"/>
                </a:cubicBezTo>
                <a:cubicBezTo>
                  <a:pt x="10" y="24"/>
                  <a:pt x="10" y="24"/>
                  <a:pt x="10" y="24"/>
                </a:cubicBezTo>
                <a:cubicBezTo>
                  <a:pt x="10" y="23"/>
                  <a:pt x="10" y="23"/>
                  <a:pt x="10" y="23"/>
                </a:cubicBezTo>
                <a:cubicBezTo>
                  <a:pt x="6" y="23"/>
                  <a:pt x="6" y="23"/>
                  <a:pt x="6" y="23"/>
                </a:cubicBezTo>
                <a:cubicBezTo>
                  <a:pt x="6" y="26"/>
                  <a:pt x="6" y="26"/>
                  <a:pt x="6" y="26"/>
                </a:cubicBezTo>
                <a:cubicBezTo>
                  <a:pt x="0" y="30"/>
                  <a:pt x="0" y="30"/>
                  <a:pt x="0" y="30"/>
                </a:cubicBezTo>
                <a:cubicBezTo>
                  <a:pt x="0" y="33"/>
                  <a:pt x="0" y="33"/>
                  <a:pt x="0" y="33"/>
                </a:cubicBezTo>
                <a:cubicBezTo>
                  <a:pt x="16" y="28"/>
                  <a:pt x="16" y="28"/>
                  <a:pt x="16" y="28"/>
                </a:cubicBezTo>
                <a:cubicBezTo>
                  <a:pt x="24" y="28"/>
                  <a:pt x="24" y="28"/>
                  <a:pt x="24" y="28"/>
                </a:cubicBezTo>
                <a:cubicBezTo>
                  <a:pt x="24" y="29"/>
                  <a:pt x="24" y="30"/>
                  <a:pt x="24" y="30"/>
                </a:cubicBezTo>
                <a:cubicBezTo>
                  <a:pt x="26" y="45"/>
                  <a:pt x="26" y="45"/>
                  <a:pt x="26" y="45"/>
                </a:cubicBezTo>
                <a:cubicBezTo>
                  <a:pt x="17" y="51"/>
                  <a:pt x="17" y="51"/>
                  <a:pt x="17" y="51"/>
                </a:cubicBezTo>
                <a:cubicBezTo>
                  <a:pt x="17" y="54"/>
                  <a:pt x="17" y="54"/>
                  <a:pt x="17" y="54"/>
                </a:cubicBezTo>
                <a:cubicBezTo>
                  <a:pt x="27" y="50"/>
                  <a:pt x="27" y="50"/>
                  <a:pt x="27" y="50"/>
                </a:cubicBezTo>
                <a:cubicBezTo>
                  <a:pt x="27" y="55"/>
                  <a:pt x="27" y="55"/>
                  <a:pt x="27" y="55"/>
                </a:cubicBezTo>
                <a:cubicBezTo>
                  <a:pt x="28" y="55"/>
                  <a:pt x="28" y="55"/>
                  <a:pt x="28" y="55"/>
                </a:cubicBezTo>
                <a:cubicBezTo>
                  <a:pt x="28" y="50"/>
                  <a:pt x="28" y="50"/>
                  <a:pt x="28" y="50"/>
                </a:cubicBezTo>
                <a:cubicBezTo>
                  <a:pt x="37" y="53"/>
                  <a:pt x="37" y="53"/>
                  <a:pt x="37" y="53"/>
                </a:cubicBezTo>
                <a:cubicBezTo>
                  <a:pt x="37" y="51"/>
                  <a:pt x="37" y="51"/>
                  <a:pt x="37" y="51"/>
                </a:cubicBezTo>
                <a:cubicBezTo>
                  <a:pt x="29" y="45"/>
                  <a:pt x="29" y="45"/>
                  <a:pt x="29" y="45"/>
                </a:cubicBezTo>
                <a:cubicBezTo>
                  <a:pt x="30" y="30"/>
                  <a:pt x="30" y="30"/>
                  <a:pt x="30" y="30"/>
                </a:cubicBezTo>
                <a:cubicBezTo>
                  <a:pt x="30" y="30"/>
                  <a:pt x="30" y="29"/>
                  <a:pt x="30" y="28"/>
                </a:cubicBezTo>
                <a:cubicBezTo>
                  <a:pt x="38" y="28"/>
                  <a:pt x="38" y="28"/>
                  <a:pt x="38" y="28"/>
                </a:cubicBezTo>
                <a:cubicBezTo>
                  <a:pt x="55" y="33"/>
                  <a:pt x="55" y="33"/>
                  <a:pt x="55" y="33"/>
                </a:cubicBezTo>
                <a:cubicBezTo>
                  <a:pt x="55" y="30"/>
                  <a:pt x="55" y="30"/>
                  <a:pt x="55" y="30"/>
                </a:cubicBezTo>
                <a:lnTo>
                  <a:pt x="48" y="26"/>
                </a:ln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9" name="Freeform 52"/>
          <p:cNvSpPr>
            <a:spLocks noEditPoints="1"/>
          </p:cNvSpPr>
          <p:nvPr/>
        </p:nvSpPr>
        <p:spPr bwMode="auto">
          <a:xfrm>
            <a:off x="10152155" y="3367593"/>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5 w 86"/>
              <a:gd name="T29" fmla="*/ 74 h 86"/>
              <a:gd name="T30" fmla="*/ 9 w 86"/>
              <a:gd name="T31" fmla="*/ 69 h 86"/>
              <a:gd name="T32" fmla="*/ 82 w 86"/>
              <a:gd name="T33" fmla="*/ 57 h 86"/>
              <a:gd name="T34" fmla="*/ 81 w 86"/>
              <a:gd name="T35" fmla="*/ 64 h 86"/>
              <a:gd name="T36" fmla="*/ 2 w 86"/>
              <a:gd name="T37" fmla="*/ 57 h 86"/>
              <a:gd name="T38" fmla="*/ 6 w 86"/>
              <a:gd name="T39" fmla="*/ 63 h 86"/>
              <a:gd name="T40" fmla="*/ 2 w 86"/>
              <a:gd name="T41" fmla="*/ 57 h 86"/>
              <a:gd name="T42" fmla="*/ 85 w 86"/>
              <a:gd name="T43" fmla="*/ 44 h 86"/>
              <a:gd name="T44" fmla="*/ 86 w 86"/>
              <a:gd name="T45" fmla="*/ 51 h 86"/>
              <a:gd name="T46" fmla="*/ 0 w 86"/>
              <a:gd name="T47" fmla="*/ 44 h 86"/>
              <a:gd name="T48" fmla="*/ 2 w 86"/>
              <a:gd name="T49" fmla="*/ 43 h 86"/>
              <a:gd name="T50" fmla="*/ 2 w 86"/>
              <a:gd name="T51" fmla="*/ 49 h 86"/>
              <a:gd name="T52" fmla="*/ 0 w 86"/>
              <a:gd name="T53" fmla="*/ 44 h 86"/>
              <a:gd name="T54" fmla="*/ 85 w 86"/>
              <a:gd name="T55" fmla="*/ 31 h 86"/>
              <a:gd name="T56" fmla="*/ 85 w 86"/>
              <a:gd name="T57" fmla="*/ 39 h 86"/>
              <a:gd name="T58" fmla="*/ 1 w 86"/>
              <a:gd name="T59" fmla="*/ 35 h 86"/>
              <a:gd name="T60" fmla="*/ 4 w 86"/>
              <a:gd name="T61" fmla="*/ 29 h 86"/>
              <a:gd name="T62" fmla="*/ 1 w 86"/>
              <a:gd name="T63" fmla="*/ 35 h 86"/>
              <a:gd name="T64" fmla="*/ 78 w 86"/>
              <a:gd name="T65" fmla="*/ 19 h 86"/>
              <a:gd name="T66" fmla="*/ 81 w 86"/>
              <a:gd name="T67" fmla="*/ 25 h 86"/>
              <a:gd name="T68" fmla="*/ 6 w 86"/>
              <a:gd name="T69" fmla="*/ 22 h 86"/>
              <a:gd name="T70" fmla="*/ 11 w 86"/>
              <a:gd name="T71" fmla="*/ 17 h 86"/>
              <a:gd name="T72" fmla="*/ 6 w 86"/>
              <a:gd name="T73" fmla="*/ 22 h 86"/>
              <a:gd name="T74" fmla="*/ 67 w 86"/>
              <a:gd name="T75" fmla="*/ 10 h 86"/>
              <a:gd name="T76" fmla="*/ 73 w 86"/>
              <a:gd name="T77" fmla="*/ 13 h 86"/>
              <a:gd name="T78" fmla="*/ 67 w 86"/>
              <a:gd name="T79" fmla="*/ 10 h 86"/>
              <a:gd name="T80" fmla="*/ 21 w 86"/>
              <a:gd name="T81" fmla="*/ 7 h 86"/>
              <a:gd name="T82" fmla="*/ 16 w 86"/>
              <a:gd name="T83" fmla="*/ 12 h 86"/>
              <a:gd name="T84" fmla="*/ 55 w 86"/>
              <a:gd name="T85" fmla="*/ 4 h 86"/>
              <a:gd name="T86" fmla="*/ 62 w 86"/>
              <a:gd name="T87" fmla="*/ 5 h 86"/>
              <a:gd name="T88" fmla="*/ 55 w 86"/>
              <a:gd name="T89" fmla="*/ 4 h 86"/>
              <a:gd name="T90" fmla="*/ 34 w 86"/>
              <a:gd name="T91" fmla="*/ 1 h 86"/>
              <a:gd name="T92" fmla="*/ 28 w 86"/>
              <a:gd name="T93" fmla="*/ 5 h 86"/>
              <a:gd name="T94" fmla="*/ 43 w 86"/>
              <a:gd name="T95" fmla="*/ 2 h 86"/>
              <a:gd name="T96" fmla="*/ 41 w 86"/>
              <a:gd name="T97" fmla="*/ 1 h 86"/>
              <a:gd name="T98" fmla="*/ 48 w 86"/>
              <a:gd name="T99" fmla="*/ 1 h 86"/>
              <a:gd name="T100" fmla="*/ 43 w 86"/>
              <a:gd name="T10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4"/>
                  <a:pt x="32" y="84"/>
                  <a:pt x="32" y="84"/>
                </a:cubicBezTo>
                <a:cubicBezTo>
                  <a:pt x="35" y="84"/>
                  <a:pt x="37" y="85"/>
                  <a:pt x="39" y="85"/>
                </a:cubicBezTo>
                <a:cubicBezTo>
                  <a:pt x="39" y="86"/>
                  <a:pt x="39" y="86"/>
                  <a:pt x="39" y="86"/>
                </a:cubicBezTo>
                <a:cubicBezTo>
                  <a:pt x="37" y="86"/>
                  <a:pt x="34" y="86"/>
                  <a:pt x="32" y="85"/>
                </a:cubicBezTo>
                <a:close/>
                <a:moveTo>
                  <a:pt x="59" y="82"/>
                </a:moveTo>
                <a:cubicBezTo>
                  <a:pt x="62" y="81"/>
                  <a:pt x="64" y="80"/>
                  <a:pt x="66" y="78"/>
                </a:cubicBezTo>
                <a:cubicBezTo>
                  <a:pt x="66" y="80"/>
                  <a:pt x="66" y="80"/>
                  <a:pt x="66" y="80"/>
                </a:cubicBezTo>
                <a:cubicBezTo>
                  <a:pt x="64" y="81"/>
                  <a:pt x="62" y="82"/>
                  <a:pt x="60" y="83"/>
                </a:cubicBezTo>
                <a:lnTo>
                  <a:pt x="59" y="82"/>
                </a:lnTo>
                <a:close/>
                <a:moveTo>
                  <a:pt x="19" y="79"/>
                </a:moveTo>
                <a:cubicBezTo>
                  <a:pt x="20" y="78"/>
                  <a:pt x="20" y="78"/>
                  <a:pt x="20" y="78"/>
                </a:cubicBezTo>
                <a:cubicBezTo>
                  <a:pt x="22" y="79"/>
                  <a:pt x="24" y="80"/>
                  <a:pt x="26" y="81"/>
                </a:cubicBezTo>
                <a:cubicBezTo>
                  <a:pt x="25" y="83"/>
                  <a:pt x="25" y="83"/>
                  <a:pt x="25" y="83"/>
                </a:cubicBezTo>
                <a:cubicBezTo>
                  <a:pt x="23" y="82"/>
                  <a:pt x="21" y="81"/>
                  <a:pt x="19" y="79"/>
                </a:cubicBezTo>
                <a:close/>
                <a:moveTo>
                  <a:pt x="66" y="78"/>
                </a:moveTo>
                <a:cubicBezTo>
                  <a:pt x="66" y="78"/>
                  <a:pt x="66" y="78"/>
                  <a:pt x="66" y="78"/>
                </a:cubicBezTo>
                <a:moveTo>
                  <a:pt x="71" y="74"/>
                </a:moveTo>
                <a:cubicBezTo>
                  <a:pt x="73" y="73"/>
                  <a:pt x="74" y="71"/>
                  <a:pt x="76" y="69"/>
                </a:cubicBezTo>
                <a:cubicBezTo>
                  <a:pt x="77" y="70"/>
                  <a:pt x="77" y="70"/>
                  <a:pt x="77" y="70"/>
                </a:cubicBezTo>
                <a:cubicBezTo>
                  <a:pt x="76" y="72"/>
                  <a:pt x="74" y="74"/>
                  <a:pt x="72" y="75"/>
                </a:cubicBezTo>
                <a:lnTo>
                  <a:pt x="71" y="74"/>
                </a:lnTo>
                <a:close/>
                <a:moveTo>
                  <a:pt x="9" y="69"/>
                </a:moveTo>
                <a:cubicBezTo>
                  <a:pt x="10" y="68"/>
                  <a:pt x="10" y="68"/>
                  <a:pt x="10" y="68"/>
                </a:cubicBezTo>
                <a:cubicBezTo>
                  <a:pt x="11" y="70"/>
                  <a:pt x="13" y="72"/>
                  <a:pt x="15" y="74"/>
                </a:cubicBezTo>
                <a:cubicBezTo>
                  <a:pt x="13" y="75"/>
                  <a:pt x="13" y="75"/>
                  <a:pt x="13" y="75"/>
                </a:cubicBezTo>
                <a:cubicBezTo>
                  <a:pt x="12" y="73"/>
                  <a:pt x="10" y="71"/>
                  <a:pt x="9" y="69"/>
                </a:cubicBezTo>
                <a:close/>
                <a:moveTo>
                  <a:pt x="80" y="63"/>
                </a:moveTo>
                <a:cubicBezTo>
                  <a:pt x="81" y="61"/>
                  <a:pt x="82" y="59"/>
                  <a:pt x="82" y="57"/>
                </a:cubicBezTo>
                <a:cubicBezTo>
                  <a:pt x="84" y="58"/>
                  <a:pt x="84" y="58"/>
                  <a:pt x="84" y="58"/>
                </a:cubicBezTo>
                <a:cubicBezTo>
                  <a:pt x="83" y="60"/>
                  <a:pt x="82" y="62"/>
                  <a:pt x="81" y="64"/>
                </a:cubicBezTo>
                <a:lnTo>
                  <a:pt x="80" y="63"/>
                </a:lnTo>
                <a:close/>
                <a:moveTo>
                  <a:pt x="2" y="57"/>
                </a:moveTo>
                <a:cubicBezTo>
                  <a:pt x="4" y="56"/>
                  <a:pt x="4" y="56"/>
                  <a:pt x="4" y="56"/>
                </a:cubicBezTo>
                <a:cubicBezTo>
                  <a:pt x="4" y="58"/>
                  <a:pt x="5" y="61"/>
                  <a:pt x="6" y="63"/>
                </a:cubicBezTo>
                <a:cubicBezTo>
                  <a:pt x="5" y="63"/>
                  <a:pt x="5" y="63"/>
                  <a:pt x="5" y="63"/>
                </a:cubicBezTo>
                <a:cubicBezTo>
                  <a:pt x="4" y="61"/>
                  <a:pt x="3" y="59"/>
                  <a:pt x="2" y="57"/>
                </a:cubicBezTo>
                <a:close/>
                <a:moveTo>
                  <a:pt x="84" y="50"/>
                </a:moveTo>
                <a:cubicBezTo>
                  <a:pt x="85" y="48"/>
                  <a:pt x="85" y="46"/>
                  <a:pt x="85" y="44"/>
                </a:cubicBezTo>
                <a:cubicBezTo>
                  <a:pt x="86" y="44"/>
                  <a:pt x="86" y="44"/>
                  <a:pt x="86" y="44"/>
                </a:cubicBezTo>
                <a:cubicBezTo>
                  <a:pt x="86" y="46"/>
                  <a:pt x="86" y="48"/>
                  <a:pt x="86" y="51"/>
                </a:cubicBezTo>
                <a:lnTo>
                  <a:pt x="84" y="50"/>
                </a:lnTo>
                <a:close/>
                <a:moveTo>
                  <a:pt x="0" y="44"/>
                </a:moveTo>
                <a:cubicBezTo>
                  <a:pt x="0" y="43"/>
                  <a:pt x="0" y="43"/>
                  <a:pt x="0" y="43"/>
                </a:cubicBezTo>
                <a:cubicBezTo>
                  <a:pt x="2" y="43"/>
                  <a:pt x="2" y="43"/>
                  <a:pt x="2" y="43"/>
                </a:cubicBezTo>
                <a:cubicBezTo>
                  <a:pt x="2" y="43"/>
                  <a:pt x="2" y="43"/>
                  <a:pt x="2" y="44"/>
                </a:cubicBezTo>
                <a:cubicBezTo>
                  <a:pt x="2" y="46"/>
                  <a:pt x="2" y="47"/>
                  <a:pt x="2" y="49"/>
                </a:cubicBezTo>
                <a:cubicBezTo>
                  <a:pt x="1" y="50"/>
                  <a:pt x="1" y="50"/>
                  <a:pt x="1" y="50"/>
                </a:cubicBezTo>
                <a:cubicBezTo>
                  <a:pt x="0" y="48"/>
                  <a:pt x="0" y="46"/>
                  <a:pt x="0" y="44"/>
                </a:cubicBezTo>
                <a:close/>
                <a:moveTo>
                  <a:pt x="83" y="32"/>
                </a:moveTo>
                <a:cubicBezTo>
                  <a:pt x="85" y="31"/>
                  <a:pt x="85" y="31"/>
                  <a:pt x="85" y="31"/>
                </a:cubicBezTo>
                <a:cubicBezTo>
                  <a:pt x="85" y="34"/>
                  <a:pt x="86" y="36"/>
                  <a:pt x="86" y="38"/>
                </a:cubicBezTo>
                <a:cubicBezTo>
                  <a:pt x="85" y="39"/>
                  <a:pt x="85" y="39"/>
                  <a:pt x="85" y="39"/>
                </a:cubicBezTo>
                <a:cubicBezTo>
                  <a:pt x="84" y="36"/>
                  <a:pt x="84" y="34"/>
                  <a:pt x="83" y="32"/>
                </a:cubicBezTo>
                <a:close/>
                <a:moveTo>
                  <a:pt x="1" y="35"/>
                </a:moveTo>
                <a:cubicBezTo>
                  <a:pt x="1" y="33"/>
                  <a:pt x="2" y="31"/>
                  <a:pt x="3" y="28"/>
                </a:cubicBezTo>
                <a:cubicBezTo>
                  <a:pt x="4" y="29"/>
                  <a:pt x="4" y="29"/>
                  <a:pt x="4" y="29"/>
                </a:cubicBezTo>
                <a:cubicBezTo>
                  <a:pt x="3" y="31"/>
                  <a:pt x="3" y="33"/>
                  <a:pt x="2" y="36"/>
                </a:cubicBezTo>
                <a:lnTo>
                  <a:pt x="1" y="35"/>
                </a:lnTo>
                <a:close/>
                <a:moveTo>
                  <a:pt x="77" y="19"/>
                </a:moveTo>
                <a:cubicBezTo>
                  <a:pt x="78" y="19"/>
                  <a:pt x="78" y="19"/>
                  <a:pt x="78" y="19"/>
                </a:cubicBezTo>
                <a:cubicBezTo>
                  <a:pt x="80" y="21"/>
                  <a:pt x="81" y="23"/>
                  <a:pt x="82" y="25"/>
                </a:cubicBezTo>
                <a:cubicBezTo>
                  <a:pt x="81" y="25"/>
                  <a:pt x="81" y="25"/>
                  <a:pt x="81" y="25"/>
                </a:cubicBezTo>
                <a:cubicBezTo>
                  <a:pt x="80" y="23"/>
                  <a:pt x="78" y="21"/>
                  <a:pt x="77" y="19"/>
                </a:cubicBezTo>
                <a:close/>
                <a:moveTo>
                  <a:pt x="6" y="22"/>
                </a:moveTo>
                <a:cubicBezTo>
                  <a:pt x="7" y="20"/>
                  <a:pt x="8" y="18"/>
                  <a:pt x="10" y="16"/>
                </a:cubicBezTo>
                <a:cubicBezTo>
                  <a:pt x="11" y="17"/>
                  <a:pt x="11" y="17"/>
                  <a:pt x="11" y="17"/>
                </a:cubicBezTo>
                <a:cubicBezTo>
                  <a:pt x="10" y="19"/>
                  <a:pt x="8" y="21"/>
                  <a:pt x="7" y="23"/>
                </a:cubicBezTo>
                <a:lnTo>
                  <a:pt x="6" y="22"/>
                </a:lnTo>
                <a:close/>
                <a:moveTo>
                  <a:pt x="67" y="10"/>
                </a:moveTo>
                <a:cubicBezTo>
                  <a:pt x="67" y="10"/>
                  <a:pt x="67" y="10"/>
                  <a:pt x="67" y="10"/>
                </a:cubicBezTo>
                <a:cubicBezTo>
                  <a:pt x="68" y="9"/>
                  <a:pt x="68" y="9"/>
                  <a:pt x="68" y="9"/>
                </a:cubicBezTo>
                <a:cubicBezTo>
                  <a:pt x="70" y="10"/>
                  <a:pt x="72" y="11"/>
                  <a:pt x="73" y="13"/>
                </a:cubicBezTo>
                <a:cubicBezTo>
                  <a:pt x="72" y="14"/>
                  <a:pt x="72" y="14"/>
                  <a:pt x="72" y="14"/>
                </a:cubicBezTo>
                <a:cubicBezTo>
                  <a:pt x="71" y="12"/>
                  <a:pt x="69" y="11"/>
                  <a:pt x="67" y="10"/>
                </a:cubicBezTo>
                <a:close/>
                <a:moveTo>
                  <a:pt x="15" y="11"/>
                </a:moveTo>
                <a:cubicBezTo>
                  <a:pt x="17" y="9"/>
                  <a:pt x="19" y="8"/>
                  <a:pt x="21" y="7"/>
                </a:cubicBezTo>
                <a:cubicBezTo>
                  <a:pt x="21" y="8"/>
                  <a:pt x="21" y="8"/>
                  <a:pt x="21" y="8"/>
                </a:cubicBezTo>
                <a:cubicBezTo>
                  <a:pt x="20" y="9"/>
                  <a:pt x="18" y="11"/>
                  <a:pt x="16" y="12"/>
                </a:cubicBezTo>
                <a:lnTo>
                  <a:pt x="15" y="11"/>
                </a:lnTo>
                <a:close/>
                <a:moveTo>
                  <a:pt x="55" y="4"/>
                </a:moveTo>
                <a:cubicBezTo>
                  <a:pt x="55" y="2"/>
                  <a:pt x="55" y="2"/>
                  <a:pt x="55" y="2"/>
                </a:cubicBezTo>
                <a:cubicBezTo>
                  <a:pt x="58" y="3"/>
                  <a:pt x="60" y="4"/>
                  <a:pt x="62" y="5"/>
                </a:cubicBezTo>
                <a:cubicBezTo>
                  <a:pt x="61" y="6"/>
                  <a:pt x="61" y="6"/>
                  <a:pt x="61" y="6"/>
                </a:cubicBezTo>
                <a:cubicBezTo>
                  <a:pt x="59" y="5"/>
                  <a:pt x="57" y="4"/>
                  <a:pt x="55" y="4"/>
                </a:cubicBezTo>
                <a:close/>
                <a:moveTo>
                  <a:pt x="27" y="4"/>
                </a:moveTo>
                <a:cubicBezTo>
                  <a:pt x="29" y="3"/>
                  <a:pt x="32" y="2"/>
                  <a:pt x="34" y="1"/>
                </a:cubicBezTo>
                <a:cubicBezTo>
                  <a:pt x="34" y="3"/>
                  <a:pt x="34" y="3"/>
                  <a:pt x="34" y="3"/>
                </a:cubicBezTo>
                <a:cubicBezTo>
                  <a:pt x="32" y="3"/>
                  <a:pt x="30" y="4"/>
                  <a:pt x="28" y="5"/>
                </a:cubicBezTo>
                <a:lnTo>
                  <a:pt x="27" y="4"/>
                </a:lnTo>
                <a:close/>
                <a:moveTo>
                  <a:pt x="43" y="2"/>
                </a:moveTo>
                <a:cubicBezTo>
                  <a:pt x="43" y="2"/>
                  <a:pt x="42" y="2"/>
                  <a:pt x="41" y="2"/>
                </a:cubicBezTo>
                <a:cubicBezTo>
                  <a:pt x="41" y="1"/>
                  <a:pt x="41" y="1"/>
                  <a:pt x="41" y="1"/>
                </a:cubicBezTo>
                <a:cubicBezTo>
                  <a:pt x="42" y="1"/>
                  <a:pt x="42" y="0"/>
                  <a:pt x="43" y="0"/>
                </a:cubicBezTo>
                <a:cubicBezTo>
                  <a:pt x="45" y="0"/>
                  <a:pt x="47" y="1"/>
                  <a:pt x="48" y="1"/>
                </a:cubicBezTo>
                <a:cubicBezTo>
                  <a:pt x="48" y="2"/>
                  <a:pt x="48" y="2"/>
                  <a:pt x="48" y="2"/>
                </a:cubicBezTo>
                <a:cubicBezTo>
                  <a:pt x="46" y="2"/>
                  <a:pt x="45" y="2"/>
                  <a:pt x="43" y="2"/>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0" name="TextBox 1401"/>
          <p:cNvSpPr txBox="1"/>
          <p:nvPr/>
        </p:nvSpPr>
        <p:spPr bwMode="auto">
          <a:xfrm>
            <a:off x="2226550" y="1681605"/>
            <a:ext cx="1435008" cy="42088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mn-lt"/>
                <a:ea typeface="+mn-ea"/>
                <a:cs typeface="+mn-ea"/>
                <a:sym typeface="+mn-lt"/>
              </a:rPr>
              <a:t>添加标题</a:t>
            </a:r>
          </a:p>
        </p:txBody>
      </p:sp>
      <p:sp>
        <p:nvSpPr>
          <p:cNvPr id="41" name="TextBox 1412"/>
          <p:cNvSpPr txBox="1"/>
          <p:nvPr/>
        </p:nvSpPr>
        <p:spPr bwMode="auto">
          <a:xfrm>
            <a:off x="2226550" y="3047111"/>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mn-lt"/>
                <a:ea typeface="+mn-ea"/>
                <a:cs typeface="+mn-ea"/>
                <a:sym typeface="+mn-lt"/>
              </a:rPr>
              <a:t>添加标题</a:t>
            </a:r>
          </a:p>
        </p:txBody>
      </p:sp>
      <p:sp>
        <p:nvSpPr>
          <p:cNvPr id="42" name="TextBox 1414"/>
          <p:cNvSpPr txBox="1"/>
          <p:nvPr/>
        </p:nvSpPr>
        <p:spPr bwMode="auto">
          <a:xfrm>
            <a:off x="2226550" y="4567309"/>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5"/>
                </a:solidFill>
                <a:latin typeface="+mn-lt"/>
                <a:ea typeface="+mn-ea"/>
                <a:cs typeface="+mn-ea"/>
                <a:sym typeface="+mn-lt"/>
              </a:rPr>
              <a:t>添加标题</a:t>
            </a:r>
          </a:p>
        </p:txBody>
      </p:sp>
      <p:sp>
        <p:nvSpPr>
          <p:cNvPr id="43" name="TextBox 1416"/>
          <p:cNvSpPr txBox="1"/>
          <p:nvPr/>
        </p:nvSpPr>
        <p:spPr bwMode="auto">
          <a:xfrm>
            <a:off x="6986370" y="1681605"/>
            <a:ext cx="1435008" cy="42088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mn-lt"/>
                <a:ea typeface="+mn-ea"/>
                <a:cs typeface="+mn-ea"/>
                <a:sym typeface="+mn-lt"/>
              </a:rPr>
              <a:t>添加标题</a:t>
            </a:r>
          </a:p>
        </p:txBody>
      </p:sp>
      <p:sp>
        <p:nvSpPr>
          <p:cNvPr id="44" name="TextBox 1418"/>
          <p:cNvSpPr txBox="1"/>
          <p:nvPr/>
        </p:nvSpPr>
        <p:spPr bwMode="auto">
          <a:xfrm>
            <a:off x="6986370" y="3047111"/>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mn-lt"/>
                <a:ea typeface="+mn-ea"/>
                <a:cs typeface="+mn-ea"/>
                <a:sym typeface="+mn-lt"/>
              </a:rPr>
              <a:t>添加标题</a:t>
            </a:r>
          </a:p>
        </p:txBody>
      </p:sp>
      <p:sp>
        <p:nvSpPr>
          <p:cNvPr id="45" name="TextBox 1420"/>
          <p:cNvSpPr txBox="1"/>
          <p:nvPr/>
        </p:nvSpPr>
        <p:spPr bwMode="auto">
          <a:xfrm>
            <a:off x="6986370" y="4567309"/>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5"/>
                </a:solidFill>
                <a:latin typeface="+mn-lt"/>
                <a:ea typeface="+mn-ea"/>
                <a:cs typeface="+mn-ea"/>
                <a:sym typeface="+mn-lt"/>
              </a:rPr>
              <a:t>添加标题</a:t>
            </a:r>
          </a:p>
        </p:txBody>
      </p:sp>
      <p:cxnSp>
        <p:nvCxnSpPr>
          <p:cNvPr id="46" name="直接连接符 45"/>
          <p:cNvCxnSpPr/>
          <p:nvPr/>
        </p:nvCxnSpPr>
        <p:spPr>
          <a:xfrm flipH="1">
            <a:off x="1251779" y="3009041"/>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251779" y="4442425"/>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7034742" y="3009041"/>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7034742" y="4442425"/>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Oval 22"/>
          <p:cNvSpPr>
            <a:spLocks noChangeArrowheads="1"/>
          </p:cNvSpPr>
          <p:nvPr/>
        </p:nvSpPr>
        <p:spPr bwMode="auto">
          <a:xfrm>
            <a:off x="1322721" y="4925525"/>
            <a:ext cx="652159" cy="652158"/>
          </a:xfrm>
          <a:prstGeom prst="ellipse">
            <a:avLst/>
          </a:prstGeom>
          <a:solidFill>
            <a:schemeClr val="accent5"/>
          </a:solidFill>
          <a:ln>
            <a:noFill/>
          </a:ln>
        </p:spPr>
        <p:txBody>
          <a:bodyPr/>
          <a:lstStyle/>
          <a:p>
            <a:endParaRPr lang="zh-CN" altLang="en-US" sz="2135">
              <a:cs typeface="+mn-ea"/>
              <a:sym typeface="+mn-lt"/>
            </a:endParaRPr>
          </a:p>
        </p:txBody>
      </p:sp>
      <p:sp>
        <p:nvSpPr>
          <p:cNvPr id="51" name="Freeform 23"/>
          <p:cNvSpPr>
            <a:spLocks noEditPoints="1"/>
          </p:cNvSpPr>
          <p:nvPr/>
        </p:nvSpPr>
        <p:spPr bwMode="auto">
          <a:xfrm>
            <a:off x="1651385" y="4925527"/>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nvGrpSpPr>
          <p:cNvPr id="52" name="组合 51"/>
          <p:cNvGrpSpPr/>
          <p:nvPr/>
        </p:nvGrpSpPr>
        <p:grpSpPr>
          <a:xfrm>
            <a:off x="1470233" y="5018690"/>
            <a:ext cx="346783" cy="476180"/>
            <a:chOff x="10231709" y="4917090"/>
            <a:chExt cx="346783" cy="476180"/>
          </a:xfrm>
        </p:grpSpPr>
        <p:sp>
          <p:nvSpPr>
            <p:cNvPr id="53"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4"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5"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6"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7"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8"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9"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0"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1"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2"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3"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4"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65" name="Freeform 37"/>
          <p:cNvSpPr>
            <a:spLocks noEditPoints="1"/>
          </p:cNvSpPr>
          <p:nvPr/>
        </p:nvSpPr>
        <p:spPr bwMode="auto">
          <a:xfrm>
            <a:off x="1289077" y="4894472"/>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66" name="Oval 22"/>
          <p:cNvSpPr>
            <a:spLocks noChangeArrowheads="1"/>
          </p:cNvSpPr>
          <p:nvPr/>
        </p:nvSpPr>
        <p:spPr bwMode="auto">
          <a:xfrm>
            <a:off x="1322721" y="3450277"/>
            <a:ext cx="652159" cy="652158"/>
          </a:xfrm>
          <a:prstGeom prst="ellipse">
            <a:avLst/>
          </a:prstGeom>
          <a:solidFill>
            <a:schemeClr val="accent2"/>
          </a:solidFill>
          <a:ln>
            <a:noFill/>
          </a:ln>
        </p:spPr>
        <p:txBody>
          <a:bodyPr/>
          <a:lstStyle/>
          <a:p>
            <a:endParaRPr lang="zh-CN" altLang="en-US" sz="2135">
              <a:cs typeface="+mn-ea"/>
              <a:sym typeface="+mn-lt"/>
            </a:endParaRPr>
          </a:p>
        </p:txBody>
      </p:sp>
      <p:sp>
        <p:nvSpPr>
          <p:cNvPr id="67" name="Freeform 23"/>
          <p:cNvSpPr>
            <a:spLocks noEditPoints="1"/>
          </p:cNvSpPr>
          <p:nvPr/>
        </p:nvSpPr>
        <p:spPr bwMode="auto">
          <a:xfrm>
            <a:off x="1651385" y="3450279"/>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nvGrpSpPr>
          <p:cNvPr id="68" name="组合 67"/>
          <p:cNvGrpSpPr/>
          <p:nvPr/>
        </p:nvGrpSpPr>
        <p:grpSpPr>
          <a:xfrm>
            <a:off x="1470233" y="3543442"/>
            <a:ext cx="346783" cy="476180"/>
            <a:chOff x="10231709" y="4917090"/>
            <a:chExt cx="346783" cy="476180"/>
          </a:xfrm>
        </p:grpSpPr>
        <p:sp>
          <p:nvSpPr>
            <p:cNvPr id="69"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0"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1"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2"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3"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4"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5"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6"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7"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8"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79"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0"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81" name="Freeform 37"/>
          <p:cNvSpPr>
            <a:spLocks noEditPoints="1"/>
          </p:cNvSpPr>
          <p:nvPr/>
        </p:nvSpPr>
        <p:spPr bwMode="auto">
          <a:xfrm>
            <a:off x="1289077" y="3419224"/>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2" name="Oval 22"/>
          <p:cNvSpPr>
            <a:spLocks noChangeArrowheads="1"/>
          </p:cNvSpPr>
          <p:nvPr/>
        </p:nvSpPr>
        <p:spPr bwMode="auto">
          <a:xfrm>
            <a:off x="1322721" y="1864584"/>
            <a:ext cx="652159" cy="652158"/>
          </a:xfrm>
          <a:prstGeom prst="ellipse">
            <a:avLst/>
          </a:prstGeom>
          <a:solidFill>
            <a:schemeClr val="accent1"/>
          </a:solidFill>
          <a:ln>
            <a:noFill/>
          </a:ln>
        </p:spPr>
        <p:txBody>
          <a:bodyPr/>
          <a:lstStyle/>
          <a:p>
            <a:endParaRPr lang="zh-CN" altLang="en-US" sz="2135">
              <a:cs typeface="+mn-ea"/>
              <a:sym typeface="+mn-lt"/>
            </a:endParaRPr>
          </a:p>
        </p:txBody>
      </p:sp>
      <p:sp>
        <p:nvSpPr>
          <p:cNvPr id="83" name="Freeform 23"/>
          <p:cNvSpPr>
            <a:spLocks noEditPoints="1"/>
          </p:cNvSpPr>
          <p:nvPr/>
        </p:nvSpPr>
        <p:spPr bwMode="auto">
          <a:xfrm>
            <a:off x="1651385" y="1864586"/>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nvGrpSpPr>
          <p:cNvPr id="84" name="组合 83"/>
          <p:cNvGrpSpPr/>
          <p:nvPr/>
        </p:nvGrpSpPr>
        <p:grpSpPr>
          <a:xfrm>
            <a:off x="1470233" y="1957749"/>
            <a:ext cx="346783" cy="476180"/>
            <a:chOff x="10231709" y="4917090"/>
            <a:chExt cx="346783" cy="476180"/>
          </a:xfrm>
        </p:grpSpPr>
        <p:sp>
          <p:nvSpPr>
            <p:cNvPr id="85"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6"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7"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8"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89"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0"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1"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2"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3"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4"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5"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96"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97" name="Freeform 37"/>
          <p:cNvSpPr>
            <a:spLocks noEditPoints="1"/>
          </p:cNvSpPr>
          <p:nvPr/>
        </p:nvSpPr>
        <p:spPr bwMode="auto">
          <a:xfrm>
            <a:off x="1289077" y="1833531"/>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aphicFrame>
        <p:nvGraphicFramePr>
          <p:cNvPr id="98" name="图表 97"/>
          <p:cNvGraphicFramePr/>
          <p:nvPr/>
        </p:nvGraphicFramePr>
        <p:xfrm>
          <a:off x="4812538" y="1517805"/>
          <a:ext cx="2635005" cy="1424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9" name="图表 98"/>
          <p:cNvGraphicFramePr/>
          <p:nvPr/>
        </p:nvGraphicFramePr>
        <p:xfrm>
          <a:off x="4812538" y="2988964"/>
          <a:ext cx="2635005" cy="1424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0" name="图表 99"/>
          <p:cNvGraphicFramePr/>
          <p:nvPr/>
        </p:nvGraphicFramePr>
        <p:xfrm>
          <a:off x="4812538" y="4460122"/>
          <a:ext cx="2635005" cy="1424780"/>
        </p:xfrm>
        <a:graphic>
          <a:graphicData uri="http://schemas.openxmlformats.org/drawingml/2006/chart">
            <c:chart xmlns:c="http://schemas.openxmlformats.org/drawingml/2006/chart" xmlns:r="http://schemas.openxmlformats.org/officeDocument/2006/relationships" r:id="rId4"/>
          </a:graphicData>
        </a:graphic>
      </p:graphicFrame>
      <p:sp>
        <p:nvSpPr>
          <p:cNvPr id="101" name="文本框 100"/>
          <p:cNvSpPr txBox="1"/>
          <p:nvPr/>
        </p:nvSpPr>
        <p:spPr>
          <a:xfrm>
            <a:off x="5643456" y="1941643"/>
            <a:ext cx="1005403" cy="584775"/>
          </a:xfrm>
          <a:prstGeom prst="rect">
            <a:avLst/>
          </a:prstGeom>
          <a:noFill/>
        </p:spPr>
        <p:txBody>
          <a:bodyPr wrap="none" rtlCol="0">
            <a:spAutoFit/>
          </a:bodyPr>
          <a:lstStyle/>
          <a:p>
            <a:r>
              <a:rPr lang="en-US" altLang="zh-CN" sz="3200" b="1" dirty="0">
                <a:solidFill>
                  <a:schemeClr val="accent1"/>
                </a:solidFill>
              </a:rPr>
              <a:t>45%</a:t>
            </a:r>
            <a:endParaRPr lang="zh-CN" altLang="en-US" sz="3200" b="1" dirty="0">
              <a:solidFill>
                <a:schemeClr val="accent1"/>
              </a:solidFill>
            </a:endParaRPr>
          </a:p>
        </p:txBody>
      </p:sp>
      <p:sp>
        <p:nvSpPr>
          <p:cNvPr id="102" name="文本框 101"/>
          <p:cNvSpPr txBox="1"/>
          <p:nvPr/>
        </p:nvSpPr>
        <p:spPr>
          <a:xfrm>
            <a:off x="5643456" y="3414096"/>
            <a:ext cx="1005403" cy="584775"/>
          </a:xfrm>
          <a:prstGeom prst="rect">
            <a:avLst/>
          </a:prstGeom>
          <a:noFill/>
        </p:spPr>
        <p:txBody>
          <a:bodyPr wrap="none" rtlCol="0">
            <a:spAutoFit/>
          </a:bodyPr>
          <a:lstStyle/>
          <a:p>
            <a:r>
              <a:rPr lang="en-US" altLang="zh-CN" sz="3200" b="1" dirty="0">
                <a:solidFill>
                  <a:schemeClr val="accent2"/>
                </a:solidFill>
              </a:rPr>
              <a:t>85%</a:t>
            </a:r>
            <a:endParaRPr lang="zh-CN" altLang="en-US" sz="3200" b="1" dirty="0">
              <a:solidFill>
                <a:schemeClr val="accent2"/>
              </a:solidFill>
            </a:endParaRPr>
          </a:p>
        </p:txBody>
      </p:sp>
      <p:sp>
        <p:nvSpPr>
          <p:cNvPr id="103" name="文本框 102"/>
          <p:cNvSpPr txBox="1"/>
          <p:nvPr/>
        </p:nvSpPr>
        <p:spPr>
          <a:xfrm>
            <a:off x="5643456" y="4886549"/>
            <a:ext cx="1005403" cy="584775"/>
          </a:xfrm>
          <a:prstGeom prst="rect">
            <a:avLst/>
          </a:prstGeom>
          <a:noFill/>
        </p:spPr>
        <p:txBody>
          <a:bodyPr wrap="none" rtlCol="0">
            <a:spAutoFit/>
          </a:bodyPr>
          <a:lstStyle/>
          <a:p>
            <a:r>
              <a:rPr lang="en-US" altLang="zh-CN" sz="3200" b="1" dirty="0">
                <a:solidFill>
                  <a:schemeClr val="accent5"/>
                </a:solidFill>
              </a:rPr>
              <a:t>36%</a:t>
            </a:r>
            <a:endParaRPr lang="zh-CN" altLang="en-US" sz="3200" b="1" dirty="0">
              <a:solidFill>
                <a:schemeClr val="accent5"/>
              </a:solidFill>
            </a:endParaRPr>
          </a:p>
        </p:txBody>
      </p:sp>
      <p:sp>
        <p:nvSpPr>
          <p:cNvPr id="104" name="矩形 103"/>
          <p:cNvSpPr/>
          <p:nvPr/>
        </p:nvSpPr>
        <p:spPr>
          <a:xfrm>
            <a:off x="2246467" y="1959071"/>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05" name="矩形 104"/>
          <p:cNvSpPr/>
          <p:nvPr/>
        </p:nvSpPr>
        <p:spPr>
          <a:xfrm>
            <a:off x="2246467" y="3396858"/>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06" name="矩形 105"/>
          <p:cNvSpPr/>
          <p:nvPr/>
        </p:nvSpPr>
        <p:spPr>
          <a:xfrm>
            <a:off x="2246467" y="4898975"/>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07" name="矩形 106"/>
          <p:cNvSpPr/>
          <p:nvPr/>
        </p:nvSpPr>
        <p:spPr>
          <a:xfrm>
            <a:off x="7034741" y="1959071"/>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08" name="矩形 107"/>
          <p:cNvSpPr/>
          <p:nvPr/>
        </p:nvSpPr>
        <p:spPr>
          <a:xfrm>
            <a:off x="7034741" y="3396858"/>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09" name="矩形 108"/>
          <p:cNvSpPr/>
          <p:nvPr/>
        </p:nvSpPr>
        <p:spPr>
          <a:xfrm>
            <a:off x="7034741" y="4898975"/>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406901" y="2481953"/>
            <a:ext cx="7785100" cy="213195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822646" y="2444829"/>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添加论文内容第四部分标题</a:t>
            </a:r>
          </a:p>
        </p:txBody>
      </p:sp>
      <p:sp>
        <p:nvSpPr>
          <p:cNvPr id="32" name="文本框 31"/>
          <p:cNvSpPr txBox="1"/>
          <p:nvPr/>
        </p:nvSpPr>
        <p:spPr>
          <a:xfrm>
            <a:off x="5822646" y="3241379"/>
            <a:ext cx="5708293" cy="1338828"/>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5" name="组合 54"/>
          <p:cNvGrpSpPr/>
          <p:nvPr/>
        </p:nvGrpSpPr>
        <p:grpSpPr>
          <a:xfrm>
            <a:off x="3373491" y="2481952"/>
            <a:ext cx="2131960" cy="2131960"/>
            <a:chOff x="1131485" y="2234042"/>
            <a:chExt cx="1607262" cy="1607262"/>
          </a:xfrm>
        </p:grpSpPr>
        <p:sp>
          <p:nvSpPr>
            <p:cNvPr id="56" name="椭圆 55"/>
            <p:cNvSpPr/>
            <p:nvPr/>
          </p:nvSpPr>
          <p:spPr>
            <a:xfrm>
              <a:off x="1131485" y="2234042"/>
              <a:ext cx="1607262" cy="1607262"/>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7" name="椭圆 5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添加论文内容第四部分标题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AutoShape 3"/>
          <p:cNvSpPr>
            <a:spLocks noChangeAspect="1" noChangeArrowheads="1" noTextEdit="1"/>
          </p:cNvSpPr>
          <p:nvPr/>
        </p:nvSpPr>
        <p:spPr bwMode="auto">
          <a:xfrm>
            <a:off x="1371600" y="1758155"/>
            <a:ext cx="4624917"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10" name="Freeform 5"/>
          <p:cNvSpPr/>
          <p:nvPr/>
        </p:nvSpPr>
        <p:spPr bwMode="auto">
          <a:xfrm>
            <a:off x="1371600" y="1756039"/>
            <a:ext cx="4055533" cy="4345517"/>
          </a:xfrm>
          <a:custGeom>
            <a:avLst/>
            <a:gdLst>
              <a:gd name="T0" fmla="*/ 223 w 1247"/>
              <a:gd name="T1" fmla="*/ 1336 h 1336"/>
              <a:gd name="T2" fmla="*/ 167 w 1247"/>
              <a:gd name="T3" fmla="*/ 1309 h 1336"/>
              <a:gd name="T4" fmla="*/ 144 w 1247"/>
              <a:gd name="T5" fmla="*/ 1246 h 1336"/>
              <a:gd name="T6" fmla="*/ 144 w 1247"/>
              <a:gd name="T7" fmla="*/ 90 h 1336"/>
              <a:gd name="T8" fmla="*/ 127 w 1247"/>
              <a:gd name="T9" fmla="*/ 40 h 1336"/>
              <a:gd name="T10" fmla="*/ 85 w 1247"/>
              <a:gd name="T11" fmla="*/ 20 h 1336"/>
              <a:gd name="T12" fmla="*/ 37 w 1247"/>
              <a:gd name="T13" fmla="*/ 40 h 1336"/>
              <a:gd name="T14" fmla="*/ 20 w 1247"/>
              <a:gd name="T15" fmla="*/ 90 h 1336"/>
              <a:gd name="T16" fmla="*/ 0 w 1247"/>
              <a:gd name="T17" fmla="*/ 90 h 1336"/>
              <a:gd name="T18" fmla="*/ 22 w 1247"/>
              <a:gd name="T19" fmla="*/ 27 h 1336"/>
              <a:gd name="T20" fmla="*/ 79 w 1247"/>
              <a:gd name="T21" fmla="*/ 0 h 1336"/>
              <a:gd name="T22" fmla="*/ 142 w 1247"/>
              <a:gd name="T23" fmla="*/ 27 h 1336"/>
              <a:gd name="T24" fmla="*/ 164 w 1247"/>
              <a:gd name="T25" fmla="*/ 90 h 1336"/>
              <a:gd name="T26" fmla="*/ 164 w 1247"/>
              <a:gd name="T27" fmla="*/ 91 h 1336"/>
              <a:gd name="T28" fmla="*/ 164 w 1247"/>
              <a:gd name="T29" fmla="*/ 91 h 1336"/>
              <a:gd name="T30" fmla="*/ 182 w 1247"/>
              <a:gd name="T31" fmla="*/ 1296 h 1336"/>
              <a:gd name="T32" fmla="*/ 223 w 1247"/>
              <a:gd name="T33" fmla="*/ 1316 h 1336"/>
              <a:gd name="T34" fmla="*/ 1024 w 1247"/>
              <a:gd name="T35" fmla="*/ 1316 h 1336"/>
              <a:gd name="T36" fmla="*/ 1065 w 1247"/>
              <a:gd name="T37" fmla="*/ 1296 h 1336"/>
              <a:gd name="T38" fmla="*/ 1082 w 1247"/>
              <a:gd name="T39" fmla="*/ 1246 h 1336"/>
              <a:gd name="T40" fmla="*/ 1082 w 1247"/>
              <a:gd name="T41" fmla="*/ 91 h 1336"/>
              <a:gd name="T42" fmla="*/ 1105 w 1247"/>
              <a:gd name="T43" fmla="*/ 27 h 1336"/>
              <a:gd name="T44" fmla="*/ 1161 w 1247"/>
              <a:gd name="T45" fmla="*/ 0 h 1336"/>
              <a:gd name="T46" fmla="*/ 1168 w 1247"/>
              <a:gd name="T47" fmla="*/ 0 h 1336"/>
              <a:gd name="T48" fmla="*/ 1224 w 1247"/>
              <a:gd name="T49" fmla="*/ 27 h 1336"/>
              <a:gd name="T50" fmla="*/ 1247 w 1247"/>
              <a:gd name="T51" fmla="*/ 90 h 1336"/>
              <a:gd name="T52" fmla="*/ 1227 w 1247"/>
              <a:gd name="T53" fmla="*/ 90 h 1336"/>
              <a:gd name="T54" fmla="*/ 1209 w 1247"/>
              <a:gd name="T55" fmla="*/ 40 h 1336"/>
              <a:gd name="T56" fmla="*/ 1168 w 1247"/>
              <a:gd name="T57" fmla="*/ 20 h 1336"/>
              <a:gd name="T58" fmla="*/ 1120 w 1247"/>
              <a:gd name="T59" fmla="*/ 40 h 1336"/>
              <a:gd name="T60" fmla="*/ 1102 w 1247"/>
              <a:gd name="T61" fmla="*/ 90 h 1336"/>
              <a:gd name="T62" fmla="*/ 1102 w 1247"/>
              <a:gd name="T63" fmla="*/ 90 h 1336"/>
              <a:gd name="T64" fmla="*/ 1080 w 1247"/>
              <a:gd name="T65" fmla="*/ 1309 h 1336"/>
              <a:gd name="T66" fmla="*/ 1024 w 1247"/>
              <a:gd name="T67" fmla="*/ 1336 h 1336"/>
              <a:gd name="T68" fmla="*/ 1024 w 1247"/>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7" h="1336">
                <a:moveTo>
                  <a:pt x="1024" y="1336"/>
                </a:moveTo>
                <a:cubicBezTo>
                  <a:pt x="223" y="1336"/>
                  <a:pt x="223" y="1336"/>
                  <a:pt x="223" y="1336"/>
                </a:cubicBezTo>
                <a:cubicBezTo>
                  <a:pt x="201" y="1336"/>
                  <a:pt x="181" y="1326"/>
                  <a:pt x="167" y="1309"/>
                </a:cubicBezTo>
                <a:cubicBezTo>
                  <a:pt x="167" y="1309"/>
                  <a:pt x="167" y="1309"/>
                  <a:pt x="167" y="1309"/>
                </a:cubicBezTo>
                <a:cubicBezTo>
                  <a:pt x="153" y="1293"/>
                  <a:pt x="144" y="1271"/>
                  <a:pt x="144" y="1246"/>
                </a:cubicBezTo>
                <a:cubicBezTo>
                  <a:pt x="144" y="1246"/>
                  <a:pt x="144" y="1246"/>
                  <a:pt x="144" y="1246"/>
                </a:cubicBezTo>
                <a:cubicBezTo>
                  <a:pt x="144" y="91"/>
                  <a:pt x="144" y="91"/>
                  <a:pt x="144" y="91"/>
                </a:cubicBezTo>
                <a:cubicBezTo>
                  <a:pt x="144" y="90"/>
                  <a:pt x="144" y="90"/>
                  <a:pt x="144" y="90"/>
                </a:cubicBezTo>
                <a:cubicBezTo>
                  <a:pt x="144" y="71"/>
                  <a:pt x="137" y="53"/>
                  <a:pt x="127" y="40"/>
                </a:cubicBezTo>
                <a:cubicBezTo>
                  <a:pt x="127" y="40"/>
                  <a:pt x="127" y="40"/>
                  <a:pt x="127" y="40"/>
                </a:cubicBezTo>
                <a:cubicBezTo>
                  <a:pt x="116" y="28"/>
                  <a:pt x="101" y="21"/>
                  <a:pt x="85" y="20"/>
                </a:cubicBezTo>
                <a:cubicBezTo>
                  <a:pt x="85" y="20"/>
                  <a:pt x="85" y="20"/>
                  <a:pt x="85" y="20"/>
                </a:cubicBezTo>
                <a:cubicBezTo>
                  <a:pt x="79" y="20"/>
                  <a:pt x="79" y="20"/>
                  <a:pt x="79" y="20"/>
                </a:cubicBezTo>
                <a:cubicBezTo>
                  <a:pt x="63" y="21"/>
                  <a:pt x="48" y="28"/>
                  <a:pt x="37" y="40"/>
                </a:cubicBezTo>
                <a:cubicBezTo>
                  <a:pt x="37" y="40"/>
                  <a:pt x="37" y="40"/>
                  <a:pt x="37" y="40"/>
                </a:cubicBezTo>
                <a:cubicBezTo>
                  <a:pt x="27" y="53"/>
                  <a:pt x="20" y="71"/>
                  <a:pt x="20" y="90"/>
                </a:cubicBezTo>
                <a:cubicBezTo>
                  <a:pt x="20" y="90"/>
                  <a:pt x="20" y="90"/>
                  <a:pt x="20" y="90"/>
                </a:cubicBezTo>
                <a:cubicBezTo>
                  <a:pt x="0" y="90"/>
                  <a:pt x="0" y="90"/>
                  <a:pt x="0" y="90"/>
                </a:cubicBezTo>
                <a:cubicBezTo>
                  <a:pt x="0" y="66"/>
                  <a:pt x="8" y="44"/>
                  <a:pt x="22" y="27"/>
                </a:cubicBezTo>
                <a:cubicBezTo>
                  <a:pt x="22" y="27"/>
                  <a:pt x="22" y="27"/>
                  <a:pt x="22" y="27"/>
                </a:cubicBezTo>
                <a:cubicBezTo>
                  <a:pt x="36" y="11"/>
                  <a:pt x="56" y="0"/>
                  <a:pt x="79" y="0"/>
                </a:cubicBezTo>
                <a:cubicBezTo>
                  <a:pt x="79" y="0"/>
                  <a:pt x="79" y="0"/>
                  <a:pt x="79" y="0"/>
                </a:cubicBezTo>
                <a:cubicBezTo>
                  <a:pt x="85" y="0"/>
                  <a:pt x="85" y="0"/>
                  <a:pt x="85" y="0"/>
                </a:cubicBezTo>
                <a:cubicBezTo>
                  <a:pt x="108" y="0"/>
                  <a:pt x="128" y="11"/>
                  <a:pt x="142" y="27"/>
                </a:cubicBezTo>
                <a:cubicBezTo>
                  <a:pt x="142" y="27"/>
                  <a:pt x="142" y="27"/>
                  <a:pt x="142" y="27"/>
                </a:cubicBezTo>
                <a:cubicBezTo>
                  <a:pt x="156" y="44"/>
                  <a:pt x="164" y="66"/>
                  <a:pt x="164" y="90"/>
                </a:cubicBezTo>
                <a:cubicBezTo>
                  <a:pt x="164" y="90"/>
                  <a:pt x="164" y="90"/>
                  <a:pt x="164" y="90"/>
                </a:cubicBezTo>
                <a:cubicBezTo>
                  <a:pt x="164" y="91"/>
                  <a:pt x="164" y="91"/>
                  <a:pt x="164" y="91"/>
                </a:cubicBezTo>
                <a:cubicBezTo>
                  <a:pt x="164" y="91"/>
                  <a:pt x="164" y="91"/>
                  <a:pt x="164" y="91"/>
                </a:cubicBezTo>
                <a:cubicBezTo>
                  <a:pt x="164" y="91"/>
                  <a:pt x="164" y="91"/>
                  <a:pt x="164" y="91"/>
                </a:cubicBezTo>
                <a:cubicBezTo>
                  <a:pt x="164" y="1246"/>
                  <a:pt x="164" y="1246"/>
                  <a:pt x="164" y="1246"/>
                </a:cubicBezTo>
                <a:cubicBezTo>
                  <a:pt x="164" y="1266"/>
                  <a:pt x="171" y="1284"/>
                  <a:pt x="182" y="1296"/>
                </a:cubicBezTo>
                <a:cubicBezTo>
                  <a:pt x="182" y="1296"/>
                  <a:pt x="182" y="1296"/>
                  <a:pt x="182" y="1296"/>
                </a:cubicBezTo>
                <a:cubicBezTo>
                  <a:pt x="193" y="1309"/>
                  <a:pt x="207" y="1316"/>
                  <a:pt x="223" y="1316"/>
                </a:cubicBezTo>
                <a:cubicBezTo>
                  <a:pt x="223" y="1316"/>
                  <a:pt x="223" y="1316"/>
                  <a:pt x="223" y="1316"/>
                </a:cubicBezTo>
                <a:cubicBezTo>
                  <a:pt x="1024" y="1316"/>
                  <a:pt x="1024" y="1316"/>
                  <a:pt x="1024" y="1316"/>
                </a:cubicBezTo>
                <a:cubicBezTo>
                  <a:pt x="1039" y="1316"/>
                  <a:pt x="1054" y="1309"/>
                  <a:pt x="1065" y="1296"/>
                </a:cubicBezTo>
                <a:cubicBezTo>
                  <a:pt x="1065" y="1296"/>
                  <a:pt x="1065" y="1296"/>
                  <a:pt x="1065" y="1296"/>
                </a:cubicBezTo>
                <a:cubicBezTo>
                  <a:pt x="1075" y="1284"/>
                  <a:pt x="1082" y="1266"/>
                  <a:pt x="1082" y="1246"/>
                </a:cubicBezTo>
                <a:cubicBezTo>
                  <a:pt x="1082" y="1246"/>
                  <a:pt x="1082" y="1246"/>
                  <a:pt x="1082" y="1246"/>
                </a:cubicBezTo>
                <a:cubicBezTo>
                  <a:pt x="1082" y="92"/>
                  <a:pt x="1082" y="92"/>
                  <a:pt x="1082" y="92"/>
                </a:cubicBezTo>
                <a:cubicBezTo>
                  <a:pt x="1082" y="91"/>
                  <a:pt x="1082" y="91"/>
                  <a:pt x="1082" y="91"/>
                </a:cubicBezTo>
                <a:cubicBezTo>
                  <a:pt x="1082" y="90"/>
                  <a:pt x="1082" y="90"/>
                  <a:pt x="1082" y="90"/>
                </a:cubicBezTo>
                <a:cubicBezTo>
                  <a:pt x="1082" y="66"/>
                  <a:pt x="1091" y="44"/>
                  <a:pt x="1105" y="27"/>
                </a:cubicBezTo>
                <a:cubicBezTo>
                  <a:pt x="1105" y="27"/>
                  <a:pt x="1105" y="27"/>
                  <a:pt x="1105" y="27"/>
                </a:cubicBezTo>
                <a:cubicBezTo>
                  <a:pt x="1119" y="11"/>
                  <a:pt x="1139" y="0"/>
                  <a:pt x="1161" y="0"/>
                </a:cubicBezTo>
                <a:cubicBezTo>
                  <a:pt x="1161" y="0"/>
                  <a:pt x="1161" y="0"/>
                  <a:pt x="1161" y="0"/>
                </a:cubicBezTo>
                <a:cubicBezTo>
                  <a:pt x="1168" y="0"/>
                  <a:pt x="1168" y="0"/>
                  <a:pt x="1168" y="0"/>
                </a:cubicBezTo>
                <a:cubicBezTo>
                  <a:pt x="1190" y="0"/>
                  <a:pt x="1210" y="11"/>
                  <a:pt x="1224" y="27"/>
                </a:cubicBezTo>
                <a:cubicBezTo>
                  <a:pt x="1224" y="27"/>
                  <a:pt x="1224" y="27"/>
                  <a:pt x="1224" y="27"/>
                </a:cubicBezTo>
                <a:cubicBezTo>
                  <a:pt x="1239" y="44"/>
                  <a:pt x="1247" y="66"/>
                  <a:pt x="1247" y="90"/>
                </a:cubicBezTo>
                <a:cubicBezTo>
                  <a:pt x="1247" y="90"/>
                  <a:pt x="1247" y="90"/>
                  <a:pt x="1247" y="90"/>
                </a:cubicBezTo>
                <a:cubicBezTo>
                  <a:pt x="1247" y="90"/>
                  <a:pt x="1247" y="90"/>
                  <a:pt x="1247" y="90"/>
                </a:cubicBezTo>
                <a:cubicBezTo>
                  <a:pt x="1227" y="90"/>
                  <a:pt x="1227" y="90"/>
                  <a:pt x="1227" y="90"/>
                </a:cubicBezTo>
                <a:cubicBezTo>
                  <a:pt x="1227" y="71"/>
                  <a:pt x="1220" y="53"/>
                  <a:pt x="1209" y="40"/>
                </a:cubicBezTo>
                <a:cubicBezTo>
                  <a:pt x="1209" y="40"/>
                  <a:pt x="1209" y="40"/>
                  <a:pt x="1209" y="40"/>
                </a:cubicBezTo>
                <a:cubicBezTo>
                  <a:pt x="1198" y="28"/>
                  <a:pt x="1184" y="21"/>
                  <a:pt x="1168" y="20"/>
                </a:cubicBezTo>
                <a:cubicBezTo>
                  <a:pt x="1168" y="20"/>
                  <a:pt x="1168" y="20"/>
                  <a:pt x="1168" y="20"/>
                </a:cubicBezTo>
                <a:cubicBezTo>
                  <a:pt x="1161" y="20"/>
                  <a:pt x="1161" y="20"/>
                  <a:pt x="1161" y="20"/>
                </a:cubicBezTo>
                <a:cubicBezTo>
                  <a:pt x="1145" y="21"/>
                  <a:pt x="1131" y="28"/>
                  <a:pt x="1120" y="40"/>
                </a:cubicBezTo>
                <a:cubicBezTo>
                  <a:pt x="1120" y="40"/>
                  <a:pt x="1120" y="40"/>
                  <a:pt x="1120" y="40"/>
                </a:cubicBezTo>
                <a:cubicBezTo>
                  <a:pt x="1109" y="53"/>
                  <a:pt x="1103" y="70"/>
                  <a:pt x="1102" y="90"/>
                </a:cubicBezTo>
                <a:cubicBezTo>
                  <a:pt x="1102" y="90"/>
                  <a:pt x="1102" y="90"/>
                  <a:pt x="1102" y="90"/>
                </a:cubicBezTo>
                <a:cubicBezTo>
                  <a:pt x="1102" y="90"/>
                  <a:pt x="1102" y="90"/>
                  <a:pt x="1102" y="90"/>
                </a:cubicBezTo>
                <a:cubicBezTo>
                  <a:pt x="1102" y="1246"/>
                  <a:pt x="1102" y="1246"/>
                  <a:pt x="1102" y="1246"/>
                </a:cubicBezTo>
                <a:cubicBezTo>
                  <a:pt x="1102" y="1271"/>
                  <a:pt x="1094" y="1293"/>
                  <a:pt x="1080" y="1309"/>
                </a:cubicBezTo>
                <a:cubicBezTo>
                  <a:pt x="1080" y="1309"/>
                  <a:pt x="1080" y="1309"/>
                  <a:pt x="1080" y="1309"/>
                </a:cubicBezTo>
                <a:cubicBezTo>
                  <a:pt x="1066" y="1326"/>
                  <a:pt x="1046" y="1336"/>
                  <a:pt x="1024" y="1336"/>
                </a:cubicBezTo>
                <a:cubicBezTo>
                  <a:pt x="1024" y="1336"/>
                  <a:pt x="1024" y="1336"/>
                  <a:pt x="1024" y="1336"/>
                </a:cubicBezTo>
                <a:cubicBezTo>
                  <a:pt x="1024" y="1336"/>
                  <a:pt x="1024" y="1336"/>
                  <a:pt x="1024" y="1336"/>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16" name="任意多边形 15"/>
          <p:cNvSpPr/>
          <p:nvPr/>
        </p:nvSpPr>
        <p:spPr bwMode="auto">
          <a:xfrm>
            <a:off x="1943100" y="3476890"/>
            <a:ext cx="2912533" cy="2523067"/>
          </a:xfrm>
          <a:custGeom>
            <a:avLst/>
            <a:gdLst>
              <a:gd name="connsiteX0" fmla="*/ 156203 w 2912533"/>
              <a:gd name="connsiteY0" fmla="*/ 0 h 2523067"/>
              <a:gd name="connsiteX1" fmla="*/ 318914 w 2912533"/>
              <a:gd name="connsiteY1" fmla="*/ 104140 h 2523067"/>
              <a:gd name="connsiteX2" fmla="*/ 478371 w 2912533"/>
              <a:gd name="connsiteY2" fmla="*/ 0 h 2523067"/>
              <a:gd name="connsiteX3" fmla="*/ 641083 w 2912533"/>
              <a:gd name="connsiteY3" fmla="*/ 104140 h 2523067"/>
              <a:gd name="connsiteX4" fmla="*/ 800540 w 2912533"/>
              <a:gd name="connsiteY4" fmla="*/ 0 h 2523067"/>
              <a:gd name="connsiteX5" fmla="*/ 959997 w 2912533"/>
              <a:gd name="connsiteY5" fmla="*/ 104140 h 2523067"/>
              <a:gd name="connsiteX6" fmla="*/ 1122708 w 2912533"/>
              <a:gd name="connsiteY6" fmla="*/ 0 h 2523067"/>
              <a:gd name="connsiteX7" fmla="*/ 1282166 w 2912533"/>
              <a:gd name="connsiteY7" fmla="*/ 104140 h 2523067"/>
              <a:gd name="connsiteX8" fmla="*/ 1444877 w 2912533"/>
              <a:gd name="connsiteY8" fmla="*/ 0 h 2523067"/>
              <a:gd name="connsiteX9" fmla="*/ 1604334 w 2912533"/>
              <a:gd name="connsiteY9" fmla="*/ 104140 h 2523067"/>
              <a:gd name="connsiteX10" fmla="*/ 1767045 w 2912533"/>
              <a:gd name="connsiteY10" fmla="*/ 0 h 2523067"/>
              <a:gd name="connsiteX11" fmla="*/ 1926502 w 2912533"/>
              <a:gd name="connsiteY11" fmla="*/ 104140 h 2523067"/>
              <a:gd name="connsiteX12" fmla="*/ 2089214 w 2912533"/>
              <a:gd name="connsiteY12" fmla="*/ 0 h 2523067"/>
              <a:gd name="connsiteX13" fmla="*/ 2248671 w 2912533"/>
              <a:gd name="connsiteY13" fmla="*/ 104140 h 2523067"/>
              <a:gd name="connsiteX14" fmla="*/ 2411382 w 2912533"/>
              <a:gd name="connsiteY14" fmla="*/ 0 h 2523067"/>
              <a:gd name="connsiteX15" fmla="*/ 2570839 w 2912533"/>
              <a:gd name="connsiteY15" fmla="*/ 104140 h 2523067"/>
              <a:gd name="connsiteX16" fmla="*/ 2730296 w 2912533"/>
              <a:gd name="connsiteY16" fmla="*/ 0 h 2523067"/>
              <a:gd name="connsiteX17" fmla="*/ 2893008 w 2912533"/>
              <a:gd name="connsiteY17" fmla="*/ 104140 h 2523067"/>
              <a:gd name="connsiteX18" fmla="*/ 2912533 w 2912533"/>
              <a:gd name="connsiteY18" fmla="*/ 104140 h 2523067"/>
              <a:gd name="connsiteX19" fmla="*/ 2912533 w 2912533"/>
              <a:gd name="connsiteY19" fmla="*/ 447375 h 2523067"/>
              <a:gd name="connsiteX20" fmla="*/ 2912533 w 2912533"/>
              <a:gd name="connsiteY20" fmla="*/ 479652 h 2523067"/>
              <a:gd name="connsiteX21" fmla="*/ 2912533 w 2912533"/>
              <a:gd name="connsiteY21" fmla="*/ 520700 h 2523067"/>
              <a:gd name="connsiteX22" fmla="*/ 2912533 w 2912533"/>
              <a:gd name="connsiteY22" fmla="*/ 2295298 h 2523067"/>
              <a:gd name="connsiteX23" fmla="*/ 2697754 w 2912533"/>
              <a:gd name="connsiteY23" fmla="*/ 2523067 h 2523067"/>
              <a:gd name="connsiteX24" fmla="*/ 214779 w 2912533"/>
              <a:gd name="connsiteY24" fmla="*/ 2523067 h 2523067"/>
              <a:gd name="connsiteX25" fmla="*/ 0 w 2912533"/>
              <a:gd name="connsiteY25" fmla="*/ 2295298 h 2523067"/>
              <a:gd name="connsiteX26" fmla="*/ 0 w 2912533"/>
              <a:gd name="connsiteY26" fmla="*/ 535062 h 2523067"/>
              <a:gd name="connsiteX27" fmla="*/ 0 w 2912533"/>
              <a:gd name="connsiteY27" fmla="*/ 520700 h 2523067"/>
              <a:gd name="connsiteX28" fmla="*/ 0 w 2912533"/>
              <a:gd name="connsiteY28" fmla="*/ 519887 h 2523067"/>
              <a:gd name="connsiteX29" fmla="*/ 0 w 2912533"/>
              <a:gd name="connsiteY29" fmla="*/ 514191 h 2523067"/>
              <a:gd name="connsiteX30" fmla="*/ 0 w 2912533"/>
              <a:gd name="connsiteY30" fmla="*/ 508022 h 2523067"/>
              <a:gd name="connsiteX31" fmla="*/ 0 w 2912533"/>
              <a:gd name="connsiteY31" fmla="*/ 498733 h 2523067"/>
              <a:gd name="connsiteX32" fmla="*/ 0 w 2912533"/>
              <a:gd name="connsiteY32" fmla="*/ 491621 h 2523067"/>
              <a:gd name="connsiteX33" fmla="*/ 0 w 2912533"/>
              <a:gd name="connsiteY33" fmla="*/ 479652 h 2523067"/>
              <a:gd name="connsiteX34" fmla="*/ 0 w 2912533"/>
              <a:gd name="connsiteY34" fmla="*/ 468630 h 2523067"/>
              <a:gd name="connsiteX35" fmla="*/ 0 w 2912533"/>
              <a:gd name="connsiteY35" fmla="*/ 104140 h 2523067"/>
              <a:gd name="connsiteX36" fmla="*/ 156203 w 2912533"/>
              <a:gd name="connsiteY36" fmla="*/ 0 h 252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12533" h="2523067">
                <a:moveTo>
                  <a:pt x="156203" y="0"/>
                </a:moveTo>
                <a:cubicBezTo>
                  <a:pt x="188745" y="61833"/>
                  <a:pt x="250576" y="104140"/>
                  <a:pt x="318914" y="104140"/>
                </a:cubicBezTo>
                <a:cubicBezTo>
                  <a:pt x="387253" y="104140"/>
                  <a:pt x="445829" y="61833"/>
                  <a:pt x="478371" y="0"/>
                </a:cubicBezTo>
                <a:cubicBezTo>
                  <a:pt x="510914" y="61833"/>
                  <a:pt x="572744" y="104140"/>
                  <a:pt x="641083" y="104140"/>
                </a:cubicBezTo>
                <a:cubicBezTo>
                  <a:pt x="706167" y="104140"/>
                  <a:pt x="767998" y="61833"/>
                  <a:pt x="800540" y="0"/>
                </a:cubicBezTo>
                <a:cubicBezTo>
                  <a:pt x="833082" y="61833"/>
                  <a:pt x="894913" y="104140"/>
                  <a:pt x="959997" y="104140"/>
                </a:cubicBezTo>
                <a:cubicBezTo>
                  <a:pt x="1028336" y="104140"/>
                  <a:pt x="1090166" y="61833"/>
                  <a:pt x="1122708" y="0"/>
                </a:cubicBezTo>
                <a:cubicBezTo>
                  <a:pt x="1155251" y="61833"/>
                  <a:pt x="1213827" y="104140"/>
                  <a:pt x="1282166" y="104140"/>
                </a:cubicBezTo>
                <a:cubicBezTo>
                  <a:pt x="1350504" y="104140"/>
                  <a:pt x="1412335" y="61833"/>
                  <a:pt x="1444877" y="0"/>
                </a:cubicBezTo>
                <a:cubicBezTo>
                  <a:pt x="1477419" y="61833"/>
                  <a:pt x="1535995" y="104140"/>
                  <a:pt x="1604334" y="104140"/>
                </a:cubicBezTo>
                <a:cubicBezTo>
                  <a:pt x="1672673" y="104140"/>
                  <a:pt x="1734503" y="61833"/>
                  <a:pt x="1767045" y="0"/>
                </a:cubicBezTo>
                <a:cubicBezTo>
                  <a:pt x="1799588" y="61833"/>
                  <a:pt x="1858164" y="104140"/>
                  <a:pt x="1926502" y="104140"/>
                </a:cubicBezTo>
                <a:cubicBezTo>
                  <a:pt x="1994841" y="104140"/>
                  <a:pt x="2053417" y="61833"/>
                  <a:pt x="2089214" y="0"/>
                </a:cubicBezTo>
                <a:cubicBezTo>
                  <a:pt x="2121756" y="61833"/>
                  <a:pt x="2180332" y="104140"/>
                  <a:pt x="2248671" y="104140"/>
                </a:cubicBezTo>
                <a:cubicBezTo>
                  <a:pt x="2317010" y="104140"/>
                  <a:pt x="2375586" y="61833"/>
                  <a:pt x="2411382" y="0"/>
                </a:cubicBezTo>
                <a:cubicBezTo>
                  <a:pt x="2443924" y="61833"/>
                  <a:pt x="2502501" y="104140"/>
                  <a:pt x="2570839" y="104140"/>
                </a:cubicBezTo>
                <a:cubicBezTo>
                  <a:pt x="2639178" y="104140"/>
                  <a:pt x="2697754" y="61833"/>
                  <a:pt x="2730296" y="0"/>
                </a:cubicBezTo>
                <a:cubicBezTo>
                  <a:pt x="2766093" y="61833"/>
                  <a:pt x="2824669" y="104140"/>
                  <a:pt x="2893008" y="104140"/>
                </a:cubicBezTo>
                <a:cubicBezTo>
                  <a:pt x="2899516" y="104140"/>
                  <a:pt x="2906025" y="104140"/>
                  <a:pt x="2912533" y="104140"/>
                </a:cubicBezTo>
                <a:cubicBezTo>
                  <a:pt x="2912533" y="104140"/>
                  <a:pt x="2912533" y="104140"/>
                  <a:pt x="2912533" y="447375"/>
                </a:cubicBezTo>
                <a:lnTo>
                  <a:pt x="2912533" y="479652"/>
                </a:lnTo>
                <a:lnTo>
                  <a:pt x="2912533" y="520700"/>
                </a:lnTo>
                <a:lnTo>
                  <a:pt x="2912533" y="2295298"/>
                </a:lnTo>
                <a:cubicBezTo>
                  <a:pt x="2912533" y="2422198"/>
                  <a:pt x="2814906" y="2523067"/>
                  <a:pt x="2697754" y="2523067"/>
                </a:cubicBezTo>
                <a:cubicBezTo>
                  <a:pt x="214779" y="2523067"/>
                  <a:pt x="214779" y="2523067"/>
                  <a:pt x="214779" y="2523067"/>
                </a:cubicBezTo>
                <a:cubicBezTo>
                  <a:pt x="94373" y="2523067"/>
                  <a:pt x="0" y="2422198"/>
                  <a:pt x="0" y="2295298"/>
                </a:cubicBezTo>
                <a:cubicBezTo>
                  <a:pt x="0" y="1047042"/>
                  <a:pt x="0" y="656962"/>
                  <a:pt x="0" y="535062"/>
                </a:cubicBezTo>
                <a:lnTo>
                  <a:pt x="0" y="520700"/>
                </a:lnTo>
                <a:lnTo>
                  <a:pt x="0" y="519887"/>
                </a:lnTo>
                <a:lnTo>
                  <a:pt x="0" y="514191"/>
                </a:lnTo>
                <a:lnTo>
                  <a:pt x="0" y="508022"/>
                </a:lnTo>
                <a:lnTo>
                  <a:pt x="0" y="498733"/>
                </a:lnTo>
                <a:lnTo>
                  <a:pt x="0" y="491621"/>
                </a:lnTo>
                <a:cubicBezTo>
                  <a:pt x="0" y="479652"/>
                  <a:pt x="0" y="479652"/>
                  <a:pt x="0" y="479652"/>
                </a:cubicBezTo>
                <a:lnTo>
                  <a:pt x="0" y="468630"/>
                </a:lnTo>
                <a:cubicBezTo>
                  <a:pt x="0" y="416560"/>
                  <a:pt x="0" y="312420"/>
                  <a:pt x="0" y="104140"/>
                </a:cubicBezTo>
                <a:cubicBezTo>
                  <a:pt x="65085" y="104140"/>
                  <a:pt x="123661" y="61833"/>
                  <a:pt x="156203" y="0"/>
                </a:cubicBezTo>
                <a:close/>
              </a:path>
            </a:pathLst>
          </a:custGeom>
          <a:solidFill>
            <a:schemeClr val="accent1"/>
          </a:solidFill>
          <a:ln>
            <a:noFill/>
          </a:ln>
        </p:spPr>
        <p:txBody>
          <a:bodyPr wrap="square">
            <a:noAutofit/>
          </a:bodyPr>
          <a:lstStyle/>
          <a:p>
            <a:endParaRPr lang="zh-CN" altLang="en-US" sz="2135">
              <a:cs typeface="+mn-ea"/>
              <a:sym typeface="+mn-lt"/>
            </a:endParaRPr>
          </a:p>
        </p:txBody>
      </p:sp>
      <p:sp>
        <p:nvSpPr>
          <p:cNvPr id="17" name="Rectangle 9"/>
          <p:cNvSpPr>
            <a:spLocks noChangeArrowheads="1"/>
          </p:cNvSpPr>
          <p:nvPr/>
        </p:nvSpPr>
        <p:spPr bwMode="auto">
          <a:xfrm>
            <a:off x="4182535" y="2086241"/>
            <a:ext cx="427567" cy="3500967"/>
          </a:xfrm>
          <a:prstGeom prst="rect">
            <a:avLst/>
          </a:prstGeom>
          <a:solidFill>
            <a:schemeClr val="accent5"/>
          </a:solidFill>
          <a:ln>
            <a:noFill/>
          </a:ln>
        </p:spPr>
        <p:txBody>
          <a:bodyPr/>
          <a:lstStyle/>
          <a:p>
            <a:endParaRPr lang="zh-CN" altLang="en-US" sz="2135">
              <a:cs typeface="+mn-ea"/>
              <a:sym typeface="+mn-lt"/>
            </a:endParaRPr>
          </a:p>
        </p:txBody>
      </p:sp>
      <p:sp>
        <p:nvSpPr>
          <p:cNvPr id="18" name="Rectangle 10"/>
          <p:cNvSpPr>
            <a:spLocks noChangeArrowheads="1"/>
          </p:cNvSpPr>
          <p:nvPr/>
        </p:nvSpPr>
        <p:spPr bwMode="auto">
          <a:xfrm>
            <a:off x="3843869" y="2386805"/>
            <a:ext cx="116417" cy="3200400"/>
          </a:xfrm>
          <a:prstGeom prst="rect">
            <a:avLst/>
          </a:prstGeom>
          <a:solidFill>
            <a:schemeClr val="accent2"/>
          </a:solidFill>
          <a:ln>
            <a:noFill/>
          </a:ln>
        </p:spPr>
        <p:txBody>
          <a:bodyPr/>
          <a:lstStyle/>
          <a:p>
            <a:endParaRPr lang="zh-CN" altLang="en-US" sz="2135">
              <a:cs typeface="+mn-ea"/>
              <a:sym typeface="+mn-lt"/>
            </a:endParaRPr>
          </a:p>
        </p:txBody>
      </p:sp>
      <p:sp>
        <p:nvSpPr>
          <p:cNvPr id="21" name="Freeform 20"/>
          <p:cNvSpPr/>
          <p:nvPr/>
        </p:nvSpPr>
        <p:spPr bwMode="auto">
          <a:xfrm>
            <a:off x="4449233" y="3091658"/>
            <a:ext cx="450851" cy="40217"/>
          </a:xfrm>
          <a:custGeom>
            <a:avLst/>
            <a:gdLst>
              <a:gd name="T0" fmla="*/ 213 w 213"/>
              <a:gd name="T1" fmla="*/ 19 h 19"/>
              <a:gd name="T2" fmla="*/ 213 w 213"/>
              <a:gd name="T3" fmla="*/ 0 h 19"/>
              <a:gd name="T4" fmla="*/ 0 w 213"/>
              <a:gd name="T5" fmla="*/ 0 h 19"/>
              <a:gd name="T6" fmla="*/ 0 w 213"/>
              <a:gd name="T7" fmla="*/ 19 h 19"/>
              <a:gd name="T8" fmla="*/ 213 w 213"/>
              <a:gd name="T9" fmla="*/ 19 h 19"/>
              <a:gd name="T10" fmla="*/ 213 w 213"/>
              <a:gd name="T11" fmla="*/ 19 h 19"/>
            </a:gdLst>
            <a:ahLst/>
            <a:cxnLst>
              <a:cxn ang="0">
                <a:pos x="T0" y="T1"/>
              </a:cxn>
              <a:cxn ang="0">
                <a:pos x="T2" y="T3"/>
              </a:cxn>
              <a:cxn ang="0">
                <a:pos x="T4" y="T5"/>
              </a:cxn>
              <a:cxn ang="0">
                <a:pos x="T6" y="T7"/>
              </a:cxn>
              <a:cxn ang="0">
                <a:pos x="T8" y="T9"/>
              </a:cxn>
              <a:cxn ang="0">
                <a:pos x="T10" y="T11"/>
              </a:cxn>
            </a:cxnLst>
            <a:rect l="0" t="0" r="r" b="b"/>
            <a:pathLst>
              <a:path w="213" h="19">
                <a:moveTo>
                  <a:pt x="213" y="19"/>
                </a:moveTo>
                <a:lnTo>
                  <a:pt x="213" y="0"/>
                </a:lnTo>
                <a:lnTo>
                  <a:pt x="0" y="0"/>
                </a:lnTo>
                <a:lnTo>
                  <a:pt x="0" y="19"/>
                </a:lnTo>
                <a:lnTo>
                  <a:pt x="213" y="19"/>
                </a:lnTo>
                <a:lnTo>
                  <a:pt x="213" y="19"/>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2" name="Freeform 21"/>
          <p:cNvSpPr/>
          <p:nvPr/>
        </p:nvSpPr>
        <p:spPr bwMode="auto">
          <a:xfrm>
            <a:off x="4614335" y="3364708"/>
            <a:ext cx="285751" cy="40217"/>
          </a:xfrm>
          <a:custGeom>
            <a:avLst/>
            <a:gdLst>
              <a:gd name="T0" fmla="*/ 135 w 135"/>
              <a:gd name="T1" fmla="*/ 19 h 19"/>
              <a:gd name="T2" fmla="*/ 135 w 135"/>
              <a:gd name="T3" fmla="*/ 0 h 19"/>
              <a:gd name="T4" fmla="*/ 0 w 135"/>
              <a:gd name="T5" fmla="*/ 0 h 19"/>
              <a:gd name="T6" fmla="*/ 0 w 135"/>
              <a:gd name="T7" fmla="*/ 19 h 19"/>
              <a:gd name="T8" fmla="*/ 135 w 135"/>
              <a:gd name="T9" fmla="*/ 19 h 19"/>
              <a:gd name="T10" fmla="*/ 135 w 135"/>
              <a:gd name="T11" fmla="*/ 19 h 19"/>
            </a:gdLst>
            <a:ahLst/>
            <a:cxnLst>
              <a:cxn ang="0">
                <a:pos x="T0" y="T1"/>
              </a:cxn>
              <a:cxn ang="0">
                <a:pos x="T2" y="T3"/>
              </a:cxn>
              <a:cxn ang="0">
                <a:pos x="T4" y="T5"/>
              </a:cxn>
              <a:cxn ang="0">
                <a:pos x="T6" y="T7"/>
              </a:cxn>
              <a:cxn ang="0">
                <a:pos x="T8" y="T9"/>
              </a:cxn>
              <a:cxn ang="0">
                <a:pos x="T10" y="T11"/>
              </a:cxn>
            </a:cxnLst>
            <a:rect l="0" t="0" r="r" b="b"/>
            <a:pathLst>
              <a:path w="135" h="19">
                <a:moveTo>
                  <a:pt x="135" y="19"/>
                </a:moveTo>
                <a:lnTo>
                  <a:pt x="135" y="0"/>
                </a:lnTo>
                <a:lnTo>
                  <a:pt x="0" y="0"/>
                </a:lnTo>
                <a:lnTo>
                  <a:pt x="0" y="19"/>
                </a:lnTo>
                <a:lnTo>
                  <a:pt x="135" y="19"/>
                </a:lnTo>
                <a:lnTo>
                  <a:pt x="135" y="19"/>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3" name="Freeform 22"/>
          <p:cNvSpPr/>
          <p:nvPr/>
        </p:nvSpPr>
        <p:spPr bwMode="auto">
          <a:xfrm>
            <a:off x="4614335" y="3641989"/>
            <a:ext cx="285751" cy="38100"/>
          </a:xfrm>
          <a:custGeom>
            <a:avLst/>
            <a:gdLst>
              <a:gd name="T0" fmla="*/ 135 w 135"/>
              <a:gd name="T1" fmla="*/ 18 h 18"/>
              <a:gd name="T2" fmla="*/ 135 w 135"/>
              <a:gd name="T3" fmla="*/ 0 h 18"/>
              <a:gd name="T4" fmla="*/ 0 w 135"/>
              <a:gd name="T5" fmla="*/ 0 h 18"/>
              <a:gd name="T6" fmla="*/ 0 w 135"/>
              <a:gd name="T7" fmla="*/ 18 h 18"/>
              <a:gd name="T8" fmla="*/ 135 w 135"/>
              <a:gd name="T9" fmla="*/ 18 h 18"/>
              <a:gd name="T10" fmla="*/ 135 w 135"/>
              <a:gd name="T11" fmla="*/ 18 h 18"/>
            </a:gdLst>
            <a:ahLst/>
            <a:cxnLst>
              <a:cxn ang="0">
                <a:pos x="T0" y="T1"/>
              </a:cxn>
              <a:cxn ang="0">
                <a:pos x="T2" y="T3"/>
              </a:cxn>
              <a:cxn ang="0">
                <a:pos x="T4" y="T5"/>
              </a:cxn>
              <a:cxn ang="0">
                <a:pos x="T6" y="T7"/>
              </a:cxn>
              <a:cxn ang="0">
                <a:pos x="T8" y="T9"/>
              </a:cxn>
              <a:cxn ang="0">
                <a:pos x="T10" y="T11"/>
              </a:cxn>
            </a:cxnLst>
            <a:rect l="0" t="0" r="r" b="b"/>
            <a:pathLst>
              <a:path w="135" h="18">
                <a:moveTo>
                  <a:pt x="135" y="18"/>
                </a:moveTo>
                <a:lnTo>
                  <a:pt x="135" y="0"/>
                </a:lnTo>
                <a:lnTo>
                  <a:pt x="0" y="0"/>
                </a:lnTo>
                <a:lnTo>
                  <a:pt x="0" y="18"/>
                </a:lnTo>
                <a:lnTo>
                  <a:pt x="135" y="18"/>
                </a:lnTo>
                <a:lnTo>
                  <a:pt x="135" y="18"/>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4" name="Freeform 23"/>
          <p:cNvSpPr/>
          <p:nvPr/>
        </p:nvSpPr>
        <p:spPr bwMode="auto">
          <a:xfrm>
            <a:off x="4614335" y="3915042"/>
            <a:ext cx="285751" cy="40217"/>
          </a:xfrm>
          <a:custGeom>
            <a:avLst/>
            <a:gdLst>
              <a:gd name="T0" fmla="*/ 135 w 135"/>
              <a:gd name="T1" fmla="*/ 19 h 19"/>
              <a:gd name="T2" fmla="*/ 135 w 135"/>
              <a:gd name="T3" fmla="*/ 0 h 19"/>
              <a:gd name="T4" fmla="*/ 0 w 135"/>
              <a:gd name="T5" fmla="*/ 0 h 19"/>
              <a:gd name="T6" fmla="*/ 0 w 135"/>
              <a:gd name="T7" fmla="*/ 19 h 19"/>
              <a:gd name="T8" fmla="*/ 135 w 135"/>
              <a:gd name="T9" fmla="*/ 19 h 19"/>
              <a:gd name="T10" fmla="*/ 135 w 135"/>
              <a:gd name="T11" fmla="*/ 19 h 19"/>
            </a:gdLst>
            <a:ahLst/>
            <a:cxnLst>
              <a:cxn ang="0">
                <a:pos x="T0" y="T1"/>
              </a:cxn>
              <a:cxn ang="0">
                <a:pos x="T2" y="T3"/>
              </a:cxn>
              <a:cxn ang="0">
                <a:pos x="T4" y="T5"/>
              </a:cxn>
              <a:cxn ang="0">
                <a:pos x="T6" y="T7"/>
              </a:cxn>
              <a:cxn ang="0">
                <a:pos x="T8" y="T9"/>
              </a:cxn>
              <a:cxn ang="0">
                <a:pos x="T10" y="T11"/>
              </a:cxn>
            </a:cxnLst>
            <a:rect l="0" t="0" r="r" b="b"/>
            <a:pathLst>
              <a:path w="135" h="19">
                <a:moveTo>
                  <a:pt x="135" y="19"/>
                </a:moveTo>
                <a:lnTo>
                  <a:pt x="135" y="0"/>
                </a:lnTo>
                <a:lnTo>
                  <a:pt x="0" y="0"/>
                </a:lnTo>
                <a:lnTo>
                  <a:pt x="0" y="19"/>
                </a:lnTo>
                <a:lnTo>
                  <a:pt x="135" y="19"/>
                </a:lnTo>
                <a:lnTo>
                  <a:pt x="135" y="19"/>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5" name="Freeform 24"/>
          <p:cNvSpPr/>
          <p:nvPr/>
        </p:nvSpPr>
        <p:spPr bwMode="auto">
          <a:xfrm>
            <a:off x="4449233" y="4188089"/>
            <a:ext cx="450851" cy="40217"/>
          </a:xfrm>
          <a:custGeom>
            <a:avLst/>
            <a:gdLst>
              <a:gd name="T0" fmla="*/ 213 w 213"/>
              <a:gd name="T1" fmla="*/ 19 h 19"/>
              <a:gd name="T2" fmla="*/ 213 w 213"/>
              <a:gd name="T3" fmla="*/ 0 h 19"/>
              <a:gd name="T4" fmla="*/ 0 w 213"/>
              <a:gd name="T5" fmla="*/ 0 h 19"/>
              <a:gd name="T6" fmla="*/ 0 w 213"/>
              <a:gd name="T7" fmla="*/ 19 h 19"/>
              <a:gd name="T8" fmla="*/ 213 w 213"/>
              <a:gd name="T9" fmla="*/ 19 h 19"/>
              <a:gd name="T10" fmla="*/ 213 w 213"/>
              <a:gd name="T11" fmla="*/ 19 h 19"/>
            </a:gdLst>
            <a:ahLst/>
            <a:cxnLst>
              <a:cxn ang="0">
                <a:pos x="T0" y="T1"/>
              </a:cxn>
              <a:cxn ang="0">
                <a:pos x="T2" y="T3"/>
              </a:cxn>
              <a:cxn ang="0">
                <a:pos x="T4" y="T5"/>
              </a:cxn>
              <a:cxn ang="0">
                <a:pos x="T6" y="T7"/>
              </a:cxn>
              <a:cxn ang="0">
                <a:pos x="T8" y="T9"/>
              </a:cxn>
              <a:cxn ang="0">
                <a:pos x="T10" y="T11"/>
              </a:cxn>
            </a:cxnLst>
            <a:rect l="0" t="0" r="r" b="b"/>
            <a:pathLst>
              <a:path w="213" h="19">
                <a:moveTo>
                  <a:pt x="213" y="19"/>
                </a:moveTo>
                <a:lnTo>
                  <a:pt x="213" y="0"/>
                </a:lnTo>
                <a:lnTo>
                  <a:pt x="0" y="0"/>
                </a:lnTo>
                <a:lnTo>
                  <a:pt x="0" y="19"/>
                </a:lnTo>
                <a:lnTo>
                  <a:pt x="213" y="19"/>
                </a:lnTo>
                <a:lnTo>
                  <a:pt x="213" y="19"/>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6" name="Freeform 25"/>
          <p:cNvSpPr/>
          <p:nvPr/>
        </p:nvSpPr>
        <p:spPr bwMode="auto">
          <a:xfrm>
            <a:off x="4614335" y="4465373"/>
            <a:ext cx="302684" cy="38100"/>
          </a:xfrm>
          <a:custGeom>
            <a:avLst/>
            <a:gdLst>
              <a:gd name="T0" fmla="*/ 143 w 143"/>
              <a:gd name="T1" fmla="*/ 18 h 18"/>
              <a:gd name="T2" fmla="*/ 143 w 143"/>
              <a:gd name="T3" fmla="*/ 0 h 18"/>
              <a:gd name="T4" fmla="*/ 0 w 143"/>
              <a:gd name="T5" fmla="*/ 0 h 18"/>
              <a:gd name="T6" fmla="*/ 0 w 143"/>
              <a:gd name="T7" fmla="*/ 18 h 18"/>
              <a:gd name="T8" fmla="*/ 143 w 143"/>
              <a:gd name="T9" fmla="*/ 18 h 18"/>
              <a:gd name="T10" fmla="*/ 143 w 143"/>
              <a:gd name="T11" fmla="*/ 18 h 18"/>
            </a:gdLst>
            <a:ahLst/>
            <a:cxnLst>
              <a:cxn ang="0">
                <a:pos x="T0" y="T1"/>
              </a:cxn>
              <a:cxn ang="0">
                <a:pos x="T2" y="T3"/>
              </a:cxn>
              <a:cxn ang="0">
                <a:pos x="T4" y="T5"/>
              </a:cxn>
              <a:cxn ang="0">
                <a:pos x="T6" y="T7"/>
              </a:cxn>
              <a:cxn ang="0">
                <a:pos x="T8" y="T9"/>
              </a:cxn>
              <a:cxn ang="0">
                <a:pos x="T10" y="T11"/>
              </a:cxn>
            </a:cxnLst>
            <a:rect l="0" t="0" r="r" b="b"/>
            <a:pathLst>
              <a:path w="143" h="18">
                <a:moveTo>
                  <a:pt x="143" y="18"/>
                </a:moveTo>
                <a:lnTo>
                  <a:pt x="143" y="0"/>
                </a:lnTo>
                <a:lnTo>
                  <a:pt x="0" y="0"/>
                </a:lnTo>
                <a:lnTo>
                  <a:pt x="0" y="18"/>
                </a:lnTo>
                <a:lnTo>
                  <a:pt x="143" y="18"/>
                </a:lnTo>
                <a:lnTo>
                  <a:pt x="143" y="18"/>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7" name="Freeform 26"/>
          <p:cNvSpPr/>
          <p:nvPr/>
        </p:nvSpPr>
        <p:spPr bwMode="auto">
          <a:xfrm>
            <a:off x="4614335" y="4738422"/>
            <a:ext cx="302684" cy="38100"/>
          </a:xfrm>
          <a:custGeom>
            <a:avLst/>
            <a:gdLst>
              <a:gd name="T0" fmla="*/ 143 w 143"/>
              <a:gd name="T1" fmla="*/ 18 h 18"/>
              <a:gd name="T2" fmla="*/ 143 w 143"/>
              <a:gd name="T3" fmla="*/ 0 h 18"/>
              <a:gd name="T4" fmla="*/ 0 w 143"/>
              <a:gd name="T5" fmla="*/ 0 h 18"/>
              <a:gd name="T6" fmla="*/ 0 w 143"/>
              <a:gd name="T7" fmla="*/ 18 h 18"/>
              <a:gd name="T8" fmla="*/ 143 w 143"/>
              <a:gd name="T9" fmla="*/ 18 h 18"/>
              <a:gd name="T10" fmla="*/ 143 w 143"/>
              <a:gd name="T11" fmla="*/ 18 h 18"/>
            </a:gdLst>
            <a:ahLst/>
            <a:cxnLst>
              <a:cxn ang="0">
                <a:pos x="T0" y="T1"/>
              </a:cxn>
              <a:cxn ang="0">
                <a:pos x="T2" y="T3"/>
              </a:cxn>
              <a:cxn ang="0">
                <a:pos x="T4" y="T5"/>
              </a:cxn>
              <a:cxn ang="0">
                <a:pos x="T6" y="T7"/>
              </a:cxn>
              <a:cxn ang="0">
                <a:pos x="T8" y="T9"/>
              </a:cxn>
              <a:cxn ang="0">
                <a:pos x="T10" y="T11"/>
              </a:cxn>
            </a:cxnLst>
            <a:rect l="0" t="0" r="r" b="b"/>
            <a:pathLst>
              <a:path w="143" h="18">
                <a:moveTo>
                  <a:pt x="143" y="18"/>
                </a:moveTo>
                <a:lnTo>
                  <a:pt x="143" y="0"/>
                </a:lnTo>
                <a:lnTo>
                  <a:pt x="0" y="0"/>
                </a:lnTo>
                <a:lnTo>
                  <a:pt x="0" y="18"/>
                </a:lnTo>
                <a:lnTo>
                  <a:pt x="143" y="18"/>
                </a:lnTo>
                <a:lnTo>
                  <a:pt x="143" y="18"/>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8" name="Freeform 27"/>
          <p:cNvSpPr/>
          <p:nvPr/>
        </p:nvSpPr>
        <p:spPr bwMode="auto">
          <a:xfrm>
            <a:off x="4614335" y="5011475"/>
            <a:ext cx="302684" cy="40217"/>
          </a:xfrm>
          <a:custGeom>
            <a:avLst/>
            <a:gdLst>
              <a:gd name="T0" fmla="*/ 143 w 143"/>
              <a:gd name="T1" fmla="*/ 19 h 19"/>
              <a:gd name="T2" fmla="*/ 143 w 143"/>
              <a:gd name="T3" fmla="*/ 0 h 19"/>
              <a:gd name="T4" fmla="*/ 0 w 143"/>
              <a:gd name="T5" fmla="*/ 0 h 19"/>
              <a:gd name="T6" fmla="*/ 0 w 143"/>
              <a:gd name="T7" fmla="*/ 19 h 19"/>
              <a:gd name="T8" fmla="*/ 143 w 143"/>
              <a:gd name="T9" fmla="*/ 19 h 19"/>
              <a:gd name="T10" fmla="*/ 143 w 143"/>
              <a:gd name="T11" fmla="*/ 19 h 19"/>
            </a:gdLst>
            <a:ahLst/>
            <a:cxnLst>
              <a:cxn ang="0">
                <a:pos x="T0" y="T1"/>
              </a:cxn>
              <a:cxn ang="0">
                <a:pos x="T2" y="T3"/>
              </a:cxn>
              <a:cxn ang="0">
                <a:pos x="T4" y="T5"/>
              </a:cxn>
              <a:cxn ang="0">
                <a:pos x="T6" y="T7"/>
              </a:cxn>
              <a:cxn ang="0">
                <a:pos x="T8" y="T9"/>
              </a:cxn>
              <a:cxn ang="0">
                <a:pos x="T10" y="T11"/>
              </a:cxn>
            </a:cxnLst>
            <a:rect l="0" t="0" r="r" b="b"/>
            <a:pathLst>
              <a:path w="143" h="19">
                <a:moveTo>
                  <a:pt x="143" y="19"/>
                </a:moveTo>
                <a:lnTo>
                  <a:pt x="143" y="0"/>
                </a:lnTo>
                <a:lnTo>
                  <a:pt x="0" y="0"/>
                </a:lnTo>
                <a:lnTo>
                  <a:pt x="0" y="19"/>
                </a:lnTo>
                <a:lnTo>
                  <a:pt x="143" y="19"/>
                </a:lnTo>
                <a:lnTo>
                  <a:pt x="143" y="19"/>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9" name="Freeform 28"/>
          <p:cNvSpPr/>
          <p:nvPr/>
        </p:nvSpPr>
        <p:spPr bwMode="auto">
          <a:xfrm>
            <a:off x="4449233" y="5288755"/>
            <a:ext cx="450851" cy="38100"/>
          </a:xfrm>
          <a:custGeom>
            <a:avLst/>
            <a:gdLst>
              <a:gd name="T0" fmla="*/ 213 w 213"/>
              <a:gd name="T1" fmla="*/ 18 h 18"/>
              <a:gd name="T2" fmla="*/ 213 w 213"/>
              <a:gd name="T3" fmla="*/ 0 h 18"/>
              <a:gd name="T4" fmla="*/ 0 w 213"/>
              <a:gd name="T5" fmla="*/ 0 h 18"/>
              <a:gd name="T6" fmla="*/ 0 w 213"/>
              <a:gd name="T7" fmla="*/ 18 h 18"/>
              <a:gd name="T8" fmla="*/ 213 w 213"/>
              <a:gd name="T9" fmla="*/ 18 h 18"/>
              <a:gd name="T10" fmla="*/ 213 w 213"/>
              <a:gd name="T11" fmla="*/ 18 h 18"/>
            </a:gdLst>
            <a:ahLst/>
            <a:cxnLst>
              <a:cxn ang="0">
                <a:pos x="T0" y="T1"/>
              </a:cxn>
              <a:cxn ang="0">
                <a:pos x="T2" y="T3"/>
              </a:cxn>
              <a:cxn ang="0">
                <a:pos x="T4" y="T5"/>
              </a:cxn>
              <a:cxn ang="0">
                <a:pos x="T6" y="T7"/>
              </a:cxn>
              <a:cxn ang="0">
                <a:pos x="T8" y="T9"/>
              </a:cxn>
              <a:cxn ang="0">
                <a:pos x="T10" y="T11"/>
              </a:cxn>
            </a:cxnLst>
            <a:rect l="0" t="0" r="r" b="b"/>
            <a:pathLst>
              <a:path w="213" h="18">
                <a:moveTo>
                  <a:pt x="213" y="18"/>
                </a:moveTo>
                <a:lnTo>
                  <a:pt x="213" y="0"/>
                </a:lnTo>
                <a:lnTo>
                  <a:pt x="0" y="0"/>
                </a:lnTo>
                <a:lnTo>
                  <a:pt x="0" y="18"/>
                </a:lnTo>
                <a:lnTo>
                  <a:pt x="213" y="18"/>
                </a:lnTo>
                <a:lnTo>
                  <a:pt x="213" y="18"/>
                </a:ln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30" name="TextBox 682"/>
          <p:cNvSpPr txBox="1"/>
          <p:nvPr/>
        </p:nvSpPr>
        <p:spPr>
          <a:xfrm>
            <a:off x="5066350" y="5051690"/>
            <a:ext cx="87075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665" dirty="0">
                <a:solidFill>
                  <a:schemeClr val="tx1">
                    <a:lumMod val="50000"/>
                    <a:lumOff val="50000"/>
                  </a:schemeClr>
                </a:solidFill>
                <a:latin typeface="+mn-lt"/>
                <a:ea typeface="+mn-ea"/>
                <a:cs typeface="+mn-ea"/>
                <a:sym typeface="+mn-lt"/>
              </a:rPr>
              <a:t>18%</a:t>
            </a:r>
            <a:endParaRPr lang="zh-CN" altLang="en-US" sz="2665" dirty="0">
              <a:solidFill>
                <a:schemeClr val="tx1">
                  <a:lumMod val="50000"/>
                  <a:lumOff val="50000"/>
                </a:schemeClr>
              </a:solidFill>
              <a:latin typeface="+mn-lt"/>
              <a:ea typeface="+mn-ea"/>
              <a:cs typeface="+mn-ea"/>
              <a:sym typeface="+mn-lt"/>
            </a:endParaRPr>
          </a:p>
        </p:txBody>
      </p:sp>
      <p:sp>
        <p:nvSpPr>
          <p:cNvPr id="31" name="TextBox 682"/>
          <p:cNvSpPr txBox="1"/>
          <p:nvPr/>
        </p:nvSpPr>
        <p:spPr>
          <a:xfrm>
            <a:off x="5066350" y="4192661"/>
            <a:ext cx="87075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665" dirty="0">
                <a:solidFill>
                  <a:schemeClr val="tx1">
                    <a:lumMod val="50000"/>
                    <a:lumOff val="50000"/>
                  </a:schemeClr>
                </a:solidFill>
                <a:latin typeface="+mn-lt"/>
                <a:ea typeface="+mn-ea"/>
                <a:cs typeface="+mn-ea"/>
                <a:sym typeface="+mn-lt"/>
              </a:rPr>
              <a:t>26%</a:t>
            </a:r>
            <a:endParaRPr lang="zh-CN" altLang="en-US" sz="2665" dirty="0">
              <a:solidFill>
                <a:schemeClr val="tx1">
                  <a:lumMod val="50000"/>
                  <a:lumOff val="50000"/>
                </a:schemeClr>
              </a:solidFill>
              <a:latin typeface="+mn-lt"/>
              <a:ea typeface="+mn-ea"/>
              <a:cs typeface="+mn-ea"/>
              <a:sym typeface="+mn-lt"/>
            </a:endParaRPr>
          </a:p>
        </p:txBody>
      </p:sp>
      <p:sp>
        <p:nvSpPr>
          <p:cNvPr id="32" name="TextBox 682"/>
          <p:cNvSpPr txBox="1"/>
          <p:nvPr/>
        </p:nvSpPr>
        <p:spPr>
          <a:xfrm>
            <a:off x="5066350" y="3324101"/>
            <a:ext cx="87075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665" dirty="0">
                <a:solidFill>
                  <a:schemeClr val="tx1">
                    <a:lumMod val="50000"/>
                    <a:lumOff val="50000"/>
                  </a:schemeClr>
                </a:solidFill>
                <a:latin typeface="+mn-lt"/>
                <a:ea typeface="+mn-ea"/>
                <a:cs typeface="+mn-ea"/>
                <a:sym typeface="+mn-lt"/>
              </a:rPr>
              <a:t>55%</a:t>
            </a:r>
            <a:endParaRPr lang="zh-CN" altLang="en-US" sz="2665" dirty="0">
              <a:solidFill>
                <a:schemeClr val="tx1">
                  <a:lumMod val="50000"/>
                  <a:lumOff val="50000"/>
                </a:schemeClr>
              </a:solidFill>
              <a:latin typeface="+mn-lt"/>
              <a:ea typeface="+mn-ea"/>
              <a:cs typeface="+mn-ea"/>
              <a:sym typeface="+mn-lt"/>
            </a:endParaRPr>
          </a:p>
        </p:txBody>
      </p:sp>
      <p:cxnSp>
        <p:nvCxnSpPr>
          <p:cNvPr id="33" name="直接连接符 32"/>
          <p:cNvCxnSpPr/>
          <p:nvPr/>
        </p:nvCxnSpPr>
        <p:spPr>
          <a:xfrm>
            <a:off x="5917858" y="2266156"/>
            <a:ext cx="5107860" cy="0"/>
          </a:xfrm>
          <a:prstGeom prst="line">
            <a:avLst/>
          </a:prstGeom>
          <a:solidFill>
            <a:srgbClr val="070606"/>
          </a:solidFill>
          <a:ln w="15875">
            <a:solidFill>
              <a:schemeClr val="tx1">
                <a:lumMod val="50000"/>
                <a:lumOff val="50000"/>
              </a:schemeClr>
            </a:solidFill>
            <a:round/>
          </a:ln>
        </p:spPr>
      </p:cxnSp>
      <p:sp>
        <p:nvSpPr>
          <p:cNvPr id="34" name="TextBox 64"/>
          <p:cNvSpPr txBox="1"/>
          <p:nvPr/>
        </p:nvSpPr>
        <p:spPr bwMode="auto">
          <a:xfrm>
            <a:off x="5976112" y="1814751"/>
            <a:ext cx="1435008" cy="42088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2135" b="1" dirty="0">
                <a:solidFill>
                  <a:schemeClr val="tx1">
                    <a:lumMod val="75000"/>
                    <a:lumOff val="25000"/>
                  </a:schemeClr>
                </a:solidFill>
                <a:latin typeface="+mn-lt"/>
                <a:ea typeface="+mn-ea"/>
                <a:cs typeface="+mn-ea"/>
                <a:sym typeface="+mn-lt"/>
              </a:rPr>
              <a:t>添加标题</a:t>
            </a:r>
          </a:p>
        </p:txBody>
      </p:sp>
      <p:sp>
        <p:nvSpPr>
          <p:cNvPr id="35" name="TextBox 24"/>
          <p:cNvSpPr txBox="1"/>
          <p:nvPr/>
        </p:nvSpPr>
        <p:spPr bwMode="auto">
          <a:xfrm>
            <a:off x="3341251" y="1558324"/>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algn="r"/>
            <a:r>
              <a:rPr lang="zh-CN" altLang="en-US" sz="2135" b="1" dirty="0">
                <a:solidFill>
                  <a:schemeClr val="accent5"/>
                </a:solidFill>
                <a:latin typeface="+mn-lt"/>
                <a:ea typeface="+mn-ea"/>
                <a:cs typeface="+mn-ea"/>
                <a:sym typeface="+mn-lt"/>
              </a:rPr>
              <a:t>添加标题</a:t>
            </a:r>
          </a:p>
        </p:txBody>
      </p:sp>
      <p:sp>
        <p:nvSpPr>
          <p:cNvPr id="36" name="TextBox 25"/>
          <p:cNvSpPr txBox="1"/>
          <p:nvPr/>
        </p:nvSpPr>
        <p:spPr bwMode="auto">
          <a:xfrm>
            <a:off x="2737221" y="1943835"/>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r"/>
            <a:r>
              <a:rPr lang="zh-CN" altLang="en-US" sz="2135" b="1" dirty="0">
                <a:solidFill>
                  <a:schemeClr val="accent2"/>
                </a:solidFill>
                <a:latin typeface="+mn-lt"/>
                <a:ea typeface="+mn-ea"/>
                <a:cs typeface="+mn-ea"/>
                <a:sym typeface="+mn-lt"/>
              </a:rPr>
              <a:t>添加标题</a:t>
            </a:r>
          </a:p>
        </p:txBody>
      </p:sp>
      <p:sp>
        <p:nvSpPr>
          <p:cNvPr id="37" name="TextBox 26"/>
          <p:cNvSpPr txBox="1"/>
          <p:nvPr/>
        </p:nvSpPr>
        <p:spPr bwMode="auto">
          <a:xfrm>
            <a:off x="2188601" y="2942152"/>
            <a:ext cx="1435008" cy="42088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mn-lt"/>
                <a:ea typeface="+mn-ea"/>
                <a:cs typeface="+mn-ea"/>
                <a:sym typeface="+mn-lt"/>
              </a:rPr>
              <a:t>添加标题</a:t>
            </a:r>
          </a:p>
        </p:txBody>
      </p:sp>
      <p:sp>
        <p:nvSpPr>
          <p:cNvPr id="38" name="矩形 37"/>
          <p:cNvSpPr/>
          <p:nvPr/>
        </p:nvSpPr>
        <p:spPr>
          <a:xfrm>
            <a:off x="6021943" y="2364399"/>
            <a:ext cx="5255657" cy="1708160"/>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sp>
        <p:nvSpPr>
          <p:cNvPr id="39" name="矩形 38"/>
          <p:cNvSpPr/>
          <p:nvPr/>
        </p:nvSpPr>
        <p:spPr>
          <a:xfrm>
            <a:off x="6086430" y="4233762"/>
            <a:ext cx="2355823" cy="1754326"/>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这里填写文字内容这里填写文字内容这里填写文字内容这里填写文字内容</a:t>
            </a:r>
          </a:p>
        </p:txBody>
      </p:sp>
      <p:sp>
        <p:nvSpPr>
          <p:cNvPr id="40" name="矩形 39"/>
          <p:cNvSpPr/>
          <p:nvPr/>
        </p:nvSpPr>
        <p:spPr>
          <a:xfrm>
            <a:off x="8897365" y="4233762"/>
            <a:ext cx="2355823" cy="1754326"/>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这里填写文字内容这里填写文字内容这里填写文字内容这里填写文字内容</a:t>
            </a:r>
          </a:p>
        </p:txBody>
      </p:sp>
      <p:cxnSp>
        <p:nvCxnSpPr>
          <p:cNvPr id="41" name="直接连接符 40"/>
          <p:cNvCxnSpPr/>
          <p:nvPr/>
        </p:nvCxnSpPr>
        <p:spPr>
          <a:xfrm>
            <a:off x="5917858" y="4188089"/>
            <a:ext cx="5107860" cy="0"/>
          </a:xfrm>
          <a:prstGeom prst="line">
            <a:avLst/>
          </a:prstGeom>
          <a:solidFill>
            <a:srgbClr val="070606"/>
          </a:solidFill>
          <a:ln w="15875">
            <a:solidFill>
              <a:schemeClr val="tx1">
                <a:lumMod val="50000"/>
                <a:lumOff val="50000"/>
              </a:schemeClr>
            </a:solidFill>
            <a:roun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添加论文内容第四部分标题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椭圆 8"/>
          <p:cNvSpPr/>
          <p:nvPr/>
        </p:nvSpPr>
        <p:spPr>
          <a:xfrm>
            <a:off x="1260712" y="3026615"/>
            <a:ext cx="1309133" cy="130913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10" name="椭圆 9"/>
          <p:cNvSpPr/>
          <p:nvPr/>
        </p:nvSpPr>
        <p:spPr>
          <a:xfrm flipV="1">
            <a:off x="3331864" y="2970615"/>
            <a:ext cx="1309133" cy="1309133"/>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16" name="椭圆 15"/>
          <p:cNvSpPr/>
          <p:nvPr/>
        </p:nvSpPr>
        <p:spPr>
          <a:xfrm>
            <a:off x="5405504" y="3011695"/>
            <a:ext cx="1309133" cy="130913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17" name="椭圆 16"/>
          <p:cNvSpPr/>
          <p:nvPr/>
        </p:nvSpPr>
        <p:spPr>
          <a:xfrm flipV="1">
            <a:off x="7476656" y="2955697"/>
            <a:ext cx="1309133" cy="130913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18" name="椭圆 17"/>
          <p:cNvSpPr/>
          <p:nvPr/>
        </p:nvSpPr>
        <p:spPr>
          <a:xfrm>
            <a:off x="9550294" y="2988499"/>
            <a:ext cx="1309133" cy="1309133"/>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21" name="任意形状 64"/>
          <p:cNvSpPr/>
          <p:nvPr/>
        </p:nvSpPr>
        <p:spPr>
          <a:xfrm flipV="1">
            <a:off x="9010555" y="2447769"/>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22" name="任意形状 65"/>
          <p:cNvSpPr/>
          <p:nvPr/>
        </p:nvSpPr>
        <p:spPr>
          <a:xfrm>
            <a:off x="6936917" y="3336978"/>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23" name="任意形状 66"/>
          <p:cNvSpPr/>
          <p:nvPr/>
        </p:nvSpPr>
        <p:spPr>
          <a:xfrm flipV="1">
            <a:off x="4865765" y="2470967"/>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24" name="任意形状 67"/>
          <p:cNvSpPr/>
          <p:nvPr/>
        </p:nvSpPr>
        <p:spPr>
          <a:xfrm>
            <a:off x="2792125" y="3351897"/>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sp>
        <p:nvSpPr>
          <p:cNvPr id="25" name="任意形状 68"/>
          <p:cNvSpPr/>
          <p:nvPr/>
        </p:nvSpPr>
        <p:spPr>
          <a:xfrm flipV="1">
            <a:off x="720973" y="2485885"/>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endParaRPr>
          </a:p>
        </p:txBody>
      </p:sp>
      <p:grpSp>
        <p:nvGrpSpPr>
          <p:cNvPr id="26" name="组 69"/>
          <p:cNvGrpSpPr/>
          <p:nvPr/>
        </p:nvGrpSpPr>
        <p:grpSpPr>
          <a:xfrm>
            <a:off x="1718361" y="3380292"/>
            <a:ext cx="393835" cy="631619"/>
            <a:chOff x="898525" y="1076325"/>
            <a:chExt cx="504825" cy="809625"/>
          </a:xfrm>
          <a:solidFill>
            <a:schemeClr val="bg1"/>
          </a:solidFill>
          <a:effectLst/>
        </p:grpSpPr>
        <p:sp>
          <p:nvSpPr>
            <p:cNvPr id="27"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28"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29"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30" name="组 73"/>
          <p:cNvGrpSpPr/>
          <p:nvPr/>
        </p:nvGrpSpPr>
        <p:grpSpPr>
          <a:xfrm>
            <a:off x="3661044" y="3351898"/>
            <a:ext cx="663469" cy="660013"/>
            <a:chOff x="8328025" y="3667125"/>
            <a:chExt cx="609600" cy="606425"/>
          </a:xfrm>
          <a:solidFill>
            <a:schemeClr val="bg1"/>
          </a:solidFill>
          <a:effectLst/>
        </p:grpSpPr>
        <p:sp>
          <p:nvSpPr>
            <p:cNvPr id="31"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32"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33"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34"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35" name="组 78"/>
          <p:cNvGrpSpPr/>
          <p:nvPr/>
        </p:nvGrpSpPr>
        <p:grpSpPr>
          <a:xfrm>
            <a:off x="5853992" y="3351896"/>
            <a:ext cx="412157" cy="582336"/>
            <a:chOff x="7912100" y="117475"/>
            <a:chExt cx="492125" cy="695325"/>
          </a:xfrm>
          <a:solidFill>
            <a:schemeClr val="bg1"/>
          </a:solidFill>
          <a:effectLst/>
        </p:grpSpPr>
        <p:sp>
          <p:nvSpPr>
            <p:cNvPr id="36"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37"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38" name="组 81"/>
          <p:cNvGrpSpPr/>
          <p:nvPr/>
        </p:nvGrpSpPr>
        <p:grpSpPr>
          <a:xfrm>
            <a:off x="7848805" y="3321225"/>
            <a:ext cx="564832" cy="572136"/>
            <a:chOff x="7639243" y="2325084"/>
            <a:chExt cx="726802" cy="736201"/>
          </a:xfrm>
          <a:effectLst/>
        </p:grpSpPr>
        <p:sp>
          <p:nvSpPr>
            <p:cNvPr id="39"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solidFill>
              <a:schemeClr val="bg1"/>
            </a:solidFill>
            <a:ln>
              <a:noFill/>
            </a:ln>
          </p:spPr>
          <p:txBody>
            <a:bodyPr vert="horz" wrap="square" lIns="121920" tIns="60960" rIns="121920" bIns="60960" numCol="1" anchor="t" anchorCtr="0" compatLnSpc="1"/>
            <a:lstStyle/>
            <a:p>
              <a:endParaRPr lang="zh-CN" altLang="en-US" sz="3200">
                <a:solidFill>
                  <a:srgbClr val="000000"/>
                </a:solidFill>
              </a:endParaRPr>
            </a:p>
          </p:txBody>
        </p:sp>
        <p:sp>
          <p:nvSpPr>
            <p:cNvPr id="40"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solidFill>
              <a:schemeClr val="bg1"/>
            </a:solidFill>
            <a:ln>
              <a:noFill/>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41" name="组 84"/>
          <p:cNvGrpSpPr/>
          <p:nvPr/>
        </p:nvGrpSpPr>
        <p:grpSpPr>
          <a:xfrm>
            <a:off x="9899352" y="3380291"/>
            <a:ext cx="611016" cy="577988"/>
            <a:chOff x="4321175" y="111125"/>
            <a:chExt cx="704850" cy="666750"/>
          </a:xfrm>
          <a:solidFill>
            <a:schemeClr val="bg1"/>
          </a:solidFill>
          <a:effectLst/>
        </p:grpSpPr>
        <p:sp>
          <p:nvSpPr>
            <p:cNvPr id="42"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43"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44"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45"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46"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
        <p:nvSpPr>
          <p:cNvPr id="47" name="文本框 46"/>
          <p:cNvSpPr txBox="1"/>
          <p:nvPr/>
        </p:nvSpPr>
        <p:spPr>
          <a:xfrm>
            <a:off x="588826" y="5061140"/>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请在这里添加相应的文字内容请在这里添加相应的文字内容</a:t>
            </a:r>
          </a:p>
        </p:txBody>
      </p:sp>
      <p:sp>
        <p:nvSpPr>
          <p:cNvPr id="48" name="矩形 47"/>
          <p:cNvSpPr/>
          <p:nvPr/>
        </p:nvSpPr>
        <p:spPr>
          <a:xfrm>
            <a:off x="588824" y="4661028"/>
            <a:ext cx="2236510" cy="400110"/>
          </a:xfrm>
          <a:prstGeom prst="rect">
            <a:avLst/>
          </a:prstGeom>
        </p:spPr>
        <p:txBody>
          <a:bodyPr wrap="none">
            <a:spAutoFit/>
          </a:bodyPr>
          <a:lstStyle/>
          <a:p>
            <a:r>
              <a:rPr lang="zh-CN" altLang="en-US" sz="2000" b="1" dirty="0">
                <a:solidFill>
                  <a:schemeClr val="tx1">
                    <a:lumMod val="75000"/>
                    <a:lumOff val="25000"/>
                  </a:schemeClr>
                </a:solidFill>
                <a:cs typeface="+mn-ea"/>
                <a:sym typeface="+mn-lt"/>
              </a:rPr>
              <a:t>这里添加文字标题</a:t>
            </a:r>
            <a:endParaRPr lang="zh-CN" altLang="en-US" sz="2000" dirty="0">
              <a:solidFill>
                <a:schemeClr val="tx1">
                  <a:lumMod val="75000"/>
                  <a:lumOff val="25000"/>
                </a:schemeClr>
              </a:solidFill>
              <a:cs typeface="+mn-ea"/>
              <a:sym typeface="+mn-lt"/>
            </a:endParaRPr>
          </a:p>
        </p:txBody>
      </p:sp>
      <p:sp>
        <p:nvSpPr>
          <p:cNvPr id="49" name="文本框 48"/>
          <p:cNvSpPr txBox="1"/>
          <p:nvPr/>
        </p:nvSpPr>
        <p:spPr>
          <a:xfrm>
            <a:off x="4793774" y="5061140"/>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请在这里添加相应的文字内容请在这里添加相应的文字内容</a:t>
            </a:r>
          </a:p>
        </p:txBody>
      </p:sp>
      <p:sp>
        <p:nvSpPr>
          <p:cNvPr id="50" name="矩形 49"/>
          <p:cNvSpPr/>
          <p:nvPr/>
        </p:nvSpPr>
        <p:spPr>
          <a:xfrm>
            <a:off x="4793774" y="4661028"/>
            <a:ext cx="2236510" cy="400110"/>
          </a:xfrm>
          <a:prstGeom prst="rect">
            <a:avLst/>
          </a:prstGeom>
        </p:spPr>
        <p:txBody>
          <a:bodyPr wrap="none">
            <a:spAutoFit/>
          </a:bodyPr>
          <a:lstStyle/>
          <a:p>
            <a:r>
              <a:rPr lang="zh-CN" altLang="en-US" sz="2000" b="1" dirty="0">
                <a:solidFill>
                  <a:schemeClr val="tx1">
                    <a:lumMod val="75000"/>
                    <a:lumOff val="25000"/>
                  </a:schemeClr>
                </a:solidFill>
                <a:cs typeface="+mn-ea"/>
                <a:sym typeface="+mn-lt"/>
              </a:rPr>
              <a:t>这里添加文字标题</a:t>
            </a:r>
            <a:endParaRPr lang="zh-CN" altLang="en-US" sz="2000" dirty="0">
              <a:solidFill>
                <a:schemeClr val="tx1">
                  <a:lumMod val="75000"/>
                  <a:lumOff val="25000"/>
                </a:schemeClr>
              </a:solidFill>
              <a:cs typeface="+mn-ea"/>
              <a:sym typeface="+mn-lt"/>
            </a:endParaRPr>
          </a:p>
        </p:txBody>
      </p:sp>
      <p:sp>
        <p:nvSpPr>
          <p:cNvPr id="51" name="文本框 50"/>
          <p:cNvSpPr txBox="1"/>
          <p:nvPr/>
        </p:nvSpPr>
        <p:spPr>
          <a:xfrm>
            <a:off x="9138849" y="5061140"/>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请在这里添加相应的文字内容请在这里添加相应的文字内容</a:t>
            </a:r>
          </a:p>
        </p:txBody>
      </p:sp>
      <p:sp>
        <p:nvSpPr>
          <p:cNvPr id="52" name="矩形 51"/>
          <p:cNvSpPr/>
          <p:nvPr/>
        </p:nvSpPr>
        <p:spPr>
          <a:xfrm>
            <a:off x="9138848" y="4661028"/>
            <a:ext cx="2236510" cy="400110"/>
          </a:xfrm>
          <a:prstGeom prst="rect">
            <a:avLst/>
          </a:prstGeom>
        </p:spPr>
        <p:txBody>
          <a:bodyPr wrap="none">
            <a:spAutoFit/>
          </a:bodyPr>
          <a:lstStyle/>
          <a:p>
            <a:r>
              <a:rPr lang="zh-CN" altLang="en-US" sz="2000" b="1" dirty="0">
                <a:solidFill>
                  <a:schemeClr val="tx1">
                    <a:lumMod val="75000"/>
                    <a:lumOff val="25000"/>
                  </a:schemeClr>
                </a:solidFill>
                <a:cs typeface="+mn-ea"/>
                <a:sym typeface="+mn-lt"/>
              </a:rPr>
              <a:t>这里添加文字标题</a:t>
            </a:r>
            <a:endParaRPr lang="zh-CN" altLang="en-US" sz="2000" dirty="0">
              <a:solidFill>
                <a:schemeClr val="tx1">
                  <a:lumMod val="75000"/>
                  <a:lumOff val="25000"/>
                </a:schemeClr>
              </a:solidFill>
              <a:cs typeface="+mn-ea"/>
              <a:sym typeface="+mn-lt"/>
            </a:endParaRPr>
          </a:p>
        </p:txBody>
      </p:sp>
      <p:sp>
        <p:nvSpPr>
          <p:cNvPr id="53" name="文本框 52"/>
          <p:cNvSpPr txBox="1"/>
          <p:nvPr/>
        </p:nvSpPr>
        <p:spPr>
          <a:xfrm>
            <a:off x="6936918" y="1620396"/>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请在这里添加相应的文字内容请在这里添加相应的文字内容</a:t>
            </a:r>
          </a:p>
        </p:txBody>
      </p:sp>
      <p:sp>
        <p:nvSpPr>
          <p:cNvPr id="54" name="矩形 53"/>
          <p:cNvSpPr/>
          <p:nvPr/>
        </p:nvSpPr>
        <p:spPr>
          <a:xfrm>
            <a:off x="6936916" y="1220284"/>
            <a:ext cx="2236510" cy="400110"/>
          </a:xfrm>
          <a:prstGeom prst="rect">
            <a:avLst/>
          </a:prstGeom>
        </p:spPr>
        <p:txBody>
          <a:bodyPr wrap="none">
            <a:spAutoFit/>
          </a:bodyPr>
          <a:lstStyle/>
          <a:p>
            <a:r>
              <a:rPr lang="zh-CN" altLang="en-US" sz="2000" b="1" dirty="0">
                <a:solidFill>
                  <a:schemeClr val="tx1">
                    <a:lumMod val="75000"/>
                    <a:lumOff val="25000"/>
                  </a:schemeClr>
                </a:solidFill>
                <a:cs typeface="+mn-ea"/>
                <a:sym typeface="+mn-lt"/>
              </a:rPr>
              <a:t>这里添加文字标题</a:t>
            </a:r>
            <a:endParaRPr lang="zh-CN" altLang="en-US" sz="2000" dirty="0">
              <a:solidFill>
                <a:schemeClr val="tx1">
                  <a:lumMod val="75000"/>
                  <a:lumOff val="25000"/>
                </a:schemeClr>
              </a:solidFill>
              <a:cs typeface="+mn-ea"/>
              <a:sym typeface="+mn-lt"/>
            </a:endParaRPr>
          </a:p>
        </p:txBody>
      </p:sp>
      <p:sp>
        <p:nvSpPr>
          <p:cNvPr id="55" name="文本框 54"/>
          <p:cNvSpPr txBox="1"/>
          <p:nvPr/>
        </p:nvSpPr>
        <p:spPr>
          <a:xfrm>
            <a:off x="2792126" y="1620396"/>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请在这里添加相应的文字内容请在这里添加相应的文字内容</a:t>
            </a:r>
          </a:p>
        </p:txBody>
      </p:sp>
      <p:sp>
        <p:nvSpPr>
          <p:cNvPr id="56" name="矩形 55"/>
          <p:cNvSpPr/>
          <p:nvPr/>
        </p:nvSpPr>
        <p:spPr>
          <a:xfrm>
            <a:off x="2792126" y="1220284"/>
            <a:ext cx="2236510" cy="400110"/>
          </a:xfrm>
          <a:prstGeom prst="rect">
            <a:avLst/>
          </a:prstGeom>
        </p:spPr>
        <p:txBody>
          <a:bodyPr wrap="none">
            <a:spAutoFit/>
          </a:bodyPr>
          <a:lstStyle/>
          <a:p>
            <a:r>
              <a:rPr lang="zh-CN" altLang="en-US" sz="2000" b="1" dirty="0">
                <a:solidFill>
                  <a:schemeClr val="tx1">
                    <a:lumMod val="75000"/>
                    <a:lumOff val="25000"/>
                  </a:schemeClr>
                </a:solidFill>
                <a:cs typeface="+mn-ea"/>
                <a:sym typeface="+mn-lt"/>
              </a:rPr>
              <a:t>这里添加文字标题</a:t>
            </a:r>
            <a:endParaRPr lang="zh-CN" altLang="en-US" sz="2000" dirty="0">
              <a:solidFill>
                <a:schemeClr val="tx1">
                  <a:lumMod val="75000"/>
                  <a:lumOff val="25000"/>
                </a:schemeClr>
              </a:solidFill>
              <a:cs typeface="+mn-ea"/>
              <a:sym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添加论文内容第四部分标题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graphicFrame>
        <p:nvGraphicFramePr>
          <p:cNvPr id="9" name="图表 8"/>
          <p:cNvGraphicFramePr/>
          <p:nvPr/>
        </p:nvGraphicFramePr>
        <p:xfrm>
          <a:off x="4667251" y="1066751"/>
          <a:ext cx="70739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 name="文本框 9"/>
          <p:cNvSpPr txBox="1"/>
          <p:nvPr/>
        </p:nvSpPr>
        <p:spPr>
          <a:xfrm>
            <a:off x="1522956" y="3470574"/>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请在这里添加相应的文字内容请在这里添加相应的文字内容</a:t>
            </a:r>
          </a:p>
        </p:txBody>
      </p:sp>
      <p:sp>
        <p:nvSpPr>
          <p:cNvPr id="16" name="矩形 15"/>
          <p:cNvSpPr/>
          <p:nvPr/>
        </p:nvSpPr>
        <p:spPr>
          <a:xfrm>
            <a:off x="1522955" y="3070462"/>
            <a:ext cx="2236510" cy="400110"/>
          </a:xfrm>
          <a:prstGeom prst="rect">
            <a:avLst/>
          </a:prstGeom>
        </p:spPr>
        <p:txBody>
          <a:bodyPr wrap="none">
            <a:spAutoFit/>
          </a:bodyPr>
          <a:lstStyle/>
          <a:p>
            <a:r>
              <a:rPr lang="zh-CN" altLang="en-US" sz="2000" b="1" dirty="0">
                <a:solidFill>
                  <a:schemeClr val="accent1"/>
                </a:solidFill>
                <a:cs typeface="+mn-ea"/>
                <a:sym typeface="+mn-lt"/>
              </a:rPr>
              <a:t>这里添加文字标题</a:t>
            </a:r>
            <a:endParaRPr lang="zh-CN" altLang="en-US" sz="2000" dirty="0">
              <a:solidFill>
                <a:schemeClr val="accent1"/>
              </a:solidFill>
              <a:cs typeface="+mn-ea"/>
              <a:sym typeface="+mn-lt"/>
            </a:endParaRPr>
          </a:p>
        </p:txBody>
      </p:sp>
      <p:sp>
        <p:nvSpPr>
          <p:cNvPr id="17" name="文本框 16"/>
          <p:cNvSpPr txBox="1"/>
          <p:nvPr/>
        </p:nvSpPr>
        <p:spPr>
          <a:xfrm>
            <a:off x="1522956" y="5101791"/>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请在这里添加相应的文字内容请在这里添加相应的文字内容</a:t>
            </a:r>
          </a:p>
        </p:txBody>
      </p:sp>
      <p:sp>
        <p:nvSpPr>
          <p:cNvPr id="18" name="矩形 17"/>
          <p:cNvSpPr/>
          <p:nvPr/>
        </p:nvSpPr>
        <p:spPr>
          <a:xfrm>
            <a:off x="1522955" y="4701679"/>
            <a:ext cx="2236510" cy="400110"/>
          </a:xfrm>
          <a:prstGeom prst="rect">
            <a:avLst/>
          </a:prstGeom>
        </p:spPr>
        <p:txBody>
          <a:bodyPr wrap="none">
            <a:spAutoFit/>
          </a:bodyPr>
          <a:lstStyle/>
          <a:p>
            <a:r>
              <a:rPr lang="zh-CN" altLang="en-US" sz="2000" b="1" dirty="0">
                <a:solidFill>
                  <a:schemeClr val="accent5"/>
                </a:solidFill>
                <a:cs typeface="+mn-ea"/>
                <a:sym typeface="+mn-lt"/>
              </a:rPr>
              <a:t>这里添加文字标题</a:t>
            </a:r>
            <a:endParaRPr lang="zh-CN" altLang="en-US" sz="2000" dirty="0">
              <a:solidFill>
                <a:schemeClr val="accent5"/>
              </a:solidFill>
              <a:cs typeface="+mn-ea"/>
              <a:sym typeface="+mn-lt"/>
            </a:endParaRPr>
          </a:p>
        </p:txBody>
      </p:sp>
      <p:sp>
        <p:nvSpPr>
          <p:cNvPr id="21" name="KSO_Shape"/>
          <p:cNvSpPr/>
          <p:nvPr/>
        </p:nvSpPr>
        <p:spPr bwMode="auto">
          <a:xfrm>
            <a:off x="616377" y="1887319"/>
            <a:ext cx="800100" cy="784098"/>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22" name="KSO_Shape"/>
          <p:cNvSpPr/>
          <p:nvPr/>
        </p:nvSpPr>
        <p:spPr bwMode="auto">
          <a:xfrm>
            <a:off x="616377" y="5086679"/>
            <a:ext cx="800100" cy="800100"/>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accent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accent5"/>
              </a:solidFill>
              <a:latin typeface="+mn-lt"/>
              <a:ea typeface="+mn-ea"/>
              <a:cs typeface="+mn-ea"/>
              <a:sym typeface="+mn-lt"/>
            </a:endParaRPr>
          </a:p>
        </p:txBody>
      </p:sp>
      <p:sp>
        <p:nvSpPr>
          <p:cNvPr id="23" name="KSO_Shape"/>
          <p:cNvSpPr/>
          <p:nvPr/>
        </p:nvSpPr>
        <p:spPr bwMode="auto">
          <a:xfrm>
            <a:off x="616377" y="3307974"/>
            <a:ext cx="800100" cy="762762"/>
          </a:xfrm>
          <a:custGeom>
            <a:avLst/>
            <a:gdLst>
              <a:gd name="T0" fmla="*/ 809074 w 1703388"/>
              <a:gd name="T1" fmla="*/ 1478228 h 1624013"/>
              <a:gd name="T2" fmla="*/ 791320 w 1703388"/>
              <a:gd name="T3" fmla="*/ 1498504 h 1624013"/>
              <a:gd name="T4" fmla="*/ 767225 w 1703388"/>
              <a:gd name="T5" fmla="*/ 1669343 h 1624013"/>
              <a:gd name="T6" fmla="*/ 784979 w 1703388"/>
              <a:gd name="T7" fmla="*/ 1689619 h 1624013"/>
              <a:gd name="T8" fmla="*/ 1094912 w 1703388"/>
              <a:gd name="T9" fmla="*/ 1696209 h 1624013"/>
              <a:gd name="T10" fmla="*/ 1123318 w 1703388"/>
              <a:gd name="T11" fmla="*/ 1687592 h 1624013"/>
              <a:gd name="T12" fmla="*/ 1138790 w 1703388"/>
              <a:gd name="T13" fmla="*/ 1665793 h 1624013"/>
              <a:gd name="T14" fmla="*/ 1112159 w 1703388"/>
              <a:gd name="T15" fmla="*/ 1494956 h 1624013"/>
              <a:gd name="T16" fmla="*/ 1091869 w 1703388"/>
              <a:gd name="T17" fmla="*/ 1476453 h 1624013"/>
              <a:gd name="T18" fmla="*/ 420515 w 1703388"/>
              <a:gd name="T19" fmla="*/ 1084591 h 1624013"/>
              <a:gd name="T20" fmla="*/ 1484232 w 1703388"/>
              <a:gd name="T21" fmla="*/ 1089660 h 1624013"/>
              <a:gd name="T22" fmla="*/ 991959 w 1703388"/>
              <a:gd name="T23" fmla="*/ 702499 h 1624013"/>
              <a:gd name="T24" fmla="*/ 840325 w 1703388"/>
              <a:gd name="T25" fmla="*/ 542724 h 1624013"/>
              <a:gd name="T26" fmla="*/ 585098 w 1703388"/>
              <a:gd name="T27" fmla="*/ 161549 h 1624013"/>
              <a:gd name="T28" fmla="*/ 552147 w 1703388"/>
              <a:gd name="T29" fmla="*/ 161549 h 1624013"/>
              <a:gd name="T30" fmla="*/ 946033 w 1703388"/>
              <a:gd name="T31" fmla="*/ 19770 h 1624013"/>
              <a:gd name="T32" fmla="*/ 936648 w 1703388"/>
              <a:gd name="T33" fmla="*/ 33458 h 1624013"/>
              <a:gd name="T34" fmla="*/ 943496 w 1703388"/>
              <a:gd name="T35" fmla="*/ 53482 h 1624013"/>
              <a:gd name="T36" fmla="*/ 970128 w 1703388"/>
              <a:gd name="T37" fmla="*/ 54496 h 1624013"/>
              <a:gd name="T38" fmla="*/ 979258 w 1703388"/>
              <a:gd name="T39" fmla="*/ 40556 h 1624013"/>
              <a:gd name="T40" fmla="*/ 972156 w 1703388"/>
              <a:gd name="T41" fmla="*/ 20784 h 1624013"/>
              <a:gd name="T42" fmla="*/ 227758 w 1703388"/>
              <a:gd name="T43" fmla="*/ 0 h 1624013"/>
              <a:gd name="T44" fmla="*/ 1692713 w 1703388"/>
              <a:gd name="T45" fmla="*/ 2281 h 1624013"/>
              <a:gd name="T46" fmla="*/ 1716554 w 1703388"/>
              <a:gd name="T47" fmla="*/ 12167 h 1624013"/>
              <a:gd name="T48" fmla="*/ 1735324 w 1703388"/>
              <a:gd name="T49" fmla="*/ 28389 h 1624013"/>
              <a:gd name="T50" fmla="*/ 1746990 w 1703388"/>
              <a:gd name="T51" fmla="*/ 49427 h 1624013"/>
              <a:gd name="T52" fmla="*/ 1750794 w 1703388"/>
              <a:gd name="T53" fmla="*/ 1014127 h 1624013"/>
              <a:gd name="T54" fmla="*/ 1745976 w 1703388"/>
              <a:gd name="T55" fmla="*/ 1038460 h 1624013"/>
              <a:gd name="T56" fmla="*/ 1733040 w 1703388"/>
              <a:gd name="T57" fmla="*/ 1058990 h 1624013"/>
              <a:gd name="T58" fmla="*/ 1713257 w 1703388"/>
              <a:gd name="T59" fmla="*/ 1074452 h 1624013"/>
              <a:gd name="T60" fmla="*/ 1688909 w 1703388"/>
              <a:gd name="T61" fmla="*/ 1083070 h 1624013"/>
              <a:gd name="T62" fmla="*/ 1619162 w 1703388"/>
              <a:gd name="T63" fmla="*/ 1089660 h 1624013"/>
              <a:gd name="T64" fmla="*/ 1688402 w 1703388"/>
              <a:gd name="T65" fmla="*/ 1097011 h 1624013"/>
              <a:gd name="T66" fmla="*/ 1711229 w 1703388"/>
              <a:gd name="T67" fmla="*/ 1105882 h 1624013"/>
              <a:gd name="T68" fmla="*/ 1733294 w 1703388"/>
              <a:gd name="T69" fmla="*/ 1127681 h 1624013"/>
              <a:gd name="T70" fmla="*/ 1905000 w 1703388"/>
              <a:gd name="T71" fmla="*/ 1740820 h 1624013"/>
              <a:gd name="T72" fmla="*/ 1900435 w 1703388"/>
              <a:gd name="T73" fmla="*/ 1766674 h 1624013"/>
              <a:gd name="T74" fmla="*/ 1887500 w 1703388"/>
              <a:gd name="T75" fmla="*/ 1788472 h 1624013"/>
              <a:gd name="T76" fmla="*/ 1867970 w 1703388"/>
              <a:gd name="T77" fmla="*/ 1804947 h 1624013"/>
              <a:gd name="T78" fmla="*/ 1843368 w 1703388"/>
              <a:gd name="T79" fmla="*/ 1814579 h 1624013"/>
              <a:gd name="T80" fmla="*/ 69241 w 1703388"/>
              <a:gd name="T81" fmla="*/ 1815593 h 1624013"/>
              <a:gd name="T82" fmla="*/ 43624 w 1703388"/>
              <a:gd name="T83" fmla="*/ 1808750 h 1624013"/>
              <a:gd name="T84" fmla="*/ 22573 w 1703388"/>
              <a:gd name="T85" fmla="*/ 1794049 h 1624013"/>
              <a:gd name="T86" fmla="*/ 7609 w 1703388"/>
              <a:gd name="T87" fmla="*/ 1773517 h 1624013"/>
              <a:gd name="T88" fmla="*/ 508 w 1703388"/>
              <a:gd name="T89" fmla="*/ 1748678 h 1624013"/>
              <a:gd name="T90" fmla="*/ 165365 w 1703388"/>
              <a:gd name="T91" fmla="*/ 1142635 h 1624013"/>
              <a:gd name="T92" fmla="*/ 191490 w 1703388"/>
              <a:gd name="T93" fmla="*/ 1108924 h 1624013"/>
              <a:gd name="T94" fmla="*/ 213047 w 1703388"/>
              <a:gd name="T95" fmla="*/ 1098025 h 1624013"/>
              <a:gd name="T96" fmla="*/ 286093 w 1703388"/>
              <a:gd name="T97" fmla="*/ 1092448 h 1624013"/>
              <a:gd name="T98" fmla="*/ 219896 w 1703388"/>
              <a:gd name="T99" fmla="*/ 1083831 h 1624013"/>
              <a:gd name="T100" fmla="*/ 194787 w 1703388"/>
              <a:gd name="T101" fmla="*/ 1075972 h 1624013"/>
              <a:gd name="T102" fmla="*/ 174497 w 1703388"/>
              <a:gd name="T103" fmla="*/ 1061778 h 1624013"/>
              <a:gd name="T104" fmla="*/ 160547 w 1703388"/>
              <a:gd name="T105" fmla="*/ 1041502 h 1624013"/>
              <a:gd name="T106" fmla="*/ 154460 w 1703388"/>
              <a:gd name="T107" fmla="*/ 1017675 h 1624013"/>
              <a:gd name="T108" fmla="*/ 156996 w 1703388"/>
              <a:gd name="T109" fmla="*/ 52975 h 1624013"/>
              <a:gd name="T110" fmla="*/ 167649 w 1703388"/>
              <a:gd name="T111" fmla="*/ 31177 h 1624013"/>
              <a:gd name="T112" fmla="*/ 185403 w 1703388"/>
              <a:gd name="T113" fmla="*/ 14194 h 1624013"/>
              <a:gd name="T114" fmla="*/ 208736 w 1703388"/>
              <a:gd name="T115" fmla="*/ 3296 h 162401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03388" h="1624013">
                <a:moveTo>
                  <a:pt x="746125" y="1315983"/>
                </a:moveTo>
                <a:lnTo>
                  <a:pt x="742043" y="1316210"/>
                </a:lnTo>
                <a:lnTo>
                  <a:pt x="737961" y="1316663"/>
                </a:lnTo>
                <a:lnTo>
                  <a:pt x="734333" y="1317570"/>
                </a:lnTo>
                <a:lnTo>
                  <a:pt x="730477" y="1318930"/>
                </a:lnTo>
                <a:lnTo>
                  <a:pt x="727075" y="1320290"/>
                </a:lnTo>
                <a:lnTo>
                  <a:pt x="723447" y="1321877"/>
                </a:lnTo>
                <a:lnTo>
                  <a:pt x="720499" y="1323690"/>
                </a:lnTo>
                <a:lnTo>
                  <a:pt x="717550" y="1326183"/>
                </a:lnTo>
                <a:lnTo>
                  <a:pt x="715056" y="1328450"/>
                </a:lnTo>
                <a:lnTo>
                  <a:pt x="712788" y="1331170"/>
                </a:lnTo>
                <a:lnTo>
                  <a:pt x="710520" y="1334116"/>
                </a:lnTo>
                <a:lnTo>
                  <a:pt x="708933" y="1336836"/>
                </a:lnTo>
                <a:lnTo>
                  <a:pt x="707572" y="1340009"/>
                </a:lnTo>
                <a:lnTo>
                  <a:pt x="706665" y="1343409"/>
                </a:lnTo>
                <a:lnTo>
                  <a:pt x="705984" y="1346582"/>
                </a:lnTo>
                <a:lnTo>
                  <a:pt x="705984" y="1350209"/>
                </a:lnTo>
                <a:lnTo>
                  <a:pt x="684213" y="1482805"/>
                </a:lnTo>
                <a:lnTo>
                  <a:pt x="684440" y="1486204"/>
                </a:lnTo>
                <a:lnTo>
                  <a:pt x="685120" y="1489604"/>
                </a:lnTo>
                <a:lnTo>
                  <a:pt x="686027" y="1492778"/>
                </a:lnTo>
                <a:lnTo>
                  <a:pt x="687388" y="1495951"/>
                </a:lnTo>
                <a:lnTo>
                  <a:pt x="689202" y="1499124"/>
                </a:lnTo>
                <a:lnTo>
                  <a:pt x="691243" y="1501844"/>
                </a:lnTo>
                <a:lnTo>
                  <a:pt x="693511" y="1504564"/>
                </a:lnTo>
                <a:lnTo>
                  <a:pt x="696233" y="1506830"/>
                </a:lnTo>
                <a:lnTo>
                  <a:pt x="698954" y="1509097"/>
                </a:lnTo>
                <a:lnTo>
                  <a:pt x="701902" y="1510910"/>
                </a:lnTo>
                <a:lnTo>
                  <a:pt x="705304" y="1512950"/>
                </a:lnTo>
                <a:lnTo>
                  <a:pt x="708706" y="1514310"/>
                </a:lnTo>
                <a:lnTo>
                  <a:pt x="712561" y="1515443"/>
                </a:lnTo>
                <a:lnTo>
                  <a:pt x="716417" y="1516123"/>
                </a:lnTo>
                <a:lnTo>
                  <a:pt x="720499" y="1516803"/>
                </a:lnTo>
                <a:lnTo>
                  <a:pt x="724354" y="1516803"/>
                </a:lnTo>
                <a:lnTo>
                  <a:pt x="979034" y="1516803"/>
                </a:lnTo>
                <a:lnTo>
                  <a:pt x="982890" y="1516803"/>
                </a:lnTo>
                <a:lnTo>
                  <a:pt x="986972" y="1516123"/>
                </a:lnTo>
                <a:lnTo>
                  <a:pt x="990827" y="1515443"/>
                </a:lnTo>
                <a:lnTo>
                  <a:pt x="994683" y="1514310"/>
                </a:lnTo>
                <a:lnTo>
                  <a:pt x="998084" y="1512950"/>
                </a:lnTo>
                <a:lnTo>
                  <a:pt x="1001486" y="1510910"/>
                </a:lnTo>
                <a:lnTo>
                  <a:pt x="1004434" y="1509097"/>
                </a:lnTo>
                <a:lnTo>
                  <a:pt x="1007156" y="1506830"/>
                </a:lnTo>
                <a:lnTo>
                  <a:pt x="1009877" y="1504564"/>
                </a:lnTo>
                <a:lnTo>
                  <a:pt x="1012145" y="1501844"/>
                </a:lnTo>
                <a:lnTo>
                  <a:pt x="1014186" y="1499124"/>
                </a:lnTo>
                <a:lnTo>
                  <a:pt x="1016001" y="1495951"/>
                </a:lnTo>
                <a:lnTo>
                  <a:pt x="1017361" y="1492778"/>
                </a:lnTo>
                <a:lnTo>
                  <a:pt x="1018268" y="1489604"/>
                </a:lnTo>
                <a:lnTo>
                  <a:pt x="1018949" y="1486204"/>
                </a:lnTo>
                <a:lnTo>
                  <a:pt x="1019176" y="1482805"/>
                </a:lnTo>
                <a:lnTo>
                  <a:pt x="997404" y="1350209"/>
                </a:lnTo>
                <a:lnTo>
                  <a:pt x="997404" y="1346582"/>
                </a:lnTo>
                <a:lnTo>
                  <a:pt x="996724" y="1343409"/>
                </a:lnTo>
                <a:lnTo>
                  <a:pt x="995817" y="1340009"/>
                </a:lnTo>
                <a:lnTo>
                  <a:pt x="994456" y="1336836"/>
                </a:lnTo>
                <a:lnTo>
                  <a:pt x="992868" y="1334116"/>
                </a:lnTo>
                <a:lnTo>
                  <a:pt x="990601" y="1331170"/>
                </a:lnTo>
                <a:lnTo>
                  <a:pt x="988333" y="1328450"/>
                </a:lnTo>
                <a:lnTo>
                  <a:pt x="985838" y="1326183"/>
                </a:lnTo>
                <a:lnTo>
                  <a:pt x="982890" y="1323690"/>
                </a:lnTo>
                <a:lnTo>
                  <a:pt x="979942" y="1321877"/>
                </a:lnTo>
                <a:lnTo>
                  <a:pt x="976313" y="1320290"/>
                </a:lnTo>
                <a:lnTo>
                  <a:pt x="972911" y="1318930"/>
                </a:lnTo>
                <a:lnTo>
                  <a:pt x="969056" y="1317570"/>
                </a:lnTo>
                <a:lnTo>
                  <a:pt x="965427" y="1316663"/>
                </a:lnTo>
                <a:lnTo>
                  <a:pt x="961345" y="1316210"/>
                </a:lnTo>
                <a:lnTo>
                  <a:pt x="957263" y="1315983"/>
                </a:lnTo>
                <a:lnTo>
                  <a:pt x="746125" y="1315983"/>
                </a:lnTo>
                <a:close/>
                <a:moveTo>
                  <a:pt x="376011" y="969875"/>
                </a:moveTo>
                <a:lnTo>
                  <a:pt x="376238" y="972141"/>
                </a:lnTo>
                <a:lnTo>
                  <a:pt x="376238" y="974408"/>
                </a:lnTo>
                <a:lnTo>
                  <a:pt x="376238" y="976901"/>
                </a:lnTo>
                <a:lnTo>
                  <a:pt x="375784" y="979848"/>
                </a:lnTo>
                <a:lnTo>
                  <a:pt x="1327604" y="979848"/>
                </a:lnTo>
                <a:lnTo>
                  <a:pt x="1327151" y="976901"/>
                </a:lnTo>
                <a:lnTo>
                  <a:pt x="1327151" y="974408"/>
                </a:lnTo>
                <a:lnTo>
                  <a:pt x="1327151" y="972141"/>
                </a:lnTo>
                <a:lnTo>
                  <a:pt x="1327377" y="969875"/>
                </a:lnTo>
                <a:lnTo>
                  <a:pt x="376011" y="969875"/>
                </a:lnTo>
                <a:close/>
                <a:moveTo>
                  <a:pt x="1190625" y="246062"/>
                </a:moveTo>
                <a:lnTo>
                  <a:pt x="1179043" y="466952"/>
                </a:lnTo>
                <a:lnTo>
                  <a:pt x="1105004" y="394834"/>
                </a:lnTo>
                <a:lnTo>
                  <a:pt x="886977" y="628196"/>
                </a:lnTo>
                <a:lnTo>
                  <a:pt x="869943" y="612775"/>
                </a:lnTo>
                <a:lnTo>
                  <a:pt x="821114" y="566964"/>
                </a:lnTo>
                <a:lnTo>
                  <a:pt x="810667" y="557212"/>
                </a:lnTo>
                <a:lnTo>
                  <a:pt x="624436" y="758825"/>
                </a:lnTo>
                <a:lnTo>
                  <a:pt x="558800" y="693284"/>
                </a:lnTo>
                <a:lnTo>
                  <a:pt x="695067" y="545193"/>
                </a:lnTo>
                <a:lnTo>
                  <a:pt x="751391" y="485321"/>
                </a:lnTo>
                <a:lnTo>
                  <a:pt x="808169" y="425450"/>
                </a:lnTo>
                <a:lnTo>
                  <a:pt x="890838" y="502557"/>
                </a:lnTo>
                <a:lnTo>
                  <a:pt x="1044819" y="339498"/>
                </a:lnTo>
                <a:lnTo>
                  <a:pt x="970781" y="267607"/>
                </a:lnTo>
                <a:lnTo>
                  <a:pt x="1190625" y="246062"/>
                </a:lnTo>
                <a:close/>
                <a:moveTo>
                  <a:pt x="493712" y="144462"/>
                </a:moveTo>
                <a:lnTo>
                  <a:pt x="523175" y="144462"/>
                </a:lnTo>
                <a:lnTo>
                  <a:pt x="523175" y="796255"/>
                </a:lnTo>
                <a:lnTo>
                  <a:pt x="1174750" y="796255"/>
                </a:lnTo>
                <a:lnTo>
                  <a:pt x="1174750" y="825500"/>
                </a:lnTo>
                <a:lnTo>
                  <a:pt x="523175" y="825500"/>
                </a:lnTo>
                <a:lnTo>
                  <a:pt x="493712" y="825500"/>
                </a:lnTo>
                <a:lnTo>
                  <a:pt x="493712" y="796255"/>
                </a:lnTo>
                <a:lnTo>
                  <a:pt x="493712" y="144462"/>
                </a:lnTo>
                <a:close/>
                <a:moveTo>
                  <a:pt x="207282" y="64825"/>
                </a:moveTo>
                <a:lnTo>
                  <a:pt x="207282" y="905277"/>
                </a:lnTo>
                <a:lnTo>
                  <a:pt x="1496106" y="905277"/>
                </a:lnTo>
                <a:lnTo>
                  <a:pt x="1496106" y="64825"/>
                </a:lnTo>
                <a:lnTo>
                  <a:pt x="207282" y="64825"/>
                </a:lnTo>
                <a:close/>
                <a:moveTo>
                  <a:pt x="846818" y="17453"/>
                </a:moveTo>
                <a:lnTo>
                  <a:pt x="845911" y="17679"/>
                </a:lnTo>
                <a:lnTo>
                  <a:pt x="844777" y="18133"/>
                </a:lnTo>
                <a:lnTo>
                  <a:pt x="843643" y="18586"/>
                </a:lnTo>
                <a:lnTo>
                  <a:pt x="841829" y="19946"/>
                </a:lnTo>
                <a:lnTo>
                  <a:pt x="840468" y="21986"/>
                </a:lnTo>
                <a:lnTo>
                  <a:pt x="839108" y="24479"/>
                </a:lnTo>
                <a:lnTo>
                  <a:pt x="838200" y="26973"/>
                </a:lnTo>
                <a:lnTo>
                  <a:pt x="837520" y="29919"/>
                </a:lnTo>
                <a:lnTo>
                  <a:pt x="837520" y="33319"/>
                </a:lnTo>
                <a:lnTo>
                  <a:pt x="837520" y="36266"/>
                </a:lnTo>
                <a:lnTo>
                  <a:pt x="838200" y="39439"/>
                </a:lnTo>
                <a:lnTo>
                  <a:pt x="839108" y="41932"/>
                </a:lnTo>
                <a:lnTo>
                  <a:pt x="840468" y="44199"/>
                </a:lnTo>
                <a:lnTo>
                  <a:pt x="841829" y="46465"/>
                </a:lnTo>
                <a:lnTo>
                  <a:pt x="843643" y="47825"/>
                </a:lnTo>
                <a:lnTo>
                  <a:pt x="844777" y="48279"/>
                </a:lnTo>
                <a:lnTo>
                  <a:pt x="845911" y="48732"/>
                </a:lnTo>
                <a:lnTo>
                  <a:pt x="846818" y="48959"/>
                </a:lnTo>
                <a:lnTo>
                  <a:pt x="847952" y="48959"/>
                </a:lnTo>
                <a:lnTo>
                  <a:pt x="865188" y="48959"/>
                </a:lnTo>
                <a:lnTo>
                  <a:pt x="866095" y="48959"/>
                </a:lnTo>
                <a:lnTo>
                  <a:pt x="867456" y="48732"/>
                </a:lnTo>
                <a:lnTo>
                  <a:pt x="868363" y="48279"/>
                </a:lnTo>
                <a:lnTo>
                  <a:pt x="869270" y="47825"/>
                </a:lnTo>
                <a:lnTo>
                  <a:pt x="871084" y="46465"/>
                </a:lnTo>
                <a:lnTo>
                  <a:pt x="872445" y="44199"/>
                </a:lnTo>
                <a:lnTo>
                  <a:pt x="874033" y="41932"/>
                </a:lnTo>
                <a:lnTo>
                  <a:pt x="874940" y="39439"/>
                </a:lnTo>
                <a:lnTo>
                  <a:pt x="875620" y="36266"/>
                </a:lnTo>
                <a:lnTo>
                  <a:pt x="875847" y="33319"/>
                </a:lnTo>
                <a:lnTo>
                  <a:pt x="875620" y="29919"/>
                </a:lnTo>
                <a:lnTo>
                  <a:pt x="874940" y="26973"/>
                </a:lnTo>
                <a:lnTo>
                  <a:pt x="874033" y="24479"/>
                </a:lnTo>
                <a:lnTo>
                  <a:pt x="872445" y="21986"/>
                </a:lnTo>
                <a:lnTo>
                  <a:pt x="871084" y="19946"/>
                </a:lnTo>
                <a:lnTo>
                  <a:pt x="869270" y="18586"/>
                </a:lnTo>
                <a:lnTo>
                  <a:pt x="868363" y="18133"/>
                </a:lnTo>
                <a:lnTo>
                  <a:pt x="867456" y="17679"/>
                </a:lnTo>
                <a:lnTo>
                  <a:pt x="866095" y="17453"/>
                </a:lnTo>
                <a:lnTo>
                  <a:pt x="865188" y="17453"/>
                </a:lnTo>
                <a:lnTo>
                  <a:pt x="847952" y="17453"/>
                </a:lnTo>
                <a:lnTo>
                  <a:pt x="846818" y="17453"/>
                </a:lnTo>
                <a:close/>
                <a:moveTo>
                  <a:pt x="203654" y="0"/>
                </a:moveTo>
                <a:lnTo>
                  <a:pt x="207282" y="0"/>
                </a:lnTo>
                <a:lnTo>
                  <a:pt x="1496106" y="0"/>
                </a:lnTo>
                <a:lnTo>
                  <a:pt x="1499961" y="0"/>
                </a:lnTo>
                <a:lnTo>
                  <a:pt x="1503363" y="227"/>
                </a:lnTo>
                <a:lnTo>
                  <a:pt x="1506765" y="680"/>
                </a:lnTo>
                <a:lnTo>
                  <a:pt x="1510167" y="1360"/>
                </a:lnTo>
                <a:lnTo>
                  <a:pt x="1513568" y="2040"/>
                </a:lnTo>
                <a:lnTo>
                  <a:pt x="1516743" y="2947"/>
                </a:lnTo>
                <a:lnTo>
                  <a:pt x="1520145" y="3853"/>
                </a:lnTo>
                <a:lnTo>
                  <a:pt x="1523093" y="4987"/>
                </a:lnTo>
                <a:lnTo>
                  <a:pt x="1526042" y="6347"/>
                </a:lnTo>
                <a:lnTo>
                  <a:pt x="1529217" y="7706"/>
                </a:lnTo>
                <a:lnTo>
                  <a:pt x="1531938" y="9293"/>
                </a:lnTo>
                <a:lnTo>
                  <a:pt x="1534886" y="10880"/>
                </a:lnTo>
                <a:lnTo>
                  <a:pt x="1537608" y="12693"/>
                </a:lnTo>
                <a:lnTo>
                  <a:pt x="1540102" y="14506"/>
                </a:lnTo>
                <a:lnTo>
                  <a:pt x="1542824" y="16546"/>
                </a:lnTo>
                <a:lnTo>
                  <a:pt x="1545092" y="18586"/>
                </a:lnTo>
                <a:lnTo>
                  <a:pt x="1547360" y="20626"/>
                </a:lnTo>
                <a:lnTo>
                  <a:pt x="1549627" y="22893"/>
                </a:lnTo>
                <a:lnTo>
                  <a:pt x="1551669" y="25386"/>
                </a:lnTo>
                <a:lnTo>
                  <a:pt x="1553483" y="27879"/>
                </a:lnTo>
                <a:lnTo>
                  <a:pt x="1555297" y="30372"/>
                </a:lnTo>
                <a:lnTo>
                  <a:pt x="1557111" y="33092"/>
                </a:lnTo>
                <a:lnTo>
                  <a:pt x="1558472" y="35812"/>
                </a:lnTo>
                <a:lnTo>
                  <a:pt x="1559833" y="38759"/>
                </a:lnTo>
                <a:lnTo>
                  <a:pt x="1561194" y="41479"/>
                </a:lnTo>
                <a:lnTo>
                  <a:pt x="1562101" y="44199"/>
                </a:lnTo>
                <a:lnTo>
                  <a:pt x="1563008" y="47372"/>
                </a:lnTo>
                <a:lnTo>
                  <a:pt x="1564142" y="50318"/>
                </a:lnTo>
                <a:lnTo>
                  <a:pt x="1564595" y="53718"/>
                </a:lnTo>
                <a:lnTo>
                  <a:pt x="1565049" y="56665"/>
                </a:lnTo>
                <a:lnTo>
                  <a:pt x="1565276" y="59838"/>
                </a:lnTo>
                <a:lnTo>
                  <a:pt x="1565502" y="63238"/>
                </a:lnTo>
                <a:lnTo>
                  <a:pt x="1565502" y="906864"/>
                </a:lnTo>
                <a:lnTo>
                  <a:pt x="1565276" y="910037"/>
                </a:lnTo>
                <a:lnTo>
                  <a:pt x="1565049" y="913437"/>
                </a:lnTo>
                <a:lnTo>
                  <a:pt x="1564595" y="916383"/>
                </a:lnTo>
                <a:lnTo>
                  <a:pt x="1564142" y="919783"/>
                </a:lnTo>
                <a:lnTo>
                  <a:pt x="1563008" y="922730"/>
                </a:lnTo>
                <a:lnTo>
                  <a:pt x="1562101" y="925676"/>
                </a:lnTo>
                <a:lnTo>
                  <a:pt x="1561194" y="928623"/>
                </a:lnTo>
                <a:lnTo>
                  <a:pt x="1559833" y="931343"/>
                </a:lnTo>
                <a:lnTo>
                  <a:pt x="1558472" y="934289"/>
                </a:lnTo>
                <a:lnTo>
                  <a:pt x="1557111" y="937009"/>
                </a:lnTo>
                <a:lnTo>
                  <a:pt x="1555297" y="939502"/>
                </a:lnTo>
                <a:lnTo>
                  <a:pt x="1553483" y="942222"/>
                </a:lnTo>
                <a:lnTo>
                  <a:pt x="1551669" y="944716"/>
                </a:lnTo>
                <a:lnTo>
                  <a:pt x="1549627" y="946982"/>
                </a:lnTo>
                <a:lnTo>
                  <a:pt x="1547360" y="949475"/>
                </a:lnTo>
                <a:lnTo>
                  <a:pt x="1545092" y="951515"/>
                </a:lnTo>
                <a:lnTo>
                  <a:pt x="1542824" y="953555"/>
                </a:lnTo>
                <a:lnTo>
                  <a:pt x="1540102" y="955369"/>
                </a:lnTo>
                <a:lnTo>
                  <a:pt x="1537608" y="957409"/>
                </a:lnTo>
                <a:lnTo>
                  <a:pt x="1534886" y="959222"/>
                </a:lnTo>
                <a:lnTo>
                  <a:pt x="1531938" y="960808"/>
                </a:lnTo>
                <a:lnTo>
                  <a:pt x="1529217" y="962168"/>
                </a:lnTo>
                <a:lnTo>
                  <a:pt x="1526042" y="963755"/>
                </a:lnTo>
                <a:lnTo>
                  <a:pt x="1523093" y="965115"/>
                </a:lnTo>
                <a:lnTo>
                  <a:pt x="1520145" y="966248"/>
                </a:lnTo>
                <a:lnTo>
                  <a:pt x="1516743" y="967155"/>
                </a:lnTo>
                <a:lnTo>
                  <a:pt x="1513568" y="967835"/>
                </a:lnTo>
                <a:lnTo>
                  <a:pt x="1510167" y="968515"/>
                </a:lnTo>
                <a:lnTo>
                  <a:pt x="1506765" y="969195"/>
                </a:lnTo>
                <a:lnTo>
                  <a:pt x="1503363" y="969648"/>
                </a:lnTo>
                <a:lnTo>
                  <a:pt x="1499961" y="969875"/>
                </a:lnTo>
                <a:lnTo>
                  <a:pt x="1496106" y="969875"/>
                </a:lnTo>
                <a:lnTo>
                  <a:pt x="1447347" y="969875"/>
                </a:lnTo>
                <a:lnTo>
                  <a:pt x="1447801" y="972141"/>
                </a:lnTo>
                <a:lnTo>
                  <a:pt x="1447801" y="974408"/>
                </a:lnTo>
                <a:lnTo>
                  <a:pt x="1447801" y="976901"/>
                </a:lnTo>
                <a:lnTo>
                  <a:pt x="1447347" y="979848"/>
                </a:lnTo>
                <a:lnTo>
                  <a:pt x="1496106" y="979848"/>
                </a:lnTo>
                <a:lnTo>
                  <a:pt x="1499735" y="979848"/>
                </a:lnTo>
                <a:lnTo>
                  <a:pt x="1503136" y="980074"/>
                </a:lnTo>
                <a:lnTo>
                  <a:pt x="1506538" y="980528"/>
                </a:lnTo>
                <a:lnTo>
                  <a:pt x="1509713" y="980981"/>
                </a:lnTo>
                <a:lnTo>
                  <a:pt x="1513115" y="981661"/>
                </a:lnTo>
                <a:lnTo>
                  <a:pt x="1516063" y="982568"/>
                </a:lnTo>
                <a:lnTo>
                  <a:pt x="1519238" y="983474"/>
                </a:lnTo>
                <a:lnTo>
                  <a:pt x="1521960" y="984608"/>
                </a:lnTo>
                <a:lnTo>
                  <a:pt x="1524681" y="985968"/>
                </a:lnTo>
                <a:lnTo>
                  <a:pt x="1527629" y="987328"/>
                </a:lnTo>
                <a:lnTo>
                  <a:pt x="1530124" y="988914"/>
                </a:lnTo>
                <a:lnTo>
                  <a:pt x="1532619" y="990501"/>
                </a:lnTo>
                <a:lnTo>
                  <a:pt x="1535113" y="992314"/>
                </a:lnTo>
                <a:lnTo>
                  <a:pt x="1537381" y="994354"/>
                </a:lnTo>
                <a:lnTo>
                  <a:pt x="1539649" y="996394"/>
                </a:lnTo>
                <a:lnTo>
                  <a:pt x="1541917" y="998434"/>
                </a:lnTo>
                <a:lnTo>
                  <a:pt x="1545999" y="1003194"/>
                </a:lnTo>
                <a:lnTo>
                  <a:pt x="1549854" y="1008407"/>
                </a:lnTo>
                <a:lnTo>
                  <a:pt x="1553256" y="1013847"/>
                </a:lnTo>
                <a:lnTo>
                  <a:pt x="1556431" y="1019740"/>
                </a:lnTo>
                <a:lnTo>
                  <a:pt x="1559152" y="1026086"/>
                </a:lnTo>
                <a:lnTo>
                  <a:pt x="1561420" y="1032886"/>
                </a:lnTo>
                <a:lnTo>
                  <a:pt x="1563688" y="1039686"/>
                </a:lnTo>
                <a:lnTo>
                  <a:pt x="1565502" y="1046939"/>
                </a:lnTo>
                <a:lnTo>
                  <a:pt x="1703388" y="1556695"/>
                </a:lnTo>
                <a:lnTo>
                  <a:pt x="1703388" y="1560095"/>
                </a:lnTo>
                <a:lnTo>
                  <a:pt x="1702935" y="1563722"/>
                </a:lnTo>
                <a:lnTo>
                  <a:pt x="1702708" y="1566895"/>
                </a:lnTo>
                <a:lnTo>
                  <a:pt x="1702027" y="1570068"/>
                </a:lnTo>
                <a:lnTo>
                  <a:pt x="1701347" y="1573468"/>
                </a:lnTo>
                <a:lnTo>
                  <a:pt x="1700440" y="1576641"/>
                </a:lnTo>
                <a:lnTo>
                  <a:pt x="1699306" y="1579815"/>
                </a:lnTo>
                <a:lnTo>
                  <a:pt x="1698172" y="1582761"/>
                </a:lnTo>
                <a:lnTo>
                  <a:pt x="1696585" y="1585934"/>
                </a:lnTo>
                <a:lnTo>
                  <a:pt x="1694997" y="1588654"/>
                </a:lnTo>
                <a:lnTo>
                  <a:pt x="1693410" y="1591374"/>
                </a:lnTo>
                <a:lnTo>
                  <a:pt x="1691822" y="1594321"/>
                </a:lnTo>
                <a:lnTo>
                  <a:pt x="1689781" y="1596814"/>
                </a:lnTo>
                <a:lnTo>
                  <a:pt x="1687740" y="1599307"/>
                </a:lnTo>
                <a:lnTo>
                  <a:pt x="1685472" y="1602027"/>
                </a:lnTo>
                <a:lnTo>
                  <a:pt x="1683204" y="1604294"/>
                </a:lnTo>
                <a:lnTo>
                  <a:pt x="1680710" y="1606334"/>
                </a:lnTo>
                <a:lnTo>
                  <a:pt x="1678442" y="1608600"/>
                </a:lnTo>
                <a:lnTo>
                  <a:pt x="1675720" y="1610640"/>
                </a:lnTo>
                <a:lnTo>
                  <a:pt x="1672999" y="1612454"/>
                </a:lnTo>
                <a:lnTo>
                  <a:pt x="1670277" y="1614040"/>
                </a:lnTo>
                <a:lnTo>
                  <a:pt x="1667329" y="1615853"/>
                </a:lnTo>
                <a:lnTo>
                  <a:pt x="1664381" y="1617440"/>
                </a:lnTo>
                <a:lnTo>
                  <a:pt x="1661433" y="1618573"/>
                </a:lnTo>
                <a:lnTo>
                  <a:pt x="1658031" y="1619707"/>
                </a:lnTo>
                <a:lnTo>
                  <a:pt x="1655083" y="1620840"/>
                </a:lnTo>
                <a:lnTo>
                  <a:pt x="1651681" y="1621747"/>
                </a:lnTo>
                <a:lnTo>
                  <a:pt x="1648279" y="1622653"/>
                </a:lnTo>
                <a:lnTo>
                  <a:pt x="1645104" y="1623333"/>
                </a:lnTo>
                <a:lnTo>
                  <a:pt x="1641476" y="1623560"/>
                </a:lnTo>
                <a:lnTo>
                  <a:pt x="1638074" y="1624013"/>
                </a:lnTo>
                <a:lnTo>
                  <a:pt x="1634445" y="1624013"/>
                </a:lnTo>
                <a:lnTo>
                  <a:pt x="68943" y="1624013"/>
                </a:lnTo>
                <a:lnTo>
                  <a:pt x="65314" y="1624013"/>
                </a:lnTo>
                <a:lnTo>
                  <a:pt x="61913" y="1623560"/>
                </a:lnTo>
                <a:lnTo>
                  <a:pt x="58511" y="1623333"/>
                </a:lnTo>
                <a:lnTo>
                  <a:pt x="55109" y="1622653"/>
                </a:lnTo>
                <a:lnTo>
                  <a:pt x="51934" y="1621747"/>
                </a:lnTo>
                <a:lnTo>
                  <a:pt x="48532" y="1620840"/>
                </a:lnTo>
                <a:lnTo>
                  <a:pt x="45357" y="1619707"/>
                </a:lnTo>
                <a:lnTo>
                  <a:pt x="41955" y="1618573"/>
                </a:lnTo>
                <a:lnTo>
                  <a:pt x="39007" y="1617440"/>
                </a:lnTo>
                <a:lnTo>
                  <a:pt x="36286" y="1615853"/>
                </a:lnTo>
                <a:lnTo>
                  <a:pt x="33111" y="1614040"/>
                </a:lnTo>
                <a:lnTo>
                  <a:pt x="30389" y="1612454"/>
                </a:lnTo>
                <a:lnTo>
                  <a:pt x="27668" y="1610640"/>
                </a:lnTo>
                <a:lnTo>
                  <a:pt x="25173" y="1608600"/>
                </a:lnTo>
                <a:lnTo>
                  <a:pt x="22679" y="1606334"/>
                </a:lnTo>
                <a:lnTo>
                  <a:pt x="20184" y="1604294"/>
                </a:lnTo>
                <a:lnTo>
                  <a:pt x="17916" y="1602027"/>
                </a:lnTo>
                <a:lnTo>
                  <a:pt x="15875" y="1599307"/>
                </a:lnTo>
                <a:lnTo>
                  <a:pt x="13607" y="1596814"/>
                </a:lnTo>
                <a:lnTo>
                  <a:pt x="11793" y="1594321"/>
                </a:lnTo>
                <a:lnTo>
                  <a:pt x="9979" y="1591374"/>
                </a:lnTo>
                <a:lnTo>
                  <a:pt x="8391" y="1588654"/>
                </a:lnTo>
                <a:lnTo>
                  <a:pt x="6804" y="1585934"/>
                </a:lnTo>
                <a:lnTo>
                  <a:pt x="5216" y="1582761"/>
                </a:lnTo>
                <a:lnTo>
                  <a:pt x="4082" y="1579815"/>
                </a:lnTo>
                <a:lnTo>
                  <a:pt x="2948" y="1576641"/>
                </a:lnTo>
                <a:lnTo>
                  <a:pt x="2041" y="1573468"/>
                </a:lnTo>
                <a:lnTo>
                  <a:pt x="1361" y="1570068"/>
                </a:lnTo>
                <a:lnTo>
                  <a:pt x="680" y="1566895"/>
                </a:lnTo>
                <a:lnTo>
                  <a:pt x="454" y="1563722"/>
                </a:lnTo>
                <a:lnTo>
                  <a:pt x="0" y="1560095"/>
                </a:lnTo>
                <a:lnTo>
                  <a:pt x="0" y="1556695"/>
                </a:lnTo>
                <a:lnTo>
                  <a:pt x="137886" y="1046939"/>
                </a:lnTo>
                <a:lnTo>
                  <a:pt x="140154" y="1040592"/>
                </a:lnTo>
                <a:lnTo>
                  <a:pt x="142422" y="1034019"/>
                </a:lnTo>
                <a:lnTo>
                  <a:pt x="144916" y="1027673"/>
                </a:lnTo>
                <a:lnTo>
                  <a:pt x="147864" y="1021780"/>
                </a:lnTo>
                <a:lnTo>
                  <a:pt x="150813" y="1016113"/>
                </a:lnTo>
                <a:lnTo>
                  <a:pt x="154214" y="1010447"/>
                </a:lnTo>
                <a:lnTo>
                  <a:pt x="158070" y="1005007"/>
                </a:lnTo>
                <a:lnTo>
                  <a:pt x="161925" y="1000474"/>
                </a:lnTo>
                <a:lnTo>
                  <a:pt x="166461" y="995714"/>
                </a:lnTo>
                <a:lnTo>
                  <a:pt x="168729" y="993901"/>
                </a:lnTo>
                <a:lnTo>
                  <a:pt x="171224" y="991634"/>
                </a:lnTo>
                <a:lnTo>
                  <a:pt x="173718" y="990047"/>
                </a:lnTo>
                <a:lnTo>
                  <a:pt x="176213" y="988234"/>
                </a:lnTo>
                <a:lnTo>
                  <a:pt x="178934" y="986874"/>
                </a:lnTo>
                <a:lnTo>
                  <a:pt x="181656" y="985288"/>
                </a:lnTo>
                <a:lnTo>
                  <a:pt x="184604" y="983928"/>
                </a:lnTo>
                <a:lnTo>
                  <a:pt x="187552" y="982794"/>
                </a:lnTo>
                <a:lnTo>
                  <a:pt x="190500" y="981888"/>
                </a:lnTo>
                <a:lnTo>
                  <a:pt x="193675" y="981208"/>
                </a:lnTo>
                <a:lnTo>
                  <a:pt x="196850" y="980528"/>
                </a:lnTo>
                <a:lnTo>
                  <a:pt x="200252" y="980074"/>
                </a:lnTo>
                <a:lnTo>
                  <a:pt x="203654" y="979848"/>
                </a:lnTo>
                <a:lnTo>
                  <a:pt x="207282" y="979848"/>
                </a:lnTo>
                <a:lnTo>
                  <a:pt x="256041" y="979848"/>
                </a:lnTo>
                <a:lnTo>
                  <a:pt x="255815" y="976901"/>
                </a:lnTo>
                <a:lnTo>
                  <a:pt x="255588" y="974408"/>
                </a:lnTo>
                <a:lnTo>
                  <a:pt x="255588" y="972141"/>
                </a:lnTo>
                <a:lnTo>
                  <a:pt x="256041" y="969875"/>
                </a:lnTo>
                <a:lnTo>
                  <a:pt x="207282" y="969875"/>
                </a:lnTo>
                <a:lnTo>
                  <a:pt x="203654" y="969875"/>
                </a:lnTo>
                <a:lnTo>
                  <a:pt x="200252" y="969648"/>
                </a:lnTo>
                <a:lnTo>
                  <a:pt x="196624" y="969195"/>
                </a:lnTo>
                <a:lnTo>
                  <a:pt x="193222" y="968515"/>
                </a:lnTo>
                <a:lnTo>
                  <a:pt x="189820" y="967835"/>
                </a:lnTo>
                <a:lnTo>
                  <a:pt x="186645" y="967155"/>
                </a:lnTo>
                <a:lnTo>
                  <a:pt x="183243" y="966248"/>
                </a:lnTo>
                <a:lnTo>
                  <a:pt x="180295" y="965115"/>
                </a:lnTo>
                <a:lnTo>
                  <a:pt x="177347" y="963755"/>
                </a:lnTo>
                <a:lnTo>
                  <a:pt x="174172" y="962168"/>
                </a:lnTo>
                <a:lnTo>
                  <a:pt x="171450" y="960808"/>
                </a:lnTo>
                <a:lnTo>
                  <a:pt x="168502" y="959222"/>
                </a:lnTo>
                <a:lnTo>
                  <a:pt x="165781" y="957409"/>
                </a:lnTo>
                <a:lnTo>
                  <a:pt x="163286" y="955369"/>
                </a:lnTo>
                <a:lnTo>
                  <a:pt x="160564" y="953555"/>
                </a:lnTo>
                <a:lnTo>
                  <a:pt x="158297" y="951515"/>
                </a:lnTo>
                <a:lnTo>
                  <a:pt x="156029" y="949475"/>
                </a:lnTo>
                <a:lnTo>
                  <a:pt x="153761" y="946982"/>
                </a:lnTo>
                <a:lnTo>
                  <a:pt x="151720" y="944716"/>
                </a:lnTo>
                <a:lnTo>
                  <a:pt x="149906" y="942222"/>
                </a:lnTo>
                <a:lnTo>
                  <a:pt x="148091" y="939502"/>
                </a:lnTo>
                <a:lnTo>
                  <a:pt x="146277" y="937009"/>
                </a:lnTo>
                <a:lnTo>
                  <a:pt x="144916" y="934289"/>
                </a:lnTo>
                <a:lnTo>
                  <a:pt x="143556" y="931343"/>
                </a:lnTo>
                <a:lnTo>
                  <a:pt x="142195" y="928623"/>
                </a:lnTo>
                <a:lnTo>
                  <a:pt x="141288" y="925676"/>
                </a:lnTo>
                <a:lnTo>
                  <a:pt x="140381" y="922730"/>
                </a:lnTo>
                <a:lnTo>
                  <a:pt x="139247" y="919783"/>
                </a:lnTo>
                <a:lnTo>
                  <a:pt x="138793" y="916383"/>
                </a:lnTo>
                <a:lnTo>
                  <a:pt x="138339" y="913437"/>
                </a:lnTo>
                <a:lnTo>
                  <a:pt x="138113" y="910037"/>
                </a:lnTo>
                <a:lnTo>
                  <a:pt x="137886" y="906864"/>
                </a:lnTo>
                <a:lnTo>
                  <a:pt x="137886" y="63238"/>
                </a:lnTo>
                <a:lnTo>
                  <a:pt x="138113" y="59838"/>
                </a:lnTo>
                <a:lnTo>
                  <a:pt x="138339" y="56665"/>
                </a:lnTo>
                <a:lnTo>
                  <a:pt x="138793" y="53718"/>
                </a:lnTo>
                <a:lnTo>
                  <a:pt x="139247" y="50318"/>
                </a:lnTo>
                <a:lnTo>
                  <a:pt x="140381" y="47372"/>
                </a:lnTo>
                <a:lnTo>
                  <a:pt x="141288" y="44199"/>
                </a:lnTo>
                <a:lnTo>
                  <a:pt x="142195" y="41479"/>
                </a:lnTo>
                <a:lnTo>
                  <a:pt x="143556" y="38759"/>
                </a:lnTo>
                <a:lnTo>
                  <a:pt x="144916" y="35812"/>
                </a:lnTo>
                <a:lnTo>
                  <a:pt x="146277" y="33092"/>
                </a:lnTo>
                <a:lnTo>
                  <a:pt x="148091" y="30372"/>
                </a:lnTo>
                <a:lnTo>
                  <a:pt x="149906" y="27879"/>
                </a:lnTo>
                <a:lnTo>
                  <a:pt x="151720" y="25386"/>
                </a:lnTo>
                <a:lnTo>
                  <a:pt x="153761" y="22893"/>
                </a:lnTo>
                <a:lnTo>
                  <a:pt x="156029" y="20626"/>
                </a:lnTo>
                <a:lnTo>
                  <a:pt x="158297" y="18586"/>
                </a:lnTo>
                <a:lnTo>
                  <a:pt x="160564" y="16546"/>
                </a:lnTo>
                <a:lnTo>
                  <a:pt x="163286" y="14506"/>
                </a:lnTo>
                <a:lnTo>
                  <a:pt x="165781" y="12693"/>
                </a:lnTo>
                <a:lnTo>
                  <a:pt x="168502" y="10880"/>
                </a:lnTo>
                <a:lnTo>
                  <a:pt x="171450" y="9293"/>
                </a:lnTo>
                <a:lnTo>
                  <a:pt x="174172" y="7706"/>
                </a:lnTo>
                <a:lnTo>
                  <a:pt x="177347" y="6347"/>
                </a:lnTo>
                <a:lnTo>
                  <a:pt x="180295" y="4987"/>
                </a:lnTo>
                <a:lnTo>
                  <a:pt x="183243" y="3853"/>
                </a:lnTo>
                <a:lnTo>
                  <a:pt x="186645" y="2947"/>
                </a:lnTo>
                <a:lnTo>
                  <a:pt x="189820" y="2040"/>
                </a:lnTo>
                <a:lnTo>
                  <a:pt x="193222" y="1360"/>
                </a:lnTo>
                <a:lnTo>
                  <a:pt x="196624" y="680"/>
                </a:lnTo>
                <a:lnTo>
                  <a:pt x="200252" y="227"/>
                </a:lnTo>
                <a:lnTo>
                  <a:pt x="203654" y="0"/>
                </a:lnTo>
                <a:close/>
              </a:path>
            </a:pathLst>
          </a:custGeom>
          <a:solidFill>
            <a:schemeClr val="accent3"/>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24" name="文本框 23"/>
          <p:cNvSpPr txBox="1"/>
          <p:nvPr/>
        </p:nvSpPr>
        <p:spPr>
          <a:xfrm>
            <a:off x="1522956" y="1887321"/>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请在这里添加相应的文字内容请在这里添加相应的文字内容</a:t>
            </a:r>
          </a:p>
        </p:txBody>
      </p:sp>
      <p:sp>
        <p:nvSpPr>
          <p:cNvPr id="25" name="矩形 24"/>
          <p:cNvSpPr/>
          <p:nvPr/>
        </p:nvSpPr>
        <p:spPr>
          <a:xfrm>
            <a:off x="1522955" y="1487209"/>
            <a:ext cx="2236510" cy="400110"/>
          </a:xfrm>
          <a:prstGeom prst="rect">
            <a:avLst/>
          </a:prstGeom>
        </p:spPr>
        <p:txBody>
          <a:bodyPr wrap="none">
            <a:spAutoFit/>
          </a:bodyPr>
          <a:lstStyle/>
          <a:p>
            <a:r>
              <a:rPr lang="zh-CN" altLang="en-US" sz="2000" b="1" dirty="0">
                <a:solidFill>
                  <a:schemeClr val="accent1"/>
                </a:solidFill>
                <a:cs typeface="+mn-ea"/>
                <a:sym typeface="+mn-lt"/>
              </a:rPr>
              <a:t>这里添加文字标题</a:t>
            </a:r>
            <a:endParaRPr lang="zh-CN" altLang="en-US" sz="2000" dirty="0">
              <a:solidFill>
                <a:schemeClr val="accent1"/>
              </a:solidFill>
              <a:cs typeface="+mn-ea"/>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2648828">
            <a:off x="3867583" y="3594155"/>
            <a:ext cx="357279"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12653304">
            <a:off x="9943874" y="-415455"/>
            <a:ext cx="94887"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2752664">
            <a:off x="909581" y="3590694"/>
            <a:ext cx="357279"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12651570">
            <a:off x="1942445" y="257056"/>
            <a:ext cx="84571"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524001" y="1161143"/>
            <a:ext cx="9486900" cy="4822893"/>
          </a:xfrm>
          <a:prstGeom prst="roundRect">
            <a:avLst>
              <a:gd name="adj" fmla="val 0"/>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98977" y="2198897"/>
            <a:ext cx="8782051" cy="1338828"/>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p>
        </p:txBody>
      </p:sp>
      <p:sp>
        <p:nvSpPr>
          <p:cNvPr id="4" name="文本框 3"/>
          <p:cNvSpPr txBox="1"/>
          <p:nvPr/>
        </p:nvSpPr>
        <p:spPr>
          <a:xfrm>
            <a:off x="1998979"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5" name="文本框 4"/>
          <p:cNvSpPr txBox="1"/>
          <p:nvPr/>
        </p:nvSpPr>
        <p:spPr>
          <a:xfrm>
            <a:off x="4169508"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8" name="文本框 7"/>
          <p:cNvSpPr txBox="1"/>
          <p:nvPr/>
        </p:nvSpPr>
        <p:spPr>
          <a:xfrm>
            <a:off x="1998979" y="4159567"/>
            <a:ext cx="8561269" cy="1477328"/>
          </a:xfrm>
          <a:prstGeom prst="rect">
            <a:avLst/>
          </a:prstGeom>
          <a:noFill/>
        </p:spPr>
        <p:txBody>
          <a:bodyPr wrap="square" rtlCol="0">
            <a:spAutoFit/>
          </a:bodyPr>
          <a:lstStyle/>
          <a:p>
            <a:pPr algn="just"/>
            <a:r>
              <a:rPr lang="en-US" altLang="zh-CN" dirty="0">
                <a:solidFill>
                  <a:schemeClr val="tx1">
                    <a:lumMod val="50000"/>
                    <a:lumOff val="50000"/>
                  </a:schemeClr>
                </a:solidFill>
              </a:rPr>
              <a:t>Graduation thesis, refers to the specialized graduation thesis, undergraduate graduation thesis (graduated with a bachelor's degree thesis), master's graduate student graduation thesis (M.A. thesis, doctoral students graduation thesis (Doctoral Dissertation), namely the need in studies of writing and submitting the is one of an important part of the teaching and scientific research activities</a:t>
            </a:r>
            <a:endParaRPr lang="zh-CN" altLang="en-US" dirty="0">
              <a:solidFill>
                <a:schemeClr val="tx1">
                  <a:lumMod val="50000"/>
                  <a:lumOff val="50000"/>
                </a:schemeClr>
              </a:solidFill>
            </a:endParaRPr>
          </a:p>
        </p:txBody>
      </p:sp>
      <p:sp>
        <p:nvSpPr>
          <p:cNvPr id="9" name="文本框 8"/>
          <p:cNvSpPr txBox="1"/>
          <p:nvPr/>
        </p:nvSpPr>
        <p:spPr>
          <a:xfrm>
            <a:off x="2067015" y="1416840"/>
            <a:ext cx="1313180" cy="769441"/>
          </a:xfrm>
          <a:prstGeom prst="rect">
            <a:avLst/>
          </a:prstGeom>
          <a:noFill/>
        </p:spPr>
        <p:txBody>
          <a:bodyPr wrap="none" rtlCol="0">
            <a:spAutoFit/>
          </a:bodyPr>
          <a:lstStyle/>
          <a:p>
            <a:r>
              <a:rPr lang="zh-CN" altLang="en-US" sz="4400" b="1" dirty="0">
                <a:solidFill>
                  <a:schemeClr val="accent1"/>
                </a:solidFill>
              </a:rPr>
              <a:t>摘要</a:t>
            </a:r>
          </a:p>
        </p:txBody>
      </p:sp>
      <p:sp>
        <p:nvSpPr>
          <p:cNvPr id="10" name="矩形 9"/>
          <p:cNvSpPr/>
          <p:nvPr/>
        </p:nvSpPr>
        <p:spPr>
          <a:xfrm>
            <a:off x="3193686" y="1675677"/>
            <a:ext cx="2098651" cy="523220"/>
          </a:xfrm>
          <a:prstGeom prst="rect">
            <a:avLst/>
          </a:prstGeom>
        </p:spPr>
        <p:txBody>
          <a:bodyPr wrap="none">
            <a:spAutoFit/>
          </a:bodyPr>
          <a:lstStyle/>
          <a:p>
            <a:r>
              <a:rPr lang="en-US" altLang="zh-CN" sz="2800" dirty="0">
                <a:solidFill>
                  <a:schemeClr val="accent1"/>
                </a:solidFill>
              </a:rPr>
              <a:t>ABSTRACT</a:t>
            </a:r>
            <a:endParaRPr lang="zh-CN" altLang="en-US" sz="2800" dirty="0">
              <a:solidFill>
                <a:schemeClr val="accent1"/>
              </a:solidFill>
            </a:endParaRPr>
          </a:p>
        </p:txBody>
      </p:sp>
      <p:sp>
        <p:nvSpPr>
          <p:cNvPr id="6" name="文本框 5"/>
          <p:cNvSpPr txBox="1"/>
          <p:nvPr/>
        </p:nvSpPr>
        <p:spPr>
          <a:xfrm>
            <a:off x="6340037"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7" name="文本框 6"/>
          <p:cNvSpPr txBox="1"/>
          <p:nvPr/>
        </p:nvSpPr>
        <p:spPr>
          <a:xfrm>
            <a:off x="8580219"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12648828">
            <a:off x="3867583" y="3594155"/>
            <a:ext cx="357279"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2343551">
            <a:off x="7027490" y="2611931"/>
            <a:ext cx="94887"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22499" y="3086100"/>
            <a:ext cx="7486651" cy="1409700"/>
          </a:xfrm>
          <a:prstGeom prst="rect">
            <a:avLst/>
          </a:prstGeom>
          <a:solidFill>
            <a:srgbClr val="16D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68031" y="1809750"/>
            <a:ext cx="3676651" cy="704850"/>
          </a:xfrm>
          <a:prstGeom prst="rect">
            <a:avLst/>
          </a:prstGeom>
          <a:solidFill>
            <a:srgbClr val="0BB8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024219" y="1839010"/>
            <a:ext cx="2646878" cy="646331"/>
          </a:xfrm>
          <a:prstGeom prst="rect">
            <a:avLst/>
          </a:prstGeom>
          <a:noFill/>
        </p:spPr>
        <p:txBody>
          <a:bodyPr wrap="none" rtlCol="0">
            <a:spAutoFit/>
          </a:bodyPr>
          <a:lstStyle/>
          <a:p>
            <a:r>
              <a:rPr lang="zh-CN" altLang="en-US" sz="3600" b="1" dirty="0">
                <a:solidFill>
                  <a:schemeClr val="bg1"/>
                </a:solidFill>
              </a:rPr>
              <a:t>中</a:t>
            </a:r>
            <a:r>
              <a:rPr lang="zh-CN" altLang="en-US" sz="3600" b="1" dirty="0" smtClean="0">
                <a:solidFill>
                  <a:schemeClr val="bg1"/>
                </a:solidFill>
              </a:rPr>
              <a:t>国</a:t>
            </a:r>
            <a:r>
              <a:rPr lang="en-US" altLang="zh-CN" sz="3600" b="1" dirty="0" smtClean="0">
                <a:solidFill>
                  <a:schemeClr val="bg1"/>
                </a:solidFill>
              </a:rPr>
              <a:t>XX</a:t>
            </a:r>
            <a:r>
              <a:rPr lang="zh-CN" altLang="en-US" sz="3600" b="1" dirty="0" smtClean="0">
                <a:solidFill>
                  <a:schemeClr val="bg1"/>
                </a:solidFill>
              </a:rPr>
              <a:t>大</a:t>
            </a:r>
            <a:r>
              <a:rPr lang="zh-CN" altLang="en-US" sz="3600" b="1" dirty="0">
                <a:solidFill>
                  <a:schemeClr val="bg1"/>
                </a:solidFill>
              </a:rPr>
              <a:t>学</a:t>
            </a:r>
          </a:p>
        </p:txBody>
      </p:sp>
      <p:sp>
        <p:nvSpPr>
          <p:cNvPr id="12" name="文本框 11"/>
          <p:cNvSpPr txBox="1"/>
          <p:nvPr/>
        </p:nvSpPr>
        <p:spPr>
          <a:xfrm>
            <a:off x="2557871" y="3965229"/>
            <a:ext cx="7433445" cy="461665"/>
          </a:xfrm>
          <a:prstGeom prst="rect">
            <a:avLst/>
          </a:prstGeom>
          <a:noFill/>
        </p:spPr>
        <p:txBody>
          <a:bodyPr wrap="none" rtlCol="0">
            <a:spAutoFit/>
          </a:bodyPr>
          <a:lstStyle/>
          <a:p>
            <a:r>
              <a:rPr lang="zh-CN" altLang="en-US" sz="2400" dirty="0">
                <a:solidFill>
                  <a:schemeClr val="bg1"/>
                </a:solidFill>
              </a:rPr>
              <a:t>此模板可用于本科毕业答辩</a:t>
            </a:r>
            <a:r>
              <a:rPr lang="en-US" altLang="zh-CN" sz="2400" dirty="0">
                <a:solidFill>
                  <a:schemeClr val="bg1"/>
                </a:solidFill>
              </a:rPr>
              <a:t>/</a:t>
            </a:r>
            <a:r>
              <a:rPr lang="zh-CN" altLang="en-US" sz="2400" dirty="0">
                <a:solidFill>
                  <a:schemeClr val="bg1"/>
                </a:solidFill>
              </a:rPr>
              <a:t>硕士毕业答辩</a:t>
            </a:r>
            <a:r>
              <a:rPr lang="en-US" altLang="zh-CN" sz="2400" dirty="0">
                <a:solidFill>
                  <a:schemeClr val="bg1"/>
                </a:solidFill>
              </a:rPr>
              <a:t>/</a:t>
            </a:r>
            <a:r>
              <a:rPr lang="zh-CN" altLang="en-US" sz="2400" dirty="0">
                <a:solidFill>
                  <a:schemeClr val="bg1"/>
                </a:solidFill>
              </a:rPr>
              <a:t>学术研究等</a:t>
            </a:r>
          </a:p>
        </p:txBody>
      </p:sp>
      <p:sp>
        <p:nvSpPr>
          <p:cNvPr id="16" name="圆角矩形 15"/>
          <p:cNvSpPr/>
          <p:nvPr/>
        </p:nvSpPr>
        <p:spPr>
          <a:xfrm rot="12653304">
            <a:off x="9943874" y="-415455"/>
            <a:ext cx="94887" cy="2914650"/>
          </a:xfrm>
          <a:prstGeom prst="roundRect">
            <a:avLst>
              <a:gd name="adj" fmla="val 50000"/>
            </a:avLst>
          </a:prstGeom>
          <a:gradFill>
            <a:gsLst>
              <a:gs pos="0">
                <a:srgbClr val="FCB504"/>
              </a:gs>
              <a:gs pos="100000">
                <a:srgbClr val="FCB50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12752664">
            <a:off x="909581" y="3590694"/>
            <a:ext cx="357279"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12651570">
            <a:off x="1942445" y="257056"/>
            <a:ext cx="84571" cy="2914650"/>
          </a:xfrm>
          <a:prstGeom prst="roundRect">
            <a:avLst>
              <a:gd name="adj" fmla="val 50000"/>
            </a:avLst>
          </a:prstGeom>
          <a:gradFill>
            <a:gsLst>
              <a:gs pos="0">
                <a:srgbClr val="0BB863"/>
              </a:gs>
              <a:gs pos="100000">
                <a:srgbClr val="0BB86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2"/>
          <a:stretch>
            <a:fillRect/>
          </a:stretch>
        </p:blipFill>
        <p:spPr>
          <a:xfrm>
            <a:off x="10419083" y="1714381"/>
            <a:ext cx="1382656" cy="722752"/>
          </a:xfrm>
          <a:prstGeom prst="rect">
            <a:avLst/>
          </a:prstGeom>
        </p:spPr>
      </p:pic>
      <p:pic>
        <p:nvPicPr>
          <p:cNvPr id="21" name="图片 20"/>
          <p:cNvPicPr>
            <a:picLocks noChangeAspect="1"/>
          </p:cNvPicPr>
          <p:nvPr/>
        </p:nvPicPr>
        <p:blipFill>
          <a:blip r:embed="rId3"/>
          <a:stretch>
            <a:fillRect/>
          </a:stretch>
        </p:blipFill>
        <p:spPr>
          <a:xfrm>
            <a:off x="8349401" y="5183331"/>
            <a:ext cx="853056" cy="955423"/>
          </a:xfrm>
          <a:prstGeom prst="rect">
            <a:avLst/>
          </a:prstGeom>
        </p:spPr>
      </p:pic>
      <p:pic>
        <p:nvPicPr>
          <p:cNvPr id="22" name="图片 21"/>
          <p:cNvPicPr>
            <a:picLocks noChangeAspect="1"/>
          </p:cNvPicPr>
          <p:nvPr/>
        </p:nvPicPr>
        <p:blipFill>
          <a:blip r:embed="rId4"/>
          <a:stretch>
            <a:fillRect/>
          </a:stretch>
        </p:blipFill>
        <p:spPr>
          <a:xfrm>
            <a:off x="890144" y="3665066"/>
            <a:ext cx="859275" cy="838317"/>
          </a:xfrm>
          <a:prstGeom prst="rect">
            <a:avLst/>
          </a:prstGeom>
        </p:spPr>
      </p:pic>
      <p:pic>
        <p:nvPicPr>
          <p:cNvPr id="26" name="图片 25"/>
          <p:cNvPicPr>
            <a:picLocks noChangeAspect="1"/>
          </p:cNvPicPr>
          <p:nvPr/>
        </p:nvPicPr>
        <p:blipFill>
          <a:blip r:embed="rId5"/>
          <a:stretch>
            <a:fillRect/>
          </a:stretch>
        </p:blipFill>
        <p:spPr>
          <a:xfrm rot="17799553">
            <a:off x="9870074" y="4509548"/>
            <a:ext cx="1137767" cy="338255"/>
          </a:xfrm>
          <a:prstGeom prst="rect">
            <a:avLst/>
          </a:prstGeom>
        </p:spPr>
      </p:pic>
      <p:pic>
        <p:nvPicPr>
          <p:cNvPr id="30" name="图片 29"/>
          <p:cNvPicPr>
            <a:picLocks noChangeAspect="1"/>
          </p:cNvPicPr>
          <p:nvPr/>
        </p:nvPicPr>
        <p:blipFill>
          <a:blip r:embed="rId6" cstate="screen">
            <a:extLst>
              <a:ext uri="{28A0092B-C50C-407E-A947-70E740481C1C}">
                <a14:useLocalDpi xmlns:a14="http://schemas.microsoft.com/office/drawing/2010/main"/>
              </a:ext>
            </a:extLst>
          </a:blip>
          <a:srcRect r="738"/>
          <a:stretch>
            <a:fillRect/>
          </a:stretch>
        </p:blipFill>
        <p:spPr>
          <a:xfrm rot="18097123">
            <a:off x="8951789" y="-150298"/>
            <a:ext cx="1133310" cy="830351"/>
          </a:xfrm>
          <a:custGeom>
            <a:avLst/>
            <a:gdLst>
              <a:gd name="connsiteX0" fmla="*/ 622100 w 1133310"/>
              <a:gd name="connsiteY0" fmla="*/ 0 h 830351"/>
              <a:gd name="connsiteX1" fmla="*/ 1133310 w 1133310"/>
              <a:gd name="connsiteY1" fmla="*/ 830351 h 830351"/>
              <a:gd name="connsiteX2" fmla="*/ 0 w 1133310"/>
              <a:gd name="connsiteY2" fmla="*/ 830351 h 830351"/>
              <a:gd name="connsiteX3" fmla="*/ 0 w 1133310"/>
              <a:gd name="connsiteY3" fmla="*/ 0 h 830351"/>
            </a:gdLst>
            <a:ahLst/>
            <a:cxnLst>
              <a:cxn ang="0">
                <a:pos x="connsiteX0" y="connsiteY0"/>
              </a:cxn>
              <a:cxn ang="0">
                <a:pos x="connsiteX1" y="connsiteY1"/>
              </a:cxn>
              <a:cxn ang="0">
                <a:pos x="connsiteX2" y="connsiteY2"/>
              </a:cxn>
              <a:cxn ang="0">
                <a:pos x="connsiteX3" y="connsiteY3"/>
              </a:cxn>
            </a:cxnLst>
            <a:rect l="l" t="t" r="r" b="b"/>
            <a:pathLst>
              <a:path w="1133310" h="830351">
                <a:moveTo>
                  <a:pt x="622100" y="0"/>
                </a:moveTo>
                <a:lnTo>
                  <a:pt x="1133310" y="830351"/>
                </a:lnTo>
                <a:lnTo>
                  <a:pt x="0" y="830351"/>
                </a:lnTo>
                <a:lnTo>
                  <a:pt x="0" y="0"/>
                </a:lnTo>
                <a:close/>
              </a:path>
            </a:pathLst>
          </a:custGeom>
        </p:spPr>
      </p:pic>
      <p:pic>
        <p:nvPicPr>
          <p:cNvPr id="32" name="图片 31"/>
          <p:cNvPicPr>
            <a:picLocks noChangeAspect="1"/>
          </p:cNvPicPr>
          <p:nvPr/>
        </p:nvPicPr>
        <p:blipFill>
          <a:blip r:embed="rId7"/>
          <a:stretch>
            <a:fillRect/>
          </a:stretch>
        </p:blipFill>
        <p:spPr>
          <a:xfrm rot="20757592">
            <a:off x="2535883" y="2102960"/>
            <a:ext cx="741427" cy="741426"/>
          </a:xfrm>
          <a:prstGeom prst="rect">
            <a:avLst/>
          </a:prstGeom>
        </p:spPr>
      </p:pic>
      <p:sp>
        <p:nvSpPr>
          <p:cNvPr id="7" name="矩形 6"/>
          <p:cNvSpPr/>
          <p:nvPr/>
        </p:nvSpPr>
        <p:spPr>
          <a:xfrm>
            <a:off x="2686831" y="2514600"/>
            <a:ext cx="7486651" cy="1409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837289" y="2743110"/>
            <a:ext cx="7301999" cy="923330"/>
          </a:xfrm>
          <a:prstGeom prst="rect">
            <a:avLst/>
          </a:prstGeom>
          <a:noFill/>
        </p:spPr>
        <p:txBody>
          <a:bodyPr wrap="none" rtlCol="0">
            <a:spAutoFit/>
          </a:bodyPr>
          <a:lstStyle/>
          <a:p>
            <a:r>
              <a:rPr lang="zh-CN" altLang="en-US" sz="5400" b="1" dirty="0">
                <a:solidFill>
                  <a:schemeClr val="accent1"/>
                </a:solidFill>
              </a:rPr>
              <a:t>演示完毕 感谢各位老师</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518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1151515" y="0"/>
            <a:ext cx="6980692"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4308498" y="0"/>
            <a:ext cx="3823709" cy="1856561"/>
          </a:xfrm>
          <a:custGeom>
            <a:avLst/>
            <a:gdLst>
              <a:gd name="connsiteX0" fmla="*/ 0 w 3823709"/>
              <a:gd name="connsiteY0" fmla="*/ 0 h 1856561"/>
              <a:gd name="connsiteX1" fmla="*/ 3823709 w 3823709"/>
              <a:gd name="connsiteY1" fmla="*/ 0 h 1856561"/>
              <a:gd name="connsiteX2" fmla="*/ 3816763 w 3823709"/>
              <a:gd name="connsiteY2" fmla="*/ 137543 h 1856561"/>
              <a:gd name="connsiteX3" fmla="*/ 1911854 w 3823709"/>
              <a:gd name="connsiteY3" fmla="*/ 1856561 h 1856561"/>
              <a:gd name="connsiteX4" fmla="*/ 6945 w 3823709"/>
              <a:gd name="connsiteY4" fmla="*/ 137543 h 1856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709" h="1856561">
                <a:moveTo>
                  <a:pt x="0" y="0"/>
                </a:moveTo>
                <a:lnTo>
                  <a:pt x="3823709" y="0"/>
                </a:lnTo>
                <a:lnTo>
                  <a:pt x="3816763" y="137543"/>
                </a:lnTo>
                <a:cubicBezTo>
                  <a:pt x="3718707" y="1103090"/>
                  <a:pt x="2903272" y="1856561"/>
                  <a:pt x="1911854" y="1856561"/>
                </a:cubicBezTo>
                <a:cubicBezTo>
                  <a:pt x="920437" y="1856561"/>
                  <a:pt x="105002" y="1103090"/>
                  <a:pt x="6945" y="1375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666893" y="2688521"/>
            <a:ext cx="1277955" cy="1277954"/>
            <a:chOff x="1131485" y="2234042"/>
            <a:chExt cx="1607262" cy="1607262"/>
          </a:xfrm>
        </p:grpSpPr>
        <p:sp>
          <p:nvSpPr>
            <p:cNvPr id="25" name="椭圆 2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7" name="椭圆 2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dirty="0">
                <a:solidFill>
                  <a:schemeClr val="accent1"/>
                </a:solidFill>
              </a:endParaRPr>
            </a:p>
          </p:txBody>
        </p:sp>
      </p:grpSp>
      <p:sp>
        <p:nvSpPr>
          <p:cNvPr id="33" name="文本框 32"/>
          <p:cNvSpPr txBox="1"/>
          <p:nvPr/>
        </p:nvSpPr>
        <p:spPr>
          <a:xfrm>
            <a:off x="1669601" y="4079869"/>
            <a:ext cx="1415772" cy="461665"/>
          </a:xfrm>
          <a:prstGeom prst="rect">
            <a:avLst/>
          </a:prstGeom>
          <a:noFill/>
        </p:spPr>
        <p:txBody>
          <a:bodyPr wrap="none" rtlCol="0">
            <a:spAutoFit/>
          </a:bodyPr>
          <a:lstStyle/>
          <a:p>
            <a:r>
              <a:rPr lang="zh-CN" altLang="en-US" sz="2400" b="1" dirty="0">
                <a:solidFill>
                  <a:schemeClr val="bg1"/>
                </a:solidFill>
              </a:rPr>
              <a:t>第一部分</a:t>
            </a:r>
          </a:p>
        </p:txBody>
      </p:sp>
      <p:grpSp>
        <p:nvGrpSpPr>
          <p:cNvPr id="34" name="组合 33"/>
          <p:cNvGrpSpPr/>
          <p:nvPr/>
        </p:nvGrpSpPr>
        <p:grpSpPr>
          <a:xfrm>
            <a:off x="4219543" y="2688521"/>
            <a:ext cx="1277955" cy="1277954"/>
            <a:chOff x="3209823" y="2234042"/>
            <a:chExt cx="1607262" cy="1607262"/>
          </a:xfrm>
        </p:grpSpPr>
        <p:sp>
          <p:nvSpPr>
            <p:cNvPr id="35" name="椭圆 34"/>
            <p:cNvSpPr/>
            <p:nvPr/>
          </p:nvSpPr>
          <p:spPr>
            <a:xfrm>
              <a:off x="3209823"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6" name="椭圆 35"/>
            <p:cNvSpPr/>
            <p:nvPr/>
          </p:nvSpPr>
          <p:spPr>
            <a:xfrm>
              <a:off x="3319358"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7" name="KSO_Shape"/>
            <p:cNvSpPr/>
            <p:nvPr/>
          </p:nvSpPr>
          <p:spPr bwMode="auto">
            <a:xfrm>
              <a:off x="3550556" y="2597149"/>
              <a:ext cx="925796" cy="881048"/>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dirty="0">
                <a:solidFill>
                  <a:schemeClr val="accent1"/>
                </a:solidFill>
              </a:endParaRPr>
            </a:p>
          </p:txBody>
        </p:sp>
      </p:grpSp>
      <p:sp>
        <p:nvSpPr>
          <p:cNvPr id="38" name="文本框 37"/>
          <p:cNvSpPr txBox="1"/>
          <p:nvPr/>
        </p:nvSpPr>
        <p:spPr>
          <a:xfrm>
            <a:off x="4150635" y="4079869"/>
            <a:ext cx="1415772" cy="461665"/>
          </a:xfrm>
          <a:prstGeom prst="rect">
            <a:avLst/>
          </a:prstGeom>
          <a:noFill/>
        </p:spPr>
        <p:txBody>
          <a:bodyPr wrap="none" rtlCol="0">
            <a:spAutoFit/>
          </a:bodyPr>
          <a:lstStyle/>
          <a:p>
            <a:r>
              <a:rPr lang="zh-CN" altLang="en-US" sz="2400" b="1" dirty="0">
                <a:solidFill>
                  <a:schemeClr val="bg1"/>
                </a:solidFill>
              </a:rPr>
              <a:t>第二部分</a:t>
            </a:r>
          </a:p>
        </p:txBody>
      </p:sp>
      <p:grpSp>
        <p:nvGrpSpPr>
          <p:cNvPr id="39" name="组合 38"/>
          <p:cNvGrpSpPr/>
          <p:nvPr/>
        </p:nvGrpSpPr>
        <p:grpSpPr>
          <a:xfrm>
            <a:off x="6700576" y="2688521"/>
            <a:ext cx="1277955" cy="1277954"/>
            <a:chOff x="5288161" y="2234042"/>
            <a:chExt cx="1607262" cy="1607262"/>
          </a:xfrm>
        </p:grpSpPr>
        <p:sp>
          <p:nvSpPr>
            <p:cNvPr id="40" name="椭圆 39"/>
            <p:cNvSpPr/>
            <p:nvPr/>
          </p:nvSpPr>
          <p:spPr>
            <a:xfrm>
              <a:off x="5288161"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41" name="椭圆 40"/>
            <p:cNvSpPr/>
            <p:nvPr/>
          </p:nvSpPr>
          <p:spPr>
            <a:xfrm>
              <a:off x="5397696" y="2335059"/>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2" name="KSO_Shape"/>
            <p:cNvSpPr/>
            <p:nvPr/>
          </p:nvSpPr>
          <p:spPr bwMode="auto">
            <a:xfrm>
              <a:off x="5547153" y="2697761"/>
              <a:ext cx="1089278" cy="662788"/>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accent1"/>
                </a:solidFill>
              </a:endParaRPr>
            </a:p>
          </p:txBody>
        </p:sp>
      </p:grpSp>
      <p:sp>
        <p:nvSpPr>
          <p:cNvPr id="43" name="文本框 42"/>
          <p:cNvSpPr txBox="1"/>
          <p:nvPr/>
        </p:nvSpPr>
        <p:spPr>
          <a:xfrm>
            <a:off x="6631667" y="4079869"/>
            <a:ext cx="1415772" cy="461665"/>
          </a:xfrm>
          <a:prstGeom prst="rect">
            <a:avLst/>
          </a:prstGeom>
          <a:noFill/>
        </p:spPr>
        <p:txBody>
          <a:bodyPr wrap="none" rtlCol="0">
            <a:spAutoFit/>
          </a:bodyPr>
          <a:lstStyle/>
          <a:p>
            <a:r>
              <a:rPr lang="zh-CN" altLang="en-US" sz="2400" b="1" dirty="0">
                <a:solidFill>
                  <a:schemeClr val="bg1"/>
                </a:solidFill>
              </a:rPr>
              <a:t>第三部分</a:t>
            </a:r>
          </a:p>
        </p:txBody>
      </p:sp>
      <p:grpSp>
        <p:nvGrpSpPr>
          <p:cNvPr id="44" name="组合 43"/>
          <p:cNvGrpSpPr/>
          <p:nvPr/>
        </p:nvGrpSpPr>
        <p:grpSpPr>
          <a:xfrm>
            <a:off x="9181608" y="2688521"/>
            <a:ext cx="1277955" cy="1277954"/>
            <a:chOff x="7366499" y="2234042"/>
            <a:chExt cx="1607262" cy="1607262"/>
          </a:xfrm>
        </p:grpSpPr>
        <p:sp>
          <p:nvSpPr>
            <p:cNvPr id="45" name="椭圆 44"/>
            <p:cNvSpPr/>
            <p:nvPr/>
          </p:nvSpPr>
          <p:spPr>
            <a:xfrm>
              <a:off x="7366499"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46" name="椭圆 45"/>
            <p:cNvSpPr/>
            <p:nvPr/>
          </p:nvSpPr>
          <p:spPr>
            <a:xfrm>
              <a:off x="7476034"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7" name="KSO_Shape"/>
            <p:cNvSpPr/>
            <p:nvPr/>
          </p:nvSpPr>
          <p:spPr bwMode="auto">
            <a:xfrm>
              <a:off x="7767760" y="2635303"/>
              <a:ext cx="804740" cy="804740"/>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accent1"/>
                </a:solidFill>
              </a:endParaRPr>
            </a:p>
          </p:txBody>
        </p:sp>
      </p:grpSp>
      <p:sp>
        <p:nvSpPr>
          <p:cNvPr id="48" name="文本框 47"/>
          <p:cNvSpPr txBox="1"/>
          <p:nvPr/>
        </p:nvSpPr>
        <p:spPr>
          <a:xfrm>
            <a:off x="9112699" y="4079869"/>
            <a:ext cx="1415772" cy="461665"/>
          </a:xfrm>
          <a:prstGeom prst="rect">
            <a:avLst/>
          </a:prstGeom>
          <a:noFill/>
        </p:spPr>
        <p:txBody>
          <a:bodyPr wrap="none" rtlCol="0">
            <a:spAutoFit/>
          </a:bodyPr>
          <a:lstStyle/>
          <a:p>
            <a:r>
              <a:rPr lang="zh-CN" altLang="en-US" sz="2400" b="1" dirty="0">
                <a:solidFill>
                  <a:schemeClr val="bg1"/>
                </a:solidFill>
              </a:rPr>
              <a:t>第四部分</a:t>
            </a:r>
          </a:p>
        </p:txBody>
      </p:sp>
      <p:sp>
        <p:nvSpPr>
          <p:cNvPr id="49" name="文本框 48"/>
          <p:cNvSpPr txBox="1"/>
          <p:nvPr/>
        </p:nvSpPr>
        <p:spPr>
          <a:xfrm>
            <a:off x="1303686" y="4517079"/>
            <a:ext cx="2075628" cy="1200329"/>
          </a:xfrm>
          <a:prstGeom prst="rect">
            <a:avLst/>
          </a:prstGeom>
          <a:noFill/>
        </p:spPr>
        <p:txBody>
          <a:bodyPr wrap="square" rtlCol="0">
            <a:spAutoFit/>
          </a:bodyPr>
          <a:lstStyle/>
          <a:p>
            <a:pPr algn="ctr">
              <a:lnSpc>
                <a:spcPct val="150000"/>
              </a:lnSpc>
            </a:pPr>
            <a:r>
              <a:rPr lang="zh-CN" altLang="en-US" sz="2400" dirty="0">
                <a:solidFill>
                  <a:schemeClr val="bg1"/>
                </a:solidFill>
              </a:rPr>
              <a:t>添加论文内容第一部分标题</a:t>
            </a:r>
          </a:p>
        </p:txBody>
      </p:sp>
      <p:sp>
        <p:nvSpPr>
          <p:cNvPr id="50" name="文本框 49"/>
          <p:cNvSpPr txBox="1"/>
          <p:nvPr/>
        </p:nvSpPr>
        <p:spPr>
          <a:xfrm>
            <a:off x="3818267" y="4517079"/>
            <a:ext cx="2157560" cy="1200329"/>
          </a:xfrm>
          <a:prstGeom prst="rect">
            <a:avLst/>
          </a:prstGeom>
          <a:noFill/>
        </p:spPr>
        <p:txBody>
          <a:bodyPr wrap="square" rtlCol="0">
            <a:spAutoFit/>
          </a:bodyPr>
          <a:lstStyle/>
          <a:p>
            <a:pPr algn="ctr">
              <a:lnSpc>
                <a:spcPct val="150000"/>
              </a:lnSpc>
            </a:pPr>
            <a:r>
              <a:rPr lang="zh-CN" altLang="en-US" sz="2400" dirty="0">
                <a:solidFill>
                  <a:schemeClr val="bg1"/>
                </a:solidFill>
              </a:rPr>
              <a:t>添加论文内容第二部分标题</a:t>
            </a:r>
          </a:p>
        </p:txBody>
      </p:sp>
      <p:sp>
        <p:nvSpPr>
          <p:cNvPr id="51" name="文本框 50"/>
          <p:cNvSpPr txBox="1"/>
          <p:nvPr/>
        </p:nvSpPr>
        <p:spPr>
          <a:xfrm>
            <a:off x="6262383" y="4517079"/>
            <a:ext cx="2154340" cy="1200329"/>
          </a:xfrm>
          <a:prstGeom prst="rect">
            <a:avLst/>
          </a:prstGeom>
          <a:noFill/>
        </p:spPr>
        <p:txBody>
          <a:bodyPr wrap="square" rtlCol="0">
            <a:spAutoFit/>
          </a:bodyPr>
          <a:lstStyle/>
          <a:p>
            <a:pPr algn="ctr">
              <a:lnSpc>
                <a:spcPct val="150000"/>
              </a:lnSpc>
            </a:pPr>
            <a:r>
              <a:rPr lang="zh-CN" altLang="en-US" sz="2400" dirty="0">
                <a:solidFill>
                  <a:schemeClr val="bg1"/>
                </a:solidFill>
              </a:rPr>
              <a:t>添加论文内容第三部分标题</a:t>
            </a:r>
          </a:p>
        </p:txBody>
      </p:sp>
      <p:sp>
        <p:nvSpPr>
          <p:cNvPr id="52" name="文本框 51"/>
          <p:cNvSpPr txBox="1"/>
          <p:nvPr/>
        </p:nvSpPr>
        <p:spPr>
          <a:xfrm>
            <a:off x="8674213" y="4517079"/>
            <a:ext cx="2292745" cy="1200329"/>
          </a:xfrm>
          <a:prstGeom prst="rect">
            <a:avLst/>
          </a:prstGeom>
          <a:noFill/>
        </p:spPr>
        <p:txBody>
          <a:bodyPr wrap="square" rtlCol="0">
            <a:spAutoFit/>
          </a:bodyPr>
          <a:lstStyle/>
          <a:p>
            <a:pPr algn="ctr">
              <a:lnSpc>
                <a:spcPct val="150000"/>
              </a:lnSpc>
            </a:pPr>
            <a:r>
              <a:rPr lang="zh-CN" altLang="en-US" sz="2400" dirty="0">
                <a:solidFill>
                  <a:schemeClr val="bg1"/>
                </a:solidFill>
              </a:rPr>
              <a:t>添加论文内容第四部分标题</a:t>
            </a:r>
          </a:p>
        </p:txBody>
      </p:sp>
      <p:sp>
        <p:nvSpPr>
          <p:cNvPr id="53" name="文本框 52"/>
          <p:cNvSpPr txBox="1"/>
          <p:nvPr/>
        </p:nvSpPr>
        <p:spPr>
          <a:xfrm>
            <a:off x="4930424" y="400480"/>
            <a:ext cx="2646878" cy="830997"/>
          </a:xfrm>
          <a:prstGeom prst="rect">
            <a:avLst/>
          </a:prstGeom>
          <a:noFill/>
        </p:spPr>
        <p:txBody>
          <a:bodyPr wrap="none" rtlCol="0">
            <a:spAutoFit/>
          </a:bodyPr>
          <a:lstStyle/>
          <a:p>
            <a:r>
              <a:rPr lang="zh-CN" altLang="en-US" sz="4800" b="1" dirty="0">
                <a:solidFill>
                  <a:schemeClr val="accent1"/>
                </a:solidFill>
              </a:rPr>
              <a:t>论文目录</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406901" y="2481953"/>
            <a:ext cx="7785100" cy="213195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822646" y="2444829"/>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添加论文内容第一部分标题</a:t>
            </a:r>
          </a:p>
        </p:txBody>
      </p:sp>
      <p:sp>
        <p:nvSpPr>
          <p:cNvPr id="32" name="文本框 31"/>
          <p:cNvSpPr txBox="1"/>
          <p:nvPr/>
        </p:nvSpPr>
        <p:spPr>
          <a:xfrm>
            <a:off x="5822646" y="3241379"/>
            <a:ext cx="5708293" cy="1338828"/>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5" name="组合 54"/>
          <p:cNvGrpSpPr/>
          <p:nvPr/>
        </p:nvGrpSpPr>
        <p:grpSpPr>
          <a:xfrm>
            <a:off x="3373491" y="2481952"/>
            <a:ext cx="2131960" cy="2131960"/>
            <a:chOff x="1131485" y="2234042"/>
            <a:chExt cx="1607262" cy="1607262"/>
          </a:xfrm>
        </p:grpSpPr>
        <p:sp>
          <p:nvSpPr>
            <p:cNvPr id="56" name="椭圆 55"/>
            <p:cNvSpPr/>
            <p:nvPr/>
          </p:nvSpPr>
          <p:spPr>
            <a:xfrm>
              <a:off x="1131485" y="2234042"/>
              <a:ext cx="1607262" cy="1607262"/>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7" name="椭圆 5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5"/>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添加论文内容第一部分标题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48" name="六边形 47"/>
          <p:cNvSpPr/>
          <p:nvPr/>
        </p:nvSpPr>
        <p:spPr>
          <a:xfrm rot="5400000">
            <a:off x="4510277" y="1454361"/>
            <a:ext cx="1687961" cy="145514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9" name="六边形 48"/>
          <p:cNvSpPr/>
          <p:nvPr/>
        </p:nvSpPr>
        <p:spPr>
          <a:xfrm rot="5400000">
            <a:off x="3771348" y="2837214"/>
            <a:ext cx="1687961" cy="145514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0" name="六边形 49"/>
          <p:cNvSpPr/>
          <p:nvPr/>
        </p:nvSpPr>
        <p:spPr>
          <a:xfrm rot="5400000">
            <a:off x="4508905" y="4220229"/>
            <a:ext cx="1687961" cy="145514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1" name="六边形 50"/>
          <p:cNvSpPr/>
          <p:nvPr/>
        </p:nvSpPr>
        <p:spPr>
          <a:xfrm rot="16200000">
            <a:off x="6090336" y="4220228"/>
            <a:ext cx="1687961" cy="145514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2" name="六边形 51"/>
          <p:cNvSpPr/>
          <p:nvPr/>
        </p:nvSpPr>
        <p:spPr>
          <a:xfrm rot="16200000">
            <a:off x="6828857" y="2837213"/>
            <a:ext cx="1687961" cy="145514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3" name="六边形 52"/>
          <p:cNvSpPr/>
          <p:nvPr/>
        </p:nvSpPr>
        <p:spPr>
          <a:xfrm rot="16200000">
            <a:off x="6033424" y="1454364"/>
            <a:ext cx="1687961" cy="145514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4" name="TextBox 19"/>
          <p:cNvSpPr txBox="1"/>
          <p:nvPr/>
        </p:nvSpPr>
        <p:spPr>
          <a:xfrm>
            <a:off x="1503495" y="2023178"/>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0" name="TextBox 20"/>
          <p:cNvSpPr txBox="1"/>
          <p:nvPr/>
        </p:nvSpPr>
        <p:spPr>
          <a:xfrm>
            <a:off x="1519426" y="1616817"/>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pic>
        <p:nvPicPr>
          <p:cNvPr id="61" name="图片 6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1977" y="4442410"/>
            <a:ext cx="1021840" cy="1021840"/>
          </a:xfrm>
          <a:prstGeom prst="rect">
            <a:avLst/>
          </a:prstGeom>
        </p:spPr>
      </p:pic>
      <p:pic>
        <p:nvPicPr>
          <p:cNvPr id="62" name="图片 6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70754" y="1663514"/>
            <a:ext cx="983065" cy="983065"/>
          </a:xfrm>
          <a:prstGeom prst="rect">
            <a:avLst/>
          </a:prstGeom>
        </p:spPr>
      </p:pic>
      <p:pic>
        <p:nvPicPr>
          <p:cNvPr id="63" name="图片 6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76791" y="1742787"/>
            <a:ext cx="878283" cy="878283"/>
          </a:xfrm>
          <a:prstGeom prst="rect">
            <a:avLst/>
          </a:prstGeom>
        </p:spPr>
      </p:pic>
      <p:pic>
        <p:nvPicPr>
          <p:cNvPr id="64" name="图片 6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30435" y="4443919"/>
            <a:ext cx="1007757" cy="1007757"/>
          </a:xfrm>
          <a:prstGeom prst="rect">
            <a:avLst/>
          </a:prstGeom>
        </p:spPr>
      </p:pic>
      <p:pic>
        <p:nvPicPr>
          <p:cNvPr id="65" name="图片 6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241581" y="3094112"/>
            <a:ext cx="941341" cy="941341"/>
          </a:xfrm>
          <a:prstGeom prst="rect">
            <a:avLst/>
          </a:prstGeom>
        </p:spPr>
      </p:pic>
      <p:pic>
        <p:nvPicPr>
          <p:cNvPr id="66" name="图片 6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107895" y="3025910"/>
            <a:ext cx="1009384" cy="1009384"/>
          </a:xfrm>
          <a:prstGeom prst="rect">
            <a:avLst/>
          </a:prstGeom>
        </p:spPr>
      </p:pic>
      <p:sp>
        <p:nvSpPr>
          <p:cNvPr id="67" name="TextBox 19"/>
          <p:cNvSpPr txBox="1"/>
          <p:nvPr/>
        </p:nvSpPr>
        <p:spPr>
          <a:xfrm>
            <a:off x="8113439" y="2023178"/>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8" name="TextBox 20"/>
          <p:cNvSpPr txBox="1"/>
          <p:nvPr/>
        </p:nvSpPr>
        <p:spPr>
          <a:xfrm>
            <a:off x="8129370" y="1616817"/>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69" name="TextBox 19"/>
          <p:cNvSpPr txBox="1"/>
          <p:nvPr/>
        </p:nvSpPr>
        <p:spPr>
          <a:xfrm>
            <a:off x="8618691" y="3558146"/>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70" name="TextBox 20"/>
          <p:cNvSpPr txBox="1"/>
          <p:nvPr/>
        </p:nvSpPr>
        <p:spPr>
          <a:xfrm>
            <a:off x="8634621" y="315178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71" name="TextBox 19"/>
          <p:cNvSpPr txBox="1"/>
          <p:nvPr/>
        </p:nvSpPr>
        <p:spPr>
          <a:xfrm>
            <a:off x="853671" y="3558146"/>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72" name="TextBox 20"/>
          <p:cNvSpPr txBox="1"/>
          <p:nvPr/>
        </p:nvSpPr>
        <p:spPr>
          <a:xfrm>
            <a:off x="869602" y="315178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73" name="TextBox 19"/>
          <p:cNvSpPr txBox="1"/>
          <p:nvPr/>
        </p:nvSpPr>
        <p:spPr>
          <a:xfrm>
            <a:off x="1497394" y="509311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74" name="TextBox 20"/>
          <p:cNvSpPr txBox="1"/>
          <p:nvPr/>
        </p:nvSpPr>
        <p:spPr>
          <a:xfrm>
            <a:off x="1513323" y="468675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75" name="TextBox 19"/>
          <p:cNvSpPr txBox="1"/>
          <p:nvPr/>
        </p:nvSpPr>
        <p:spPr>
          <a:xfrm>
            <a:off x="8113439" y="509311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76" name="TextBox 20"/>
          <p:cNvSpPr txBox="1"/>
          <p:nvPr/>
        </p:nvSpPr>
        <p:spPr>
          <a:xfrm>
            <a:off x="8129370" y="468675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5"/>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添加论文内容第一部分标题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Freeform 2"/>
          <p:cNvSpPr/>
          <p:nvPr/>
        </p:nvSpPr>
        <p:spPr bwMode="gray">
          <a:xfrm rot="3046289" flipH="1">
            <a:off x="4219576" y="930235"/>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25400" cap="flat" cmpd="sng" algn="ctr">
            <a:noFill/>
            <a:prstDash val="solid"/>
          </a:ln>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10" name="Freeform 3"/>
          <p:cNvSpPr/>
          <p:nvPr/>
        </p:nvSpPr>
        <p:spPr bwMode="ltGray">
          <a:xfrm rot="3171804" flipH="1">
            <a:off x="1681162" y="3141623"/>
            <a:ext cx="1952625" cy="3117851"/>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4"/>
          </a:solidFill>
          <a:ln w="25400" cap="flat" cmpd="sng" algn="ctr">
            <a:noFill/>
            <a:prstDash val="solid"/>
          </a:ln>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800" b="1"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sp>
        <p:nvSpPr>
          <p:cNvPr id="16" name="Freeform 4"/>
          <p:cNvSpPr/>
          <p:nvPr/>
        </p:nvSpPr>
        <p:spPr bwMode="gray">
          <a:xfrm rot="-46326947">
            <a:off x="4219576" y="3146385"/>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5"/>
          </a:solidFill>
          <a:ln w="25400" cap="flat" cmpd="sng" algn="ctr">
            <a:noFill/>
            <a:prstDash val="solid"/>
          </a:ln>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800" b="1"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sp>
        <p:nvSpPr>
          <p:cNvPr id="17" name="Freeform 5"/>
          <p:cNvSpPr/>
          <p:nvPr/>
        </p:nvSpPr>
        <p:spPr bwMode="ltGray">
          <a:xfrm rot="-46246289">
            <a:off x="1685925" y="928649"/>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25400" cap="flat" cmpd="sng" algn="ctr">
            <a:noFill/>
            <a:prstDash val="solid"/>
          </a:ln>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800" b="1"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sp>
        <p:nvSpPr>
          <p:cNvPr id="18" name="Oval 7"/>
          <p:cNvSpPr>
            <a:spLocks noChangeArrowheads="1"/>
          </p:cNvSpPr>
          <p:nvPr/>
        </p:nvSpPr>
        <p:spPr bwMode="gray">
          <a:xfrm>
            <a:off x="3101976" y="2800312"/>
            <a:ext cx="1647825" cy="1647825"/>
          </a:xfrm>
          <a:prstGeom prst="ellipse">
            <a:avLst/>
          </a:prstGeom>
          <a:solidFill>
            <a:sysClr val="window" lastClr="FFFFFF">
              <a:alpha val="50195"/>
            </a:sys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TextBox 20"/>
          <p:cNvSpPr txBox="1"/>
          <p:nvPr/>
        </p:nvSpPr>
        <p:spPr bwMode="auto">
          <a:xfrm>
            <a:off x="1816829" y="1917933"/>
            <a:ext cx="1728787" cy="1200329"/>
          </a:xfrm>
          <a:prstGeom prst="rect">
            <a:avLst/>
          </a:prstGeom>
          <a:noFill/>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单击此处添加段落文本单击此处添加段落文本单击此处添加段落文本单击此处添加段落文本</a:t>
            </a:r>
            <a:endParaRPr kumimoji="0" lang="zh-CN" altLang="en-US" sz="28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22" name="TextBox 20"/>
          <p:cNvSpPr txBox="1"/>
          <p:nvPr/>
        </p:nvSpPr>
        <p:spPr bwMode="auto">
          <a:xfrm>
            <a:off x="4344193" y="1917933"/>
            <a:ext cx="1728787" cy="1200329"/>
          </a:xfrm>
          <a:prstGeom prst="rect">
            <a:avLst/>
          </a:prstGeom>
          <a:noFill/>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单击此处添加段落文本单击此处添加段落文本单击此处添加段落文本单击此处添加段落文本</a:t>
            </a:r>
            <a:endParaRPr kumimoji="0" lang="zh-CN" altLang="en-US" sz="28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23" name="TextBox 20"/>
          <p:cNvSpPr txBox="1"/>
          <p:nvPr/>
        </p:nvSpPr>
        <p:spPr bwMode="auto">
          <a:xfrm>
            <a:off x="4391693" y="4185807"/>
            <a:ext cx="1728787" cy="1200329"/>
          </a:xfrm>
          <a:prstGeom prst="rect">
            <a:avLst/>
          </a:prstGeom>
          <a:noFill/>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单击此处添加段落文本单击此处添加段落文本单击此处添加段落文本单击此处添加段落文本</a:t>
            </a:r>
            <a:endParaRPr kumimoji="0" lang="zh-CN" altLang="en-US" sz="28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24" name="TextBox 20"/>
          <p:cNvSpPr txBox="1"/>
          <p:nvPr/>
        </p:nvSpPr>
        <p:spPr bwMode="auto">
          <a:xfrm>
            <a:off x="1742027" y="4185807"/>
            <a:ext cx="1728787" cy="1200329"/>
          </a:xfrm>
          <a:prstGeom prst="rect">
            <a:avLst/>
          </a:prstGeom>
          <a:noFill/>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单击此处添加段落文本单击此处添加段落文本单击此处添加段落文本单击此处添加段落文本</a:t>
            </a:r>
            <a:endParaRPr kumimoji="0" lang="zh-CN" altLang="en-US" sz="28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25" name="Content Placeholder 2"/>
          <p:cNvSpPr txBox="1"/>
          <p:nvPr/>
        </p:nvSpPr>
        <p:spPr>
          <a:xfrm>
            <a:off x="7991401" y="2467471"/>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6" name="Title 13"/>
          <p:cNvSpPr txBox="1"/>
          <p:nvPr/>
        </p:nvSpPr>
        <p:spPr>
          <a:xfrm>
            <a:off x="7978509" y="2052588"/>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7" name="Content Placeholder 2"/>
          <p:cNvSpPr txBox="1"/>
          <p:nvPr/>
        </p:nvSpPr>
        <p:spPr>
          <a:xfrm>
            <a:off x="7991401" y="3609706"/>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8" name="Title 13"/>
          <p:cNvSpPr txBox="1"/>
          <p:nvPr/>
        </p:nvSpPr>
        <p:spPr>
          <a:xfrm>
            <a:off x="7978509" y="319482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9" name="Content Placeholder 2"/>
          <p:cNvSpPr txBox="1"/>
          <p:nvPr/>
        </p:nvSpPr>
        <p:spPr>
          <a:xfrm>
            <a:off x="7991401" y="4754596"/>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30" name="Title 13"/>
          <p:cNvSpPr txBox="1"/>
          <p:nvPr/>
        </p:nvSpPr>
        <p:spPr>
          <a:xfrm>
            <a:off x="7978509" y="433971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cxnSp>
        <p:nvCxnSpPr>
          <p:cNvPr id="31" name="直接连接符 30"/>
          <p:cNvCxnSpPr/>
          <p:nvPr/>
        </p:nvCxnSpPr>
        <p:spPr>
          <a:xfrm>
            <a:off x="7794172" y="1917933"/>
            <a:ext cx="43978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794172" y="5561460"/>
            <a:ext cx="4397829"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5"/>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添加论文内容第一部分标题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9" name="矩形 8"/>
          <p:cNvSpPr/>
          <p:nvPr/>
        </p:nvSpPr>
        <p:spPr>
          <a:xfrm>
            <a:off x="1047672" y="1556516"/>
            <a:ext cx="2451339"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0" name="矩形 9"/>
          <p:cNvSpPr/>
          <p:nvPr/>
        </p:nvSpPr>
        <p:spPr>
          <a:xfrm>
            <a:off x="1047672" y="2032256"/>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6" name="矩形 15"/>
          <p:cNvSpPr/>
          <p:nvPr/>
        </p:nvSpPr>
        <p:spPr>
          <a:xfrm>
            <a:off x="3583759" y="1556516"/>
            <a:ext cx="2451339" cy="475741"/>
          </a:xfrm>
          <a:prstGeom prst="rect">
            <a:avLst/>
          </a:prstGeom>
          <a:solidFill>
            <a:schemeClr val="accent5"/>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7" name="矩形 16"/>
          <p:cNvSpPr/>
          <p:nvPr/>
        </p:nvSpPr>
        <p:spPr>
          <a:xfrm>
            <a:off x="3583759" y="2032256"/>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8" name="矩形 17"/>
          <p:cNvSpPr/>
          <p:nvPr/>
        </p:nvSpPr>
        <p:spPr>
          <a:xfrm>
            <a:off x="6119845" y="1556516"/>
            <a:ext cx="2451339"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1" name="矩形 20"/>
          <p:cNvSpPr/>
          <p:nvPr/>
        </p:nvSpPr>
        <p:spPr>
          <a:xfrm>
            <a:off x="6119845" y="2032256"/>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2" name="矩形 21"/>
          <p:cNvSpPr/>
          <p:nvPr/>
        </p:nvSpPr>
        <p:spPr>
          <a:xfrm>
            <a:off x="8655932" y="1556516"/>
            <a:ext cx="2451339" cy="475741"/>
          </a:xfrm>
          <a:prstGeom prst="rect">
            <a:avLst/>
          </a:prstGeom>
          <a:solidFill>
            <a:schemeClr val="accent5"/>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3" name="矩形 22"/>
          <p:cNvSpPr/>
          <p:nvPr/>
        </p:nvSpPr>
        <p:spPr>
          <a:xfrm>
            <a:off x="8655932" y="2032256"/>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4" name="矩形 23"/>
          <p:cNvSpPr/>
          <p:nvPr/>
        </p:nvSpPr>
        <p:spPr>
          <a:xfrm>
            <a:off x="1047672" y="3820449"/>
            <a:ext cx="2451339" cy="475741"/>
          </a:xfrm>
          <a:prstGeom prst="rect">
            <a:avLst/>
          </a:prstGeom>
          <a:solidFill>
            <a:schemeClr val="accent5"/>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5" name="矩形 24"/>
          <p:cNvSpPr/>
          <p:nvPr/>
        </p:nvSpPr>
        <p:spPr>
          <a:xfrm>
            <a:off x="1047672" y="4296190"/>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6" name="矩形 25"/>
          <p:cNvSpPr/>
          <p:nvPr/>
        </p:nvSpPr>
        <p:spPr>
          <a:xfrm>
            <a:off x="3583759" y="3820449"/>
            <a:ext cx="2451339"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7" name="矩形 26"/>
          <p:cNvSpPr/>
          <p:nvPr/>
        </p:nvSpPr>
        <p:spPr>
          <a:xfrm>
            <a:off x="3583759" y="4296190"/>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8" name="矩形 27"/>
          <p:cNvSpPr/>
          <p:nvPr/>
        </p:nvSpPr>
        <p:spPr>
          <a:xfrm>
            <a:off x="6119845" y="3820449"/>
            <a:ext cx="2451339" cy="475741"/>
          </a:xfrm>
          <a:prstGeom prst="rect">
            <a:avLst/>
          </a:prstGeom>
          <a:solidFill>
            <a:schemeClr val="accent5"/>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9" name="矩形 28"/>
          <p:cNvSpPr/>
          <p:nvPr/>
        </p:nvSpPr>
        <p:spPr>
          <a:xfrm>
            <a:off x="6119845" y="4296190"/>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30" name="矩形 29"/>
          <p:cNvSpPr/>
          <p:nvPr/>
        </p:nvSpPr>
        <p:spPr>
          <a:xfrm>
            <a:off x="8655932" y="3820449"/>
            <a:ext cx="2451339"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31" name="矩形 30"/>
          <p:cNvSpPr/>
          <p:nvPr/>
        </p:nvSpPr>
        <p:spPr>
          <a:xfrm>
            <a:off x="8655932" y="4296190"/>
            <a:ext cx="2451339"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a:off x="1176338" y="0"/>
            <a:ext cx="10196513" cy="6858000"/>
          </a:xfrm>
          <a:prstGeom prst="parallelogram">
            <a:avLst>
              <a:gd name="adj" fmla="val 52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406901" y="2481953"/>
            <a:ext cx="7785100" cy="213195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822646" y="2444829"/>
            <a:ext cx="5708293" cy="923330"/>
          </a:xfrm>
          <a:prstGeom prst="rect">
            <a:avLst/>
          </a:prstGeom>
          <a:noFill/>
        </p:spPr>
        <p:txBody>
          <a:bodyPr wrap="square" rtlCol="0">
            <a:spAutoFit/>
          </a:bodyPr>
          <a:lstStyle/>
          <a:p>
            <a:pPr>
              <a:lnSpc>
                <a:spcPct val="150000"/>
              </a:lnSpc>
            </a:pPr>
            <a:r>
              <a:rPr lang="zh-CN" altLang="en-US" sz="3600" b="1" dirty="0">
                <a:solidFill>
                  <a:schemeClr val="bg1"/>
                </a:solidFill>
              </a:rPr>
              <a:t>添加论文内容第二部分标题</a:t>
            </a:r>
          </a:p>
        </p:txBody>
      </p:sp>
      <p:sp>
        <p:nvSpPr>
          <p:cNvPr id="32" name="文本框 31"/>
          <p:cNvSpPr txBox="1"/>
          <p:nvPr/>
        </p:nvSpPr>
        <p:spPr>
          <a:xfrm>
            <a:off x="5822646" y="3241379"/>
            <a:ext cx="5708293" cy="1338828"/>
          </a:xfrm>
          <a:prstGeom prst="rect">
            <a:avLst/>
          </a:prstGeom>
          <a:noFill/>
        </p:spPr>
        <p:txBody>
          <a:bodyPr wrap="square" rtlCol="0">
            <a:spAutoFit/>
          </a:bodyPr>
          <a:lstStyle/>
          <a:p>
            <a:pPr>
              <a:lnSpc>
                <a:spcPct val="150000"/>
              </a:lnSpc>
            </a:pPr>
            <a:r>
              <a:rPr lang="zh-CN" altLang="en-US" dirty="0">
                <a:solidFill>
                  <a:schemeClr val="bg1"/>
                </a:solidFill>
              </a:rPr>
              <a:t>培养学生综合运用、巩固与扩展所学的基础理论和专业知识，培养学生独立分析、解决实际问题能力、培养学生处理数据和信息的能力。</a:t>
            </a:r>
          </a:p>
        </p:txBody>
      </p:sp>
      <p:grpSp>
        <p:nvGrpSpPr>
          <p:cNvPr id="55" name="组合 54"/>
          <p:cNvGrpSpPr/>
          <p:nvPr/>
        </p:nvGrpSpPr>
        <p:grpSpPr>
          <a:xfrm>
            <a:off x="3373491" y="2481952"/>
            <a:ext cx="2131960" cy="2131960"/>
            <a:chOff x="1131485" y="2234042"/>
            <a:chExt cx="1607262" cy="1607262"/>
          </a:xfrm>
        </p:grpSpPr>
        <p:sp>
          <p:nvSpPr>
            <p:cNvPr id="56" name="椭圆 55"/>
            <p:cNvSpPr/>
            <p:nvPr/>
          </p:nvSpPr>
          <p:spPr>
            <a:xfrm>
              <a:off x="1131485" y="2234042"/>
              <a:ext cx="1607262" cy="1607262"/>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7" name="椭圆 5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164295"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2" y="3"/>
            <a:ext cx="6473815" cy="704175"/>
          </a:xfrm>
          <a:custGeom>
            <a:avLst/>
            <a:gdLst>
              <a:gd name="connsiteX0" fmla="*/ 0 w 6473815"/>
              <a:gd name="connsiteY0" fmla="*/ 0 h 704175"/>
              <a:gd name="connsiteX1" fmla="*/ 6473815 w 6473815"/>
              <a:gd name="connsiteY1" fmla="*/ 0 h 704175"/>
              <a:gd name="connsiteX2" fmla="*/ 6106081 w 6473815"/>
              <a:gd name="connsiteY2" fmla="*/ 704175 h 704175"/>
              <a:gd name="connsiteX3" fmla="*/ 0 w 6473815"/>
              <a:gd name="connsiteY3" fmla="*/ 704175 h 704175"/>
            </a:gdLst>
            <a:ahLst/>
            <a:cxnLst>
              <a:cxn ang="0">
                <a:pos x="connsiteX0" y="connsiteY0"/>
              </a:cxn>
              <a:cxn ang="0">
                <a:pos x="connsiteX1" y="connsiteY1"/>
              </a:cxn>
              <a:cxn ang="0">
                <a:pos x="connsiteX2" y="connsiteY2"/>
              </a:cxn>
              <a:cxn ang="0">
                <a:pos x="connsiteX3" y="connsiteY3"/>
              </a:cxn>
            </a:cxnLst>
            <a:rect l="l" t="t" r="r" b="b"/>
            <a:pathLst>
              <a:path w="6473815" h="704175">
                <a:moveTo>
                  <a:pt x="0" y="0"/>
                </a:moveTo>
                <a:lnTo>
                  <a:pt x="6473815" y="0"/>
                </a:lnTo>
                <a:lnTo>
                  <a:pt x="6106081" y="704175"/>
                </a:lnTo>
                <a:lnTo>
                  <a:pt x="0" y="704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p:nvSpPr>
        <p:spPr>
          <a:xfrm>
            <a:off x="765524" y="-130244"/>
            <a:ext cx="5708293" cy="830997"/>
          </a:xfrm>
          <a:prstGeom prst="rect">
            <a:avLst/>
          </a:prstGeom>
          <a:noFill/>
        </p:spPr>
        <p:txBody>
          <a:bodyPr wrap="square" rtlCol="0">
            <a:spAutoFit/>
          </a:bodyPr>
          <a:lstStyle/>
          <a:p>
            <a:pPr>
              <a:lnSpc>
                <a:spcPct val="150000"/>
              </a:lnSpc>
            </a:pPr>
            <a:r>
              <a:rPr lang="zh-CN" altLang="en-US" sz="3200" b="1" dirty="0">
                <a:solidFill>
                  <a:schemeClr val="bg1"/>
                </a:solidFill>
              </a:rPr>
              <a:t>添加论文内容第二部分标题</a:t>
            </a:r>
          </a:p>
        </p:txBody>
      </p:sp>
      <p:grpSp>
        <p:nvGrpSpPr>
          <p:cNvPr id="12" name="组合 11"/>
          <p:cNvGrpSpPr/>
          <p:nvPr/>
        </p:nvGrpSpPr>
        <p:grpSpPr>
          <a:xfrm>
            <a:off x="123828" y="59560"/>
            <a:ext cx="593817" cy="593817"/>
            <a:chOff x="1131485" y="2234042"/>
            <a:chExt cx="1607262" cy="1607262"/>
          </a:xfrm>
        </p:grpSpPr>
        <p:sp>
          <p:nvSpPr>
            <p:cNvPr id="13" name="椭圆 12"/>
            <p:cNvSpPr/>
            <p:nvPr/>
          </p:nvSpPr>
          <p:spPr>
            <a:xfrm>
              <a:off x="1131485" y="2234042"/>
              <a:ext cx="1607262" cy="1607262"/>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5"/>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48" name="椭圆 47"/>
          <p:cNvSpPr/>
          <p:nvPr/>
        </p:nvSpPr>
        <p:spPr>
          <a:xfrm>
            <a:off x="1529950" y="1583977"/>
            <a:ext cx="768085" cy="7680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9" name="TextBox 6"/>
          <p:cNvSpPr txBox="1"/>
          <p:nvPr/>
        </p:nvSpPr>
        <p:spPr>
          <a:xfrm>
            <a:off x="1692701" y="1612236"/>
            <a:ext cx="384043" cy="666786"/>
          </a:xfrm>
          <a:prstGeom prst="rect">
            <a:avLst/>
          </a:prstGeom>
          <a:noFill/>
        </p:spPr>
        <p:txBody>
          <a:bodyPr wrap="square" rtlCol="0">
            <a:spAutoFit/>
          </a:bodyPr>
          <a:lstStyle/>
          <a:p>
            <a:r>
              <a:rPr lang="en-US" altLang="zh-CN" sz="3735" b="1" dirty="0">
                <a:solidFill>
                  <a:schemeClr val="bg1"/>
                </a:solidFill>
                <a:cs typeface="+mn-ea"/>
                <a:sym typeface="+mn-lt"/>
              </a:rPr>
              <a:t>1</a:t>
            </a:r>
            <a:endParaRPr lang="zh-CN" altLang="en-US" sz="3735" b="1" dirty="0">
              <a:solidFill>
                <a:schemeClr val="bg1"/>
              </a:solidFill>
              <a:cs typeface="+mn-ea"/>
              <a:sym typeface="+mn-lt"/>
            </a:endParaRPr>
          </a:p>
        </p:txBody>
      </p:sp>
      <p:sp>
        <p:nvSpPr>
          <p:cNvPr id="50" name="椭圆 49"/>
          <p:cNvSpPr/>
          <p:nvPr/>
        </p:nvSpPr>
        <p:spPr>
          <a:xfrm>
            <a:off x="1529950" y="3230287"/>
            <a:ext cx="768085" cy="768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1" name="TextBox 8"/>
          <p:cNvSpPr txBox="1"/>
          <p:nvPr/>
        </p:nvSpPr>
        <p:spPr>
          <a:xfrm>
            <a:off x="1692701" y="3258548"/>
            <a:ext cx="384043" cy="666786"/>
          </a:xfrm>
          <a:prstGeom prst="rect">
            <a:avLst/>
          </a:prstGeom>
          <a:noFill/>
        </p:spPr>
        <p:txBody>
          <a:bodyPr wrap="square" rtlCol="0">
            <a:spAutoFit/>
          </a:bodyPr>
          <a:lstStyle/>
          <a:p>
            <a:r>
              <a:rPr lang="en-US" altLang="zh-CN" sz="3735" b="1" dirty="0">
                <a:solidFill>
                  <a:schemeClr val="bg1"/>
                </a:solidFill>
                <a:cs typeface="+mn-ea"/>
                <a:sym typeface="+mn-lt"/>
              </a:rPr>
              <a:t>2</a:t>
            </a:r>
            <a:endParaRPr lang="zh-CN" altLang="en-US" sz="3735" b="1" dirty="0">
              <a:solidFill>
                <a:schemeClr val="bg1"/>
              </a:solidFill>
              <a:cs typeface="+mn-ea"/>
              <a:sym typeface="+mn-lt"/>
            </a:endParaRPr>
          </a:p>
        </p:txBody>
      </p:sp>
      <p:sp>
        <p:nvSpPr>
          <p:cNvPr id="52" name="椭圆 51"/>
          <p:cNvSpPr/>
          <p:nvPr/>
        </p:nvSpPr>
        <p:spPr>
          <a:xfrm>
            <a:off x="1529950" y="4876601"/>
            <a:ext cx="768085" cy="7680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3" name="TextBox 10"/>
          <p:cNvSpPr txBox="1"/>
          <p:nvPr/>
        </p:nvSpPr>
        <p:spPr>
          <a:xfrm>
            <a:off x="1692701" y="4904860"/>
            <a:ext cx="384043" cy="666786"/>
          </a:xfrm>
          <a:prstGeom prst="rect">
            <a:avLst/>
          </a:prstGeom>
          <a:noFill/>
        </p:spPr>
        <p:txBody>
          <a:bodyPr wrap="square" rtlCol="0">
            <a:spAutoFit/>
          </a:bodyPr>
          <a:lstStyle/>
          <a:p>
            <a:r>
              <a:rPr lang="en-US" altLang="zh-CN" sz="3735" b="1" dirty="0">
                <a:solidFill>
                  <a:schemeClr val="bg1"/>
                </a:solidFill>
                <a:cs typeface="+mn-ea"/>
                <a:sym typeface="+mn-lt"/>
              </a:rPr>
              <a:t>3</a:t>
            </a:r>
            <a:endParaRPr lang="zh-CN" altLang="en-US" sz="3735" b="1" dirty="0">
              <a:solidFill>
                <a:schemeClr val="bg1"/>
              </a:solidFill>
              <a:cs typeface="+mn-ea"/>
              <a:sym typeface="+mn-lt"/>
            </a:endParaRPr>
          </a:p>
        </p:txBody>
      </p:sp>
      <p:sp>
        <p:nvSpPr>
          <p:cNvPr id="54" name="椭圆 53"/>
          <p:cNvSpPr/>
          <p:nvPr/>
        </p:nvSpPr>
        <p:spPr>
          <a:xfrm>
            <a:off x="6906547" y="1629858"/>
            <a:ext cx="768085" cy="7680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5" name="TextBox 16"/>
          <p:cNvSpPr txBox="1"/>
          <p:nvPr/>
        </p:nvSpPr>
        <p:spPr>
          <a:xfrm>
            <a:off x="7069299" y="1658118"/>
            <a:ext cx="384043" cy="666786"/>
          </a:xfrm>
          <a:prstGeom prst="rect">
            <a:avLst/>
          </a:prstGeom>
          <a:noFill/>
        </p:spPr>
        <p:txBody>
          <a:bodyPr wrap="square" rtlCol="0">
            <a:spAutoFit/>
          </a:bodyPr>
          <a:lstStyle/>
          <a:p>
            <a:r>
              <a:rPr lang="en-US" altLang="zh-CN" sz="3735" b="1" dirty="0">
                <a:solidFill>
                  <a:schemeClr val="bg1"/>
                </a:solidFill>
                <a:cs typeface="+mn-ea"/>
                <a:sym typeface="+mn-lt"/>
              </a:rPr>
              <a:t>4</a:t>
            </a:r>
            <a:endParaRPr lang="zh-CN" altLang="en-US" sz="3735" b="1" dirty="0">
              <a:solidFill>
                <a:schemeClr val="bg1"/>
              </a:solidFill>
              <a:cs typeface="+mn-ea"/>
              <a:sym typeface="+mn-lt"/>
            </a:endParaRPr>
          </a:p>
        </p:txBody>
      </p:sp>
      <p:sp>
        <p:nvSpPr>
          <p:cNvPr id="56" name="椭圆 55"/>
          <p:cNvSpPr/>
          <p:nvPr/>
        </p:nvSpPr>
        <p:spPr>
          <a:xfrm>
            <a:off x="6906547" y="3267361"/>
            <a:ext cx="768085" cy="7680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7" name="TextBox 25"/>
          <p:cNvSpPr txBox="1"/>
          <p:nvPr/>
        </p:nvSpPr>
        <p:spPr>
          <a:xfrm>
            <a:off x="7069299" y="3295620"/>
            <a:ext cx="384043" cy="666786"/>
          </a:xfrm>
          <a:prstGeom prst="rect">
            <a:avLst/>
          </a:prstGeom>
          <a:noFill/>
        </p:spPr>
        <p:txBody>
          <a:bodyPr wrap="square" rtlCol="0">
            <a:spAutoFit/>
          </a:bodyPr>
          <a:lstStyle/>
          <a:p>
            <a:r>
              <a:rPr lang="en-US" altLang="zh-CN" sz="3735" b="1" dirty="0">
                <a:solidFill>
                  <a:schemeClr val="bg1"/>
                </a:solidFill>
                <a:cs typeface="+mn-ea"/>
                <a:sym typeface="+mn-lt"/>
              </a:rPr>
              <a:t>5</a:t>
            </a:r>
            <a:endParaRPr lang="zh-CN" altLang="en-US" sz="3735" b="1" dirty="0">
              <a:solidFill>
                <a:schemeClr val="bg1"/>
              </a:solidFill>
              <a:cs typeface="+mn-ea"/>
              <a:sym typeface="+mn-lt"/>
            </a:endParaRPr>
          </a:p>
        </p:txBody>
      </p:sp>
      <p:sp>
        <p:nvSpPr>
          <p:cNvPr id="58" name="椭圆 57"/>
          <p:cNvSpPr/>
          <p:nvPr/>
        </p:nvSpPr>
        <p:spPr>
          <a:xfrm>
            <a:off x="6906547" y="4904862"/>
            <a:ext cx="768085" cy="76808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9" name="TextBox 28"/>
          <p:cNvSpPr txBox="1"/>
          <p:nvPr/>
        </p:nvSpPr>
        <p:spPr>
          <a:xfrm>
            <a:off x="7069299" y="4933121"/>
            <a:ext cx="384043" cy="666786"/>
          </a:xfrm>
          <a:prstGeom prst="rect">
            <a:avLst/>
          </a:prstGeom>
          <a:noFill/>
        </p:spPr>
        <p:txBody>
          <a:bodyPr wrap="square" rtlCol="0">
            <a:spAutoFit/>
          </a:bodyPr>
          <a:lstStyle/>
          <a:p>
            <a:r>
              <a:rPr lang="en-US" altLang="zh-CN" sz="3735" b="1" dirty="0">
                <a:solidFill>
                  <a:schemeClr val="bg1"/>
                </a:solidFill>
                <a:cs typeface="+mn-ea"/>
                <a:sym typeface="+mn-lt"/>
              </a:rPr>
              <a:t>6</a:t>
            </a:r>
            <a:endParaRPr lang="zh-CN" altLang="en-US" sz="3735" b="1" dirty="0">
              <a:solidFill>
                <a:schemeClr val="bg1"/>
              </a:solidFill>
              <a:cs typeface="+mn-ea"/>
              <a:sym typeface="+mn-lt"/>
            </a:endParaRPr>
          </a:p>
        </p:txBody>
      </p:sp>
      <p:sp>
        <p:nvSpPr>
          <p:cNvPr id="60" name="TextBox 19"/>
          <p:cNvSpPr txBox="1"/>
          <p:nvPr/>
        </p:nvSpPr>
        <p:spPr>
          <a:xfrm>
            <a:off x="2451228" y="1990335"/>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1" name="TextBox 20"/>
          <p:cNvSpPr txBox="1"/>
          <p:nvPr/>
        </p:nvSpPr>
        <p:spPr>
          <a:xfrm>
            <a:off x="2467159" y="15839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62" name="TextBox 19"/>
          <p:cNvSpPr txBox="1"/>
          <p:nvPr/>
        </p:nvSpPr>
        <p:spPr>
          <a:xfrm>
            <a:off x="2451228" y="3634049"/>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3" name="TextBox 20"/>
          <p:cNvSpPr txBox="1"/>
          <p:nvPr/>
        </p:nvSpPr>
        <p:spPr>
          <a:xfrm>
            <a:off x="2467159" y="3227690"/>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64" name="TextBox 19"/>
          <p:cNvSpPr txBox="1"/>
          <p:nvPr/>
        </p:nvSpPr>
        <p:spPr>
          <a:xfrm>
            <a:off x="2451228" y="5311220"/>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5" name="TextBox 20"/>
          <p:cNvSpPr txBox="1"/>
          <p:nvPr/>
        </p:nvSpPr>
        <p:spPr>
          <a:xfrm>
            <a:off x="2467159" y="4904860"/>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66" name="TextBox 19"/>
          <p:cNvSpPr txBox="1"/>
          <p:nvPr/>
        </p:nvSpPr>
        <p:spPr>
          <a:xfrm>
            <a:off x="7903027" y="1990335"/>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7" name="TextBox 20"/>
          <p:cNvSpPr txBox="1"/>
          <p:nvPr/>
        </p:nvSpPr>
        <p:spPr>
          <a:xfrm>
            <a:off x="7918958" y="15839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68" name="TextBox 19"/>
          <p:cNvSpPr txBox="1"/>
          <p:nvPr/>
        </p:nvSpPr>
        <p:spPr>
          <a:xfrm>
            <a:off x="7903027" y="3634049"/>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69" name="TextBox 20"/>
          <p:cNvSpPr txBox="1"/>
          <p:nvPr/>
        </p:nvSpPr>
        <p:spPr>
          <a:xfrm>
            <a:off x="7918958" y="3227690"/>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70" name="TextBox 19"/>
          <p:cNvSpPr txBox="1"/>
          <p:nvPr/>
        </p:nvSpPr>
        <p:spPr>
          <a:xfrm>
            <a:off x="7903027" y="5311220"/>
            <a:ext cx="3156859"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71" name="TextBox 20"/>
          <p:cNvSpPr txBox="1"/>
          <p:nvPr/>
        </p:nvSpPr>
        <p:spPr>
          <a:xfrm>
            <a:off x="7918958" y="4904860"/>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theme/theme1.xml><?xml version="1.0" encoding="utf-8"?>
<a:theme xmlns:a="http://schemas.openxmlformats.org/drawingml/2006/main" name="第一PPT，www.1ppt.com">
  <a:themeElements>
    <a:clrScheme name="自定义 12">
      <a:dk1>
        <a:srgbClr val="000000"/>
      </a:dk1>
      <a:lt1>
        <a:srgbClr val="FFFFFF"/>
      </a:lt1>
      <a:dk2>
        <a:srgbClr val="455F51"/>
      </a:dk2>
      <a:lt2>
        <a:srgbClr val="E2DFCC"/>
      </a:lt2>
      <a:accent1>
        <a:srgbClr val="0BB863"/>
      </a:accent1>
      <a:accent2>
        <a:srgbClr val="16D180"/>
      </a:accent2>
      <a:accent3>
        <a:srgbClr val="1CDF8B"/>
      </a:accent3>
      <a:accent4>
        <a:srgbClr val="47D396"/>
      </a:accent4>
      <a:accent5>
        <a:srgbClr val="FCCE00"/>
      </a:accent5>
      <a:accent6>
        <a:srgbClr val="FCB903"/>
      </a:accent6>
      <a:hlink>
        <a:srgbClr val="EE7B08"/>
      </a:hlink>
      <a:folHlink>
        <a:srgbClr val="977B2D"/>
      </a:folHlink>
    </a:clrScheme>
    <a:fontScheme name="自定义 1">
      <a:majorFont>
        <a:latin typeface="微软雅黑"/>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12">
    <a:dk1>
      <a:srgbClr val="000000"/>
    </a:dk1>
    <a:lt1>
      <a:srgbClr val="FFFFFF"/>
    </a:lt1>
    <a:dk2>
      <a:srgbClr val="455F51"/>
    </a:dk2>
    <a:lt2>
      <a:srgbClr val="E2DFCC"/>
    </a:lt2>
    <a:accent1>
      <a:srgbClr val="0BB863"/>
    </a:accent1>
    <a:accent2>
      <a:srgbClr val="16D180"/>
    </a:accent2>
    <a:accent3>
      <a:srgbClr val="1CDF8B"/>
    </a:accent3>
    <a:accent4>
      <a:srgbClr val="47D396"/>
    </a:accent4>
    <a:accent5>
      <a:srgbClr val="FCCE00"/>
    </a:accent5>
    <a:accent6>
      <a:srgbClr val="FCB903"/>
    </a:accent6>
    <a:hlink>
      <a:srgbClr val="EE7B08"/>
    </a:hlink>
    <a:folHlink>
      <a:srgbClr val="977B2D"/>
    </a:folHlink>
  </a:clrScheme>
</a:themeOverride>
</file>

<file path=ppt/theme/themeOverride2.xml><?xml version="1.0" encoding="utf-8"?>
<a:themeOverride xmlns:a="http://schemas.openxmlformats.org/drawingml/2006/main">
  <a:clrScheme name="自定义 12">
    <a:dk1>
      <a:srgbClr val="000000"/>
    </a:dk1>
    <a:lt1>
      <a:srgbClr val="FFFFFF"/>
    </a:lt1>
    <a:dk2>
      <a:srgbClr val="455F51"/>
    </a:dk2>
    <a:lt2>
      <a:srgbClr val="E2DFCC"/>
    </a:lt2>
    <a:accent1>
      <a:srgbClr val="0BB863"/>
    </a:accent1>
    <a:accent2>
      <a:srgbClr val="16D180"/>
    </a:accent2>
    <a:accent3>
      <a:srgbClr val="1CDF8B"/>
    </a:accent3>
    <a:accent4>
      <a:srgbClr val="47D396"/>
    </a:accent4>
    <a:accent5>
      <a:srgbClr val="FCCE00"/>
    </a:accent5>
    <a:accent6>
      <a:srgbClr val="FCB903"/>
    </a:accent6>
    <a:hlink>
      <a:srgbClr val="EE7B08"/>
    </a:hlink>
    <a:folHlink>
      <a:srgbClr val="977B2D"/>
    </a:folHlink>
  </a:clrScheme>
</a:themeOverride>
</file>

<file path=ppt/theme/themeOverride3.xml><?xml version="1.0" encoding="utf-8"?>
<a:themeOverride xmlns:a="http://schemas.openxmlformats.org/drawingml/2006/main">
  <a:clrScheme name="自定义 12">
    <a:dk1>
      <a:srgbClr val="000000"/>
    </a:dk1>
    <a:lt1>
      <a:srgbClr val="FFFFFF"/>
    </a:lt1>
    <a:dk2>
      <a:srgbClr val="455F51"/>
    </a:dk2>
    <a:lt2>
      <a:srgbClr val="E2DFCC"/>
    </a:lt2>
    <a:accent1>
      <a:srgbClr val="0BB863"/>
    </a:accent1>
    <a:accent2>
      <a:srgbClr val="16D180"/>
    </a:accent2>
    <a:accent3>
      <a:srgbClr val="1CDF8B"/>
    </a:accent3>
    <a:accent4>
      <a:srgbClr val="47D396"/>
    </a:accent4>
    <a:accent5>
      <a:srgbClr val="FCCE00"/>
    </a:accent5>
    <a:accent6>
      <a:srgbClr val="FCB903"/>
    </a:accent6>
    <a:hlink>
      <a:srgbClr val="EE7B08"/>
    </a:hlink>
    <a:folHlink>
      <a:srgbClr val="977B2D"/>
    </a:folHlink>
  </a:clrScheme>
</a:themeOverride>
</file>

<file path=ppt/theme/themeOverride4.xml><?xml version="1.0" encoding="utf-8"?>
<a:themeOverride xmlns:a="http://schemas.openxmlformats.org/drawingml/2006/main">
  <a:clrScheme name="自定义 12">
    <a:dk1>
      <a:srgbClr val="000000"/>
    </a:dk1>
    <a:lt1>
      <a:srgbClr val="FFFFFF"/>
    </a:lt1>
    <a:dk2>
      <a:srgbClr val="455F51"/>
    </a:dk2>
    <a:lt2>
      <a:srgbClr val="E2DFCC"/>
    </a:lt2>
    <a:accent1>
      <a:srgbClr val="0BB863"/>
    </a:accent1>
    <a:accent2>
      <a:srgbClr val="16D180"/>
    </a:accent2>
    <a:accent3>
      <a:srgbClr val="1CDF8B"/>
    </a:accent3>
    <a:accent4>
      <a:srgbClr val="47D396"/>
    </a:accent4>
    <a:accent5>
      <a:srgbClr val="FCCE00"/>
    </a:accent5>
    <a:accent6>
      <a:srgbClr val="FCB903"/>
    </a:accent6>
    <a:hlink>
      <a:srgbClr val="EE7B08"/>
    </a:hlink>
    <a:folHlink>
      <a:srgbClr val="977B2D"/>
    </a:folHlink>
  </a:clrScheme>
</a:themeOverride>
</file>

<file path=docProps/app.xml><?xml version="1.0" encoding="utf-8"?>
<Properties xmlns="http://schemas.openxmlformats.org/officeDocument/2006/extended-properties" xmlns:vt="http://schemas.openxmlformats.org/officeDocument/2006/docPropsVTypes">
  <TotalTime>9</TotalTime>
  <Words>3213</Words>
  <Application>Microsoft Office PowerPoint</Application>
  <PresentationFormat>自定义</PresentationFormat>
  <Paragraphs>198</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27</cp:revision>
  <dcterms:created xsi:type="dcterms:W3CDTF">2016-03-10T06:15:00Z</dcterms:created>
  <dcterms:modified xsi:type="dcterms:W3CDTF">2018-08-16T05:40:27Z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