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5"/>
  </p:notesMasterIdLst>
  <p:handoutMasterIdLst>
    <p:handoutMasterId r:id="rId6"/>
  </p:handoutMasterIdLst>
  <p:sldIdLst>
    <p:sldId id="319" r:id="rId3"/>
    <p:sldId id="318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50" d="100"/>
          <a:sy n="50" d="100"/>
        </p:scale>
        <p:origin x="-996" y="-16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2018/8/12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2018/8/12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2018/8/12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9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9237" y="5204173"/>
            <a:ext cx="5524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9237" y="4126260"/>
            <a:ext cx="5524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3173760"/>
            <a:ext cx="5524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2221260"/>
            <a:ext cx="5534025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9237" y="1268760"/>
            <a:ext cx="5524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文本框 1"/>
          <p:cNvSpPr txBox="1">
            <a:spLocks noChangeArrowheads="1"/>
          </p:cNvSpPr>
          <p:nvPr/>
        </p:nvSpPr>
        <p:spPr bwMode="auto">
          <a:xfrm>
            <a:off x="2946500" y="1560860"/>
            <a:ext cx="203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点击这里输入目录</a:t>
            </a:r>
          </a:p>
        </p:txBody>
      </p:sp>
      <p:sp>
        <p:nvSpPr>
          <p:cNvPr id="18" name="文本框 8"/>
          <p:cNvSpPr txBox="1">
            <a:spLocks noChangeArrowheads="1"/>
          </p:cNvSpPr>
          <p:nvPr/>
        </p:nvSpPr>
        <p:spPr bwMode="auto">
          <a:xfrm>
            <a:off x="2946500" y="2546698"/>
            <a:ext cx="203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点击这里输入目录</a:t>
            </a:r>
          </a:p>
        </p:txBody>
      </p:sp>
      <p:sp>
        <p:nvSpPr>
          <p:cNvPr id="19" name="文本框 9"/>
          <p:cNvSpPr txBox="1">
            <a:spLocks noChangeArrowheads="1"/>
          </p:cNvSpPr>
          <p:nvPr/>
        </p:nvSpPr>
        <p:spPr bwMode="auto">
          <a:xfrm>
            <a:off x="2960787" y="3510310"/>
            <a:ext cx="20304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点击这里输入目录</a:t>
            </a:r>
          </a:p>
        </p:txBody>
      </p:sp>
      <p:sp>
        <p:nvSpPr>
          <p:cNvPr id="20" name="文本框 10"/>
          <p:cNvSpPr txBox="1">
            <a:spLocks noChangeArrowheads="1"/>
          </p:cNvSpPr>
          <p:nvPr/>
        </p:nvSpPr>
        <p:spPr bwMode="auto">
          <a:xfrm>
            <a:off x="2960787" y="4462810"/>
            <a:ext cx="20304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点击这里输入目录</a:t>
            </a:r>
          </a:p>
        </p:txBody>
      </p:sp>
      <p:sp>
        <p:nvSpPr>
          <p:cNvPr id="21" name="文本框 11"/>
          <p:cNvSpPr txBox="1">
            <a:spLocks noChangeArrowheads="1"/>
          </p:cNvSpPr>
          <p:nvPr/>
        </p:nvSpPr>
        <p:spPr bwMode="auto">
          <a:xfrm>
            <a:off x="2960787" y="5496273"/>
            <a:ext cx="20304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点击这里输入目录</a:t>
            </a:r>
          </a:p>
        </p:txBody>
      </p: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utoUpdateAnimBg="0"/>
      <p:bldP spid="18" grpId="0" autoUpdateAnimBg="0"/>
      <p:bldP spid="19" grpId="0" autoUpdateAnimBg="0"/>
      <p:bldP spid="20" grpId="0" autoUpdateAnimBg="0"/>
      <p:bldP spid="2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16632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23212</TotalTime>
  <Words>276</Words>
  <Application>Microsoft Office PowerPoint</Application>
  <PresentationFormat>全屏显示(4:3)</PresentationFormat>
  <Paragraphs>22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1155</cp:revision>
  <dcterms:created xsi:type="dcterms:W3CDTF">2009-02-11T05:37:22Z</dcterms:created>
  <dcterms:modified xsi:type="dcterms:W3CDTF">2018-08-12T13:11:59Z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