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6" r:id="rId1"/>
    <p:sldMasterId id="2147483988" r:id="rId2"/>
  </p:sldMasterIdLst>
  <p:notesMasterIdLst>
    <p:notesMasterId r:id="rId15"/>
  </p:notesMasterIdLst>
  <p:sldIdLst>
    <p:sldId id="256" r:id="rId3"/>
    <p:sldId id="259" r:id="rId4"/>
    <p:sldId id="257" r:id="rId5"/>
    <p:sldId id="260" r:id="rId6"/>
    <p:sldId id="261" r:id="rId7"/>
    <p:sldId id="262" r:id="rId8"/>
    <p:sldId id="264" r:id="rId9"/>
    <p:sldId id="265" r:id="rId10"/>
    <p:sldId id="266" r:id="rId11"/>
    <p:sldId id="267" r:id="rId12"/>
    <p:sldId id="258" r:id="rId13"/>
    <p:sldId id="268" r:id="rId14"/>
  </p:sldIdLst>
  <p:sldSz cx="12192000" cy="6858000"/>
  <p:notesSz cx="6858000" cy="9144000"/>
  <p:defaultTex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387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2929"/>
    <a:srgbClr val="DABD39"/>
    <a:srgbClr val="3A92D2"/>
    <a:srgbClr val="E3725E"/>
    <a:srgbClr val="2AA8A7"/>
    <a:srgbClr val="05AB68"/>
    <a:srgbClr val="06BF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4" y="-1428"/>
      </p:cViewPr>
      <p:guideLst>
        <p:guide orient="horz" pos="2160"/>
        <p:guide pos="3875"/>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0C9446-B7BC-4762-BF99-7CB8AC73AD74}" type="datetimeFigureOut">
              <a:rPr lang="zh-CN" altLang="en-US" smtClean="0"/>
              <a:t>2018/8/12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46744B-C78C-4B45-B2AE-7DC5A6068A33}" type="slidenum">
              <a:rPr lang="zh-CN" altLang="en-US" smtClean="0"/>
              <a:t>‹#›</a:t>
            </a:fld>
            <a:endParaRPr lang="zh-CN" altLang="en-US"/>
          </a:p>
        </p:txBody>
      </p:sp>
    </p:spTree>
    <p:extLst>
      <p:ext uri="{BB962C8B-B14F-4D97-AF65-F5344CB8AC3E}">
        <p14:creationId xmlns:p14="http://schemas.microsoft.com/office/powerpoint/2010/main" val="33441314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06147598-5EEC-49B5-8134-2A43F18BDB26}" type="datetimeFigureOut">
              <a:rPr lang="zh-CN" altLang="en-US"/>
              <a:pPr>
                <a:defRPr/>
              </a:pPr>
              <a:t>2018/8/12</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47FE5721-5AA1-4384-856A-4AA8067E6955}" type="slidenum">
              <a:rPr lang="zh-CN" altLang="en-US"/>
              <a:pPr/>
              <a:t>‹#›</a:t>
            </a:fld>
            <a:endParaRPr lang="zh-CN" altLang="en-US"/>
          </a:p>
        </p:txBody>
      </p:sp>
    </p:spTree>
    <p:extLst>
      <p:ext uri="{BB962C8B-B14F-4D97-AF65-F5344CB8AC3E}">
        <p14:creationId xmlns:p14="http://schemas.microsoft.com/office/powerpoint/2010/main" val="13024050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E28BD2FD-C8B1-4E61-886C-970570E026B5}" type="datetimeFigureOut">
              <a:rPr lang="zh-CN" altLang="en-US"/>
              <a:pPr>
                <a:defRPr/>
              </a:pPr>
              <a:t>2018/8/12</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4454372A-D231-4CE7-8AFE-7EDCBEC7EC76}" type="slidenum">
              <a:rPr lang="zh-CN" altLang="en-US"/>
              <a:pPr/>
              <a:t>‹#›</a:t>
            </a:fld>
            <a:endParaRPr lang="zh-CN" altLang="en-US"/>
          </a:p>
        </p:txBody>
      </p:sp>
    </p:spTree>
    <p:extLst>
      <p:ext uri="{BB962C8B-B14F-4D97-AF65-F5344CB8AC3E}">
        <p14:creationId xmlns:p14="http://schemas.microsoft.com/office/powerpoint/2010/main" val="1638027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C4E94C9D-021E-4066-8D4D-C11CA78A81A1}" type="datetimeFigureOut">
              <a:rPr lang="zh-CN" altLang="en-US"/>
              <a:pPr>
                <a:defRPr/>
              </a:pPr>
              <a:t>2018/8/12</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8FB8A31A-09A4-486F-BC80-DF349D91F290}" type="slidenum">
              <a:rPr lang="zh-CN" altLang="en-US"/>
              <a:pPr/>
              <a:t>‹#›</a:t>
            </a:fld>
            <a:endParaRPr lang="zh-CN" altLang="en-US"/>
          </a:p>
        </p:txBody>
      </p:sp>
    </p:spTree>
    <p:extLst>
      <p:ext uri="{BB962C8B-B14F-4D97-AF65-F5344CB8AC3E}">
        <p14:creationId xmlns:p14="http://schemas.microsoft.com/office/powerpoint/2010/main" val="189185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71623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72723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92009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96424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71063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60026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76066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8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874E550D-74C1-4A22-B780-9E44A3713FD7}" type="datetimeFigureOut">
              <a:rPr lang="zh-CN" altLang="en-US"/>
              <a:pPr>
                <a:defRPr/>
              </a:pPr>
              <a:t>2018/8/12</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53947DB3-1112-462D-AD6A-9B01FF4D13F7}" type="slidenum">
              <a:rPr lang="zh-CN" altLang="en-US"/>
              <a:pPr/>
              <a:t>‹#›</a:t>
            </a:fld>
            <a:endParaRPr lang="zh-CN" altLang="en-US"/>
          </a:p>
        </p:txBody>
      </p:sp>
    </p:spTree>
    <p:extLst>
      <p:ext uri="{BB962C8B-B14F-4D97-AF65-F5344CB8AC3E}">
        <p14:creationId xmlns:p14="http://schemas.microsoft.com/office/powerpoint/2010/main" val="11493735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87327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36797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7164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39C7C13E-3B2B-4F28-9034-D698DA69AED8}" type="datetimeFigureOut">
              <a:rPr lang="zh-CN" altLang="en-US"/>
              <a:pPr>
                <a:defRPr/>
              </a:pPr>
              <a:t>2018/8/12</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07991BEF-A2DB-43B8-9EB6-8C2E1684BA0A}" type="slidenum">
              <a:rPr lang="zh-CN" altLang="en-US"/>
              <a:pPr/>
              <a:t>‹#›</a:t>
            </a:fld>
            <a:endParaRPr lang="zh-CN" altLang="en-US"/>
          </a:p>
        </p:txBody>
      </p:sp>
    </p:spTree>
    <p:extLst>
      <p:ext uri="{BB962C8B-B14F-4D97-AF65-F5344CB8AC3E}">
        <p14:creationId xmlns:p14="http://schemas.microsoft.com/office/powerpoint/2010/main" val="2089298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6AADBCB1-3BCD-47F9-BCA7-394EBC366594}" type="datetimeFigureOut">
              <a:rPr lang="zh-CN" altLang="en-US"/>
              <a:pPr>
                <a:defRPr/>
              </a:pPr>
              <a:t>2018/8/12</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F3373207-5279-423D-8AD0-BFA5C763F6BB}" type="slidenum">
              <a:rPr lang="zh-CN" altLang="en-US"/>
              <a:pPr/>
              <a:t>‹#›</a:t>
            </a:fld>
            <a:endParaRPr lang="zh-CN" altLang="en-US"/>
          </a:p>
        </p:txBody>
      </p:sp>
      <p:sp>
        <p:nvSpPr>
          <p:cNvPr id="9" name="矩形 8"/>
          <p:cNvSpPr/>
          <p:nvPr userDrawn="1"/>
        </p:nvSpPr>
        <p:spPr>
          <a:xfrm>
            <a:off x="1548871" y="5582040"/>
            <a:ext cx="775136" cy="246221"/>
          </a:xfrm>
          <a:prstGeom prst="rect">
            <a:avLst/>
          </a:prstGeom>
        </p:spPr>
        <p:txBody>
          <a:bodyPr wrap="square">
            <a:spAutoFit/>
          </a:bodyPr>
          <a:lstStyle/>
          <a:p>
            <a:pPr eaLnBrk="1" fontAlgn="auto" hangingPunct="1">
              <a:spcBef>
                <a:spcPts val="0"/>
              </a:spcBef>
              <a:spcAft>
                <a:spcPts val="0"/>
              </a:spcAft>
              <a:buFontTx/>
              <a:buNone/>
            </a:pPr>
            <a:r>
              <a:rPr lang="en-US" altLang="zh-CN" sz="100" dirty="0">
                <a:solidFill>
                  <a:schemeClr val="accent5">
                    <a:lumMod val="10000"/>
                  </a:schemeClr>
                </a:solidFill>
                <a:latin typeface="Calibri"/>
                <a:ea typeface="宋体"/>
              </a:rPr>
              <a:t>PPT</a:t>
            </a:r>
            <a:r>
              <a:rPr lang="zh-CN" altLang="en-US" sz="100" dirty="0">
                <a:solidFill>
                  <a:schemeClr val="accent5">
                    <a:lumMod val="10000"/>
                  </a:schemeClr>
                </a:solidFill>
                <a:latin typeface="Calibri"/>
                <a:ea typeface="宋体"/>
              </a:rPr>
              <a:t>模板下载：</a:t>
            </a:r>
            <a:r>
              <a:rPr lang="en-US" altLang="zh-CN" sz="100" dirty="0">
                <a:solidFill>
                  <a:schemeClr val="accent5">
                    <a:lumMod val="10000"/>
                  </a:schemeClr>
                </a:solidFill>
                <a:latin typeface="Calibri"/>
                <a:ea typeface="宋体"/>
              </a:rPr>
              <a:t>www.1ppt.com/moban/     </a:t>
            </a:r>
            <a:r>
              <a:rPr lang="zh-CN" altLang="en-US" sz="100" dirty="0">
                <a:solidFill>
                  <a:schemeClr val="accent5">
                    <a:lumMod val="10000"/>
                  </a:schemeClr>
                </a:solidFill>
                <a:latin typeface="Calibri"/>
                <a:ea typeface="宋体"/>
              </a:rPr>
              <a:t>行业</a:t>
            </a:r>
            <a:r>
              <a:rPr lang="en-US" altLang="zh-CN" sz="100" dirty="0">
                <a:solidFill>
                  <a:schemeClr val="accent5">
                    <a:lumMod val="10000"/>
                  </a:schemeClr>
                </a:solidFill>
                <a:latin typeface="Calibri"/>
                <a:ea typeface="宋体"/>
              </a:rPr>
              <a:t>PPT</a:t>
            </a:r>
            <a:r>
              <a:rPr lang="zh-CN" altLang="en-US" sz="100" dirty="0">
                <a:solidFill>
                  <a:schemeClr val="accent5">
                    <a:lumMod val="10000"/>
                  </a:schemeClr>
                </a:solidFill>
                <a:latin typeface="Calibri"/>
                <a:ea typeface="宋体"/>
              </a:rPr>
              <a:t>模板：</a:t>
            </a:r>
            <a:r>
              <a:rPr lang="en-US" altLang="zh-CN" sz="100" dirty="0">
                <a:solidFill>
                  <a:schemeClr val="accent5">
                    <a:lumMod val="10000"/>
                  </a:schemeClr>
                </a:solidFill>
                <a:latin typeface="Calibri"/>
                <a:ea typeface="宋体"/>
              </a:rPr>
              <a:t>www.1ppt.com/hangye/ </a:t>
            </a:r>
          </a:p>
          <a:p>
            <a:pPr eaLnBrk="1" fontAlgn="auto" hangingPunct="1">
              <a:spcBef>
                <a:spcPts val="0"/>
              </a:spcBef>
              <a:spcAft>
                <a:spcPts val="0"/>
              </a:spcAft>
              <a:buFontTx/>
              <a:buNone/>
            </a:pPr>
            <a:r>
              <a:rPr lang="zh-CN" altLang="en-US" sz="100" dirty="0">
                <a:solidFill>
                  <a:schemeClr val="accent5">
                    <a:lumMod val="10000"/>
                  </a:schemeClr>
                </a:solidFill>
                <a:latin typeface="Calibri"/>
                <a:ea typeface="宋体"/>
              </a:rPr>
              <a:t>节日</a:t>
            </a:r>
            <a:r>
              <a:rPr lang="en-US" altLang="zh-CN" sz="100" dirty="0">
                <a:solidFill>
                  <a:schemeClr val="accent5">
                    <a:lumMod val="10000"/>
                  </a:schemeClr>
                </a:solidFill>
                <a:latin typeface="Calibri"/>
                <a:ea typeface="宋体"/>
              </a:rPr>
              <a:t>PPT</a:t>
            </a:r>
            <a:r>
              <a:rPr lang="zh-CN" altLang="en-US" sz="100" dirty="0">
                <a:solidFill>
                  <a:schemeClr val="accent5">
                    <a:lumMod val="10000"/>
                  </a:schemeClr>
                </a:solidFill>
                <a:latin typeface="Calibri"/>
                <a:ea typeface="宋体"/>
              </a:rPr>
              <a:t>模板：</a:t>
            </a:r>
            <a:r>
              <a:rPr lang="en-US" altLang="zh-CN" sz="100" dirty="0">
                <a:solidFill>
                  <a:schemeClr val="accent5">
                    <a:lumMod val="10000"/>
                  </a:schemeClr>
                </a:solidFill>
                <a:latin typeface="Calibri"/>
                <a:ea typeface="宋体"/>
              </a:rPr>
              <a:t>www.1ppt.com/jieri/           PPT</a:t>
            </a:r>
            <a:r>
              <a:rPr lang="zh-CN" altLang="en-US" sz="100" dirty="0">
                <a:solidFill>
                  <a:schemeClr val="accent5">
                    <a:lumMod val="10000"/>
                  </a:schemeClr>
                </a:solidFill>
                <a:latin typeface="Calibri"/>
                <a:ea typeface="宋体"/>
              </a:rPr>
              <a:t>素材下载：</a:t>
            </a:r>
            <a:r>
              <a:rPr lang="en-US" altLang="zh-CN" sz="100" dirty="0">
                <a:solidFill>
                  <a:schemeClr val="accent5">
                    <a:lumMod val="10000"/>
                  </a:schemeClr>
                </a:solidFill>
                <a:latin typeface="Calibri"/>
                <a:ea typeface="宋体"/>
              </a:rPr>
              <a:t>www.1ppt.com/sucai/</a:t>
            </a:r>
          </a:p>
          <a:p>
            <a:pPr eaLnBrk="1" fontAlgn="auto" hangingPunct="1">
              <a:spcBef>
                <a:spcPts val="0"/>
              </a:spcBef>
              <a:spcAft>
                <a:spcPts val="0"/>
              </a:spcAft>
              <a:buFontTx/>
              <a:buNone/>
            </a:pPr>
            <a:r>
              <a:rPr lang="en-US" altLang="zh-CN" sz="100" dirty="0">
                <a:solidFill>
                  <a:schemeClr val="accent5">
                    <a:lumMod val="10000"/>
                  </a:schemeClr>
                </a:solidFill>
                <a:latin typeface="Calibri"/>
                <a:ea typeface="宋体"/>
              </a:rPr>
              <a:t>PPT</a:t>
            </a:r>
            <a:r>
              <a:rPr lang="zh-CN" altLang="en-US" sz="100" dirty="0">
                <a:solidFill>
                  <a:schemeClr val="accent5">
                    <a:lumMod val="10000"/>
                  </a:schemeClr>
                </a:solidFill>
                <a:latin typeface="Calibri"/>
                <a:ea typeface="宋体"/>
              </a:rPr>
              <a:t>背景图片：</a:t>
            </a:r>
            <a:r>
              <a:rPr lang="en-US" altLang="zh-CN" sz="100" dirty="0">
                <a:solidFill>
                  <a:schemeClr val="accent5">
                    <a:lumMod val="10000"/>
                  </a:schemeClr>
                </a:solidFill>
                <a:latin typeface="Calibri"/>
                <a:ea typeface="宋体"/>
              </a:rPr>
              <a:t>www.1ppt.com/beijing/      PPT</a:t>
            </a:r>
            <a:r>
              <a:rPr lang="zh-CN" altLang="en-US" sz="100" dirty="0">
                <a:solidFill>
                  <a:schemeClr val="accent5">
                    <a:lumMod val="10000"/>
                  </a:schemeClr>
                </a:solidFill>
                <a:latin typeface="Calibri"/>
                <a:ea typeface="宋体"/>
              </a:rPr>
              <a:t>图表下载：</a:t>
            </a:r>
            <a:r>
              <a:rPr lang="en-US" altLang="zh-CN" sz="100" dirty="0">
                <a:solidFill>
                  <a:schemeClr val="accent5">
                    <a:lumMod val="10000"/>
                  </a:schemeClr>
                </a:solidFill>
                <a:latin typeface="Calibri"/>
                <a:ea typeface="宋体"/>
              </a:rPr>
              <a:t>www.1ppt.com/tubiao/      </a:t>
            </a:r>
          </a:p>
          <a:p>
            <a:pPr eaLnBrk="1" fontAlgn="auto" hangingPunct="1">
              <a:spcBef>
                <a:spcPts val="0"/>
              </a:spcBef>
              <a:spcAft>
                <a:spcPts val="0"/>
              </a:spcAft>
              <a:buFontTx/>
              <a:buNone/>
            </a:pPr>
            <a:r>
              <a:rPr lang="zh-CN" altLang="en-US" sz="100" dirty="0">
                <a:solidFill>
                  <a:schemeClr val="accent5">
                    <a:lumMod val="10000"/>
                  </a:schemeClr>
                </a:solidFill>
                <a:latin typeface="Calibri"/>
                <a:ea typeface="宋体"/>
              </a:rPr>
              <a:t>优秀</a:t>
            </a:r>
            <a:r>
              <a:rPr lang="en-US" altLang="zh-CN" sz="100" dirty="0">
                <a:solidFill>
                  <a:schemeClr val="accent5">
                    <a:lumMod val="10000"/>
                  </a:schemeClr>
                </a:solidFill>
                <a:latin typeface="Calibri"/>
                <a:ea typeface="宋体"/>
              </a:rPr>
              <a:t>PPT</a:t>
            </a:r>
            <a:r>
              <a:rPr lang="zh-CN" altLang="en-US" sz="100" dirty="0">
                <a:solidFill>
                  <a:schemeClr val="accent5">
                    <a:lumMod val="10000"/>
                  </a:schemeClr>
                </a:solidFill>
                <a:latin typeface="Calibri"/>
                <a:ea typeface="宋体"/>
              </a:rPr>
              <a:t>下载：</a:t>
            </a:r>
            <a:r>
              <a:rPr lang="en-US" altLang="zh-CN" sz="100" dirty="0">
                <a:solidFill>
                  <a:schemeClr val="accent5">
                    <a:lumMod val="10000"/>
                  </a:schemeClr>
                </a:solidFill>
                <a:latin typeface="Calibri"/>
                <a:ea typeface="宋体"/>
              </a:rPr>
              <a:t>www.1ppt.com/xiazai/        PPT</a:t>
            </a:r>
            <a:r>
              <a:rPr lang="zh-CN" altLang="en-US" sz="100" dirty="0">
                <a:solidFill>
                  <a:schemeClr val="accent5">
                    <a:lumMod val="10000"/>
                  </a:schemeClr>
                </a:solidFill>
                <a:latin typeface="Calibri"/>
                <a:ea typeface="宋体"/>
              </a:rPr>
              <a:t>教程： </a:t>
            </a:r>
            <a:r>
              <a:rPr lang="en-US" altLang="zh-CN" sz="100" dirty="0">
                <a:solidFill>
                  <a:schemeClr val="accent5">
                    <a:lumMod val="10000"/>
                  </a:schemeClr>
                </a:solidFill>
                <a:latin typeface="Calibri"/>
                <a:ea typeface="宋体"/>
              </a:rPr>
              <a:t>www.1ppt.com/powerpoint/      </a:t>
            </a:r>
          </a:p>
          <a:p>
            <a:pPr eaLnBrk="1" fontAlgn="auto" hangingPunct="1">
              <a:spcBef>
                <a:spcPts val="0"/>
              </a:spcBef>
              <a:spcAft>
                <a:spcPts val="0"/>
              </a:spcAft>
              <a:buFontTx/>
              <a:buNone/>
            </a:pPr>
            <a:r>
              <a:rPr lang="en-US" altLang="zh-CN" sz="100" dirty="0">
                <a:solidFill>
                  <a:schemeClr val="accent5">
                    <a:lumMod val="10000"/>
                  </a:schemeClr>
                </a:solidFill>
                <a:latin typeface="Calibri"/>
                <a:ea typeface="宋体"/>
              </a:rPr>
              <a:t>Word</a:t>
            </a:r>
            <a:r>
              <a:rPr lang="zh-CN" altLang="en-US" sz="100" dirty="0">
                <a:solidFill>
                  <a:schemeClr val="accent5">
                    <a:lumMod val="10000"/>
                  </a:schemeClr>
                </a:solidFill>
                <a:latin typeface="Calibri"/>
                <a:ea typeface="宋体"/>
              </a:rPr>
              <a:t>教程： </a:t>
            </a:r>
            <a:r>
              <a:rPr lang="en-US" altLang="zh-CN" sz="100" dirty="0">
                <a:solidFill>
                  <a:schemeClr val="accent5">
                    <a:lumMod val="10000"/>
                  </a:schemeClr>
                </a:solidFill>
                <a:latin typeface="Calibri"/>
                <a:ea typeface="宋体"/>
              </a:rPr>
              <a:t>www.1ppt.com/word/              Excel</a:t>
            </a:r>
            <a:r>
              <a:rPr lang="zh-CN" altLang="en-US" sz="100" dirty="0">
                <a:solidFill>
                  <a:schemeClr val="accent5">
                    <a:lumMod val="10000"/>
                  </a:schemeClr>
                </a:solidFill>
                <a:latin typeface="Calibri"/>
                <a:ea typeface="宋体"/>
              </a:rPr>
              <a:t>教程：</a:t>
            </a:r>
            <a:r>
              <a:rPr lang="en-US" altLang="zh-CN" sz="100" dirty="0">
                <a:solidFill>
                  <a:schemeClr val="accent5">
                    <a:lumMod val="10000"/>
                  </a:schemeClr>
                </a:solidFill>
                <a:latin typeface="Calibri"/>
                <a:ea typeface="宋体"/>
              </a:rPr>
              <a:t>www.1ppt.com/excel/  </a:t>
            </a:r>
          </a:p>
          <a:p>
            <a:pPr eaLnBrk="1" fontAlgn="auto" hangingPunct="1">
              <a:spcBef>
                <a:spcPts val="0"/>
              </a:spcBef>
              <a:spcAft>
                <a:spcPts val="0"/>
              </a:spcAft>
              <a:buFontTx/>
              <a:buNone/>
            </a:pPr>
            <a:r>
              <a:rPr lang="zh-CN" altLang="en-US" sz="100" dirty="0">
                <a:solidFill>
                  <a:schemeClr val="accent5">
                    <a:lumMod val="10000"/>
                  </a:schemeClr>
                </a:solidFill>
                <a:latin typeface="Calibri"/>
                <a:ea typeface="宋体"/>
              </a:rPr>
              <a:t>资料下载：</a:t>
            </a:r>
            <a:r>
              <a:rPr lang="en-US" altLang="zh-CN" sz="100" dirty="0">
                <a:solidFill>
                  <a:schemeClr val="accent5">
                    <a:lumMod val="10000"/>
                  </a:schemeClr>
                </a:solidFill>
                <a:latin typeface="Calibri"/>
                <a:ea typeface="宋体"/>
              </a:rPr>
              <a:t>www.1ppt.com/ziliao/                PPT</a:t>
            </a:r>
            <a:r>
              <a:rPr lang="zh-CN" altLang="en-US" sz="100" dirty="0">
                <a:solidFill>
                  <a:schemeClr val="accent5">
                    <a:lumMod val="10000"/>
                  </a:schemeClr>
                </a:solidFill>
                <a:latin typeface="Calibri"/>
                <a:ea typeface="宋体"/>
              </a:rPr>
              <a:t>课件下载：</a:t>
            </a:r>
            <a:r>
              <a:rPr lang="en-US" altLang="zh-CN" sz="100" dirty="0">
                <a:solidFill>
                  <a:schemeClr val="accent5">
                    <a:lumMod val="10000"/>
                  </a:schemeClr>
                </a:solidFill>
                <a:latin typeface="Calibri"/>
                <a:ea typeface="宋体"/>
              </a:rPr>
              <a:t>www.1ppt.com/kejian/ </a:t>
            </a:r>
          </a:p>
          <a:p>
            <a:pPr eaLnBrk="1" fontAlgn="auto" hangingPunct="1">
              <a:spcBef>
                <a:spcPts val="0"/>
              </a:spcBef>
              <a:spcAft>
                <a:spcPts val="0"/>
              </a:spcAft>
              <a:buFontTx/>
              <a:buNone/>
            </a:pPr>
            <a:r>
              <a:rPr lang="zh-CN" altLang="en-US" sz="100" dirty="0">
                <a:solidFill>
                  <a:schemeClr val="accent5">
                    <a:lumMod val="10000"/>
                  </a:schemeClr>
                </a:solidFill>
                <a:latin typeface="Calibri"/>
                <a:ea typeface="宋体"/>
              </a:rPr>
              <a:t>范文下载：</a:t>
            </a:r>
            <a:r>
              <a:rPr lang="en-US" altLang="zh-CN" sz="100" dirty="0">
                <a:solidFill>
                  <a:schemeClr val="accent5">
                    <a:lumMod val="10000"/>
                  </a:schemeClr>
                </a:solidFill>
                <a:latin typeface="Calibri"/>
                <a:ea typeface="宋体"/>
              </a:rPr>
              <a:t>www.1ppt.com/fanwen/             </a:t>
            </a:r>
            <a:r>
              <a:rPr lang="zh-CN" altLang="en-US" sz="100" dirty="0">
                <a:solidFill>
                  <a:schemeClr val="accent5">
                    <a:lumMod val="10000"/>
                  </a:schemeClr>
                </a:solidFill>
                <a:latin typeface="Calibri"/>
                <a:ea typeface="宋体"/>
              </a:rPr>
              <a:t>试卷下载：</a:t>
            </a:r>
            <a:r>
              <a:rPr lang="en-US" altLang="zh-CN" sz="100" dirty="0">
                <a:solidFill>
                  <a:schemeClr val="accent5">
                    <a:lumMod val="10000"/>
                  </a:schemeClr>
                </a:solidFill>
                <a:latin typeface="Calibri"/>
                <a:ea typeface="宋体"/>
              </a:rPr>
              <a:t>www.1ppt.com/shiti/  </a:t>
            </a:r>
          </a:p>
          <a:p>
            <a:pPr eaLnBrk="1" fontAlgn="auto" hangingPunct="1">
              <a:spcBef>
                <a:spcPts val="0"/>
              </a:spcBef>
              <a:spcAft>
                <a:spcPts val="0"/>
              </a:spcAft>
              <a:buFontTx/>
              <a:buNone/>
            </a:pPr>
            <a:r>
              <a:rPr lang="zh-CN" altLang="en-US" sz="100" dirty="0">
                <a:solidFill>
                  <a:schemeClr val="accent5">
                    <a:lumMod val="10000"/>
                  </a:schemeClr>
                </a:solidFill>
                <a:latin typeface="Calibri"/>
                <a:ea typeface="宋体"/>
              </a:rPr>
              <a:t>教案下载：</a:t>
            </a:r>
            <a:r>
              <a:rPr lang="en-US" altLang="zh-CN" sz="100" dirty="0">
                <a:solidFill>
                  <a:schemeClr val="accent5">
                    <a:lumMod val="10000"/>
                  </a:schemeClr>
                </a:solidFill>
                <a:latin typeface="Calibri"/>
                <a:ea typeface="宋体"/>
              </a:rPr>
              <a:t>www.1ppt.com/jiaoan/  </a:t>
            </a:r>
            <a:r>
              <a:rPr lang="en-US" altLang="zh-CN" sz="100" dirty="0" smtClean="0">
                <a:solidFill>
                  <a:schemeClr val="accent5">
                    <a:lumMod val="10000"/>
                  </a:schemeClr>
                </a:solidFill>
                <a:latin typeface="Calibri"/>
                <a:ea typeface="宋体"/>
              </a:rPr>
              <a:t>      </a:t>
            </a:r>
            <a:endParaRPr lang="en-US" altLang="zh-CN" sz="100" dirty="0">
              <a:solidFill>
                <a:schemeClr val="accent5">
                  <a:lumMod val="10000"/>
                </a:schemeClr>
              </a:solidFill>
              <a:latin typeface="Calibri"/>
              <a:ea typeface="宋体"/>
            </a:endParaRPr>
          </a:p>
          <a:p>
            <a:pPr eaLnBrk="1" fontAlgn="auto" hangingPunct="1">
              <a:spcBef>
                <a:spcPts val="0"/>
              </a:spcBef>
              <a:spcAft>
                <a:spcPts val="0"/>
              </a:spcAft>
              <a:buFontTx/>
              <a:buNone/>
            </a:pPr>
            <a:r>
              <a:rPr lang="zh-CN" altLang="en-US" sz="100" dirty="0" smtClean="0">
                <a:solidFill>
                  <a:schemeClr val="accent5">
                    <a:lumMod val="10000"/>
                  </a:schemeClr>
                </a:solidFill>
                <a:latin typeface="Calibri"/>
                <a:ea typeface="宋体"/>
              </a:rPr>
              <a:t>字体下载：</a:t>
            </a:r>
            <a:r>
              <a:rPr lang="en-US" altLang="zh-CN" sz="100" dirty="0" smtClean="0">
                <a:solidFill>
                  <a:schemeClr val="accent5">
                    <a:lumMod val="10000"/>
                  </a:schemeClr>
                </a:solidFill>
                <a:latin typeface="Calibri"/>
                <a:ea typeface="宋体"/>
              </a:rPr>
              <a:t>www.1ppt.com/ziti/</a:t>
            </a:r>
            <a:endParaRPr lang="en-US" altLang="zh-CN" sz="100" dirty="0">
              <a:solidFill>
                <a:schemeClr val="accent5">
                  <a:lumMod val="10000"/>
                </a:schemeClr>
              </a:solidFill>
              <a:latin typeface="Calibri"/>
              <a:ea typeface="宋体"/>
            </a:endParaRPr>
          </a:p>
          <a:p>
            <a:pPr eaLnBrk="1" fontAlgn="auto" hangingPunct="1">
              <a:spcBef>
                <a:spcPts val="0"/>
              </a:spcBef>
              <a:spcAft>
                <a:spcPts val="0"/>
              </a:spcAft>
              <a:buFontTx/>
              <a:buNone/>
            </a:pPr>
            <a:r>
              <a:rPr lang="en-US" altLang="zh-CN" sz="100" dirty="0">
                <a:solidFill>
                  <a:schemeClr val="accent5">
                    <a:lumMod val="10000"/>
                  </a:schemeClr>
                </a:solidFill>
                <a:latin typeface="Calibri"/>
                <a:ea typeface="宋体"/>
              </a:rPr>
              <a:t> </a:t>
            </a:r>
            <a:endParaRPr lang="zh-CN" altLang="en-US" sz="100" dirty="0">
              <a:solidFill>
                <a:schemeClr val="accent5">
                  <a:lumMod val="10000"/>
                </a:schemeClr>
              </a:solidFill>
              <a:latin typeface="Calibri"/>
              <a:ea typeface="宋体"/>
            </a:endParaRPr>
          </a:p>
        </p:txBody>
      </p:sp>
    </p:spTree>
    <p:extLst>
      <p:ext uri="{BB962C8B-B14F-4D97-AF65-F5344CB8AC3E}">
        <p14:creationId xmlns:p14="http://schemas.microsoft.com/office/powerpoint/2010/main" val="3764811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58AE88A1-5876-49CD-80A5-928461433D1E}" type="datetimeFigureOut">
              <a:rPr lang="zh-CN" altLang="en-US"/>
              <a:pPr>
                <a:defRPr/>
              </a:pPr>
              <a:t>2018/8/12</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fld id="{46FFD76C-4715-4740-B9B8-718B697DA994}" type="slidenum">
              <a:rPr lang="zh-CN" altLang="en-US"/>
              <a:pPr/>
              <a:t>‹#›</a:t>
            </a:fld>
            <a:endParaRPr lang="zh-CN" altLang="en-US"/>
          </a:p>
        </p:txBody>
      </p:sp>
    </p:spTree>
    <p:extLst>
      <p:ext uri="{BB962C8B-B14F-4D97-AF65-F5344CB8AC3E}">
        <p14:creationId xmlns:p14="http://schemas.microsoft.com/office/powerpoint/2010/main" val="3425631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C598B56E-8AD6-44CE-8060-0E070FF8945F}" type="datetimeFigureOut">
              <a:rPr lang="zh-CN" altLang="en-US"/>
              <a:pPr>
                <a:defRPr/>
              </a:pPr>
              <a:t>2018/8/12</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fld id="{9815F58C-13BC-4087-800B-5755FA932DAA}" type="slidenum">
              <a:rPr lang="zh-CN" altLang="en-US"/>
              <a:pPr/>
              <a:t>‹#›</a:t>
            </a:fld>
            <a:endParaRPr lang="zh-CN" altLang="en-US"/>
          </a:p>
        </p:txBody>
      </p:sp>
    </p:spTree>
    <p:extLst>
      <p:ext uri="{BB962C8B-B14F-4D97-AF65-F5344CB8AC3E}">
        <p14:creationId xmlns:p14="http://schemas.microsoft.com/office/powerpoint/2010/main" val="2251772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553ECB45-F2F1-49C1-9331-8A039EE44716}" type="datetimeFigureOut">
              <a:rPr lang="zh-CN" altLang="en-US"/>
              <a:pPr>
                <a:defRPr/>
              </a:pPr>
              <a:t>2018/8/12</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fld id="{8B48A53E-7447-4CB7-BFC9-F8DBD3FBAED2}" type="slidenum">
              <a:rPr lang="zh-CN" altLang="en-US"/>
              <a:pPr/>
              <a:t>‹#›</a:t>
            </a:fld>
            <a:endParaRPr lang="zh-CN" altLang="en-US"/>
          </a:p>
        </p:txBody>
      </p:sp>
    </p:spTree>
    <p:extLst>
      <p:ext uri="{BB962C8B-B14F-4D97-AF65-F5344CB8AC3E}">
        <p14:creationId xmlns:p14="http://schemas.microsoft.com/office/powerpoint/2010/main" val="39936293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9DDCCF42-FD83-4CFC-8DFF-B2DE93CE03B9}" type="datetimeFigureOut">
              <a:rPr lang="zh-CN" altLang="en-US"/>
              <a:pPr>
                <a:defRPr/>
              </a:pPr>
              <a:t>2018/8/12</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C64DB638-D084-4E44-8C8E-E6EF01E106A8}" type="slidenum">
              <a:rPr lang="zh-CN" altLang="en-US"/>
              <a:pPr/>
              <a:t>‹#›</a:t>
            </a:fld>
            <a:endParaRPr lang="zh-CN" altLang="en-US"/>
          </a:p>
        </p:txBody>
      </p:sp>
    </p:spTree>
    <p:extLst>
      <p:ext uri="{BB962C8B-B14F-4D97-AF65-F5344CB8AC3E}">
        <p14:creationId xmlns:p14="http://schemas.microsoft.com/office/powerpoint/2010/main" val="38596420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6E189369-F72A-4E6E-8B7B-EC7125A5F117}" type="datetimeFigureOut">
              <a:rPr lang="zh-CN" altLang="en-US"/>
              <a:pPr>
                <a:defRPr/>
              </a:pPr>
              <a:t>2018/8/12</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CFFFEBD0-84C2-44C9-B7DD-CEEAE2967767}" type="slidenum">
              <a:rPr lang="zh-CN" altLang="en-US"/>
              <a:pPr/>
              <a:t>‹#›</a:t>
            </a:fld>
            <a:endParaRPr lang="zh-CN" altLang="en-US"/>
          </a:p>
        </p:txBody>
      </p:sp>
    </p:spTree>
    <p:extLst>
      <p:ext uri="{BB962C8B-B14F-4D97-AF65-F5344CB8AC3E}">
        <p14:creationId xmlns:p14="http://schemas.microsoft.com/office/powerpoint/2010/main" val="4235747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smtClean="0">
                <a:solidFill>
                  <a:srgbClr val="898989"/>
                </a:solidFill>
              </a:defRPr>
            </a:lvl1pPr>
          </a:lstStyle>
          <a:p>
            <a:pPr>
              <a:defRPr/>
            </a:pPr>
            <a:fld id="{6F0C93E6-2F2A-487F-9CE1-98BE449864DB}" type="datetimeFigureOut">
              <a:rPr lang="zh-CN" altLang="en-US"/>
              <a:pPr>
                <a:defRPr/>
              </a:pPr>
              <a:t>2018/8/12</a:t>
            </a:fld>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smtClean="0">
                <a:solidFill>
                  <a:srgbClr val="898989"/>
                </a:solidFill>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DCFEE22A-60C7-4080-97B0-53E126587993}"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977" r:id="rId1"/>
    <p:sldLayoutId id="2147483978" r:id="rId2"/>
    <p:sldLayoutId id="2147483979" r:id="rId3"/>
    <p:sldLayoutId id="2147483980" r:id="rId4"/>
    <p:sldLayoutId id="2147483981" r:id="rId5"/>
    <p:sldLayoutId id="2147483982" r:id="rId6"/>
    <p:sldLayoutId id="2147483983" r:id="rId7"/>
    <p:sldLayoutId id="2147483984" r:id="rId8"/>
    <p:sldLayoutId id="2147483985" r:id="rId9"/>
    <p:sldLayoutId id="2147483986" r:id="rId10"/>
    <p:sldLayoutId id="2147483987" r:id="rId11"/>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buFontTx/>
                <a:buNone/>
              </a:pPr>
              <a:t>2018/8/12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854267323"/>
      </p:ext>
    </p:extLst>
  </p:cSld>
  <p:clrMap bg1="lt1" tx1="dk1" bg2="lt2" tx2="dk2" accent1="accent1" accent2="accent2" accent3="accent3" accent4="accent4" accent5="accent5" accent6="accent6" hlink="hlink" folHlink="folHlink"/>
  <p:sldLayoutIdLst>
    <p:sldLayoutId id="2147483989" r:id="rId1"/>
    <p:sldLayoutId id="2147483990" r:id="rId2"/>
    <p:sldLayoutId id="2147483991" r:id="rId3"/>
    <p:sldLayoutId id="2147483992" r:id="rId4"/>
    <p:sldLayoutId id="2147483993" r:id="rId5"/>
    <p:sldLayoutId id="2147483994" r:id="rId6"/>
    <p:sldLayoutId id="2147483995" r:id="rId7"/>
    <p:sldLayoutId id="2147483996" r:id="rId8"/>
    <p:sldLayoutId id="2147483997" r:id="rId9"/>
    <p:sldLayoutId id="2147483998" r:id="rId10"/>
    <p:sldLayoutId id="214748399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14.gif"/><Relationship Id="rId7" Type="http://schemas.openxmlformats.org/officeDocument/2006/relationships/image" Target="../media/image35.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gif"/><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14.gif"/></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4.gif"/></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5" Type="http://schemas.openxmlformats.org/officeDocument/2006/relationships/image" Target="../media/image14.gif"/><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14.gif"/><Relationship Id="rId7" Type="http://schemas.openxmlformats.org/officeDocument/2006/relationships/image" Target="../media/image26.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14.gif"/><Relationship Id="rId7" Type="http://schemas.openxmlformats.org/officeDocument/2006/relationships/image" Target="../media/image31.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标题 1"/>
          <p:cNvSpPr>
            <a:spLocks noGrp="1"/>
          </p:cNvSpPr>
          <p:nvPr>
            <p:ph type="ctrTitle" idx="4294967295"/>
          </p:nvPr>
        </p:nvSpPr>
        <p:spPr>
          <a:xfrm>
            <a:off x="5846763" y="2752725"/>
            <a:ext cx="5938837" cy="849313"/>
          </a:xfrm>
        </p:spPr>
        <p:txBody>
          <a:bodyPr anchor="b"/>
          <a:lstStyle/>
          <a:p>
            <a:pPr eaLnBrk="1" hangingPunct="1"/>
            <a:r>
              <a:rPr lang="zh-CN" altLang="zh-CN" sz="4800" smtClean="0">
                <a:solidFill>
                  <a:srgbClr val="D6DCE5"/>
                </a:solidFill>
                <a:latin typeface="微软雅黑" panose="020B0503020204020204" pitchFamily="34" charset="-122"/>
                <a:ea typeface="微软雅黑" panose="020B0503020204020204" pitchFamily="34" charset="-122"/>
              </a:rPr>
              <a:t>这里是文档标题</a:t>
            </a:r>
          </a:p>
        </p:txBody>
      </p:sp>
      <p:sp>
        <p:nvSpPr>
          <p:cNvPr id="2051" name="副标题 2"/>
          <p:cNvSpPr>
            <a:spLocks noGrp="1"/>
          </p:cNvSpPr>
          <p:nvPr>
            <p:ph type="subTitle" idx="4294967295"/>
          </p:nvPr>
        </p:nvSpPr>
        <p:spPr>
          <a:xfrm>
            <a:off x="5888038" y="3713163"/>
            <a:ext cx="5938837" cy="665162"/>
          </a:xfrm>
        </p:spPr>
        <p:txBody>
          <a:bodyPr/>
          <a:lstStyle/>
          <a:p>
            <a:pPr marL="0" indent="0" eaLnBrk="1" hangingPunct="1">
              <a:buFont typeface="Arial" panose="020B0604020202020204" pitchFamily="34" charset="0"/>
              <a:buNone/>
            </a:pPr>
            <a:r>
              <a:rPr lang="zh-CN" altLang="zh-CN" sz="2000" dirty="0" smtClean="0">
                <a:solidFill>
                  <a:srgbClr val="ADB9CA"/>
                </a:solidFill>
                <a:latin typeface="微软雅黑" panose="020B0503020204020204" pitchFamily="34" charset="-122"/>
                <a:ea typeface="微软雅黑" panose="020B0503020204020204" pitchFamily="34" charset="-122"/>
              </a:rPr>
              <a:t>这里是文档副标题</a:t>
            </a:r>
          </a:p>
        </p:txBody>
      </p:sp>
      <p:sp>
        <p:nvSpPr>
          <p:cNvPr id="2052" name="文本框 3"/>
          <p:cNvSpPr txBox="1">
            <a:spLocks noChangeArrowheads="1"/>
          </p:cNvSpPr>
          <p:nvPr/>
        </p:nvSpPr>
        <p:spPr bwMode="auto">
          <a:xfrm>
            <a:off x="9401058" y="4489450"/>
            <a:ext cx="213552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400" dirty="0">
                <a:solidFill>
                  <a:srgbClr val="DAE3F3"/>
                </a:solidFill>
                <a:latin typeface="微软雅黑" panose="020B0503020204020204" pitchFamily="34" charset="-122"/>
                <a:ea typeface="微软雅黑" panose="020B0503020204020204" pitchFamily="34" charset="-122"/>
              </a:rPr>
              <a:t>市场部 XXX  </a:t>
            </a:r>
            <a:r>
              <a:rPr lang="en-US" altLang="zh-CN" sz="1400" dirty="0" smtClean="0">
                <a:solidFill>
                  <a:srgbClr val="DAE3F3"/>
                </a:solidFill>
                <a:latin typeface="微软雅黑" panose="020B0503020204020204" pitchFamily="34" charset="-122"/>
                <a:ea typeface="微软雅黑" panose="020B0503020204020204" pitchFamily="34" charset="-122"/>
              </a:rPr>
              <a:t>201X</a:t>
            </a:r>
            <a:r>
              <a:rPr lang="zh-CN" altLang="en-US" sz="1400" dirty="0" smtClean="0">
                <a:solidFill>
                  <a:srgbClr val="DAE3F3"/>
                </a:solidFill>
                <a:latin typeface="微软雅黑" panose="020B0503020204020204" pitchFamily="34" charset="-122"/>
                <a:ea typeface="微软雅黑" panose="020B0503020204020204" pitchFamily="34" charset="-122"/>
              </a:rPr>
              <a:t>年</a:t>
            </a:r>
            <a:r>
              <a:rPr lang="en-US" altLang="zh-CN" sz="1400" dirty="0" smtClean="0">
                <a:solidFill>
                  <a:srgbClr val="DAE3F3"/>
                </a:solidFill>
                <a:latin typeface="微软雅黑" panose="020B0503020204020204" pitchFamily="34" charset="-122"/>
                <a:ea typeface="微软雅黑" panose="020B0503020204020204" pitchFamily="34" charset="-122"/>
              </a:rPr>
              <a:t>X</a:t>
            </a:r>
            <a:r>
              <a:rPr lang="zh-CN" altLang="en-US" sz="1400" dirty="0" smtClean="0">
                <a:solidFill>
                  <a:srgbClr val="DAE3F3"/>
                </a:solidFill>
                <a:latin typeface="微软雅黑" panose="020B0503020204020204" pitchFamily="34" charset="-122"/>
                <a:ea typeface="微软雅黑" panose="020B0503020204020204" pitchFamily="34" charset="-122"/>
              </a:rPr>
              <a:t>月</a:t>
            </a:r>
            <a:endParaRPr lang="zh-CN" altLang="en-US" sz="1400" dirty="0">
              <a:solidFill>
                <a:srgbClr val="DAE3F3"/>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片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35150" y="250825"/>
            <a:ext cx="66627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文本框 4"/>
          <p:cNvSpPr txBox="1">
            <a:spLocks noChangeArrowheads="1"/>
          </p:cNvSpPr>
          <p:nvPr/>
        </p:nvSpPr>
        <p:spPr bwMode="auto">
          <a:xfrm>
            <a:off x="477838" y="323850"/>
            <a:ext cx="37798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a:latin typeface="微软雅黑" panose="020B0503020204020204" pitchFamily="34" charset="-122"/>
                <a:ea typeface="微软雅黑" panose="020B0503020204020204" pitchFamily="34" charset="-122"/>
              </a:rPr>
              <a:t>点击这里输入标题</a:t>
            </a:r>
          </a:p>
        </p:txBody>
      </p:sp>
      <p:pic>
        <p:nvPicPr>
          <p:cNvPr id="11268" name="图片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638" y="274638"/>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图片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667750" y="1952625"/>
            <a:ext cx="2419350"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图片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665413" y="1952625"/>
            <a:ext cx="2419350"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5" name="图片 6"/>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667375" y="1952625"/>
            <a:ext cx="2419350"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6" name="图片 7"/>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667750" y="1952625"/>
            <a:ext cx="2419350"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7" name="图片 8"/>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698750" y="1952625"/>
            <a:ext cx="2419350" cy="149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8" name="图片 10"/>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762375" y="3448050"/>
            <a:ext cx="6115050" cy="1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9" name="图片 11"/>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4664075" y="4651375"/>
            <a:ext cx="4391025"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0" name="文本框 12"/>
          <p:cNvSpPr txBox="1">
            <a:spLocks noChangeArrowheads="1"/>
          </p:cNvSpPr>
          <p:nvPr/>
        </p:nvSpPr>
        <p:spPr bwMode="auto">
          <a:xfrm>
            <a:off x="2733675" y="1968500"/>
            <a:ext cx="22828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200" b="1">
                <a:solidFill>
                  <a:schemeClr val="bg1"/>
                </a:solidFill>
                <a:latin typeface="微软雅黑" panose="020B0503020204020204" pitchFamily="34" charset="-122"/>
                <a:ea typeface="微软雅黑" panose="020B0503020204020204" pitchFamily="34" charset="-122"/>
              </a:rPr>
              <a:t>1</a:t>
            </a:r>
            <a:r>
              <a:rPr lang="zh-CN" altLang="en-US" sz="1200" b="1">
                <a:solidFill>
                  <a:schemeClr val="bg1"/>
                </a:solidFill>
                <a:latin typeface="微软雅黑" panose="020B0503020204020204" pitchFamily="34" charset="-122"/>
                <a:ea typeface="微软雅黑" panose="020B0503020204020204" pitchFamily="34" charset="-122"/>
              </a:rPr>
              <a:t>、小标题</a:t>
            </a:r>
          </a:p>
        </p:txBody>
      </p:sp>
      <p:sp>
        <p:nvSpPr>
          <p:cNvPr id="12301" name="文本框 13"/>
          <p:cNvSpPr txBox="1">
            <a:spLocks noChangeArrowheads="1"/>
          </p:cNvSpPr>
          <p:nvPr/>
        </p:nvSpPr>
        <p:spPr bwMode="auto">
          <a:xfrm>
            <a:off x="2733675" y="2308225"/>
            <a:ext cx="2282825"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1600"/>
              </a:lnSpc>
            </a:pPr>
            <a:r>
              <a:rPr lang="zh-CN" altLang="en-US" sz="1000">
                <a:solidFill>
                  <a:srgbClr val="595959"/>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a:t>
            </a:r>
            <a:endParaRPr lang="en-US" altLang="zh-CN" sz="1000">
              <a:solidFill>
                <a:srgbClr val="595959"/>
              </a:solidFill>
              <a:latin typeface="微软雅黑" panose="020B0503020204020204" pitchFamily="34" charset="-122"/>
              <a:ea typeface="微软雅黑" panose="020B0503020204020204" pitchFamily="34" charset="-122"/>
            </a:endParaRPr>
          </a:p>
          <a:p>
            <a:pPr>
              <a:lnSpc>
                <a:spcPts val="1800"/>
              </a:lnSpc>
            </a:pPr>
            <a:endParaRPr lang="zh-CN" altLang="en-US" sz="1000">
              <a:solidFill>
                <a:srgbClr val="595959"/>
              </a:solidFill>
              <a:latin typeface="微软雅黑" panose="020B0503020204020204" pitchFamily="34" charset="-122"/>
              <a:ea typeface="微软雅黑" panose="020B0503020204020204" pitchFamily="34" charset="-122"/>
            </a:endParaRPr>
          </a:p>
        </p:txBody>
      </p:sp>
      <p:sp>
        <p:nvSpPr>
          <p:cNvPr id="12302" name="文本框 14"/>
          <p:cNvSpPr txBox="1">
            <a:spLocks noChangeArrowheads="1"/>
          </p:cNvSpPr>
          <p:nvPr/>
        </p:nvSpPr>
        <p:spPr bwMode="auto">
          <a:xfrm>
            <a:off x="5719763" y="1968500"/>
            <a:ext cx="228123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200" b="1">
                <a:solidFill>
                  <a:schemeClr val="bg1"/>
                </a:solidFill>
                <a:latin typeface="微软雅黑" panose="020B0503020204020204" pitchFamily="34" charset="-122"/>
                <a:ea typeface="微软雅黑" panose="020B0503020204020204" pitchFamily="34" charset="-122"/>
              </a:rPr>
              <a:t>2</a:t>
            </a:r>
            <a:r>
              <a:rPr lang="zh-CN" altLang="en-US" sz="1200" b="1">
                <a:solidFill>
                  <a:schemeClr val="bg1"/>
                </a:solidFill>
                <a:latin typeface="微软雅黑" panose="020B0503020204020204" pitchFamily="34" charset="-122"/>
                <a:ea typeface="微软雅黑" panose="020B0503020204020204" pitchFamily="34" charset="-122"/>
              </a:rPr>
              <a:t>、小标题</a:t>
            </a:r>
          </a:p>
        </p:txBody>
      </p:sp>
      <p:sp>
        <p:nvSpPr>
          <p:cNvPr id="12303" name="文本框 15"/>
          <p:cNvSpPr txBox="1">
            <a:spLocks noChangeArrowheads="1"/>
          </p:cNvSpPr>
          <p:nvPr/>
        </p:nvSpPr>
        <p:spPr bwMode="auto">
          <a:xfrm>
            <a:off x="5719763" y="2308225"/>
            <a:ext cx="2281237"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1600"/>
              </a:lnSpc>
            </a:pPr>
            <a:r>
              <a:rPr lang="zh-CN" altLang="en-US" sz="1000">
                <a:solidFill>
                  <a:srgbClr val="595959"/>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文字内容文字内容文字内容文字内容文字内容文字内容文字内容文字内容文字内容文字内容文字内容文字内容文字内容文字</a:t>
            </a:r>
            <a:r>
              <a:rPr lang="zh-CN" altLang="en-US" sz="1000">
                <a:latin typeface="微软雅黑" panose="020B0503020204020204" pitchFamily="34" charset="-122"/>
                <a:ea typeface="微软雅黑" panose="020B0503020204020204" pitchFamily="34" charset="-122"/>
              </a:rPr>
              <a:t>内容</a:t>
            </a:r>
            <a:r>
              <a:rPr lang="zh-CN" altLang="en-US" sz="1000">
                <a:solidFill>
                  <a:srgbClr val="595959"/>
                </a:solidFill>
                <a:latin typeface="微软雅黑" panose="020B0503020204020204" pitchFamily="34" charset="-122"/>
                <a:ea typeface="微软雅黑" panose="020B0503020204020204" pitchFamily="34" charset="-122"/>
              </a:rPr>
              <a:t>文字内容文字内容</a:t>
            </a:r>
            <a:endParaRPr lang="en-US" altLang="zh-CN" sz="1000">
              <a:solidFill>
                <a:srgbClr val="595959"/>
              </a:solidFill>
              <a:latin typeface="微软雅黑" panose="020B0503020204020204" pitchFamily="34" charset="-122"/>
              <a:ea typeface="微软雅黑" panose="020B0503020204020204" pitchFamily="34" charset="-122"/>
            </a:endParaRPr>
          </a:p>
        </p:txBody>
      </p:sp>
      <p:sp>
        <p:nvSpPr>
          <p:cNvPr id="12304" name="文本框 16"/>
          <p:cNvSpPr txBox="1">
            <a:spLocks noChangeArrowheads="1"/>
          </p:cNvSpPr>
          <p:nvPr/>
        </p:nvSpPr>
        <p:spPr bwMode="auto">
          <a:xfrm>
            <a:off x="8737600" y="1968500"/>
            <a:ext cx="228123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200" b="1">
                <a:solidFill>
                  <a:schemeClr val="bg1"/>
                </a:solidFill>
                <a:latin typeface="微软雅黑" panose="020B0503020204020204" pitchFamily="34" charset="-122"/>
                <a:ea typeface="微软雅黑" panose="020B0503020204020204" pitchFamily="34" charset="-122"/>
              </a:rPr>
              <a:t>2</a:t>
            </a:r>
            <a:r>
              <a:rPr lang="zh-CN" altLang="en-US" sz="1200" b="1">
                <a:solidFill>
                  <a:schemeClr val="bg1"/>
                </a:solidFill>
                <a:latin typeface="微软雅黑" panose="020B0503020204020204" pitchFamily="34" charset="-122"/>
                <a:ea typeface="微软雅黑" panose="020B0503020204020204" pitchFamily="34" charset="-122"/>
              </a:rPr>
              <a:t>、小标题</a:t>
            </a:r>
          </a:p>
        </p:txBody>
      </p:sp>
      <p:sp>
        <p:nvSpPr>
          <p:cNvPr id="12305" name="文本框 17"/>
          <p:cNvSpPr txBox="1">
            <a:spLocks noChangeArrowheads="1"/>
          </p:cNvSpPr>
          <p:nvPr/>
        </p:nvSpPr>
        <p:spPr bwMode="auto">
          <a:xfrm>
            <a:off x="8737600" y="2308225"/>
            <a:ext cx="2281238"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1600"/>
              </a:lnSpc>
            </a:pPr>
            <a:r>
              <a:rPr lang="zh-CN" altLang="en-US" sz="1000">
                <a:solidFill>
                  <a:srgbClr val="595959"/>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a:t>
            </a:r>
            <a:endParaRPr lang="en-US" altLang="zh-CN" sz="1000">
              <a:solidFill>
                <a:srgbClr val="595959"/>
              </a:solidFill>
              <a:latin typeface="微软雅黑" panose="020B0503020204020204" pitchFamily="34" charset="-122"/>
              <a:ea typeface="微软雅黑" panose="020B0503020204020204" pitchFamily="34" charset="-122"/>
            </a:endParaRPr>
          </a:p>
          <a:p>
            <a:pPr>
              <a:lnSpc>
                <a:spcPts val="1800"/>
              </a:lnSpc>
            </a:pPr>
            <a:endParaRPr lang="zh-CN" altLang="en-US" sz="1000">
              <a:solidFill>
                <a:srgbClr val="595959"/>
              </a:solidFill>
              <a:latin typeface="微软雅黑" panose="020B0503020204020204" pitchFamily="34" charset="-122"/>
              <a:ea typeface="微软雅黑" panose="020B0503020204020204" pitchFamily="34" charset="-122"/>
            </a:endParaRPr>
          </a:p>
        </p:txBody>
      </p:sp>
      <p:sp>
        <p:nvSpPr>
          <p:cNvPr id="12306" name="文本框 18"/>
          <p:cNvSpPr txBox="1">
            <a:spLocks noChangeArrowheads="1"/>
          </p:cNvSpPr>
          <p:nvPr/>
        </p:nvSpPr>
        <p:spPr bwMode="auto">
          <a:xfrm>
            <a:off x="4624388" y="4713288"/>
            <a:ext cx="4391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a:solidFill>
                  <a:schemeClr val="bg1"/>
                </a:solidFill>
                <a:latin typeface="微软雅黑" panose="020B0503020204020204" pitchFamily="34" charset="-122"/>
                <a:ea typeface="微软雅黑" panose="020B0503020204020204" pitchFamily="34" charset="-122"/>
              </a:rPr>
              <a:t>大的文字颜色标题</a:t>
            </a:r>
          </a:p>
        </p:txBody>
      </p:sp>
      <p:sp>
        <p:nvSpPr>
          <p:cNvPr id="12307" name="文本框 19"/>
          <p:cNvSpPr txBox="1">
            <a:spLocks noChangeArrowheads="1"/>
          </p:cNvSpPr>
          <p:nvPr/>
        </p:nvSpPr>
        <p:spPr bwMode="auto">
          <a:xfrm>
            <a:off x="4800600" y="5203825"/>
            <a:ext cx="410051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a:ea typeface="微软雅黑" panose="020B0503020204020204" pitchFamily="34" charset="-122"/>
              </a:rPr>
              <a:t>输入文字输入文字输入文字输入文字输入文字输入文字输入文字输入文字输入文字输入文字输入文字输入文字输入文字输入文字输入文字输入文字</a:t>
            </a:r>
          </a:p>
        </p:txBody>
      </p:sp>
      <p:pic>
        <p:nvPicPr>
          <p:cNvPr id="12308" name="图片 11"/>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4672013" y="4651375"/>
            <a:ext cx="4391025" cy="152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309" name="文本框 13"/>
          <p:cNvSpPr txBox="1">
            <a:spLocks noChangeArrowheads="1"/>
          </p:cNvSpPr>
          <p:nvPr/>
        </p:nvSpPr>
        <p:spPr bwMode="auto">
          <a:xfrm>
            <a:off x="2741613" y="2308225"/>
            <a:ext cx="2282825" cy="912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1600"/>
              </a:lnSpc>
            </a:pPr>
            <a:r>
              <a:rPr lang="zh-CN" altLang="en-US" sz="1000" dirty="0">
                <a:solidFill>
                  <a:srgbClr val="292929"/>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a:t>
            </a:r>
            <a:endParaRPr lang="en-US" altLang="zh-CN" sz="1000" dirty="0">
              <a:solidFill>
                <a:srgbClr val="292929"/>
              </a:solidFill>
              <a:latin typeface="微软雅黑" panose="020B0503020204020204" pitchFamily="34" charset="-122"/>
              <a:ea typeface="微软雅黑" panose="020B0503020204020204" pitchFamily="34" charset="-122"/>
            </a:endParaRPr>
          </a:p>
          <a:p>
            <a:pPr>
              <a:lnSpc>
                <a:spcPts val="1800"/>
              </a:lnSpc>
            </a:pPr>
            <a:endParaRPr lang="zh-CN" altLang="en-US" sz="1000" dirty="0">
              <a:solidFill>
                <a:srgbClr val="292929"/>
              </a:solidFill>
              <a:latin typeface="微软雅黑" panose="020B0503020204020204" pitchFamily="34" charset="-122"/>
              <a:ea typeface="微软雅黑" panose="020B0503020204020204" pitchFamily="34" charset="-122"/>
            </a:endParaRPr>
          </a:p>
        </p:txBody>
      </p:sp>
      <p:sp>
        <p:nvSpPr>
          <p:cNvPr id="12310" name="文本框 15"/>
          <p:cNvSpPr txBox="1">
            <a:spLocks noChangeArrowheads="1"/>
          </p:cNvSpPr>
          <p:nvPr/>
        </p:nvSpPr>
        <p:spPr bwMode="auto">
          <a:xfrm>
            <a:off x="5727700" y="2308225"/>
            <a:ext cx="2281238" cy="1117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1600"/>
              </a:lnSpc>
            </a:pPr>
            <a:r>
              <a:rPr lang="zh-CN" altLang="en-US" sz="1000">
                <a:solidFill>
                  <a:srgbClr val="292929"/>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文字内容文字内容文字内容文字内容文字内容文字内容文字内容文字内容文字内容文字内容文字内容文字内容文字内容文字内容文字内容文字内容</a:t>
            </a:r>
            <a:endParaRPr lang="en-US" altLang="zh-CN" sz="1000">
              <a:solidFill>
                <a:srgbClr val="292929"/>
              </a:solidFill>
              <a:latin typeface="微软雅黑" panose="020B0503020204020204" pitchFamily="34" charset="-122"/>
              <a:ea typeface="微软雅黑" panose="020B0503020204020204" pitchFamily="34" charset="-122"/>
            </a:endParaRPr>
          </a:p>
        </p:txBody>
      </p:sp>
      <p:sp>
        <p:nvSpPr>
          <p:cNvPr id="12311" name="文本框 17"/>
          <p:cNvSpPr txBox="1">
            <a:spLocks noChangeArrowheads="1"/>
          </p:cNvSpPr>
          <p:nvPr/>
        </p:nvSpPr>
        <p:spPr bwMode="auto">
          <a:xfrm>
            <a:off x="8745538" y="2308225"/>
            <a:ext cx="2281237" cy="912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1600"/>
              </a:lnSpc>
            </a:pPr>
            <a:r>
              <a:rPr lang="zh-CN" altLang="en-US" sz="1000">
                <a:solidFill>
                  <a:srgbClr val="292929"/>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a:t>
            </a:r>
            <a:endParaRPr lang="en-US" altLang="zh-CN" sz="1000">
              <a:solidFill>
                <a:srgbClr val="292929"/>
              </a:solidFill>
              <a:latin typeface="微软雅黑" panose="020B0503020204020204" pitchFamily="34" charset="-122"/>
              <a:ea typeface="微软雅黑" panose="020B0503020204020204" pitchFamily="34" charset="-122"/>
            </a:endParaRPr>
          </a:p>
          <a:p>
            <a:pPr>
              <a:lnSpc>
                <a:spcPts val="1800"/>
              </a:lnSpc>
            </a:pPr>
            <a:endParaRPr lang="zh-CN" altLang="en-US" sz="1000">
              <a:solidFill>
                <a:srgbClr val="292929"/>
              </a:solidFill>
              <a:latin typeface="微软雅黑" panose="020B0503020204020204" pitchFamily="34" charset="-122"/>
              <a:ea typeface="微软雅黑" panose="020B0503020204020204" pitchFamily="34" charset="-122"/>
            </a:endParaRPr>
          </a:p>
        </p:txBody>
      </p:sp>
      <p:sp>
        <p:nvSpPr>
          <p:cNvPr id="12312" name="文本框 18"/>
          <p:cNvSpPr txBox="1">
            <a:spLocks noChangeArrowheads="1"/>
          </p:cNvSpPr>
          <p:nvPr/>
        </p:nvSpPr>
        <p:spPr bwMode="auto">
          <a:xfrm>
            <a:off x="4632325" y="4713288"/>
            <a:ext cx="4391025"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a:solidFill>
                  <a:schemeClr val="bg1"/>
                </a:solidFill>
                <a:latin typeface="微软雅黑" panose="020B0503020204020204" pitchFamily="34" charset="-122"/>
                <a:ea typeface="微软雅黑" panose="020B0503020204020204" pitchFamily="34" charset="-122"/>
              </a:rPr>
              <a:t>大的文字颜色标题</a:t>
            </a:r>
          </a:p>
        </p:txBody>
      </p:sp>
      <p:sp>
        <p:nvSpPr>
          <p:cNvPr id="12313" name="文本框 19"/>
          <p:cNvSpPr txBox="1">
            <a:spLocks noChangeArrowheads="1"/>
          </p:cNvSpPr>
          <p:nvPr/>
        </p:nvSpPr>
        <p:spPr bwMode="auto">
          <a:xfrm>
            <a:off x="4808538" y="5203825"/>
            <a:ext cx="4100512" cy="639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a:solidFill>
                  <a:srgbClr val="292929"/>
                </a:solidFill>
                <a:ea typeface="微软雅黑" panose="020B0503020204020204" pitchFamily="34" charset="-122"/>
              </a:rPr>
              <a:t>输入文字输入文字输入文字输入文字输入文字输入文字输入文字输入文字输入文字输入文字输入文字输入文字输入文字输入文字输入文字输入文字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12299"/>
                                        </p:tgtEl>
                                        <p:attrNameLst>
                                          <p:attrName>style.visibility</p:attrName>
                                        </p:attrNameLst>
                                      </p:cBhvr>
                                      <p:to>
                                        <p:strVal val="visible"/>
                                      </p:to>
                                    </p:set>
                                    <p:animEffect transition="in" filter="wipe(down)">
                                      <p:cBhvr>
                                        <p:cTn id="7" dur="500"/>
                                        <p:tgtEl>
                                          <p:spTgt spid="1229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306"/>
                                        </p:tgtEl>
                                        <p:attrNameLst>
                                          <p:attrName>style.visibility</p:attrName>
                                        </p:attrNameLst>
                                      </p:cBhvr>
                                      <p:to>
                                        <p:strVal val="visible"/>
                                      </p:to>
                                    </p:set>
                                    <p:animEffect transition="in" filter="wipe(down)">
                                      <p:cBhvr>
                                        <p:cTn id="10" dur="500"/>
                                        <p:tgtEl>
                                          <p:spTgt spid="1230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2307"/>
                                        </p:tgtEl>
                                        <p:attrNameLst>
                                          <p:attrName>style.visibility</p:attrName>
                                        </p:attrNameLst>
                                      </p:cBhvr>
                                      <p:to>
                                        <p:strVal val="visible"/>
                                      </p:to>
                                    </p:set>
                                    <p:animEffect transition="in" filter="wipe(down)">
                                      <p:cBhvr>
                                        <p:cTn id="13" dur="500"/>
                                        <p:tgtEl>
                                          <p:spTgt spid="12307"/>
                                        </p:tgtEl>
                                      </p:cBhvr>
                                    </p:animEffect>
                                  </p:childTnLst>
                                </p:cTn>
                              </p:par>
                            </p:childTnLst>
                          </p:cTn>
                        </p:par>
                        <p:par>
                          <p:cTn id="14" fill="hold" nodeType="afterGroup">
                            <p:stCondLst>
                              <p:cond delay="500"/>
                            </p:stCondLst>
                            <p:childTnLst>
                              <p:par>
                                <p:cTn id="15" presetID="42" presetClass="entr" presetSubtype="0" fill="hold" nodeType="afterEffect">
                                  <p:stCondLst>
                                    <p:cond delay="0"/>
                                  </p:stCondLst>
                                  <p:childTnLst>
                                    <p:set>
                                      <p:cBhvr>
                                        <p:cTn id="16" dur="1" fill="hold">
                                          <p:stCondLst>
                                            <p:cond delay="0"/>
                                          </p:stCondLst>
                                        </p:cTn>
                                        <p:tgtEl>
                                          <p:spTgt spid="12298"/>
                                        </p:tgtEl>
                                        <p:attrNameLst>
                                          <p:attrName>style.visibility</p:attrName>
                                        </p:attrNameLst>
                                      </p:cBhvr>
                                      <p:to>
                                        <p:strVal val="visible"/>
                                      </p:to>
                                    </p:set>
                                    <p:animEffect transition="in" filter="fade">
                                      <p:cBhvr>
                                        <p:cTn id="17" dur="250"/>
                                        <p:tgtEl>
                                          <p:spTgt spid="12298"/>
                                        </p:tgtEl>
                                      </p:cBhvr>
                                    </p:animEffect>
                                    <p:anim calcmode="lin" valueType="num">
                                      <p:cBhvr>
                                        <p:cTn id="18" dur="250" fill="hold"/>
                                        <p:tgtEl>
                                          <p:spTgt spid="12298"/>
                                        </p:tgtEl>
                                        <p:attrNameLst>
                                          <p:attrName>ppt_x</p:attrName>
                                        </p:attrNameLst>
                                      </p:cBhvr>
                                      <p:tavLst>
                                        <p:tav tm="0">
                                          <p:val>
                                            <p:strVal val="#ppt_x"/>
                                          </p:val>
                                        </p:tav>
                                        <p:tav tm="100000">
                                          <p:val>
                                            <p:strVal val="#ppt_x"/>
                                          </p:val>
                                        </p:tav>
                                      </p:tavLst>
                                    </p:anim>
                                    <p:anim calcmode="lin" valueType="num">
                                      <p:cBhvr>
                                        <p:cTn id="19" dur="250" fill="hold"/>
                                        <p:tgtEl>
                                          <p:spTgt spid="12298"/>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16" presetClass="entr" presetSubtype="21" fill="hold" nodeType="clickEffect">
                                  <p:stCondLst>
                                    <p:cond delay="0"/>
                                  </p:stCondLst>
                                  <p:childTnLst>
                                    <p:set>
                                      <p:cBhvr>
                                        <p:cTn id="23" dur="1" fill="hold">
                                          <p:stCondLst>
                                            <p:cond delay="0"/>
                                          </p:stCondLst>
                                        </p:cTn>
                                        <p:tgtEl>
                                          <p:spTgt spid="12293"/>
                                        </p:tgtEl>
                                        <p:attrNameLst>
                                          <p:attrName>style.visibility</p:attrName>
                                        </p:attrNameLst>
                                      </p:cBhvr>
                                      <p:to>
                                        <p:strVal val="visible"/>
                                      </p:to>
                                    </p:set>
                                    <p:animEffect transition="in" filter="barn(inVertical)">
                                      <p:cBhvr>
                                        <p:cTn id="24" dur="500"/>
                                        <p:tgtEl>
                                          <p:spTgt spid="12293"/>
                                        </p:tgtEl>
                                      </p:cBhvr>
                                    </p:animEffect>
                                  </p:childTnLst>
                                </p:cTn>
                              </p:par>
                              <p:par>
                                <p:cTn id="25" presetID="16" presetClass="entr" presetSubtype="21" fill="hold" nodeType="withEffect">
                                  <p:stCondLst>
                                    <p:cond delay="0"/>
                                  </p:stCondLst>
                                  <p:childTnLst>
                                    <p:set>
                                      <p:cBhvr>
                                        <p:cTn id="26" dur="1" fill="hold">
                                          <p:stCondLst>
                                            <p:cond delay="0"/>
                                          </p:stCondLst>
                                        </p:cTn>
                                        <p:tgtEl>
                                          <p:spTgt spid="12294"/>
                                        </p:tgtEl>
                                        <p:attrNameLst>
                                          <p:attrName>style.visibility</p:attrName>
                                        </p:attrNameLst>
                                      </p:cBhvr>
                                      <p:to>
                                        <p:strVal val="visible"/>
                                      </p:to>
                                    </p:set>
                                    <p:animEffect transition="in" filter="barn(inVertical)">
                                      <p:cBhvr>
                                        <p:cTn id="27" dur="500"/>
                                        <p:tgtEl>
                                          <p:spTgt spid="12294"/>
                                        </p:tgtEl>
                                      </p:cBhvr>
                                    </p:animEffect>
                                  </p:childTnLst>
                                </p:cTn>
                              </p:par>
                              <p:par>
                                <p:cTn id="28" presetID="16" presetClass="entr" presetSubtype="21" fill="hold" nodeType="withEffect">
                                  <p:stCondLst>
                                    <p:cond delay="0"/>
                                  </p:stCondLst>
                                  <p:childTnLst>
                                    <p:set>
                                      <p:cBhvr>
                                        <p:cTn id="29" dur="1" fill="hold">
                                          <p:stCondLst>
                                            <p:cond delay="0"/>
                                          </p:stCondLst>
                                        </p:cTn>
                                        <p:tgtEl>
                                          <p:spTgt spid="12295"/>
                                        </p:tgtEl>
                                        <p:attrNameLst>
                                          <p:attrName>style.visibility</p:attrName>
                                        </p:attrNameLst>
                                      </p:cBhvr>
                                      <p:to>
                                        <p:strVal val="visible"/>
                                      </p:to>
                                    </p:set>
                                    <p:animEffect transition="in" filter="barn(inVertical)">
                                      <p:cBhvr>
                                        <p:cTn id="30" dur="500"/>
                                        <p:tgtEl>
                                          <p:spTgt spid="12295"/>
                                        </p:tgtEl>
                                      </p:cBhvr>
                                    </p:animEffect>
                                  </p:childTnLst>
                                </p:cTn>
                              </p:par>
                              <p:par>
                                <p:cTn id="31" presetID="16" presetClass="entr" presetSubtype="21" fill="hold" nodeType="withEffect">
                                  <p:stCondLst>
                                    <p:cond delay="0"/>
                                  </p:stCondLst>
                                  <p:childTnLst>
                                    <p:set>
                                      <p:cBhvr>
                                        <p:cTn id="32" dur="1" fill="hold">
                                          <p:stCondLst>
                                            <p:cond delay="0"/>
                                          </p:stCondLst>
                                        </p:cTn>
                                        <p:tgtEl>
                                          <p:spTgt spid="12296"/>
                                        </p:tgtEl>
                                        <p:attrNameLst>
                                          <p:attrName>style.visibility</p:attrName>
                                        </p:attrNameLst>
                                      </p:cBhvr>
                                      <p:to>
                                        <p:strVal val="visible"/>
                                      </p:to>
                                    </p:set>
                                    <p:animEffect transition="in" filter="barn(inVertical)">
                                      <p:cBhvr>
                                        <p:cTn id="33" dur="500"/>
                                        <p:tgtEl>
                                          <p:spTgt spid="12296"/>
                                        </p:tgtEl>
                                      </p:cBhvr>
                                    </p:animEffect>
                                  </p:childTnLst>
                                </p:cTn>
                              </p:par>
                              <p:par>
                                <p:cTn id="34" presetID="16" presetClass="entr" presetSubtype="21" fill="hold" nodeType="withEffect">
                                  <p:stCondLst>
                                    <p:cond delay="0"/>
                                  </p:stCondLst>
                                  <p:childTnLst>
                                    <p:set>
                                      <p:cBhvr>
                                        <p:cTn id="35" dur="1" fill="hold">
                                          <p:stCondLst>
                                            <p:cond delay="0"/>
                                          </p:stCondLst>
                                        </p:cTn>
                                        <p:tgtEl>
                                          <p:spTgt spid="12297"/>
                                        </p:tgtEl>
                                        <p:attrNameLst>
                                          <p:attrName>style.visibility</p:attrName>
                                        </p:attrNameLst>
                                      </p:cBhvr>
                                      <p:to>
                                        <p:strVal val="visible"/>
                                      </p:to>
                                    </p:set>
                                    <p:animEffect transition="in" filter="barn(inVertical)">
                                      <p:cBhvr>
                                        <p:cTn id="36" dur="500"/>
                                        <p:tgtEl>
                                          <p:spTgt spid="12297"/>
                                        </p:tgtEl>
                                      </p:cBhvr>
                                    </p:animEffect>
                                  </p:childTnLst>
                                </p:cTn>
                              </p:par>
                            </p:childTnLst>
                          </p:cTn>
                        </p:par>
                        <p:par>
                          <p:cTn id="37" fill="hold" nodeType="afterGroup">
                            <p:stCondLst>
                              <p:cond delay="500"/>
                            </p:stCondLst>
                            <p:childTnLst>
                              <p:par>
                                <p:cTn id="38" presetID="16" presetClass="entr" presetSubtype="21" fill="hold" grpId="0" nodeType="afterEffect">
                                  <p:stCondLst>
                                    <p:cond delay="0"/>
                                  </p:stCondLst>
                                  <p:childTnLst>
                                    <p:set>
                                      <p:cBhvr>
                                        <p:cTn id="39" dur="1" fill="hold">
                                          <p:stCondLst>
                                            <p:cond delay="0"/>
                                          </p:stCondLst>
                                        </p:cTn>
                                        <p:tgtEl>
                                          <p:spTgt spid="12300"/>
                                        </p:tgtEl>
                                        <p:attrNameLst>
                                          <p:attrName>style.visibility</p:attrName>
                                        </p:attrNameLst>
                                      </p:cBhvr>
                                      <p:to>
                                        <p:strVal val="visible"/>
                                      </p:to>
                                    </p:set>
                                    <p:animEffect transition="in" filter="barn(inVertical)">
                                      <p:cBhvr>
                                        <p:cTn id="40" dur="500"/>
                                        <p:tgtEl>
                                          <p:spTgt spid="12300"/>
                                        </p:tgtEl>
                                      </p:cBhvr>
                                    </p:animEffect>
                                  </p:childTnLst>
                                </p:cTn>
                              </p:par>
                            </p:childTnLst>
                          </p:cTn>
                        </p:par>
                        <p:par>
                          <p:cTn id="41" fill="hold" nodeType="afterGroup">
                            <p:stCondLst>
                              <p:cond delay="1000"/>
                            </p:stCondLst>
                            <p:childTnLst>
                              <p:par>
                                <p:cTn id="42" presetID="16" presetClass="entr" presetSubtype="21" fill="hold" grpId="0" nodeType="afterEffect">
                                  <p:stCondLst>
                                    <p:cond delay="0"/>
                                  </p:stCondLst>
                                  <p:childTnLst>
                                    <p:set>
                                      <p:cBhvr>
                                        <p:cTn id="43" dur="1" fill="hold">
                                          <p:stCondLst>
                                            <p:cond delay="0"/>
                                          </p:stCondLst>
                                        </p:cTn>
                                        <p:tgtEl>
                                          <p:spTgt spid="12301"/>
                                        </p:tgtEl>
                                        <p:attrNameLst>
                                          <p:attrName>style.visibility</p:attrName>
                                        </p:attrNameLst>
                                      </p:cBhvr>
                                      <p:to>
                                        <p:strVal val="visible"/>
                                      </p:to>
                                    </p:set>
                                    <p:animEffect transition="in" filter="barn(inVertical)">
                                      <p:cBhvr>
                                        <p:cTn id="44" dur="500"/>
                                        <p:tgtEl>
                                          <p:spTgt spid="12301"/>
                                        </p:tgtEl>
                                      </p:cBhvr>
                                    </p:animEffect>
                                  </p:childTnLst>
                                </p:cTn>
                              </p:par>
                            </p:childTnLst>
                          </p:cTn>
                        </p:par>
                        <p:par>
                          <p:cTn id="45" fill="hold" nodeType="afterGroup">
                            <p:stCondLst>
                              <p:cond delay="1500"/>
                            </p:stCondLst>
                            <p:childTnLst>
                              <p:par>
                                <p:cTn id="46" presetID="16" presetClass="entr" presetSubtype="21" fill="hold" grpId="0" nodeType="afterEffect">
                                  <p:stCondLst>
                                    <p:cond delay="0"/>
                                  </p:stCondLst>
                                  <p:childTnLst>
                                    <p:set>
                                      <p:cBhvr>
                                        <p:cTn id="47" dur="1" fill="hold">
                                          <p:stCondLst>
                                            <p:cond delay="0"/>
                                          </p:stCondLst>
                                        </p:cTn>
                                        <p:tgtEl>
                                          <p:spTgt spid="12302"/>
                                        </p:tgtEl>
                                        <p:attrNameLst>
                                          <p:attrName>style.visibility</p:attrName>
                                        </p:attrNameLst>
                                      </p:cBhvr>
                                      <p:to>
                                        <p:strVal val="visible"/>
                                      </p:to>
                                    </p:set>
                                    <p:animEffect transition="in" filter="barn(inVertical)">
                                      <p:cBhvr>
                                        <p:cTn id="48" dur="500"/>
                                        <p:tgtEl>
                                          <p:spTgt spid="1230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12303"/>
                                        </p:tgtEl>
                                        <p:attrNameLst>
                                          <p:attrName>style.visibility</p:attrName>
                                        </p:attrNameLst>
                                      </p:cBhvr>
                                      <p:to>
                                        <p:strVal val="visible"/>
                                      </p:to>
                                    </p:set>
                                    <p:animEffect transition="in" filter="barn(inVertical)">
                                      <p:cBhvr>
                                        <p:cTn id="51" dur="500"/>
                                        <p:tgtEl>
                                          <p:spTgt spid="12303"/>
                                        </p:tgtEl>
                                      </p:cBhvr>
                                    </p:animEffect>
                                  </p:childTnLst>
                                </p:cTn>
                              </p:par>
                            </p:childTnLst>
                          </p:cTn>
                        </p:par>
                        <p:par>
                          <p:cTn id="52" fill="hold" nodeType="afterGroup">
                            <p:stCondLst>
                              <p:cond delay="2000"/>
                            </p:stCondLst>
                            <p:childTnLst>
                              <p:par>
                                <p:cTn id="53" presetID="16" presetClass="entr" presetSubtype="21" fill="hold" grpId="0" nodeType="afterEffect">
                                  <p:stCondLst>
                                    <p:cond delay="0"/>
                                  </p:stCondLst>
                                  <p:childTnLst>
                                    <p:set>
                                      <p:cBhvr>
                                        <p:cTn id="54" dur="1" fill="hold">
                                          <p:stCondLst>
                                            <p:cond delay="0"/>
                                          </p:stCondLst>
                                        </p:cTn>
                                        <p:tgtEl>
                                          <p:spTgt spid="12304"/>
                                        </p:tgtEl>
                                        <p:attrNameLst>
                                          <p:attrName>style.visibility</p:attrName>
                                        </p:attrNameLst>
                                      </p:cBhvr>
                                      <p:to>
                                        <p:strVal val="visible"/>
                                      </p:to>
                                    </p:set>
                                    <p:animEffect transition="in" filter="barn(inVertical)">
                                      <p:cBhvr>
                                        <p:cTn id="55" dur="500"/>
                                        <p:tgtEl>
                                          <p:spTgt spid="12304"/>
                                        </p:tgtEl>
                                      </p:cBhvr>
                                    </p:animEffect>
                                  </p:childTnLst>
                                </p:cTn>
                              </p:par>
                            </p:childTnLst>
                          </p:cTn>
                        </p:par>
                        <p:par>
                          <p:cTn id="56" fill="hold" nodeType="afterGroup">
                            <p:stCondLst>
                              <p:cond delay="2500"/>
                            </p:stCondLst>
                            <p:childTnLst>
                              <p:par>
                                <p:cTn id="57" presetID="16" presetClass="entr" presetSubtype="21" fill="hold" grpId="0" nodeType="afterEffect">
                                  <p:stCondLst>
                                    <p:cond delay="0"/>
                                  </p:stCondLst>
                                  <p:childTnLst>
                                    <p:set>
                                      <p:cBhvr>
                                        <p:cTn id="58" dur="1" fill="hold">
                                          <p:stCondLst>
                                            <p:cond delay="0"/>
                                          </p:stCondLst>
                                        </p:cTn>
                                        <p:tgtEl>
                                          <p:spTgt spid="12305"/>
                                        </p:tgtEl>
                                        <p:attrNameLst>
                                          <p:attrName>style.visibility</p:attrName>
                                        </p:attrNameLst>
                                      </p:cBhvr>
                                      <p:to>
                                        <p:strVal val="visible"/>
                                      </p:to>
                                    </p:set>
                                    <p:animEffect transition="in" filter="barn(inVertical)">
                                      <p:cBhvr>
                                        <p:cTn id="59" dur="500"/>
                                        <p:tgtEl>
                                          <p:spTgt spid="12305"/>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22" presetClass="entr" presetSubtype="4" fill="hold" nodeType="clickEffect">
                                  <p:stCondLst>
                                    <p:cond delay="0"/>
                                  </p:stCondLst>
                                  <p:childTnLst>
                                    <p:set>
                                      <p:cBhvr>
                                        <p:cTn id="63" dur="1" fill="hold">
                                          <p:stCondLst>
                                            <p:cond delay="0"/>
                                          </p:stCondLst>
                                        </p:cTn>
                                        <p:tgtEl>
                                          <p:spTgt spid="12308"/>
                                        </p:tgtEl>
                                        <p:attrNameLst>
                                          <p:attrName>style.visibility</p:attrName>
                                        </p:attrNameLst>
                                      </p:cBhvr>
                                      <p:to>
                                        <p:strVal val="visible"/>
                                      </p:to>
                                    </p:set>
                                    <p:animEffect transition="in" filter="wipe(down)">
                                      <p:cBhvr>
                                        <p:cTn id="64" dur="500"/>
                                        <p:tgtEl>
                                          <p:spTgt spid="12308"/>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12312"/>
                                        </p:tgtEl>
                                        <p:attrNameLst>
                                          <p:attrName>style.visibility</p:attrName>
                                        </p:attrNameLst>
                                      </p:cBhvr>
                                      <p:to>
                                        <p:strVal val="visible"/>
                                      </p:to>
                                    </p:set>
                                    <p:animEffect transition="in" filter="wipe(down)">
                                      <p:cBhvr>
                                        <p:cTn id="67" dur="500"/>
                                        <p:tgtEl>
                                          <p:spTgt spid="12312"/>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12313"/>
                                        </p:tgtEl>
                                        <p:attrNameLst>
                                          <p:attrName>style.visibility</p:attrName>
                                        </p:attrNameLst>
                                      </p:cBhvr>
                                      <p:to>
                                        <p:strVal val="visible"/>
                                      </p:to>
                                    </p:set>
                                    <p:animEffect transition="in" filter="wipe(down)">
                                      <p:cBhvr>
                                        <p:cTn id="70" dur="500"/>
                                        <p:tgtEl>
                                          <p:spTgt spid="12313"/>
                                        </p:tgtEl>
                                      </p:cBhvr>
                                    </p:animEffect>
                                  </p:childTnLst>
                                </p:cTn>
                              </p:par>
                            </p:childTnLst>
                          </p:cTn>
                        </p:par>
                        <p:par>
                          <p:cTn id="71" fill="hold" nodeType="afterGroup">
                            <p:stCondLst>
                              <p:cond delay="500"/>
                            </p:stCondLst>
                            <p:childTnLst>
                              <p:par>
                                <p:cTn id="72" presetID="16" presetClass="entr" presetSubtype="21" fill="hold" grpId="0" nodeType="afterEffect">
                                  <p:stCondLst>
                                    <p:cond delay="0"/>
                                  </p:stCondLst>
                                  <p:childTnLst>
                                    <p:set>
                                      <p:cBhvr>
                                        <p:cTn id="73" dur="1" fill="hold">
                                          <p:stCondLst>
                                            <p:cond delay="0"/>
                                          </p:stCondLst>
                                        </p:cTn>
                                        <p:tgtEl>
                                          <p:spTgt spid="12309"/>
                                        </p:tgtEl>
                                        <p:attrNameLst>
                                          <p:attrName>style.visibility</p:attrName>
                                        </p:attrNameLst>
                                      </p:cBhvr>
                                      <p:to>
                                        <p:strVal val="visible"/>
                                      </p:to>
                                    </p:set>
                                    <p:animEffect transition="in" filter="barn(inVertical)">
                                      <p:cBhvr>
                                        <p:cTn id="74" dur="500"/>
                                        <p:tgtEl>
                                          <p:spTgt spid="12309"/>
                                        </p:tgtEl>
                                      </p:cBhvr>
                                    </p:animEffect>
                                  </p:childTnLst>
                                </p:cTn>
                              </p:par>
                              <p:par>
                                <p:cTn id="75" presetID="16" presetClass="entr" presetSubtype="21" fill="hold" grpId="0" nodeType="withEffect">
                                  <p:stCondLst>
                                    <p:cond delay="0"/>
                                  </p:stCondLst>
                                  <p:childTnLst>
                                    <p:set>
                                      <p:cBhvr>
                                        <p:cTn id="76" dur="1" fill="hold">
                                          <p:stCondLst>
                                            <p:cond delay="0"/>
                                          </p:stCondLst>
                                        </p:cTn>
                                        <p:tgtEl>
                                          <p:spTgt spid="12310"/>
                                        </p:tgtEl>
                                        <p:attrNameLst>
                                          <p:attrName>style.visibility</p:attrName>
                                        </p:attrNameLst>
                                      </p:cBhvr>
                                      <p:to>
                                        <p:strVal val="visible"/>
                                      </p:to>
                                    </p:set>
                                    <p:animEffect transition="in" filter="barn(inVertical)">
                                      <p:cBhvr>
                                        <p:cTn id="77" dur="500"/>
                                        <p:tgtEl>
                                          <p:spTgt spid="12310"/>
                                        </p:tgtEl>
                                      </p:cBhvr>
                                    </p:animEffect>
                                  </p:childTnLst>
                                </p:cTn>
                              </p:par>
                            </p:childTnLst>
                          </p:cTn>
                        </p:par>
                        <p:par>
                          <p:cTn id="78" fill="hold" nodeType="afterGroup">
                            <p:stCondLst>
                              <p:cond delay="1000"/>
                            </p:stCondLst>
                            <p:childTnLst>
                              <p:par>
                                <p:cTn id="79" presetID="16" presetClass="entr" presetSubtype="21" fill="hold" grpId="0" nodeType="afterEffect">
                                  <p:stCondLst>
                                    <p:cond delay="0"/>
                                  </p:stCondLst>
                                  <p:childTnLst>
                                    <p:set>
                                      <p:cBhvr>
                                        <p:cTn id="80" dur="1" fill="hold">
                                          <p:stCondLst>
                                            <p:cond delay="0"/>
                                          </p:stCondLst>
                                        </p:cTn>
                                        <p:tgtEl>
                                          <p:spTgt spid="12311"/>
                                        </p:tgtEl>
                                        <p:attrNameLst>
                                          <p:attrName>style.visibility</p:attrName>
                                        </p:attrNameLst>
                                      </p:cBhvr>
                                      <p:to>
                                        <p:strVal val="visible"/>
                                      </p:to>
                                    </p:set>
                                    <p:animEffect transition="in" filter="barn(inVertical)">
                                      <p:cBhvr>
                                        <p:cTn id="81" dur="500"/>
                                        <p:tgtEl>
                                          <p:spTgt spid="123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0" grpId="0" autoUpdateAnimBg="0"/>
      <p:bldP spid="12301" grpId="0" autoUpdateAnimBg="0"/>
      <p:bldP spid="12302" grpId="0" autoUpdateAnimBg="0"/>
      <p:bldP spid="12303" grpId="0" autoUpdateAnimBg="0"/>
      <p:bldP spid="12304" grpId="0" autoUpdateAnimBg="0"/>
      <p:bldP spid="12305" grpId="0" autoUpdateAnimBg="0"/>
      <p:bldP spid="12306" grpId="0" autoUpdateAnimBg="0"/>
      <p:bldP spid="12307" grpId="0" autoUpdateAnimBg="0"/>
      <p:bldP spid="12309" grpId="0" autoUpdateAnimBg="0"/>
      <p:bldP spid="12310" grpId="0" autoUpdateAnimBg="0"/>
      <p:bldP spid="12311" grpId="0" autoUpdateAnimBg="0"/>
      <p:bldP spid="12312" grpId="0" autoUpdateAnimBg="0"/>
      <p:bldP spid="12313"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2290" name="标题 3"/>
          <p:cNvSpPr>
            <a:spLocks noGrp="1"/>
          </p:cNvSpPr>
          <p:nvPr>
            <p:ph type="title" idx="4294967295"/>
          </p:nvPr>
        </p:nvSpPr>
        <p:spPr>
          <a:xfrm>
            <a:off x="6021388" y="3860800"/>
            <a:ext cx="4356100" cy="931863"/>
          </a:xfrm>
        </p:spPr>
        <p:txBody>
          <a:bodyPr anchor="b"/>
          <a:lstStyle/>
          <a:p>
            <a:pPr eaLnBrk="1" hangingPunct="1"/>
            <a:r>
              <a:rPr lang="zh-CN" altLang="en-US" sz="4000" smtClean="0">
                <a:solidFill>
                  <a:srgbClr val="D6DCE5"/>
                </a:solidFill>
                <a:latin typeface="微软雅黑" panose="020B0503020204020204" pitchFamily="34" charset="-122"/>
                <a:ea typeface="微软雅黑" panose="020B0503020204020204" pitchFamily="34" charset="-122"/>
              </a:rPr>
              <a:t>谢谢观看</a:t>
            </a:r>
            <a:r>
              <a:rPr lang="en-US" altLang="zh-CN" sz="4000" smtClean="0">
                <a:solidFill>
                  <a:srgbClr val="D6DCE5"/>
                </a:solidFill>
              </a:rPr>
              <a:t/>
            </a:r>
            <a:br>
              <a:rPr lang="en-US" altLang="zh-CN" sz="4000" smtClean="0">
                <a:solidFill>
                  <a:srgbClr val="D6DCE5"/>
                </a:solidFill>
              </a:rPr>
            </a:br>
            <a:endParaRPr lang="zh-CN" altLang="en-US" sz="1800" smtClean="0">
              <a:solidFill>
                <a:srgbClr val="D6DCE5"/>
              </a:solidFill>
            </a:endParaRPr>
          </a:p>
        </p:txBody>
      </p:sp>
      <p:sp>
        <p:nvSpPr>
          <p:cNvPr id="12291" name="文本占位符 4"/>
          <p:cNvSpPr>
            <a:spLocks noGrp="1"/>
          </p:cNvSpPr>
          <p:nvPr>
            <p:ph type="body" idx="4294967295"/>
          </p:nvPr>
        </p:nvSpPr>
        <p:spPr>
          <a:xfrm>
            <a:off x="9169400" y="6140450"/>
            <a:ext cx="2900363" cy="528638"/>
          </a:xfrm>
        </p:spPr>
        <p:txBody>
          <a:bodyPr/>
          <a:lstStyle/>
          <a:p>
            <a:pPr marL="0" indent="0" eaLnBrk="1" hangingPunct="1">
              <a:buFont typeface="Arial" panose="020B0604020202020204" pitchFamily="34" charset="0"/>
              <a:buNone/>
            </a:pPr>
            <a:r>
              <a:rPr lang="en-US" altLang="zh-CN" sz="2400" smtClean="0">
                <a:solidFill>
                  <a:srgbClr val="D6DCE5"/>
                </a:solidFill>
                <a:latin typeface="微软雅黑" panose="020B0503020204020204" pitchFamily="34" charset="-122"/>
                <a:ea typeface="微软雅黑" panose="020B0503020204020204" pitchFamily="34" charset="-122"/>
              </a:rPr>
              <a:t> ---- </a:t>
            </a:r>
            <a:r>
              <a:rPr lang="zh-CN" altLang="en-US" sz="2400" smtClean="0">
                <a:solidFill>
                  <a:srgbClr val="D6DCE5"/>
                </a:solidFill>
                <a:latin typeface="微软雅黑" panose="020B0503020204020204" pitchFamily="34" charset="-122"/>
                <a:ea typeface="微软雅黑" panose="020B0503020204020204" pitchFamily="34" charset="-122"/>
              </a:rPr>
              <a:t>市场部 XXX</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94361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098" name="图片 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11500" y="4856163"/>
            <a:ext cx="55245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图片 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111500" y="3778250"/>
            <a:ext cx="55245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图片 5"/>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101975" y="2825750"/>
            <a:ext cx="55245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图片 4"/>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101975" y="1873250"/>
            <a:ext cx="5534025"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图片 3"/>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111500" y="920750"/>
            <a:ext cx="55245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3" name="文本框 1"/>
          <p:cNvSpPr txBox="1">
            <a:spLocks noChangeArrowheads="1"/>
          </p:cNvSpPr>
          <p:nvPr/>
        </p:nvSpPr>
        <p:spPr bwMode="auto">
          <a:xfrm>
            <a:off x="4068763" y="1212850"/>
            <a:ext cx="2032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a:latin typeface="微软雅黑" panose="020B0503020204020204" pitchFamily="34" charset="-122"/>
                <a:ea typeface="微软雅黑" panose="020B0503020204020204" pitchFamily="34" charset="-122"/>
              </a:rPr>
              <a:t>点击这里输入目录</a:t>
            </a:r>
          </a:p>
        </p:txBody>
      </p:sp>
      <p:sp>
        <p:nvSpPr>
          <p:cNvPr id="4104" name="文本框 8"/>
          <p:cNvSpPr txBox="1">
            <a:spLocks noChangeArrowheads="1"/>
          </p:cNvSpPr>
          <p:nvPr/>
        </p:nvSpPr>
        <p:spPr bwMode="auto">
          <a:xfrm>
            <a:off x="4068763" y="2198688"/>
            <a:ext cx="2032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a:latin typeface="微软雅黑" panose="020B0503020204020204" pitchFamily="34" charset="-122"/>
                <a:ea typeface="微软雅黑" panose="020B0503020204020204" pitchFamily="34" charset="-122"/>
              </a:rPr>
              <a:t>点击这里输入目录</a:t>
            </a:r>
          </a:p>
        </p:txBody>
      </p:sp>
      <p:sp>
        <p:nvSpPr>
          <p:cNvPr id="4105" name="文本框 9"/>
          <p:cNvSpPr txBox="1">
            <a:spLocks noChangeArrowheads="1"/>
          </p:cNvSpPr>
          <p:nvPr/>
        </p:nvSpPr>
        <p:spPr bwMode="auto">
          <a:xfrm>
            <a:off x="4083050" y="3162300"/>
            <a:ext cx="20304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a:latin typeface="微软雅黑" panose="020B0503020204020204" pitchFamily="34" charset="-122"/>
                <a:ea typeface="微软雅黑" panose="020B0503020204020204" pitchFamily="34" charset="-122"/>
              </a:rPr>
              <a:t>点击这里输入目录</a:t>
            </a:r>
          </a:p>
        </p:txBody>
      </p:sp>
      <p:sp>
        <p:nvSpPr>
          <p:cNvPr id="4106" name="文本框 10"/>
          <p:cNvSpPr txBox="1">
            <a:spLocks noChangeArrowheads="1"/>
          </p:cNvSpPr>
          <p:nvPr/>
        </p:nvSpPr>
        <p:spPr bwMode="auto">
          <a:xfrm>
            <a:off x="4083050" y="4114800"/>
            <a:ext cx="20304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a:latin typeface="微软雅黑" panose="020B0503020204020204" pitchFamily="34" charset="-122"/>
                <a:ea typeface="微软雅黑" panose="020B0503020204020204" pitchFamily="34" charset="-122"/>
              </a:rPr>
              <a:t>点击这里输入目录</a:t>
            </a:r>
          </a:p>
        </p:txBody>
      </p:sp>
      <p:sp>
        <p:nvSpPr>
          <p:cNvPr id="4107" name="文本框 11"/>
          <p:cNvSpPr txBox="1">
            <a:spLocks noChangeArrowheads="1"/>
          </p:cNvSpPr>
          <p:nvPr/>
        </p:nvSpPr>
        <p:spPr bwMode="auto">
          <a:xfrm>
            <a:off x="4083050" y="5148263"/>
            <a:ext cx="20304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a:latin typeface="微软雅黑" panose="020B0503020204020204" pitchFamily="34" charset="-122"/>
                <a:ea typeface="微软雅黑" panose="020B0503020204020204" pitchFamily="34" charset="-122"/>
              </a:rPr>
              <a:t>点击这里输入目录</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102"/>
                                        </p:tgtEl>
                                        <p:attrNameLst>
                                          <p:attrName>style.visibility</p:attrName>
                                        </p:attrNameLst>
                                      </p:cBhvr>
                                      <p:to>
                                        <p:strVal val="visible"/>
                                      </p:to>
                                    </p:set>
                                    <p:anim calcmode="lin" valueType="num">
                                      <p:cBhvr additive="base">
                                        <p:cTn id="7" dur="500" fill="hold"/>
                                        <p:tgtEl>
                                          <p:spTgt spid="4102"/>
                                        </p:tgtEl>
                                        <p:attrNameLst>
                                          <p:attrName>ppt_x</p:attrName>
                                        </p:attrNameLst>
                                      </p:cBhvr>
                                      <p:tavLst>
                                        <p:tav tm="0">
                                          <p:val>
                                            <p:strVal val="#ppt_x"/>
                                          </p:val>
                                        </p:tav>
                                        <p:tav tm="100000">
                                          <p:val>
                                            <p:strVal val="#ppt_x"/>
                                          </p:val>
                                        </p:tav>
                                      </p:tavLst>
                                    </p:anim>
                                    <p:anim calcmode="lin" valueType="num">
                                      <p:cBhvr additive="base">
                                        <p:cTn id="8" dur="500" fill="hold"/>
                                        <p:tgtEl>
                                          <p:spTgt spid="410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103"/>
                                        </p:tgtEl>
                                        <p:attrNameLst>
                                          <p:attrName>style.visibility</p:attrName>
                                        </p:attrNameLst>
                                      </p:cBhvr>
                                      <p:to>
                                        <p:strVal val="visible"/>
                                      </p:to>
                                    </p:set>
                                    <p:anim calcmode="lin" valueType="num">
                                      <p:cBhvr additive="base">
                                        <p:cTn id="11" dur="500" fill="hold"/>
                                        <p:tgtEl>
                                          <p:spTgt spid="4103"/>
                                        </p:tgtEl>
                                        <p:attrNameLst>
                                          <p:attrName>ppt_x</p:attrName>
                                        </p:attrNameLst>
                                      </p:cBhvr>
                                      <p:tavLst>
                                        <p:tav tm="0">
                                          <p:val>
                                            <p:strVal val="#ppt_x"/>
                                          </p:val>
                                        </p:tav>
                                        <p:tav tm="100000">
                                          <p:val>
                                            <p:strVal val="#ppt_x"/>
                                          </p:val>
                                        </p:tav>
                                      </p:tavLst>
                                    </p:anim>
                                    <p:anim calcmode="lin" valueType="num">
                                      <p:cBhvr additive="base">
                                        <p:cTn id="12" dur="500" fill="hold"/>
                                        <p:tgtEl>
                                          <p:spTgt spid="410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101"/>
                                        </p:tgtEl>
                                        <p:attrNameLst>
                                          <p:attrName>style.visibility</p:attrName>
                                        </p:attrNameLst>
                                      </p:cBhvr>
                                      <p:to>
                                        <p:strVal val="visible"/>
                                      </p:to>
                                    </p:set>
                                    <p:anim calcmode="lin" valueType="num">
                                      <p:cBhvr additive="base">
                                        <p:cTn id="15" dur="500" fill="hold"/>
                                        <p:tgtEl>
                                          <p:spTgt spid="4101"/>
                                        </p:tgtEl>
                                        <p:attrNameLst>
                                          <p:attrName>ppt_x</p:attrName>
                                        </p:attrNameLst>
                                      </p:cBhvr>
                                      <p:tavLst>
                                        <p:tav tm="0">
                                          <p:val>
                                            <p:strVal val="#ppt_x"/>
                                          </p:val>
                                        </p:tav>
                                        <p:tav tm="100000">
                                          <p:val>
                                            <p:strVal val="#ppt_x"/>
                                          </p:val>
                                        </p:tav>
                                      </p:tavLst>
                                    </p:anim>
                                    <p:anim calcmode="lin" valueType="num">
                                      <p:cBhvr additive="base">
                                        <p:cTn id="16" dur="500" fill="hold"/>
                                        <p:tgtEl>
                                          <p:spTgt spid="410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104"/>
                                        </p:tgtEl>
                                        <p:attrNameLst>
                                          <p:attrName>style.visibility</p:attrName>
                                        </p:attrNameLst>
                                      </p:cBhvr>
                                      <p:to>
                                        <p:strVal val="visible"/>
                                      </p:to>
                                    </p:set>
                                    <p:anim calcmode="lin" valueType="num">
                                      <p:cBhvr additive="base">
                                        <p:cTn id="19" dur="500" fill="hold"/>
                                        <p:tgtEl>
                                          <p:spTgt spid="4104"/>
                                        </p:tgtEl>
                                        <p:attrNameLst>
                                          <p:attrName>ppt_x</p:attrName>
                                        </p:attrNameLst>
                                      </p:cBhvr>
                                      <p:tavLst>
                                        <p:tav tm="0">
                                          <p:val>
                                            <p:strVal val="#ppt_x"/>
                                          </p:val>
                                        </p:tav>
                                        <p:tav tm="100000">
                                          <p:val>
                                            <p:strVal val="#ppt_x"/>
                                          </p:val>
                                        </p:tav>
                                      </p:tavLst>
                                    </p:anim>
                                    <p:anim calcmode="lin" valueType="num">
                                      <p:cBhvr additive="base">
                                        <p:cTn id="20" dur="500" fill="hold"/>
                                        <p:tgtEl>
                                          <p:spTgt spid="410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100"/>
                                        </p:tgtEl>
                                        <p:attrNameLst>
                                          <p:attrName>style.visibility</p:attrName>
                                        </p:attrNameLst>
                                      </p:cBhvr>
                                      <p:to>
                                        <p:strVal val="visible"/>
                                      </p:to>
                                    </p:set>
                                    <p:anim calcmode="lin" valueType="num">
                                      <p:cBhvr additive="base">
                                        <p:cTn id="23" dur="500" fill="hold"/>
                                        <p:tgtEl>
                                          <p:spTgt spid="4100"/>
                                        </p:tgtEl>
                                        <p:attrNameLst>
                                          <p:attrName>ppt_x</p:attrName>
                                        </p:attrNameLst>
                                      </p:cBhvr>
                                      <p:tavLst>
                                        <p:tav tm="0">
                                          <p:val>
                                            <p:strVal val="#ppt_x"/>
                                          </p:val>
                                        </p:tav>
                                        <p:tav tm="100000">
                                          <p:val>
                                            <p:strVal val="#ppt_x"/>
                                          </p:val>
                                        </p:tav>
                                      </p:tavLst>
                                    </p:anim>
                                    <p:anim calcmode="lin" valueType="num">
                                      <p:cBhvr additive="base">
                                        <p:cTn id="24" dur="500" fill="hold"/>
                                        <p:tgtEl>
                                          <p:spTgt spid="410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105"/>
                                        </p:tgtEl>
                                        <p:attrNameLst>
                                          <p:attrName>style.visibility</p:attrName>
                                        </p:attrNameLst>
                                      </p:cBhvr>
                                      <p:to>
                                        <p:strVal val="visible"/>
                                      </p:to>
                                    </p:set>
                                    <p:anim calcmode="lin" valueType="num">
                                      <p:cBhvr additive="base">
                                        <p:cTn id="27" dur="500" fill="hold"/>
                                        <p:tgtEl>
                                          <p:spTgt spid="4105"/>
                                        </p:tgtEl>
                                        <p:attrNameLst>
                                          <p:attrName>ppt_x</p:attrName>
                                        </p:attrNameLst>
                                      </p:cBhvr>
                                      <p:tavLst>
                                        <p:tav tm="0">
                                          <p:val>
                                            <p:strVal val="#ppt_x"/>
                                          </p:val>
                                        </p:tav>
                                        <p:tav tm="100000">
                                          <p:val>
                                            <p:strVal val="#ppt_x"/>
                                          </p:val>
                                        </p:tav>
                                      </p:tavLst>
                                    </p:anim>
                                    <p:anim calcmode="lin" valueType="num">
                                      <p:cBhvr additive="base">
                                        <p:cTn id="28" dur="500" fill="hold"/>
                                        <p:tgtEl>
                                          <p:spTgt spid="410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099"/>
                                        </p:tgtEl>
                                        <p:attrNameLst>
                                          <p:attrName>style.visibility</p:attrName>
                                        </p:attrNameLst>
                                      </p:cBhvr>
                                      <p:to>
                                        <p:strVal val="visible"/>
                                      </p:to>
                                    </p:set>
                                    <p:anim calcmode="lin" valueType="num">
                                      <p:cBhvr additive="base">
                                        <p:cTn id="31" dur="500" fill="hold"/>
                                        <p:tgtEl>
                                          <p:spTgt spid="4099"/>
                                        </p:tgtEl>
                                        <p:attrNameLst>
                                          <p:attrName>ppt_x</p:attrName>
                                        </p:attrNameLst>
                                      </p:cBhvr>
                                      <p:tavLst>
                                        <p:tav tm="0">
                                          <p:val>
                                            <p:strVal val="#ppt_x"/>
                                          </p:val>
                                        </p:tav>
                                        <p:tav tm="100000">
                                          <p:val>
                                            <p:strVal val="#ppt_x"/>
                                          </p:val>
                                        </p:tav>
                                      </p:tavLst>
                                    </p:anim>
                                    <p:anim calcmode="lin" valueType="num">
                                      <p:cBhvr additive="base">
                                        <p:cTn id="32" dur="500" fill="hold"/>
                                        <p:tgtEl>
                                          <p:spTgt spid="409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106"/>
                                        </p:tgtEl>
                                        <p:attrNameLst>
                                          <p:attrName>style.visibility</p:attrName>
                                        </p:attrNameLst>
                                      </p:cBhvr>
                                      <p:to>
                                        <p:strVal val="visible"/>
                                      </p:to>
                                    </p:set>
                                    <p:anim calcmode="lin" valueType="num">
                                      <p:cBhvr additive="base">
                                        <p:cTn id="35" dur="500" fill="hold"/>
                                        <p:tgtEl>
                                          <p:spTgt spid="4106"/>
                                        </p:tgtEl>
                                        <p:attrNameLst>
                                          <p:attrName>ppt_x</p:attrName>
                                        </p:attrNameLst>
                                      </p:cBhvr>
                                      <p:tavLst>
                                        <p:tav tm="0">
                                          <p:val>
                                            <p:strVal val="#ppt_x"/>
                                          </p:val>
                                        </p:tav>
                                        <p:tav tm="100000">
                                          <p:val>
                                            <p:strVal val="#ppt_x"/>
                                          </p:val>
                                        </p:tav>
                                      </p:tavLst>
                                    </p:anim>
                                    <p:anim calcmode="lin" valueType="num">
                                      <p:cBhvr additive="base">
                                        <p:cTn id="36" dur="500" fill="hold"/>
                                        <p:tgtEl>
                                          <p:spTgt spid="410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107"/>
                                        </p:tgtEl>
                                        <p:attrNameLst>
                                          <p:attrName>style.visibility</p:attrName>
                                        </p:attrNameLst>
                                      </p:cBhvr>
                                      <p:to>
                                        <p:strVal val="visible"/>
                                      </p:to>
                                    </p:set>
                                    <p:anim calcmode="lin" valueType="num">
                                      <p:cBhvr additive="base">
                                        <p:cTn id="39" dur="500" fill="hold"/>
                                        <p:tgtEl>
                                          <p:spTgt spid="4107"/>
                                        </p:tgtEl>
                                        <p:attrNameLst>
                                          <p:attrName>ppt_x</p:attrName>
                                        </p:attrNameLst>
                                      </p:cBhvr>
                                      <p:tavLst>
                                        <p:tav tm="0">
                                          <p:val>
                                            <p:strVal val="#ppt_x"/>
                                          </p:val>
                                        </p:tav>
                                        <p:tav tm="100000">
                                          <p:val>
                                            <p:strVal val="#ppt_x"/>
                                          </p:val>
                                        </p:tav>
                                      </p:tavLst>
                                    </p:anim>
                                    <p:anim calcmode="lin" valueType="num">
                                      <p:cBhvr additive="base">
                                        <p:cTn id="40" dur="500" fill="hold"/>
                                        <p:tgtEl>
                                          <p:spTgt spid="4107"/>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4098"/>
                                        </p:tgtEl>
                                        <p:attrNameLst>
                                          <p:attrName>style.visibility</p:attrName>
                                        </p:attrNameLst>
                                      </p:cBhvr>
                                      <p:to>
                                        <p:strVal val="visible"/>
                                      </p:to>
                                    </p:set>
                                    <p:anim calcmode="lin" valueType="num">
                                      <p:cBhvr additive="base">
                                        <p:cTn id="43" dur="500" fill="hold"/>
                                        <p:tgtEl>
                                          <p:spTgt spid="4098"/>
                                        </p:tgtEl>
                                        <p:attrNameLst>
                                          <p:attrName>ppt_x</p:attrName>
                                        </p:attrNameLst>
                                      </p:cBhvr>
                                      <p:tavLst>
                                        <p:tav tm="0">
                                          <p:val>
                                            <p:strVal val="#ppt_x"/>
                                          </p:val>
                                        </p:tav>
                                        <p:tav tm="100000">
                                          <p:val>
                                            <p:strVal val="#ppt_x"/>
                                          </p:val>
                                        </p:tav>
                                      </p:tavLst>
                                    </p:anim>
                                    <p:anim calcmode="lin" valueType="num">
                                      <p:cBhvr additive="base">
                                        <p:cTn id="44"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3" grpId="0" autoUpdateAnimBg="0"/>
      <p:bldP spid="4104" grpId="0" autoUpdateAnimBg="0"/>
      <p:bldP spid="4105" grpId="0" autoUpdateAnimBg="0"/>
      <p:bldP spid="4106" grpId="0" autoUpdateAnimBg="0"/>
      <p:bldP spid="4107"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图片 1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35150" y="250825"/>
            <a:ext cx="66627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内容占位符 5"/>
          <p:cNvPicPr>
            <a:picLocks noGrp="1" noChangeAspect="1" noChangeArrowheads="1"/>
          </p:cNvPicPr>
          <p:nvPr>
            <p:ph idx="4294967295"/>
          </p:nvPr>
        </p:nvPicPr>
        <p:blipFill>
          <a:blip r:embed="rId3">
            <a:extLst>
              <a:ext uri="{28A0092B-C50C-407E-A947-70E740481C1C}">
                <a14:useLocalDpi xmlns:a14="http://schemas.microsoft.com/office/drawing/2010/main"/>
              </a:ext>
            </a:extLst>
          </a:blip>
          <a:srcRect/>
          <a:stretch>
            <a:fillRect/>
          </a:stretch>
        </p:blipFill>
        <p:spPr>
          <a:xfrm>
            <a:off x="2330450" y="2159000"/>
            <a:ext cx="1619250" cy="2333625"/>
          </a:xfrm>
        </p:spPr>
      </p:pic>
      <p:pic>
        <p:nvPicPr>
          <p:cNvPr id="5124" name="图片 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52950" y="2157413"/>
            <a:ext cx="1619250"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图片 7"/>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797675" y="2157413"/>
            <a:ext cx="1619250"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图片 8"/>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048750" y="2157413"/>
            <a:ext cx="1619250"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3" name="文本框 2"/>
          <p:cNvSpPr txBox="1">
            <a:spLocks noChangeArrowheads="1"/>
          </p:cNvSpPr>
          <p:nvPr/>
        </p:nvSpPr>
        <p:spPr bwMode="auto">
          <a:xfrm>
            <a:off x="477838" y="323850"/>
            <a:ext cx="37798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a:latin typeface="微软雅黑" panose="020B0503020204020204" pitchFamily="34" charset="-122"/>
                <a:ea typeface="微软雅黑" panose="020B0503020204020204" pitchFamily="34" charset="-122"/>
              </a:rPr>
              <a:t>点击这里输入标题</a:t>
            </a:r>
          </a:p>
        </p:txBody>
      </p:sp>
      <p:pic>
        <p:nvPicPr>
          <p:cNvPr id="4104" name="图片 15"/>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20638" y="274638"/>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9" name="文本框 16"/>
          <p:cNvSpPr txBox="1">
            <a:spLocks noChangeArrowheads="1"/>
          </p:cNvSpPr>
          <p:nvPr/>
        </p:nvSpPr>
        <p:spPr bwMode="auto">
          <a:xfrm>
            <a:off x="2728913" y="2768600"/>
            <a:ext cx="8620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000">
                <a:solidFill>
                  <a:srgbClr val="06BFEA"/>
                </a:solidFill>
                <a:latin typeface="Arial Black" panose="020B0A04020102020204" pitchFamily="34" charset="0"/>
                <a:ea typeface="微软雅黑" panose="020B0503020204020204" pitchFamily="34" charset="-122"/>
              </a:rPr>
              <a:t>2011</a:t>
            </a:r>
          </a:p>
        </p:txBody>
      </p:sp>
      <p:sp>
        <p:nvSpPr>
          <p:cNvPr id="5130" name="文本框 18"/>
          <p:cNvSpPr txBox="1">
            <a:spLocks noChangeArrowheads="1"/>
          </p:cNvSpPr>
          <p:nvPr/>
        </p:nvSpPr>
        <p:spPr bwMode="auto">
          <a:xfrm>
            <a:off x="4930775" y="2768600"/>
            <a:ext cx="8620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000">
                <a:solidFill>
                  <a:srgbClr val="05AB68"/>
                </a:solidFill>
                <a:latin typeface="Arial Black" panose="020B0A04020102020204" pitchFamily="34" charset="0"/>
                <a:ea typeface="微软雅黑" panose="020B0503020204020204" pitchFamily="34" charset="-122"/>
              </a:rPr>
              <a:t>2012</a:t>
            </a:r>
          </a:p>
        </p:txBody>
      </p:sp>
      <p:sp>
        <p:nvSpPr>
          <p:cNvPr id="5131" name="文本框 19"/>
          <p:cNvSpPr txBox="1">
            <a:spLocks noChangeArrowheads="1"/>
          </p:cNvSpPr>
          <p:nvPr/>
        </p:nvSpPr>
        <p:spPr bwMode="auto">
          <a:xfrm>
            <a:off x="7224713" y="2768600"/>
            <a:ext cx="8620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000">
                <a:solidFill>
                  <a:srgbClr val="C5E0B4"/>
                </a:solidFill>
                <a:latin typeface="Arial Black" panose="020B0A04020102020204" pitchFamily="34" charset="0"/>
                <a:ea typeface="微软雅黑" panose="020B0503020204020204" pitchFamily="34" charset="-122"/>
              </a:rPr>
              <a:t>2013</a:t>
            </a:r>
          </a:p>
        </p:txBody>
      </p:sp>
      <p:sp>
        <p:nvSpPr>
          <p:cNvPr id="5132" name="文本框 20"/>
          <p:cNvSpPr txBox="1">
            <a:spLocks noChangeArrowheads="1"/>
          </p:cNvSpPr>
          <p:nvPr/>
        </p:nvSpPr>
        <p:spPr bwMode="auto">
          <a:xfrm>
            <a:off x="9440863" y="2768600"/>
            <a:ext cx="8620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000">
                <a:solidFill>
                  <a:srgbClr val="FFD966"/>
                </a:solidFill>
                <a:latin typeface="Arial Black" panose="020B0A04020102020204" pitchFamily="34" charset="0"/>
                <a:ea typeface="微软雅黑" panose="020B0503020204020204" pitchFamily="34" charset="-122"/>
              </a:rPr>
              <a:t>2014</a:t>
            </a:r>
          </a:p>
        </p:txBody>
      </p:sp>
      <p:sp>
        <p:nvSpPr>
          <p:cNvPr id="5133" name="文本框 17"/>
          <p:cNvSpPr txBox="1">
            <a:spLocks noChangeArrowheads="1"/>
          </p:cNvSpPr>
          <p:nvPr/>
        </p:nvSpPr>
        <p:spPr bwMode="auto">
          <a:xfrm>
            <a:off x="2247900" y="4605338"/>
            <a:ext cx="1711325" cy="172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200">
                <a:solidFill>
                  <a:schemeClr val="bg1"/>
                </a:solidFill>
                <a:latin typeface="微软雅黑" panose="020B0503020204020204" pitchFamily="34" charset="-122"/>
                <a:ea typeface="微软雅黑" panose="020B0503020204020204" pitchFamily="34" charset="-122"/>
              </a:rPr>
              <a:t>这里输入说明的文字内容等这里输入说明的文字内容等这里输入说明的文字内容等这里输入说明的文字内容等</a:t>
            </a:r>
          </a:p>
          <a:p>
            <a:pPr>
              <a:lnSpc>
                <a:spcPct val="150000"/>
              </a:lnSpc>
            </a:pP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5134" name="文本框 22"/>
          <p:cNvSpPr txBox="1">
            <a:spLocks noChangeArrowheads="1"/>
          </p:cNvSpPr>
          <p:nvPr/>
        </p:nvSpPr>
        <p:spPr bwMode="auto">
          <a:xfrm>
            <a:off x="4475163" y="4605338"/>
            <a:ext cx="1711325" cy="172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200">
                <a:solidFill>
                  <a:schemeClr val="bg1"/>
                </a:solidFill>
                <a:latin typeface="微软雅黑" panose="020B0503020204020204" pitchFamily="34" charset="-122"/>
                <a:ea typeface="微软雅黑" panose="020B0503020204020204" pitchFamily="34" charset="-122"/>
              </a:rPr>
              <a:t>这里输入说明的文字内容等这里输入说明的文字内容等这里输入说明的文字内容等这里输入说明的文字内容等</a:t>
            </a:r>
          </a:p>
          <a:p>
            <a:pPr>
              <a:lnSpc>
                <a:spcPct val="150000"/>
              </a:lnSpc>
            </a:pP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5135" name="文本框 23"/>
          <p:cNvSpPr txBox="1">
            <a:spLocks noChangeArrowheads="1"/>
          </p:cNvSpPr>
          <p:nvPr/>
        </p:nvSpPr>
        <p:spPr bwMode="auto">
          <a:xfrm>
            <a:off x="6769100" y="4605338"/>
            <a:ext cx="1711325" cy="172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200">
                <a:solidFill>
                  <a:schemeClr val="bg1"/>
                </a:solidFill>
                <a:latin typeface="微软雅黑" panose="020B0503020204020204" pitchFamily="34" charset="-122"/>
                <a:ea typeface="微软雅黑" panose="020B0503020204020204" pitchFamily="34" charset="-122"/>
              </a:rPr>
              <a:t>这里输入说明的文字内容等这里输入说明的文字内容等这里输入说明的文字内容等这里输入说明的文字内容等</a:t>
            </a:r>
          </a:p>
          <a:p>
            <a:pPr>
              <a:lnSpc>
                <a:spcPct val="150000"/>
              </a:lnSpc>
            </a:pP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5136" name="文本框 24"/>
          <p:cNvSpPr txBox="1">
            <a:spLocks noChangeArrowheads="1"/>
          </p:cNvSpPr>
          <p:nvPr/>
        </p:nvSpPr>
        <p:spPr bwMode="auto">
          <a:xfrm>
            <a:off x="9042400" y="4605338"/>
            <a:ext cx="1711325" cy="172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200">
                <a:solidFill>
                  <a:schemeClr val="bg1"/>
                </a:solidFill>
                <a:latin typeface="微软雅黑" panose="020B0503020204020204" pitchFamily="34" charset="-122"/>
                <a:ea typeface="微软雅黑" panose="020B0503020204020204" pitchFamily="34" charset="-122"/>
              </a:rPr>
              <a:t>这里输入说明的文字内容等这里输入说明的文字内容等这里输入说明的文字内容等这里输入说明的文字内容等</a:t>
            </a:r>
          </a:p>
          <a:p>
            <a:pPr>
              <a:lnSpc>
                <a:spcPct val="150000"/>
              </a:lnSpc>
            </a:pP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5137" name="矩形 25"/>
          <p:cNvSpPr>
            <a:spLocks noChangeArrowheads="1"/>
          </p:cNvSpPr>
          <p:nvPr/>
        </p:nvSpPr>
        <p:spPr bwMode="auto">
          <a:xfrm>
            <a:off x="4016375" y="2919413"/>
            <a:ext cx="431800" cy="46037"/>
          </a:xfrm>
          <a:prstGeom prst="rect">
            <a:avLst/>
          </a:prstGeom>
          <a:solidFill>
            <a:srgbClr val="05AB6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a:solidFill>
                <a:srgbClr val="FFFFFF"/>
              </a:solidFill>
            </a:endParaRPr>
          </a:p>
        </p:txBody>
      </p:sp>
      <p:sp>
        <p:nvSpPr>
          <p:cNvPr id="5138" name="矩形 27"/>
          <p:cNvSpPr>
            <a:spLocks noChangeArrowheads="1"/>
          </p:cNvSpPr>
          <p:nvPr/>
        </p:nvSpPr>
        <p:spPr bwMode="auto">
          <a:xfrm>
            <a:off x="6251575" y="2919413"/>
            <a:ext cx="431800" cy="46037"/>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a:solidFill>
                <a:srgbClr val="FFFFFF"/>
              </a:solidFill>
            </a:endParaRPr>
          </a:p>
        </p:txBody>
      </p:sp>
      <p:sp>
        <p:nvSpPr>
          <p:cNvPr id="5139" name="矩形 28"/>
          <p:cNvSpPr>
            <a:spLocks noChangeArrowheads="1"/>
          </p:cNvSpPr>
          <p:nvPr/>
        </p:nvSpPr>
        <p:spPr bwMode="auto">
          <a:xfrm>
            <a:off x="8488363" y="2919413"/>
            <a:ext cx="431800" cy="46037"/>
          </a:xfrm>
          <a:prstGeom prst="rect">
            <a:avLst/>
          </a:prstGeom>
          <a:solidFill>
            <a:srgbClr val="FFE69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wheel(1)">
                                      <p:cBhvr>
                                        <p:cTn id="7" dur="2000"/>
                                        <p:tgtEl>
                                          <p:spTgt spid="5123"/>
                                        </p:tgtEl>
                                      </p:cBhvr>
                                    </p:animEffect>
                                  </p:childTnLst>
                                </p:cTn>
                              </p:par>
                              <p:par>
                                <p:cTn id="8" presetID="21" presetClass="entr" presetSubtype="1" fill="hold" nodeType="withEffect">
                                  <p:stCondLst>
                                    <p:cond delay="0"/>
                                  </p:stCondLst>
                                  <p:childTnLst>
                                    <p:set>
                                      <p:cBhvr>
                                        <p:cTn id="9" dur="1" fill="hold">
                                          <p:stCondLst>
                                            <p:cond delay="0"/>
                                          </p:stCondLst>
                                        </p:cTn>
                                        <p:tgtEl>
                                          <p:spTgt spid="5124"/>
                                        </p:tgtEl>
                                        <p:attrNameLst>
                                          <p:attrName>style.visibility</p:attrName>
                                        </p:attrNameLst>
                                      </p:cBhvr>
                                      <p:to>
                                        <p:strVal val="visible"/>
                                      </p:to>
                                    </p:set>
                                    <p:animEffect transition="in" filter="wheel(1)">
                                      <p:cBhvr>
                                        <p:cTn id="10" dur="2000"/>
                                        <p:tgtEl>
                                          <p:spTgt spid="5124"/>
                                        </p:tgtEl>
                                      </p:cBhvr>
                                    </p:animEffect>
                                  </p:childTnLst>
                                </p:cTn>
                              </p:par>
                              <p:par>
                                <p:cTn id="11" presetID="21" presetClass="entr" presetSubtype="1" fill="hold" nodeType="withEffect">
                                  <p:stCondLst>
                                    <p:cond delay="0"/>
                                  </p:stCondLst>
                                  <p:childTnLst>
                                    <p:set>
                                      <p:cBhvr>
                                        <p:cTn id="12" dur="1" fill="hold">
                                          <p:stCondLst>
                                            <p:cond delay="0"/>
                                          </p:stCondLst>
                                        </p:cTn>
                                        <p:tgtEl>
                                          <p:spTgt spid="5125"/>
                                        </p:tgtEl>
                                        <p:attrNameLst>
                                          <p:attrName>style.visibility</p:attrName>
                                        </p:attrNameLst>
                                      </p:cBhvr>
                                      <p:to>
                                        <p:strVal val="visible"/>
                                      </p:to>
                                    </p:set>
                                    <p:animEffect transition="in" filter="wheel(1)">
                                      <p:cBhvr>
                                        <p:cTn id="13" dur="2000"/>
                                        <p:tgtEl>
                                          <p:spTgt spid="5125"/>
                                        </p:tgtEl>
                                      </p:cBhvr>
                                    </p:animEffect>
                                  </p:childTnLst>
                                </p:cTn>
                              </p:par>
                              <p:par>
                                <p:cTn id="14" presetID="21" presetClass="entr" presetSubtype="1" fill="hold" nodeType="withEffect">
                                  <p:stCondLst>
                                    <p:cond delay="0"/>
                                  </p:stCondLst>
                                  <p:childTnLst>
                                    <p:set>
                                      <p:cBhvr>
                                        <p:cTn id="15" dur="1" fill="hold">
                                          <p:stCondLst>
                                            <p:cond delay="0"/>
                                          </p:stCondLst>
                                        </p:cTn>
                                        <p:tgtEl>
                                          <p:spTgt spid="5126"/>
                                        </p:tgtEl>
                                        <p:attrNameLst>
                                          <p:attrName>style.visibility</p:attrName>
                                        </p:attrNameLst>
                                      </p:cBhvr>
                                      <p:to>
                                        <p:strVal val="visible"/>
                                      </p:to>
                                    </p:set>
                                    <p:animEffect transition="in" filter="wheel(1)">
                                      <p:cBhvr>
                                        <p:cTn id="16" dur="2000"/>
                                        <p:tgtEl>
                                          <p:spTgt spid="5126"/>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5129"/>
                                        </p:tgtEl>
                                        <p:attrNameLst>
                                          <p:attrName>style.visibility</p:attrName>
                                        </p:attrNameLst>
                                      </p:cBhvr>
                                      <p:to>
                                        <p:strVal val="visible"/>
                                      </p:to>
                                    </p:set>
                                    <p:animEffect transition="in" filter="wheel(1)">
                                      <p:cBhvr>
                                        <p:cTn id="19" dur="2000"/>
                                        <p:tgtEl>
                                          <p:spTgt spid="5129"/>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5130"/>
                                        </p:tgtEl>
                                        <p:attrNameLst>
                                          <p:attrName>style.visibility</p:attrName>
                                        </p:attrNameLst>
                                      </p:cBhvr>
                                      <p:to>
                                        <p:strVal val="visible"/>
                                      </p:to>
                                    </p:set>
                                    <p:animEffect transition="in" filter="wheel(1)">
                                      <p:cBhvr>
                                        <p:cTn id="22" dur="2000"/>
                                        <p:tgtEl>
                                          <p:spTgt spid="5130"/>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5131"/>
                                        </p:tgtEl>
                                        <p:attrNameLst>
                                          <p:attrName>style.visibility</p:attrName>
                                        </p:attrNameLst>
                                      </p:cBhvr>
                                      <p:to>
                                        <p:strVal val="visible"/>
                                      </p:to>
                                    </p:set>
                                    <p:animEffect transition="in" filter="wheel(1)">
                                      <p:cBhvr>
                                        <p:cTn id="25" dur="2000"/>
                                        <p:tgtEl>
                                          <p:spTgt spid="5131"/>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5132"/>
                                        </p:tgtEl>
                                        <p:attrNameLst>
                                          <p:attrName>style.visibility</p:attrName>
                                        </p:attrNameLst>
                                      </p:cBhvr>
                                      <p:to>
                                        <p:strVal val="visible"/>
                                      </p:to>
                                    </p:set>
                                    <p:animEffect transition="in" filter="wheel(1)">
                                      <p:cBhvr>
                                        <p:cTn id="28" dur="2000"/>
                                        <p:tgtEl>
                                          <p:spTgt spid="5132"/>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5137"/>
                                        </p:tgtEl>
                                        <p:attrNameLst>
                                          <p:attrName>style.visibility</p:attrName>
                                        </p:attrNameLst>
                                      </p:cBhvr>
                                      <p:to>
                                        <p:strVal val="visible"/>
                                      </p:to>
                                    </p:set>
                                    <p:animEffect transition="in" filter="wheel(1)">
                                      <p:cBhvr>
                                        <p:cTn id="31" dur="2000"/>
                                        <p:tgtEl>
                                          <p:spTgt spid="5137"/>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5138"/>
                                        </p:tgtEl>
                                        <p:attrNameLst>
                                          <p:attrName>style.visibility</p:attrName>
                                        </p:attrNameLst>
                                      </p:cBhvr>
                                      <p:to>
                                        <p:strVal val="visible"/>
                                      </p:to>
                                    </p:set>
                                    <p:animEffect transition="in" filter="wheel(1)">
                                      <p:cBhvr>
                                        <p:cTn id="34" dur="2000"/>
                                        <p:tgtEl>
                                          <p:spTgt spid="5138"/>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5139"/>
                                        </p:tgtEl>
                                        <p:attrNameLst>
                                          <p:attrName>style.visibility</p:attrName>
                                        </p:attrNameLst>
                                      </p:cBhvr>
                                      <p:to>
                                        <p:strVal val="visible"/>
                                      </p:to>
                                    </p:set>
                                    <p:animEffect transition="in" filter="wheel(1)">
                                      <p:cBhvr>
                                        <p:cTn id="37" dur="2000"/>
                                        <p:tgtEl>
                                          <p:spTgt spid="5139"/>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5133"/>
                                        </p:tgtEl>
                                        <p:attrNameLst>
                                          <p:attrName>style.visibility</p:attrName>
                                        </p:attrNameLst>
                                      </p:cBhvr>
                                      <p:to>
                                        <p:strVal val="visible"/>
                                      </p:to>
                                    </p:set>
                                    <p:anim calcmode="lin" valueType="num">
                                      <p:cBhvr additive="base">
                                        <p:cTn id="42" dur="500" fill="hold"/>
                                        <p:tgtEl>
                                          <p:spTgt spid="5133"/>
                                        </p:tgtEl>
                                        <p:attrNameLst>
                                          <p:attrName>ppt_x</p:attrName>
                                        </p:attrNameLst>
                                      </p:cBhvr>
                                      <p:tavLst>
                                        <p:tav tm="0">
                                          <p:val>
                                            <p:strVal val="#ppt_x"/>
                                          </p:val>
                                        </p:tav>
                                        <p:tav tm="100000">
                                          <p:val>
                                            <p:strVal val="#ppt_x"/>
                                          </p:val>
                                        </p:tav>
                                      </p:tavLst>
                                    </p:anim>
                                    <p:anim calcmode="lin" valueType="num">
                                      <p:cBhvr additive="base">
                                        <p:cTn id="43" dur="500" fill="hold"/>
                                        <p:tgtEl>
                                          <p:spTgt spid="513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5134"/>
                                        </p:tgtEl>
                                        <p:attrNameLst>
                                          <p:attrName>style.visibility</p:attrName>
                                        </p:attrNameLst>
                                      </p:cBhvr>
                                      <p:to>
                                        <p:strVal val="visible"/>
                                      </p:to>
                                    </p:set>
                                    <p:anim calcmode="lin" valueType="num">
                                      <p:cBhvr additive="base">
                                        <p:cTn id="46" dur="500" fill="hold"/>
                                        <p:tgtEl>
                                          <p:spTgt spid="5134"/>
                                        </p:tgtEl>
                                        <p:attrNameLst>
                                          <p:attrName>ppt_x</p:attrName>
                                        </p:attrNameLst>
                                      </p:cBhvr>
                                      <p:tavLst>
                                        <p:tav tm="0">
                                          <p:val>
                                            <p:strVal val="#ppt_x"/>
                                          </p:val>
                                        </p:tav>
                                        <p:tav tm="100000">
                                          <p:val>
                                            <p:strVal val="#ppt_x"/>
                                          </p:val>
                                        </p:tav>
                                      </p:tavLst>
                                    </p:anim>
                                    <p:anim calcmode="lin" valueType="num">
                                      <p:cBhvr additive="base">
                                        <p:cTn id="47" dur="500" fill="hold"/>
                                        <p:tgtEl>
                                          <p:spTgt spid="5134"/>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5135"/>
                                        </p:tgtEl>
                                        <p:attrNameLst>
                                          <p:attrName>style.visibility</p:attrName>
                                        </p:attrNameLst>
                                      </p:cBhvr>
                                      <p:to>
                                        <p:strVal val="visible"/>
                                      </p:to>
                                    </p:set>
                                    <p:anim calcmode="lin" valueType="num">
                                      <p:cBhvr additive="base">
                                        <p:cTn id="50" dur="500" fill="hold"/>
                                        <p:tgtEl>
                                          <p:spTgt spid="5135"/>
                                        </p:tgtEl>
                                        <p:attrNameLst>
                                          <p:attrName>ppt_x</p:attrName>
                                        </p:attrNameLst>
                                      </p:cBhvr>
                                      <p:tavLst>
                                        <p:tav tm="0">
                                          <p:val>
                                            <p:strVal val="#ppt_x"/>
                                          </p:val>
                                        </p:tav>
                                        <p:tav tm="100000">
                                          <p:val>
                                            <p:strVal val="#ppt_x"/>
                                          </p:val>
                                        </p:tav>
                                      </p:tavLst>
                                    </p:anim>
                                    <p:anim calcmode="lin" valueType="num">
                                      <p:cBhvr additive="base">
                                        <p:cTn id="51" dur="500" fill="hold"/>
                                        <p:tgtEl>
                                          <p:spTgt spid="5135"/>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5136"/>
                                        </p:tgtEl>
                                        <p:attrNameLst>
                                          <p:attrName>style.visibility</p:attrName>
                                        </p:attrNameLst>
                                      </p:cBhvr>
                                      <p:to>
                                        <p:strVal val="visible"/>
                                      </p:to>
                                    </p:set>
                                    <p:anim calcmode="lin" valueType="num">
                                      <p:cBhvr additive="base">
                                        <p:cTn id="54" dur="500" fill="hold"/>
                                        <p:tgtEl>
                                          <p:spTgt spid="5136"/>
                                        </p:tgtEl>
                                        <p:attrNameLst>
                                          <p:attrName>ppt_x</p:attrName>
                                        </p:attrNameLst>
                                      </p:cBhvr>
                                      <p:tavLst>
                                        <p:tav tm="0">
                                          <p:val>
                                            <p:strVal val="#ppt_x"/>
                                          </p:val>
                                        </p:tav>
                                        <p:tav tm="100000">
                                          <p:val>
                                            <p:strVal val="#ppt_x"/>
                                          </p:val>
                                        </p:tav>
                                      </p:tavLst>
                                    </p:anim>
                                    <p:anim calcmode="lin" valueType="num">
                                      <p:cBhvr additive="base">
                                        <p:cTn id="55" dur="500" fill="hold"/>
                                        <p:tgtEl>
                                          <p:spTgt spid="51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9" grpId="0" autoUpdateAnimBg="0"/>
      <p:bldP spid="5130" grpId="0" autoUpdateAnimBg="0"/>
      <p:bldP spid="5131" grpId="0" autoUpdateAnimBg="0"/>
      <p:bldP spid="5132" grpId="0" autoUpdateAnimBg="0"/>
      <p:bldP spid="5133" grpId="0" autoUpdateAnimBg="0"/>
      <p:bldP spid="5134" grpId="0" autoUpdateAnimBg="0"/>
      <p:bldP spid="5135" grpId="0" autoUpdateAnimBg="0"/>
      <p:bldP spid="5136" grpId="0" autoUpdateAnimBg="0"/>
      <p:bldP spid="5137" grpId="0" animBg="1" autoUpdateAnimBg="0"/>
      <p:bldP spid="5138" grpId="0" animBg="1" autoUpdateAnimBg="0"/>
      <p:bldP spid="5139"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35150" y="250825"/>
            <a:ext cx="66627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文本框 4"/>
          <p:cNvSpPr txBox="1">
            <a:spLocks noChangeArrowheads="1"/>
          </p:cNvSpPr>
          <p:nvPr/>
        </p:nvSpPr>
        <p:spPr bwMode="auto">
          <a:xfrm>
            <a:off x="477838" y="323850"/>
            <a:ext cx="37798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a:latin typeface="微软雅黑" panose="020B0503020204020204" pitchFamily="34" charset="-122"/>
                <a:ea typeface="微软雅黑" panose="020B0503020204020204" pitchFamily="34" charset="-122"/>
              </a:rPr>
              <a:t>点击这里输入标题</a:t>
            </a:r>
          </a:p>
        </p:txBody>
      </p:sp>
      <p:pic>
        <p:nvPicPr>
          <p:cNvPr id="5124" name="图片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638" y="274638"/>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图片 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157413" y="2214563"/>
            <a:ext cx="7877175"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图片 7"/>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082925" y="2214563"/>
            <a:ext cx="4572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图片 8"/>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461375" y="2214563"/>
            <a:ext cx="4572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2" name="图片 9"/>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694363" y="4095750"/>
            <a:ext cx="4572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3" name="文本框 11"/>
          <p:cNvSpPr txBox="1">
            <a:spLocks noChangeArrowheads="1"/>
          </p:cNvSpPr>
          <p:nvPr/>
        </p:nvSpPr>
        <p:spPr bwMode="auto">
          <a:xfrm>
            <a:off x="1989138" y="1404938"/>
            <a:ext cx="2894012"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1800"/>
              </a:lnSpc>
            </a:pPr>
            <a:r>
              <a:rPr lang="zh-CN" altLang="en-US" sz="1200">
                <a:solidFill>
                  <a:srgbClr val="DAE3F3"/>
                </a:solidFill>
                <a:latin typeface="微软雅黑" panose="020B0503020204020204" pitchFamily="34" charset="-122"/>
                <a:ea typeface="微软雅黑" panose="020B0503020204020204" pitchFamily="34" charset="-122"/>
              </a:rPr>
              <a:t>这里输入文字这里输入文字这里输入文字这里输入文字这里输入文字这里输入文字这里输入文字这里输入文字这里输</a:t>
            </a:r>
          </a:p>
        </p:txBody>
      </p:sp>
      <p:sp>
        <p:nvSpPr>
          <p:cNvPr id="6154" name="文本框 12"/>
          <p:cNvSpPr txBox="1">
            <a:spLocks noChangeArrowheads="1"/>
          </p:cNvSpPr>
          <p:nvPr/>
        </p:nvSpPr>
        <p:spPr bwMode="auto">
          <a:xfrm>
            <a:off x="4476750" y="4838700"/>
            <a:ext cx="2892425" cy="76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1800"/>
              </a:lnSpc>
            </a:pPr>
            <a:r>
              <a:rPr lang="zh-CN" altLang="en-US" sz="1200">
                <a:solidFill>
                  <a:srgbClr val="DAE3F3"/>
                </a:solidFill>
                <a:latin typeface="微软雅黑" panose="020B0503020204020204" pitchFamily="34" charset="-122"/>
                <a:ea typeface="微软雅黑" panose="020B0503020204020204" pitchFamily="34" charset="-122"/>
              </a:rPr>
              <a:t>这里输入文字这里输入文字这里输入文字这里输入文字这里输入文字这里输入文字这里输入文字这里输入文字这里输</a:t>
            </a:r>
          </a:p>
        </p:txBody>
      </p:sp>
      <p:sp>
        <p:nvSpPr>
          <p:cNvPr id="6155" name="文本框 13"/>
          <p:cNvSpPr txBox="1">
            <a:spLocks noChangeArrowheads="1"/>
          </p:cNvSpPr>
          <p:nvPr/>
        </p:nvSpPr>
        <p:spPr bwMode="auto">
          <a:xfrm>
            <a:off x="7369175" y="1428750"/>
            <a:ext cx="2894013" cy="76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1800"/>
              </a:lnSpc>
            </a:pPr>
            <a:r>
              <a:rPr lang="zh-CN" altLang="en-US" sz="1200">
                <a:solidFill>
                  <a:srgbClr val="DAE3F3"/>
                </a:solidFill>
                <a:latin typeface="微软雅黑" panose="020B0503020204020204" pitchFamily="34" charset="-122"/>
                <a:ea typeface="微软雅黑" panose="020B0503020204020204" pitchFamily="34" charset="-122"/>
              </a:rPr>
              <a:t>这里输入文字这里输入文字这里输入文字这里输入文字这里输入文字这里输入文字这里输入文字这里输入文字这里输</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149"/>
                                        </p:tgtEl>
                                        <p:attrNameLst>
                                          <p:attrName>style.visibility</p:attrName>
                                        </p:attrNameLst>
                                      </p:cBhvr>
                                      <p:to>
                                        <p:strVal val="visible"/>
                                      </p:to>
                                    </p:set>
                                    <p:anim calcmode="lin" valueType="num">
                                      <p:cBhvr additive="base">
                                        <p:cTn id="7" dur="500" fill="hold"/>
                                        <p:tgtEl>
                                          <p:spTgt spid="6149"/>
                                        </p:tgtEl>
                                        <p:attrNameLst>
                                          <p:attrName>ppt_x</p:attrName>
                                        </p:attrNameLst>
                                      </p:cBhvr>
                                      <p:tavLst>
                                        <p:tav tm="0">
                                          <p:val>
                                            <p:strVal val="#ppt_x"/>
                                          </p:val>
                                        </p:tav>
                                        <p:tav tm="100000">
                                          <p:val>
                                            <p:strVal val="#ppt_x"/>
                                          </p:val>
                                        </p:tav>
                                      </p:tavLst>
                                    </p:anim>
                                    <p:anim calcmode="lin" valueType="num">
                                      <p:cBhvr additive="base">
                                        <p:cTn id="8" dur="500" fill="hold"/>
                                        <p:tgtEl>
                                          <p:spTgt spid="614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0" presetClass="entr" presetSubtype="0" fill="hold" nodeType="clickEffect">
                                  <p:stCondLst>
                                    <p:cond delay="0"/>
                                  </p:stCondLst>
                                  <p:childTnLst>
                                    <p:set>
                                      <p:cBhvr>
                                        <p:cTn id="12" dur="1" fill="hold">
                                          <p:stCondLst>
                                            <p:cond delay="0"/>
                                          </p:stCondLst>
                                        </p:cTn>
                                        <p:tgtEl>
                                          <p:spTgt spid="6150"/>
                                        </p:tgtEl>
                                        <p:attrNameLst>
                                          <p:attrName>style.visibility</p:attrName>
                                        </p:attrNameLst>
                                      </p:cBhvr>
                                      <p:to>
                                        <p:strVal val="visible"/>
                                      </p:to>
                                    </p:set>
                                    <p:animEffect transition="in" filter="fade">
                                      <p:cBhvr>
                                        <p:cTn id="13" dur="500"/>
                                        <p:tgtEl>
                                          <p:spTgt spid="615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153"/>
                                        </p:tgtEl>
                                        <p:attrNameLst>
                                          <p:attrName>style.visibility</p:attrName>
                                        </p:attrNameLst>
                                      </p:cBhvr>
                                      <p:to>
                                        <p:strVal val="visible"/>
                                      </p:to>
                                    </p:set>
                                    <p:animEffect transition="in" filter="fade">
                                      <p:cBhvr>
                                        <p:cTn id="16" dur="500"/>
                                        <p:tgtEl>
                                          <p:spTgt spid="615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nodeType="clickEffect">
                                  <p:stCondLst>
                                    <p:cond delay="0"/>
                                  </p:stCondLst>
                                  <p:childTnLst>
                                    <p:set>
                                      <p:cBhvr>
                                        <p:cTn id="20" dur="1" fill="hold">
                                          <p:stCondLst>
                                            <p:cond delay="0"/>
                                          </p:stCondLst>
                                        </p:cTn>
                                        <p:tgtEl>
                                          <p:spTgt spid="6152"/>
                                        </p:tgtEl>
                                        <p:attrNameLst>
                                          <p:attrName>style.visibility</p:attrName>
                                        </p:attrNameLst>
                                      </p:cBhvr>
                                      <p:to>
                                        <p:strVal val="visible"/>
                                      </p:to>
                                    </p:set>
                                    <p:animEffect transition="in" filter="fade">
                                      <p:cBhvr>
                                        <p:cTn id="21" dur="500"/>
                                        <p:tgtEl>
                                          <p:spTgt spid="615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154"/>
                                        </p:tgtEl>
                                        <p:attrNameLst>
                                          <p:attrName>style.visibility</p:attrName>
                                        </p:attrNameLst>
                                      </p:cBhvr>
                                      <p:to>
                                        <p:strVal val="visible"/>
                                      </p:to>
                                    </p:set>
                                    <p:animEffect transition="in" filter="fade">
                                      <p:cBhvr>
                                        <p:cTn id="24" dur="500"/>
                                        <p:tgtEl>
                                          <p:spTgt spid="6154"/>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0" presetClass="entr" presetSubtype="0" fill="hold" nodeType="clickEffect">
                                  <p:stCondLst>
                                    <p:cond delay="0"/>
                                  </p:stCondLst>
                                  <p:childTnLst>
                                    <p:set>
                                      <p:cBhvr>
                                        <p:cTn id="28" dur="1" fill="hold">
                                          <p:stCondLst>
                                            <p:cond delay="0"/>
                                          </p:stCondLst>
                                        </p:cTn>
                                        <p:tgtEl>
                                          <p:spTgt spid="6151"/>
                                        </p:tgtEl>
                                        <p:attrNameLst>
                                          <p:attrName>style.visibility</p:attrName>
                                        </p:attrNameLst>
                                      </p:cBhvr>
                                      <p:to>
                                        <p:strVal val="visible"/>
                                      </p:to>
                                    </p:set>
                                    <p:animEffect transition="in" filter="fade">
                                      <p:cBhvr>
                                        <p:cTn id="29" dur="500"/>
                                        <p:tgtEl>
                                          <p:spTgt spid="615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155"/>
                                        </p:tgtEl>
                                        <p:attrNameLst>
                                          <p:attrName>style.visibility</p:attrName>
                                        </p:attrNameLst>
                                      </p:cBhvr>
                                      <p:to>
                                        <p:strVal val="visible"/>
                                      </p:to>
                                    </p:set>
                                    <p:animEffect transition="in" filter="fade">
                                      <p:cBhvr>
                                        <p:cTn id="32" dur="500"/>
                                        <p:tgtEl>
                                          <p:spTgt spid="6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3" grpId="0" autoUpdateAnimBg="0"/>
      <p:bldP spid="6154" grpId="0" autoUpdateAnimBg="0"/>
      <p:bldP spid="6155"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6"/>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505200" y="1487488"/>
            <a:ext cx="4667250" cy="466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图片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835150" y="250825"/>
            <a:ext cx="66627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文本框 4"/>
          <p:cNvSpPr txBox="1">
            <a:spLocks noChangeArrowheads="1"/>
          </p:cNvSpPr>
          <p:nvPr/>
        </p:nvSpPr>
        <p:spPr bwMode="auto">
          <a:xfrm>
            <a:off x="477838" y="323850"/>
            <a:ext cx="37798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a:latin typeface="微软雅黑" panose="020B0503020204020204" pitchFamily="34" charset="-122"/>
                <a:ea typeface="微软雅黑" panose="020B0503020204020204" pitchFamily="34" charset="-122"/>
              </a:rPr>
              <a:t>点击这里输入标题</a:t>
            </a:r>
          </a:p>
        </p:txBody>
      </p:sp>
      <p:pic>
        <p:nvPicPr>
          <p:cNvPr id="6149" name="图片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0638" y="274638"/>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4" name="矩形 7"/>
          <p:cNvSpPr>
            <a:spLocks noChangeArrowheads="1"/>
          </p:cNvSpPr>
          <p:nvPr/>
        </p:nvSpPr>
        <p:spPr bwMode="auto">
          <a:xfrm>
            <a:off x="1382713" y="1533525"/>
            <a:ext cx="2519362" cy="34925"/>
          </a:xfrm>
          <a:prstGeom prst="rect">
            <a:avLst/>
          </a:prstGeom>
          <a:solidFill>
            <a:srgbClr val="2AA8A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a:solidFill>
                <a:srgbClr val="FFFFFF"/>
              </a:solidFill>
            </a:endParaRPr>
          </a:p>
        </p:txBody>
      </p:sp>
      <p:sp>
        <p:nvSpPr>
          <p:cNvPr id="7175" name="矩形 8"/>
          <p:cNvSpPr>
            <a:spLocks noChangeArrowheads="1"/>
          </p:cNvSpPr>
          <p:nvPr/>
        </p:nvSpPr>
        <p:spPr bwMode="auto">
          <a:xfrm>
            <a:off x="7935913" y="1487488"/>
            <a:ext cx="2519362" cy="36512"/>
          </a:xfrm>
          <a:prstGeom prst="rect">
            <a:avLst/>
          </a:prstGeom>
          <a:solidFill>
            <a:srgbClr val="E3725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a:solidFill>
                <a:srgbClr val="FFFFFF"/>
              </a:solidFill>
            </a:endParaRPr>
          </a:p>
        </p:txBody>
      </p:sp>
      <p:sp>
        <p:nvSpPr>
          <p:cNvPr id="7176" name="矩形 9"/>
          <p:cNvSpPr>
            <a:spLocks noChangeArrowheads="1"/>
          </p:cNvSpPr>
          <p:nvPr/>
        </p:nvSpPr>
        <p:spPr bwMode="auto">
          <a:xfrm>
            <a:off x="8270875" y="4111625"/>
            <a:ext cx="2519363" cy="34925"/>
          </a:xfrm>
          <a:prstGeom prst="rect">
            <a:avLst/>
          </a:prstGeom>
          <a:solidFill>
            <a:srgbClr val="3A92D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a:solidFill>
                <a:srgbClr val="FFFFFF"/>
              </a:solidFill>
            </a:endParaRPr>
          </a:p>
        </p:txBody>
      </p:sp>
      <p:sp>
        <p:nvSpPr>
          <p:cNvPr id="7177" name="矩形 10"/>
          <p:cNvSpPr>
            <a:spLocks noChangeArrowheads="1"/>
          </p:cNvSpPr>
          <p:nvPr/>
        </p:nvSpPr>
        <p:spPr bwMode="auto">
          <a:xfrm>
            <a:off x="808038" y="4062413"/>
            <a:ext cx="2519362" cy="34925"/>
          </a:xfrm>
          <a:prstGeom prst="rect">
            <a:avLst/>
          </a:prstGeom>
          <a:solidFill>
            <a:srgbClr val="DABD3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a:solidFill>
                <a:srgbClr val="FFFFFF"/>
              </a:solidFill>
            </a:endParaRPr>
          </a:p>
        </p:txBody>
      </p:sp>
      <p:sp>
        <p:nvSpPr>
          <p:cNvPr id="7178" name="文本框 13"/>
          <p:cNvSpPr txBox="1">
            <a:spLocks noChangeArrowheads="1"/>
          </p:cNvSpPr>
          <p:nvPr/>
        </p:nvSpPr>
        <p:spPr bwMode="auto">
          <a:xfrm>
            <a:off x="1392238" y="1677988"/>
            <a:ext cx="2490787"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1800"/>
              </a:lnSpc>
            </a:pPr>
            <a:r>
              <a:rPr lang="zh-CN" altLang="en-US" sz="1200">
                <a:solidFill>
                  <a:schemeClr val="bg1"/>
                </a:solidFill>
                <a:latin typeface="微软雅黑" panose="020B0503020204020204" pitchFamily="34" charset="-122"/>
                <a:ea typeface="微软雅黑" panose="020B0503020204020204" pitchFamily="34" charset="-122"/>
              </a:rPr>
              <a:t>这里输入说明的文字内容等这里输入说明的文字内容等这里输入说明的文字内容等这里输入说明的文字内容等</a:t>
            </a:r>
          </a:p>
          <a:p>
            <a:pPr>
              <a:lnSpc>
                <a:spcPts val="1800"/>
              </a:lnSpc>
            </a:pPr>
            <a:endParaRPr lang="zh-CN" altLang="en-US" sz="1200">
              <a:latin typeface="微软雅黑" panose="020B0503020204020204" pitchFamily="34" charset="-122"/>
              <a:ea typeface="微软雅黑" panose="020B0503020204020204" pitchFamily="34" charset="-122"/>
            </a:endParaRPr>
          </a:p>
        </p:txBody>
      </p:sp>
      <p:sp>
        <p:nvSpPr>
          <p:cNvPr id="7179" name="文本框 14"/>
          <p:cNvSpPr txBox="1">
            <a:spLocks noChangeArrowheads="1"/>
          </p:cNvSpPr>
          <p:nvPr/>
        </p:nvSpPr>
        <p:spPr bwMode="auto">
          <a:xfrm>
            <a:off x="825500" y="4210050"/>
            <a:ext cx="2490788"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1800"/>
              </a:lnSpc>
            </a:pPr>
            <a:r>
              <a:rPr lang="zh-CN" altLang="en-US" sz="1200">
                <a:solidFill>
                  <a:schemeClr val="bg1"/>
                </a:solidFill>
                <a:latin typeface="微软雅黑" panose="020B0503020204020204" pitchFamily="34" charset="-122"/>
                <a:ea typeface="微软雅黑" panose="020B0503020204020204" pitchFamily="34" charset="-122"/>
              </a:rPr>
              <a:t>这里输入说明的文字内容等这里输入说明的文字内容等这里输入说明的文字内容等这里输入说明的文字内容等</a:t>
            </a:r>
          </a:p>
          <a:p>
            <a:pPr>
              <a:lnSpc>
                <a:spcPts val="1800"/>
              </a:lnSpc>
            </a:pPr>
            <a:endParaRPr lang="zh-CN" altLang="en-US" sz="1200">
              <a:latin typeface="微软雅黑" panose="020B0503020204020204" pitchFamily="34" charset="-122"/>
              <a:ea typeface="微软雅黑" panose="020B0503020204020204" pitchFamily="34" charset="-122"/>
            </a:endParaRPr>
          </a:p>
        </p:txBody>
      </p:sp>
      <p:sp>
        <p:nvSpPr>
          <p:cNvPr id="7180" name="文本框 15"/>
          <p:cNvSpPr txBox="1">
            <a:spLocks noChangeArrowheads="1"/>
          </p:cNvSpPr>
          <p:nvPr/>
        </p:nvSpPr>
        <p:spPr bwMode="auto">
          <a:xfrm>
            <a:off x="7966075" y="1677988"/>
            <a:ext cx="2492375"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1800"/>
              </a:lnSpc>
            </a:pPr>
            <a:r>
              <a:rPr lang="zh-CN" altLang="en-US" sz="1200">
                <a:solidFill>
                  <a:schemeClr val="bg1"/>
                </a:solidFill>
                <a:latin typeface="微软雅黑" panose="020B0503020204020204" pitchFamily="34" charset="-122"/>
                <a:ea typeface="微软雅黑" panose="020B0503020204020204" pitchFamily="34" charset="-122"/>
              </a:rPr>
              <a:t>这里输入说明的文字内容等这里输入说明的文字内容等这里输入说明的文字内容等这里输入说明的文字内容等</a:t>
            </a:r>
          </a:p>
          <a:p>
            <a:pPr>
              <a:lnSpc>
                <a:spcPts val="1800"/>
              </a:lnSpc>
            </a:pPr>
            <a:endParaRPr lang="zh-CN" altLang="en-US" sz="1200">
              <a:latin typeface="微软雅黑" panose="020B0503020204020204" pitchFamily="34" charset="-122"/>
              <a:ea typeface="微软雅黑" panose="020B0503020204020204" pitchFamily="34" charset="-122"/>
            </a:endParaRPr>
          </a:p>
        </p:txBody>
      </p:sp>
      <p:sp>
        <p:nvSpPr>
          <p:cNvPr id="7181" name="文本框 16"/>
          <p:cNvSpPr txBox="1">
            <a:spLocks noChangeArrowheads="1"/>
          </p:cNvSpPr>
          <p:nvPr/>
        </p:nvSpPr>
        <p:spPr bwMode="auto">
          <a:xfrm>
            <a:off x="8278813" y="4305300"/>
            <a:ext cx="2492375" cy="124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1800"/>
              </a:lnSpc>
            </a:pPr>
            <a:r>
              <a:rPr lang="zh-CN" altLang="en-US" sz="1200">
                <a:solidFill>
                  <a:schemeClr val="bg1"/>
                </a:solidFill>
                <a:latin typeface="微软雅黑" panose="020B0503020204020204" pitchFamily="34" charset="-122"/>
                <a:ea typeface="微软雅黑" panose="020B0503020204020204" pitchFamily="34" charset="-122"/>
              </a:rPr>
              <a:t>这里输入说明的文字内容等这里输入说明的文字内容等这里输入说明的文字内容等这里输入说明的文字内容等</a:t>
            </a:r>
          </a:p>
          <a:p>
            <a:pPr>
              <a:lnSpc>
                <a:spcPts val="1800"/>
              </a:lnSpc>
            </a:pPr>
            <a:endParaRPr lang="zh-CN" altLang="en-US" sz="1200">
              <a:latin typeface="微软雅黑" panose="020B0503020204020204" pitchFamily="34" charset="-122"/>
              <a:ea typeface="微软雅黑" panose="020B0503020204020204" pitchFamily="34" charset="-122"/>
            </a:endParaRPr>
          </a:p>
        </p:txBody>
      </p:sp>
      <p:sp>
        <p:nvSpPr>
          <p:cNvPr id="7182" name="文本框 18"/>
          <p:cNvSpPr txBox="1">
            <a:spLocks noChangeArrowheads="1"/>
          </p:cNvSpPr>
          <p:nvPr/>
        </p:nvSpPr>
        <p:spPr bwMode="auto">
          <a:xfrm>
            <a:off x="4297363" y="2566988"/>
            <a:ext cx="644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a:solidFill>
                  <a:schemeClr val="bg1"/>
                </a:solidFill>
                <a:latin typeface="微软雅黑" panose="020B0503020204020204" pitchFamily="34" charset="-122"/>
                <a:ea typeface="微软雅黑" panose="020B0503020204020204" pitchFamily="34" charset="-122"/>
              </a:rPr>
              <a:t>文字</a:t>
            </a:r>
          </a:p>
        </p:txBody>
      </p:sp>
      <p:sp>
        <p:nvSpPr>
          <p:cNvPr id="7183" name="文本框 19"/>
          <p:cNvSpPr txBox="1">
            <a:spLocks noChangeArrowheads="1"/>
          </p:cNvSpPr>
          <p:nvPr/>
        </p:nvSpPr>
        <p:spPr bwMode="auto">
          <a:xfrm>
            <a:off x="6750050" y="2566988"/>
            <a:ext cx="6429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a:solidFill>
                  <a:schemeClr val="bg1"/>
                </a:solidFill>
                <a:latin typeface="微软雅黑" panose="020B0503020204020204" pitchFamily="34" charset="-122"/>
                <a:ea typeface="微软雅黑" panose="020B0503020204020204" pitchFamily="34" charset="-122"/>
              </a:rPr>
              <a:t>文字</a:t>
            </a:r>
          </a:p>
        </p:txBody>
      </p:sp>
      <p:sp>
        <p:nvSpPr>
          <p:cNvPr id="7184" name="文本框 20"/>
          <p:cNvSpPr txBox="1">
            <a:spLocks noChangeArrowheads="1"/>
          </p:cNvSpPr>
          <p:nvPr/>
        </p:nvSpPr>
        <p:spPr bwMode="auto">
          <a:xfrm>
            <a:off x="6750050" y="4630738"/>
            <a:ext cx="642938"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a:solidFill>
                  <a:schemeClr val="bg1"/>
                </a:solidFill>
                <a:latin typeface="微软雅黑" panose="020B0503020204020204" pitchFamily="34" charset="-122"/>
                <a:ea typeface="微软雅黑" panose="020B0503020204020204" pitchFamily="34" charset="-122"/>
              </a:rPr>
              <a:t>文字</a:t>
            </a:r>
          </a:p>
        </p:txBody>
      </p:sp>
      <p:sp>
        <p:nvSpPr>
          <p:cNvPr id="7185" name="文本框 21"/>
          <p:cNvSpPr txBox="1">
            <a:spLocks noChangeArrowheads="1"/>
          </p:cNvSpPr>
          <p:nvPr/>
        </p:nvSpPr>
        <p:spPr bwMode="auto">
          <a:xfrm>
            <a:off x="4264025" y="4630738"/>
            <a:ext cx="642938"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a:solidFill>
                  <a:schemeClr val="bg1"/>
                </a:solidFill>
                <a:latin typeface="微软雅黑" panose="020B0503020204020204" pitchFamily="34" charset="-122"/>
                <a:ea typeface="微软雅黑" panose="020B0503020204020204" pitchFamily="34" charset="-122"/>
              </a:rPr>
              <a:t>文字</a:t>
            </a:r>
          </a:p>
        </p:txBody>
      </p:sp>
      <p:sp>
        <p:nvSpPr>
          <p:cNvPr id="7186" name="文本框 22"/>
          <p:cNvSpPr txBox="1">
            <a:spLocks noChangeArrowheads="1"/>
          </p:cNvSpPr>
          <p:nvPr/>
        </p:nvSpPr>
        <p:spPr bwMode="auto">
          <a:xfrm>
            <a:off x="5024438" y="3636963"/>
            <a:ext cx="16303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a:solidFill>
                  <a:schemeClr val="bg1"/>
                </a:solidFill>
                <a:latin typeface="微软雅黑" panose="020B0503020204020204" pitchFamily="34" charset="-122"/>
                <a:ea typeface="微软雅黑" panose="020B0503020204020204" pitchFamily="34" charset="-122"/>
              </a:rPr>
              <a:t>文字说明内容</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500"/>
                                        <p:tgtEl>
                                          <p:spTgt spid="71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7182"/>
                                        </p:tgtEl>
                                        <p:attrNameLst>
                                          <p:attrName>style.visibility</p:attrName>
                                        </p:attrNameLst>
                                      </p:cBhvr>
                                      <p:to>
                                        <p:strVal val="visible"/>
                                      </p:to>
                                    </p:set>
                                    <p:animEffect transition="in" filter="wheel(1)">
                                      <p:cBhvr>
                                        <p:cTn id="12" dur="2000"/>
                                        <p:tgtEl>
                                          <p:spTgt spid="7182"/>
                                        </p:tgtEl>
                                      </p:cBhvr>
                                    </p:animEffect>
                                  </p:childTnLst>
                                </p:cTn>
                              </p:par>
                              <p:par>
                                <p:cTn id="13" presetID="21" presetClass="entr" presetSubtype="1" fill="hold" grpId="0" nodeType="withEffect">
                                  <p:stCondLst>
                                    <p:cond delay="0"/>
                                  </p:stCondLst>
                                  <p:childTnLst>
                                    <p:set>
                                      <p:cBhvr>
                                        <p:cTn id="14" dur="1" fill="hold">
                                          <p:stCondLst>
                                            <p:cond delay="0"/>
                                          </p:stCondLst>
                                        </p:cTn>
                                        <p:tgtEl>
                                          <p:spTgt spid="7183"/>
                                        </p:tgtEl>
                                        <p:attrNameLst>
                                          <p:attrName>style.visibility</p:attrName>
                                        </p:attrNameLst>
                                      </p:cBhvr>
                                      <p:to>
                                        <p:strVal val="visible"/>
                                      </p:to>
                                    </p:set>
                                    <p:animEffect transition="in" filter="wheel(1)">
                                      <p:cBhvr>
                                        <p:cTn id="15" dur="2000"/>
                                        <p:tgtEl>
                                          <p:spTgt spid="7183"/>
                                        </p:tgtEl>
                                      </p:cBhvr>
                                    </p:animEffect>
                                  </p:childTnLst>
                                </p:cTn>
                              </p:par>
                              <p:par>
                                <p:cTn id="16" presetID="21" presetClass="entr" presetSubtype="1" fill="hold" grpId="0" nodeType="withEffect">
                                  <p:stCondLst>
                                    <p:cond delay="0"/>
                                  </p:stCondLst>
                                  <p:childTnLst>
                                    <p:set>
                                      <p:cBhvr>
                                        <p:cTn id="17" dur="1" fill="hold">
                                          <p:stCondLst>
                                            <p:cond delay="0"/>
                                          </p:stCondLst>
                                        </p:cTn>
                                        <p:tgtEl>
                                          <p:spTgt spid="7184"/>
                                        </p:tgtEl>
                                        <p:attrNameLst>
                                          <p:attrName>style.visibility</p:attrName>
                                        </p:attrNameLst>
                                      </p:cBhvr>
                                      <p:to>
                                        <p:strVal val="visible"/>
                                      </p:to>
                                    </p:set>
                                    <p:animEffect transition="in" filter="wheel(1)">
                                      <p:cBhvr>
                                        <p:cTn id="18" dur="2000"/>
                                        <p:tgtEl>
                                          <p:spTgt spid="7184"/>
                                        </p:tgtEl>
                                      </p:cBhvr>
                                    </p:animEffect>
                                  </p:childTnLst>
                                </p:cTn>
                              </p:par>
                              <p:par>
                                <p:cTn id="19" presetID="21" presetClass="entr" presetSubtype="1" fill="hold" grpId="0" nodeType="withEffect">
                                  <p:stCondLst>
                                    <p:cond delay="0"/>
                                  </p:stCondLst>
                                  <p:childTnLst>
                                    <p:set>
                                      <p:cBhvr>
                                        <p:cTn id="20" dur="1" fill="hold">
                                          <p:stCondLst>
                                            <p:cond delay="0"/>
                                          </p:stCondLst>
                                        </p:cTn>
                                        <p:tgtEl>
                                          <p:spTgt spid="7185"/>
                                        </p:tgtEl>
                                        <p:attrNameLst>
                                          <p:attrName>style.visibility</p:attrName>
                                        </p:attrNameLst>
                                      </p:cBhvr>
                                      <p:to>
                                        <p:strVal val="visible"/>
                                      </p:to>
                                    </p:set>
                                    <p:animEffect transition="in" filter="wheel(1)">
                                      <p:cBhvr>
                                        <p:cTn id="21" dur="2000"/>
                                        <p:tgtEl>
                                          <p:spTgt spid="7185"/>
                                        </p:tgtEl>
                                      </p:cBhvr>
                                    </p:animEffect>
                                  </p:childTnLst>
                                </p:cTn>
                              </p:par>
                              <p:par>
                                <p:cTn id="22" presetID="21" presetClass="entr" presetSubtype="1" fill="hold" grpId="0" nodeType="withEffect">
                                  <p:stCondLst>
                                    <p:cond delay="0"/>
                                  </p:stCondLst>
                                  <p:childTnLst>
                                    <p:set>
                                      <p:cBhvr>
                                        <p:cTn id="23" dur="1" fill="hold">
                                          <p:stCondLst>
                                            <p:cond delay="0"/>
                                          </p:stCondLst>
                                        </p:cTn>
                                        <p:tgtEl>
                                          <p:spTgt spid="7186"/>
                                        </p:tgtEl>
                                        <p:attrNameLst>
                                          <p:attrName>style.visibility</p:attrName>
                                        </p:attrNameLst>
                                      </p:cBhvr>
                                      <p:to>
                                        <p:strVal val="visible"/>
                                      </p:to>
                                    </p:set>
                                    <p:animEffect transition="in" filter="wheel(1)">
                                      <p:cBhvr>
                                        <p:cTn id="24" dur="2000"/>
                                        <p:tgtEl>
                                          <p:spTgt spid="7186"/>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7174"/>
                                        </p:tgtEl>
                                        <p:attrNameLst>
                                          <p:attrName>style.visibility</p:attrName>
                                        </p:attrNameLst>
                                      </p:cBhvr>
                                      <p:to>
                                        <p:strVal val="visible"/>
                                      </p:to>
                                    </p:set>
                                    <p:animEffect transition="in" filter="fade">
                                      <p:cBhvr>
                                        <p:cTn id="29" dur="1000"/>
                                        <p:tgtEl>
                                          <p:spTgt spid="7174"/>
                                        </p:tgtEl>
                                      </p:cBhvr>
                                    </p:animEffect>
                                    <p:anim calcmode="lin" valueType="num">
                                      <p:cBhvr>
                                        <p:cTn id="30" dur="1000" fill="hold"/>
                                        <p:tgtEl>
                                          <p:spTgt spid="7174"/>
                                        </p:tgtEl>
                                        <p:attrNameLst>
                                          <p:attrName>ppt_x</p:attrName>
                                        </p:attrNameLst>
                                      </p:cBhvr>
                                      <p:tavLst>
                                        <p:tav tm="0">
                                          <p:val>
                                            <p:strVal val="#ppt_x"/>
                                          </p:val>
                                        </p:tav>
                                        <p:tav tm="100000">
                                          <p:val>
                                            <p:strVal val="#ppt_x"/>
                                          </p:val>
                                        </p:tav>
                                      </p:tavLst>
                                    </p:anim>
                                    <p:anim calcmode="lin" valueType="num">
                                      <p:cBhvr>
                                        <p:cTn id="31" dur="1000" fill="hold"/>
                                        <p:tgtEl>
                                          <p:spTgt spid="717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7178"/>
                                        </p:tgtEl>
                                        <p:attrNameLst>
                                          <p:attrName>style.visibility</p:attrName>
                                        </p:attrNameLst>
                                      </p:cBhvr>
                                      <p:to>
                                        <p:strVal val="visible"/>
                                      </p:to>
                                    </p:set>
                                    <p:animEffect transition="in" filter="fade">
                                      <p:cBhvr>
                                        <p:cTn id="34" dur="1000"/>
                                        <p:tgtEl>
                                          <p:spTgt spid="7178"/>
                                        </p:tgtEl>
                                      </p:cBhvr>
                                    </p:animEffect>
                                    <p:anim calcmode="lin" valueType="num">
                                      <p:cBhvr>
                                        <p:cTn id="35" dur="1000" fill="hold"/>
                                        <p:tgtEl>
                                          <p:spTgt spid="7178"/>
                                        </p:tgtEl>
                                        <p:attrNameLst>
                                          <p:attrName>ppt_x</p:attrName>
                                        </p:attrNameLst>
                                      </p:cBhvr>
                                      <p:tavLst>
                                        <p:tav tm="0">
                                          <p:val>
                                            <p:strVal val="#ppt_x"/>
                                          </p:val>
                                        </p:tav>
                                        <p:tav tm="100000">
                                          <p:val>
                                            <p:strVal val="#ppt_x"/>
                                          </p:val>
                                        </p:tav>
                                      </p:tavLst>
                                    </p:anim>
                                    <p:anim calcmode="lin" valueType="num">
                                      <p:cBhvr>
                                        <p:cTn id="36" dur="1000" fill="hold"/>
                                        <p:tgtEl>
                                          <p:spTgt spid="717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7180"/>
                                        </p:tgtEl>
                                        <p:attrNameLst>
                                          <p:attrName>style.visibility</p:attrName>
                                        </p:attrNameLst>
                                      </p:cBhvr>
                                      <p:to>
                                        <p:strVal val="visible"/>
                                      </p:to>
                                    </p:set>
                                    <p:animEffect transition="in" filter="fade">
                                      <p:cBhvr>
                                        <p:cTn id="39" dur="1000"/>
                                        <p:tgtEl>
                                          <p:spTgt spid="7180"/>
                                        </p:tgtEl>
                                      </p:cBhvr>
                                    </p:animEffect>
                                    <p:anim calcmode="lin" valueType="num">
                                      <p:cBhvr>
                                        <p:cTn id="40" dur="1000" fill="hold"/>
                                        <p:tgtEl>
                                          <p:spTgt spid="7180"/>
                                        </p:tgtEl>
                                        <p:attrNameLst>
                                          <p:attrName>ppt_x</p:attrName>
                                        </p:attrNameLst>
                                      </p:cBhvr>
                                      <p:tavLst>
                                        <p:tav tm="0">
                                          <p:val>
                                            <p:strVal val="#ppt_x"/>
                                          </p:val>
                                        </p:tav>
                                        <p:tav tm="100000">
                                          <p:val>
                                            <p:strVal val="#ppt_x"/>
                                          </p:val>
                                        </p:tav>
                                      </p:tavLst>
                                    </p:anim>
                                    <p:anim calcmode="lin" valueType="num">
                                      <p:cBhvr>
                                        <p:cTn id="41" dur="1000" fill="hold"/>
                                        <p:tgtEl>
                                          <p:spTgt spid="7180"/>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7175"/>
                                        </p:tgtEl>
                                        <p:attrNameLst>
                                          <p:attrName>style.visibility</p:attrName>
                                        </p:attrNameLst>
                                      </p:cBhvr>
                                      <p:to>
                                        <p:strVal val="visible"/>
                                      </p:to>
                                    </p:set>
                                    <p:animEffect transition="in" filter="fade">
                                      <p:cBhvr>
                                        <p:cTn id="44" dur="1000"/>
                                        <p:tgtEl>
                                          <p:spTgt spid="7175"/>
                                        </p:tgtEl>
                                      </p:cBhvr>
                                    </p:animEffect>
                                    <p:anim calcmode="lin" valueType="num">
                                      <p:cBhvr>
                                        <p:cTn id="45" dur="1000" fill="hold"/>
                                        <p:tgtEl>
                                          <p:spTgt spid="7175"/>
                                        </p:tgtEl>
                                        <p:attrNameLst>
                                          <p:attrName>ppt_x</p:attrName>
                                        </p:attrNameLst>
                                      </p:cBhvr>
                                      <p:tavLst>
                                        <p:tav tm="0">
                                          <p:val>
                                            <p:strVal val="#ppt_x"/>
                                          </p:val>
                                        </p:tav>
                                        <p:tav tm="100000">
                                          <p:val>
                                            <p:strVal val="#ppt_x"/>
                                          </p:val>
                                        </p:tav>
                                      </p:tavLst>
                                    </p:anim>
                                    <p:anim calcmode="lin" valueType="num">
                                      <p:cBhvr>
                                        <p:cTn id="46" dur="1000" fill="hold"/>
                                        <p:tgtEl>
                                          <p:spTgt spid="7175"/>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7176"/>
                                        </p:tgtEl>
                                        <p:attrNameLst>
                                          <p:attrName>style.visibility</p:attrName>
                                        </p:attrNameLst>
                                      </p:cBhvr>
                                      <p:to>
                                        <p:strVal val="visible"/>
                                      </p:to>
                                    </p:set>
                                    <p:animEffect transition="in" filter="fade">
                                      <p:cBhvr>
                                        <p:cTn id="49" dur="1000"/>
                                        <p:tgtEl>
                                          <p:spTgt spid="7176"/>
                                        </p:tgtEl>
                                      </p:cBhvr>
                                    </p:animEffect>
                                    <p:anim calcmode="lin" valueType="num">
                                      <p:cBhvr>
                                        <p:cTn id="50" dur="1000" fill="hold"/>
                                        <p:tgtEl>
                                          <p:spTgt spid="7176"/>
                                        </p:tgtEl>
                                        <p:attrNameLst>
                                          <p:attrName>ppt_x</p:attrName>
                                        </p:attrNameLst>
                                      </p:cBhvr>
                                      <p:tavLst>
                                        <p:tav tm="0">
                                          <p:val>
                                            <p:strVal val="#ppt_x"/>
                                          </p:val>
                                        </p:tav>
                                        <p:tav tm="100000">
                                          <p:val>
                                            <p:strVal val="#ppt_x"/>
                                          </p:val>
                                        </p:tav>
                                      </p:tavLst>
                                    </p:anim>
                                    <p:anim calcmode="lin" valueType="num">
                                      <p:cBhvr>
                                        <p:cTn id="51" dur="1000" fill="hold"/>
                                        <p:tgtEl>
                                          <p:spTgt spid="7176"/>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7181"/>
                                        </p:tgtEl>
                                        <p:attrNameLst>
                                          <p:attrName>style.visibility</p:attrName>
                                        </p:attrNameLst>
                                      </p:cBhvr>
                                      <p:to>
                                        <p:strVal val="visible"/>
                                      </p:to>
                                    </p:set>
                                    <p:animEffect transition="in" filter="fade">
                                      <p:cBhvr>
                                        <p:cTn id="54" dur="1000"/>
                                        <p:tgtEl>
                                          <p:spTgt spid="7181"/>
                                        </p:tgtEl>
                                      </p:cBhvr>
                                    </p:animEffect>
                                    <p:anim calcmode="lin" valueType="num">
                                      <p:cBhvr>
                                        <p:cTn id="55" dur="1000" fill="hold"/>
                                        <p:tgtEl>
                                          <p:spTgt spid="7181"/>
                                        </p:tgtEl>
                                        <p:attrNameLst>
                                          <p:attrName>ppt_x</p:attrName>
                                        </p:attrNameLst>
                                      </p:cBhvr>
                                      <p:tavLst>
                                        <p:tav tm="0">
                                          <p:val>
                                            <p:strVal val="#ppt_x"/>
                                          </p:val>
                                        </p:tav>
                                        <p:tav tm="100000">
                                          <p:val>
                                            <p:strVal val="#ppt_x"/>
                                          </p:val>
                                        </p:tav>
                                      </p:tavLst>
                                    </p:anim>
                                    <p:anim calcmode="lin" valueType="num">
                                      <p:cBhvr>
                                        <p:cTn id="56" dur="1000" fill="hold"/>
                                        <p:tgtEl>
                                          <p:spTgt spid="7181"/>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179"/>
                                        </p:tgtEl>
                                        <p:attrNameLst>
                                          <p:attrName>style.visibility</p:attrName>
                                        </p:attrNameLst>
                                      </p:cBhvr>
                                      <p:to>
                                        <p:strVal val="visible"/>
                                      </p:to>
                                    </p:set>
                                    <p:animEffect transition="in" filter="fade">
                                      <p:cBhvr>
                                        <p:cTn id="59" dur="1000"/>
                                        <p:tgtEl>
                                          <p:spTgt spid="7179"/>
                                        </p:tgtEl>
                                      </p:cBhvr>
                                    </p:animEffect>
                                    <p:anim calcmode="lin" valueType="num">
                                      <p:cBhvr>
                                        <p:cTn id="60" dur="1000" fill="hold"/>
                                        <p:tgtEl>
                                          <p:spTgt spid="7179"/>
                                        </p:tgtEl>
                                        <p:attrNameLst>
                                          <p:attrName>ppt_x</p:attrName>
                                        </p:attrNameLst>
                                      </p:cBhvr>
                                      <p:tavLst>
                                        <p:tav tm="0">
                                          <p:val>
                                            <p:strVal val="#ppt_x"/>
                                          </p:val>
                                        </p:tav>
                                        <p:tav tm="100000">
                                          <p:val>
                                            <p:strVal val="#ppt_x"/>
                                          </p:val>
                                        </p:tav>
                                      </p:tavLst>
                                    </p:anim>
                                    <p:anim calcmode="lin" valueType="num">
                                      <p:cBhvr>
                                        <p:cTn id="61" dur="1000" fill="hold"/>
                                        <p:tgtEl>
                                          <p:spTgt spid="7179"/>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7177"/>
                                        </p:tgtEl>
                                        <p:attrNameLst>
                                          <p:attrName>style.visibility</p:attrName>
                                        </p:attrNameLst>
                                      </p:cBhvr>
                                      <p:to>
                                        <p:strVal val="visible"/>
                                      </p:to>
                                    </p:set>
                                    <p:animEffect transition="in" filter="fade">
                                      <p:cBhvr>
                                        <p:cTn id="64" dur="1000"/>
                                        <p:tgtEl>
                                          <p:spTgt spid="7177"/>
                                        </p:tgtEl>
                                      </p:cBhvr>
                                    </p:animEffect>
                                    <p:anim calcmode="lin" valueType="num">
                                      <p:cBhvr>
                                        <p:cTn id="65" dur="1000" fill="hold"/>
                                        <p:tgtEl>
                                          <p:spTgt spid="7177"/>
                                        </p:tgtEl>
                                        <p:attrNameLst>
                                          <p:attrName>ppt_x</p:attrName>
                                        </p:attrNameLst>
                                      </p:cBhvr>
                                      <p:tavLst>
                                        <p:tav tm="0">
                                          <p:val>
                                            <p:strVal val="#ppt_x"/>
                                          </p:val>
                                        </p:tav>
                                        <p:tav tm="100000">
                                          <p:val>
                                            <p:strVal val="#ppt_x"/>
                                          </p:val>
                                        </p:tav>
                                      </p:tavLst>
                                    </p:anim>
                                    <p:anim calcmode="lin" valueType="num">
                                      <p:cBhvr>
                                        <p:cTn id="66" dur="1000" fill="hold"/>
                                        <p:tgtEl>
                                          <p:spTgt spid="71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4" grpId="0" bldLvl="0" animBg="1" autoUpdateAnimBg="0"/>
      <p:bldP spid="7175" grpId="0" bldLvl="0" animBg="1" autoUpdateAnimBg="0"/>
      <p:bldP spid="7176" grpId="0" bldLvl="0" animBg="1" autoUpdateAnimBg="0"/>
      <p:bldP spid="7177" grpId="0" bldLvl="0" animBg="1" autoUpdateAnimBg="0"/>
      <p:bldP spid="7178" grpId="0" autoUpdateAnimBg="0"/>
      <p:bldP spid="7179" grpId="0" autoUpdateAnimBg="0"/>
      <p:bldP spid="7180" grpId="0" autoUpdateAnimBg="0"/>
      <p:bldP spid="7181" grpId="0" autoUpdateAnimBg="0"/>
      <p:bldP spid="7182" grpId="0" autoUpdateAnimBg="0"/>
      <p:bldP spid="7183" grpId="0" autoUpdateAnimBg="0"/>
      <p:bldP spid="7184" grpId="0" autoUpdateAnimBg="0"/>
      <p:bldP spid="7185" grpId="0" autoUpdateAnimBg="0"/>
      <p:bldP spid="7186"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图片 9"/>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640388" y="3452813"/>
            <a:ext cx="24384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图片 1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978900" y="3452813"/>
            <a:ext cx="24384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图片 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60600" y="3511550"/>
            <a:ext cx="24384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图片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250825"/>
            <a:ext cx="66643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4" name="文本框 5"/>
          <p:cNvSpPr txBox="1">
            <a:spLocks noChangeArrowheads="1"/>
          </p:cNvSpPr>
          <p:nvPr/>
        </p:nvSpPr>
        <p:spPr bwMode="auto">
          <a:xfrm>
            <a:off x="477838" y="323850"/>
            <a:ext cx="37798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a:latin typeface="微软雅黑" panose="020B0503020204020204" pitchFamily="34" charset="-122"/>
                <a:ea typeface="微软雅黑" panose="020B0503020204020204" pitchFamily="34" charset="-122"/>
              </a:rPr>
              <a:t>点击这里输入标题</a:t>
            </a:r>
          </a:p>
        </p:txBody>
      </p:sp>
      <p:pic>
        <p:nvPicPr>
          <p:cNvPr id="7175" name="图片 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0638" y="274638"/>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图片 8"/>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895850" y="4410075"/>
            <a:ext cx="552450"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1" name="图片 10"/>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251825" y="4468813"/>
            <a:ext cx="552450"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2" name="文本框 13"/>
          <p:cNvSpPr txBox="1">
            <a:spLocks noChangeArrowheads="1"/>
          </p:cNvSpPr>
          <p:nvPr/>
        </p:nvSpPr>
        <p:spPr bwMode="auto">
          <a:xfrm>
            <a:off x="2528888" y="3746500"/>
            <a:ext cx="2001837" cy="207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1800"/>
              </a:lnSpc>
            </a:pPr>
            <a:r>
              <a:rPr lang="zh-CN" altLang="en-US" sz="1200">
                <a:latin typeface="微软雅黑" panose="020B0503020204020204" pitchFamily="34" charset="-122"/>
                <a:ea typeface="微软雅黑" panose="020B0503020204020204" pitchFamily="34" charset="-122"/>
              </a:rPr>
              <a:t>这里输入文字这里输入文字这里输入文字这里输入文字这里输入文字这里输入文字这里输入文字这里输入文字这里输这里输这里输这里输这里输这里输这里输这里输这里输这里输这里</a:t>
            </a:r>
          </a:p>
        </p:txBody>
      </p:sp>
      <p:sp>
        <p:nvSpPr>
          <p:cNvPr id="8203" name="文本框 17"/>
          <p:cNvSpPr txBox="1">
            <a:spLocks noChangeArrowheads="1"/>
          </p:cNvSpPr>
          <p:nvPr/>
        </p:nvSpPr>
        <p:spPr bwMode="auto">
          <a:xfrm>
            <a:off x="5867400" y="3746500"/>
            <a:ext cx="2001838" cy="207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1800"/>
              </a:lnSpc>
            </a:pPr>
            <a:r>
              <a:rPr lang="zh-CN" altLang="en-US" sz="1200">
                <a:latin typeface="微软雅黑" panose="020B0503020204020204" pitchFamily="34" charset="-122"/>
                <a:ea typeface="微软雅黑" panose="020B0503020204020204" pitchFamily="34" charset="-122"/>
              </a:rPr>
              <a:t>这里输入文字这里输入文字这里输入文字这里输入文字这里输入文字这里输入文字这里输入文字这里输入文字这里输这里输这里输这里输这里输这里输这里输这里输这里输这里输这里</a:t>
            </a:r>
          </a:p>
        </p:txBody>
      </p:sp>
      <p:sp>
        <p:nvSpPr>
          <p:cNvPr id="8204" name="文本框 18"/>
          <p:cNvSpPr txBox="1">
            <a:spLocks noChangeArrowheads="1"/>
          </p:cNvSpPr>
          <p:nvPr/>
        </p:nvSpPr>
        <p:spPr bwMode="auto">
          <a:xfrm>
            <a:off x="9178925" y="3746500"/>
            <a:ext cx="2001838" cy="207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1800"/>
              </a:lnSpc>
            </a:pPr>
            <a:r>
              <a:rPr lang="zh-CN" altLang="en-US" sz="1200">
                <a:latin typeface="微软雅黑" panose="020B0503020204020204" pitchFamily="34" charset="-122"/>
                <a:ea typeface="微软雅黑" panose="020B0503020204020204" pitchFamily="34" charset="-122"/>
              </a:rPr>
              <a:t>这里输入文字这里输入文字这里输入文字这里输入文字这里输入文字这里输入文字这里输入文字这里输入文字这里输这里输这里输这里输这里输这里输这里输这里输这里输这里输这里</a:t>
            </a:r>
          </a:p>
        </p:txBody>
      </p:sp>
      <p:sp>
        <p:nvSpPr>
          <p:cNvPr id="8205" name="文本框 19"/>
          <p:cNvSpPr txBox="1">
            <a:spLocks noChangeArrowheads="1"/>
          </p:cNvSpPr>
          <p:nvPr/>
        </p:nvSpPr>
        <p:spPr bwMode="auto">
          <a:xfrm>
            <a:off x="2163763" y="2085975"/>
            <a:ext cx="77724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1800"/>
              </a:lnSpc>
            </a:pPr>
            <a:r>
              <a:rPr lang="zh-CN" altLang="en-US" sz="1200">
                <a:solidFill>
                  <a:schemeClr val="bg1"/>
                </a:solidFill>
                <a:latin typeface="微软雅黑" panose="020B0503020204020204" pitchFamily="34" charset="-122"/>
                <a:ea typeface="微软雅黑" panose="020B0503020204020204" pitchFamily="34" charset="-122"/>
              </a:rPr>
              <a:t>这里输入文字这里输入文字这里输入文字这里输入文字这里输入文字这里输入文字这里输入文字这里输入文字这里输这里输这里输这里输这里输这里输这里输这里输这里输入文字这里输入文字这里输入文字这里输入文字这里输入文字这里输入文字这里输入文字这里输入文字这里输入文字这里输入文字这里输入</a:t>
            </a:r>
            <a:endParaRPr lang="zh-CN" altLang="en-US" sz="1200">
              <a:solidFill>
                <a:schemeClr val="bg1"/>
              </a:solidFill>
            </a:endParaRPr>
          </a:p>
        </p:txBody>
      </p:sp>
      <p:sp>
        <p:nvSpPr>
          <p:cNvPr id="8206" name="文本框 20"/>
          <p:cNvSpPr txBox="1">
            <a:spLocks noChangeArrowheads="1"/>
          </p:cNvSpPr>
          <p:nvPr/>
        </p:nvSpPr>
        <p:spPr bwMode="auto">
          <a:xfrm>
            <a:off x="2163763" y="1731963"/>
            <a:ext cx="77724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600" b="1">
                <a:solidFill>
                  <a:schemeClr val="bg1"/>
                </a:solidFill>
                <a:latin typeface="微软雅黑" panose="020B0503020204020204" pitchFamily="34" charset="-122"/>
                <a:ea typeface="微软雅黑" panose="020B0503020204020204" pitchFamily="34" charset="-122"/>
              </a:rPr>
              <a:t>这里输入标题你想输什么就输什么</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205"/>
                                        </p:tgtEl>
                                        <p:attrNameLst>
                                          <p:attrName>style.visibility</p:attrName>
                                        </p:attrNameLst>
                                      </p:cBhvr>
                                      <p:to>
                                        <p:strVal val="visible"/>
                                      </p:to>
                                    </p:set>
                                    <p:animEffect transition="in" filter="wipe(down)">
                                      <p:cBhvr>
                                        <p:cTn id="7" dur="500"/>
                                        <p:tgtEl>
                                          <p:spTgt spid="820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206"/>
                                        </p:tgtEl>
                                        <p:attrNameLst>
                                          <p:attrName>style.visibility</p:attrName>
                                        </p:attrNameLst>
                                      </p:cBhvr>
                                      <p:to>
                                        <p:strVal val="visible"/>
                                      </p:to>
                                    </p:set>
                                    <p:animEffect transition="in" filter="wipe(down)">
                                      <p:cBhvr>
                                        <p:cTn id="10" dur="500"/>
                                        <p:tgtEl>
                                          <p:spTgt spid="820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8194"/>
                                        </p:tgtEl>
                                        <p:attrNameLst>
                                          <p:attrName>style.visibility</p:attrName>
                                        </p:attrNameLst>
                                      </p:cBhvr>
                                      <p:to>
                                        <p:strVal val="visible"/>
                                      </p:to>
                                    </p:set>
                                    <p:animEffect transition="in" filter="fade">
                                      <p:cBhvr>
                                        <p:cTn id="15" dur="500"/>
                                        <p:tgtEl>
                                          <p:spTgt spid="8194"/>
                                        </p:tgtEl>
                                      </p:cBhvr>
                                    </p:animEffect>
                                  </p:childTnLst>
                                </p:cTn>
                              </p:par>
                              <p:par>
                                <p:cTn id="16" presetID="10" presetClass="entr" presetSubtype="0" fill="hold" nodeType="withEffect">
                                  <p:stCondLst>
                                    <p:cond delay="0"/>
                                  </p:stCondLst>
                                  <p:childTnLst>
                                    <p:set>
                                      <p:cBhvr>
                                        <p:cTn id="17" dur="1" fill="hold">
                                          <p:stCondLst>
                                            <p:cond delay="0"/>
                                          </p:stCondLst>
                                        </p:cTn>
                                        <p:tgtEl>
                                          <p:spTgt spid="8195"/>
                                        </p:tgtEl>
                                        <p:attrNameLst>
                                          <p:attrName>style.visibility</p:attrName>
                                        </p:attrNameLst>
                                      </p:cBhvr>
                                      <p:to>
                                        <p:strVal val="visible"/>
                                      </p:to>
                                    </p:set>
                                    <p:animEffect transition="in" filter="fade">
                                      <p:cBhvr>
                                        <p:cTn id="18" dur="500"/>
                                        <p:tgtEl>
                                          <p:spTgt spid="8195"/>
                                        </p:tgtEl>
                                      </p:cBhvr>
                                    </p:animEffect>
                                  </p:childTnLst>
                                </p:cTn>
                              </p:par>
                              <p:par>
                                <p:cTn id="19" presetID="10" presetClass="entr" presetSubtype="0" fill="hold" nodeType="withEffect">
                                  <p:stCondLst>
                                    <p:cond delay="0"/>
                                  </p:stCondLst>
                                  <p:childTnLst>
                                    <p:set>
                                      <p:cBhvr>
                                        <p:cTn id="20" dur="1" fill="hold">
                                          <p:stCondLst>
                                            <p:cond delay="0"/>
                                          </p:stCondLst>
                                        </p:cTn>
                                        <p:tgtEl>
                                          <p:spTgt spid="8196"/>
                                        </p:tgtEl>
                                        <p:attrNameLst>
                                          <p:attrName>style.visibility</p:attrName>
                                        </p:attrNameLst>
                                      </p:cBhvr>
                                      <p:to>
                                        <p:strVal val="visible"/>
                                      </p:to>
                                    </p:set>
                                    <p:animEffect transition="in" filter="fade">
                                      <p:cBhvr>
                                        <p:cTn id="21" dur="500"/>
                                        <p:tgtEl>
                                          <p:spTgt spid="8196"/>
                                        </p:tgtEl>
                                      </p:cBhvr>
                                    </p:animEffect>
                                  </p:childTnLst>
                                </p:cTn>
                              </p:par>
                              <p:par>
                                <p:cTn id="22" presetID="10" presetClass="entr" presetSubtype="0" fill="hold" nodeType="withEffect">
                                  <p:stCondLst>
                                    <p:cond delay="0"/>
                                  </p:stCondLst>
                                  <p:childTnLst>
                                    <p:set>
                                      <p:cBhvr>
                                        <p:cTn id="23" dur="1" fill="hold">
                                          <p:stCondLst>
                                            <p:cond delay="0"/>
                                          </p:stCondLst>
                                        </p:cTn>
                                        <p:tgtEl>
                                          <p:spTgt spid="8200"/>
                                        </p:tgtEl>
                                        <p:attrNameLst>
                                          <p:attrName>style.visibility</p:attrName>
                                        </p:attrNameLst>
                                      </p:cBhvr>
                                      <p:to>
                                        <p:strVal val="visible"/>
                                      </p:to>
                                    </p:set>
                                    <p:animEffect transition="in" filter="fade">
                                      <p:cBhvr>
                                        <p:cTn id="24" dur="500"/>
                                        <p:tgtEl>
                                          <p:spTgt spid="8200"/>
                                        </p:tgtEl>
                                      </p:cBhvr>
                                    </p:animEffect>
                                  </p:childTnLst>
                                </p:cTn>
                              </p:par>
                              <p:par>
                                <p:cTn id="25" presetID="10" presetClass="entr" presetSubtype="0" fill="hold" nodeType="withEffect">
                                  <p:stCondLst>
                                    <p:cond delay="0"/>
                                  </p:stCondLst>
                                  <p:childTnLst>
                                    <p:set>
                                      <p:cBhvr>
                                        <p:cTn id="26" dur="1" fill="hold">
                                          <p:stCondLst>
                                            <p:cond delay="0"/>
                                          </p:stCondLst>
                                        </p:cTn>
                                        <p:tgtEl>
                                          <p:spTgt spid="8201"/>
                                        </p:tgtEl>
                                        <p:attrNameLst>
                                          <p:attrName>style.visibility</p:attrName>
                                        </p:attrNameLst>
                                      </p:cBhvr>
                                      <p:to>
                                        <p:strVal val="visible"/>
                                      </p:to>
                                    </p:set>
                                    <p:animEffect transition="in" filter="fade">
                                      <p:cBhvr>
                                        <p:cTn id="27" dur="500"/>
                                        <p:tgtEl>
                                          <p:spTgt spid="820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202"/>
                                        </p:tgtEl>
                                        <p:attrNameLst>
                                          <p:attrName>style.visibility</p:attrName>
                                        </p:attrNameLst>
                                      </p:cBhvr>
                                      <p:to>
                                        <p:strVal val="visible"/>
                                      </p:to>
                                    </p:set>
                                    <p:animEffect transition="in" filter="fade">
                                      <p:cBhvr>
                                        <p:cTn id="30" dur="500"/>
                                        <p:tgtEl>
                                          <p:spTgt spid="820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203"/>
                                        </p:tgtEl>
                                        <p:attrNameLst>
                                          <p:attrName>style.visibility</p:attrName>
                                        </p:attrNameLst>
                                      </p:cBhvr>
                                      <p:to>
                                        <p:strVal val="visible"/>
                                      </p:to>
                                    </p:set>
                                    <p:animEffect transition="in" filter="fade">
                                      <p:cBhvr>
                                        <p:cTn id="33" dur="500"/>
                                        <p:tgtEl>
                                          <p:spTgt spid="820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204"/>
                                        </p:tgtEl>
                                        <p:attrNameLst>
                                          <p:attrName>style.visibility</p:attrName>
                                        </p:attrNameLst>
                                      </p:cBhvr>
                                      <p:to>
                                        <p:strVal val="visible"/>
                                      </p:to>
                                    </p:set>
                                    <p:animEffect transition="in" filter="fade">
                                      <p:cBhvr>
                                        <p:cTn id="36" dur="500"/>
                                        <p:tgtEl>
                                          <p:spTgt spid="8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2" grpId="0" autoUpdateAnimBg="0"/>
      <p:bldP spid="8203" grpId="0" autoUpdateAnimBg="0"/>
      <p:bldP spid="8204" grpId="0" autoUpdateAnimBg="0"/>
      <p:bldP spid="8205" grpId="0" autoUpdateAnimBg="0"/>
      <p:bldP spid="8206"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49525" y="2447925"/>
            <a:ext cx="5202238" cy="26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图片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684963" y="1335088"/>
            <a:ext cx="4572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图片 1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835150" y="250825"/>
            <a:ext cx="66627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文本框 2"/>
          <p:cNvSpPr txBox="1">
            <a:spLocks noChangeArrowheads="1"/>
          </p:cNvSpPr>
          <p:nvPr/>
        </p:nvSpPr>
        <p:spPr bwMode="auto">
          <a:xfrm>
            <a:off x="477838" y="323850"/>
            <a:ext cx="37798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a:latin typeface="微软雅黑" panose="020B0503020204020204" pitchFamily="34" charset="-122"/>
                <a:ea typeface="微软雅黑" panose="020B0503020204020204" pitchFamily="34" charset="-122"/>
              </a:rPr>
              <a:t>点击这里输入标题</a:t>
            </a:r>
          </a:p>
        </p:txBody>
      </p:sp>
      <p:pic>
        <p:nvPicPr>
          <p:cNvPr id="8198" name="图片 15"/>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0638" y="274638"/>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3" name="文本框 10"/>
          <p:cNvSpPr txBox="1">
            <a:spLocks noChangeArrowheads="1"/>
          </p:cNvSpPr>
          <p:nvPr/>
        </p:nvSpPr>
        <p:spPr bwMode="auto">
          <a:xfrm>
            <a:off x="3168650" y="3105150"/>
            <a:ext cx="3508375" cy="135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2000"/>
              </a:lnSpc>
            </a:pPr>
            <a:r>
              <a:rPr lang="zh-CN" altLang="en-US" sz="1400">
                <a:solidFill>
                  <a:schemeClr val="bg1"/>
                </a:solidFill>
                <a:latin typeface="微软雅黑" panose="020B0503020204020204" pitchFamily="34" charset="-122"/>
                <a:ea typeface="微软雅黑" panose="020B0503020204020204" pitchFamily="34" charset="-122"/>
              </a:rPr>
              <a:t>这里输入文字这里输入文字这里输入文字这里输入文字这里输入文字这里输入文字这里输入文字这里输入文字这里输入文字这里输入文字这里输入文字这里输入文字这里输入文字这里输入文字</a:t>
            </a:r>
            <a:endParaRPr lang="zh-CN" altLang="en-US" sz="1400">
              <a:solidFill>
                <a:schemeClr val="bg1"/>
              </a:solidFill>
            </a:endParaRPr>
          </a:p>
        </p:txBody>
      </p:sp>
      <p:sp>
        <p:nvSpPr>
          <p:cNvPr id="9224" name="文本框 11"/>
          <p:cNvSpPr txBox="1">
            <a:spLocks noChangeArrowheads="1"/>
          </p:cNvSpPr>
          <p:nvPr/>
        </p:nvSpPr>
        <p:spPr bwMode="auto">
          <a:xfrm>
            <a:off x="8272463" y="2571750"/>
            <a:ext cx="11493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b="1">
                <a:solidFill>
                  <a:schemeClr val="bg1"/>
                </a:solidFill>
                <a:latin typeface="微软雅黑" panose="020B0503020204020204" pitchFamily="34" charset="-122"/>
                <a:ea typeface="微软雅黑" panose="020B0503020204020204" pitchFamily="34" charset="-122"/>
              </a:rPr>
              <a:t>文字说明标题</a:t>
            </a:r>
          </a:p>
        </p:txBody>
      </p:sp>
      <p:sp>
        <p:nvSpPr>
          <p:cNvPr id="9225" name="文本框 31"/>
          <p:cNvSpPr txBox="1">
            <a:spLocks noChangeArrowheads="1"/>
          </p:cNvSpPr>
          <p:nvPr/>
        </p:nvSpPr>
        <p:spPr bwMode="auto">
          <a:xfrm>
            <a:off x="8356600" y="4652963"/>
            <a:ext cx="114776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b="1">
                <a:solidFill>
                  <a:schemeClr val="bg1"/>
                </a:solidFill>
                <a:latin typeface="微软雅黑" panose="020B0503020204020204" pitchFamily="34" charset="-122"/>
                <a:ea typeface="微软雅黑" panose="020B0503020204020204" pitchFamily="34" charset="-122"/>
              </a:rPr>
              <a:t>文字说明标题</a:t>
            </a:r>
          </a:p>
        </p:txBody>
      </p:sp>
      <p:sp>
        <p:nvSpPr>
          <p:cNvPr id="9226" name="文本框 32"/>
          <p:cNvSpPr txBox="1">
            <a:spLocks noChangeArrowheads="1"/>
          </p:cNvSpPr>
          <p:nvPr/>
        </p:nvSpPr>
        <p:spPr bwMode="auto">
          <a:xfrm>
            <a:off x="9310688" y="3621088"/>
            <a:ext cx="133191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b="1">
                <a:solidFill>
                  <a:schemeClr val="bg1"/>
                </a:solidFill>
                <a:latin typeface="微软雅黑" panose="020B0503020204020204" pitchFamily="34" charset="-122"/>
                <a:ea typeface="微软雅黑" panose="020B0503020204020204" pitchFamily="34" charset="-122"/>
              </a:rPr>
              <a:t>文字说明标题</a:t>
            </a:r>
          </a:p>
        </p:txBody>
      </p:sp>
      <p:sp>
        <p:nvSpPr>
          <p:cNvPr id="9227" name="文本框 33"/>
          <p:cNvSpPr txBox="1">
            <a:spLocks noChangeArrowheads="1"/>
          </p:cNvSpPr>
          <p:nvPr/>
        </p:nvSpPr>
        <p:spPr bwMode="auto">
          <a:xfrm>
            <a:off x="7381875" y="3657600"/>
            <a:ext cx="133191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b="1">
                <a:solidFill>
                  <a:schemeClr val="bg1"/>
                </a:solidFill>
                <a:latin typeface="微软雅黑" panose="020B0503020204020204" pitchFamily="34" charset="-122"/>
                <a:ea typeface="微软雅黑" panose="020B0503020204020204" pitchFamily="34" charset="-122"/>
              </a:rPr>
              <a:t>文字说明标题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224"/>
                                        </p:tgtEl>
                                        <p:attrNameLst>
                                          <p:attrName>style.visibility</p:attrName>
                                        </p:attrNameLst>
                                      </p:cBhvr>
                                      <p:to>
                                        <p:strVal val="visible"/>
                                      </p:to>
                                    </p:set>
                                    <p:animEffect transition="in" filter="barn(inVertical)">
                                      <p:cBhvr>
                                        <p:cTn id="7" dur="500"/>
                                        <p:tgtEl>
                                          <p:spTgt spid="922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9227"/>
                                        </p:tgtEl>
                                        <p:attrNameLst>
                                          <p:attrName>style.visibility</p:attrName>
                                        </p:attrNameLst>
                                      </p:cBhvr>
                                      <p:to>
                                        <p:strVal val="visible"/>
                                      </p:to>
                                    </p:set>
                                    <p:animEffect transition="in" filter="barn(inVertical)">
                                      <p:cBhvr>
                                        <p:cTn id="10" dur="500"/>
                                        <p:tgtEl>
                                          <p:spTgt spid="9227"/>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9226"/>
                                        </p:tgtEl>
                                        <p:attrNameLst>
                                          <p:attrName>style.visibility</p:attrName>
                                        </p:attrNameLst>
                                      </p:cBhvr>
                                      <p:to>
                                        <p:strVal val="visible"/>
                                      </p:to>
                                    </p:set>
                                    <p:animEffect transition="in" filter="barn(inVertical)">
                                      <p:cBhvr>
                                        <p:cTn id="13" dur="500"/>
                                        <p:tgtEl>
                                          <p:spTgt spid="9226"/>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9225"/>
                                        </p:tgtEl>
                                        <p:attrNameLst>
                                          <p:attrName>style.visibility</p:attrName>
                                        </p:attrNameLst>
                                      </p:cBhvr>
                                      <p:to>
                                        <p:strVal val="visible"/>
                                      </p:to>
                                    </p:set>
                                    <p:animEffect transition="in" filter="barn(inVertical)">
                                      <p:cBhvr>
                                        <p:cTn id="16" dur="500"/>
                                        <p:tgtEl>
                                          <p:spTgt spid="9225"/>
                                        </p:tgtEl>
                                      </p:cBhvr>
                                    </p:animEffect>
                                  </p:childTnLst>
                                </p:cTn>
                              </p:par>
                              <p:par>
                                <p:cTn id="17" presetID="16" presetClass="entr" presetSubtype="21" fill="hold" nodeType="withEffect">
                                  <p:stCondLst>
                                    <p:cond delay="0"/>
                                  </p:stCondLst>
                                  <p:childTnLst>
                                    <p:set>
                                      <p:cBhvr>
                                        <p:cTn id="18" dur="1" fill="hold">
                                          <p:stCondLst>
                                            <p:cond delay="0"/>
                                          </p:stCondLst>
                                        </p:cTn>
                                        <p:tgtEl>
                                          <p:spTgt spid="9218"/>
                                        </p:tgtEl>
                                        <p:attrNameLst>
                                          <p:attrName>style.visibility</p:attrName>
                                        </p:attrNameLst>
                                      </p:cBhvr>
                                      <p:to>
                                        <p:strVal val="visible"/>
                                      </p:to>
                                    </p:set>
                                    <p:animEffect transition="in" filter="barn(inVertical)">
                                      <p:cBhvr>
                                        <p:cTn id="19" dur="500"/>
                                        <p:tgtEl>
                                          <p:spTgt spid="921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9223"/>
                                        </p:tgtEl>
                                        <p:attrNameLst>
                                          <p:attrName>style.visibility</p:attrName>
                                        </p:attrNameLst>
                                      </p:cBhvr>
                                      <p:to>
                                        <p:strVal val="visible"/>
                                      </p:to>
                                    </p:set>
                                    <p:animEffect transition="in" filter="barn(inVertical)">
                                      <p:cBhvr>
                                        <p:cTn id="24" dur="500"/>
                                        <p:tgtEl>
                                          <p:spTgt spid="9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3" grpId="0" autoUpdateAnimBg="0"/>
      <p:bldP spid="9224" grpId="0" autoUpdateAnimBg="0"/>
      <p:bldP spid="9225" grpId="0" autoUpdateAnimBg="0"/>
      <p:bldP spid="9226" grpId="0" autoUpdateAnimBg="0"/>
      <p:bldP spid="922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35150" y="250825"/>
            <a:ext cx="66627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文本框 4"/>
          <p:cNvSpPr txBox="1">
            <a:spLocks noChangeArrowheads="1"/>
          </p:cNvSpPr>
          <p:nvPr/>
        </p:nvSpPr>
        <p:spPr bwMode="auto">
          <a:xfrm>
            <a:off x="477838" y="323850"/>
            <a:ext cx="37798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a:latin typeface="微软雅黑" panose="020B0503020204020204" pitchFamily="34" charset="-122"/>
                <a:ea typeface="微软雅黑" panose="020B0503020204020204" pitchFamily="34" charset="-122"/>
              </a:rPr>
              <a:t>点击这里输入标题</a:t>
            </a:r>
          </a:p>
        </p:txBody>
      </p:sp>
      <p:pic>
        <p:nvPicPr>
          <p:cNvPr id="9220" name="图片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638" y="274638"/>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图片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636838" y="3182938"/>
            <a:ext cx="714375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图片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636838" y="4938713"/>
            <a:ext cx="714375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7" name="图片 11"/>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574925" y="1354138"/>
            <a:ext cx="714375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8" name="图片 23"/>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5773738" y="2816225"/>
            <a:ext cx="63817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9" name="图片 24"/>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773738" y="4603750"/>
            <a:ext cx="6286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0" name="文本框 25"/>
          <p:cNvSpPr txBox="1">
            <a:spLocks noChangeArrowheads="1"/>
          </p:cNvSpPr>
          <p:nvPr/>
        </p:nvSpPr>
        <p:spPr bwMode="auto">
          <a:xfrm>
            <a:off x="2636838" y="1428750"/>
            <a:ext cx="70135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200" b="1">
                <a:solidFill>
                  <a:schemeClr val="bg1"/>
                </a:solidFill>
                <a:latin typeface="微软雅黑" panose="020B0503020204020204" pitchFamily="34" charset="-122"/>
                <a:ea typeface="微软雅黑" panose="020B0503020204020204" pitchFamily="34" charset="-122"/>
              </a:rPr>
              <a:t>这是一个标题</a:t>
            </a:r>
          </a:p>
        </p:txBody>
      </p:sp>
      <p:sp>
        <p:nvSpPr>
          <p:cNvPr id="10251" name="文本框 29"/>
          <p:cNvSpPr txBox="1">
            <a:spLocks noChangeArrowheads="1"/>
          </p:cNvSpPr>
          <p:nvPr/>
        </p:nvSpPr>
        <p:spPr bwMode="auto">
          <a:xfrm>
            <a:off x="2811463" y="1857375"/>
            <a:ext cx="6678612"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1800"/>
              </a:lnSpc>
            </a:pPr>
            <a:r>
              <a:rPr lang="zh-CN" altLang="en-US" sz="1000">
                <a:latin typeface="微软雅黑" panose="020B0503020204020204" pitchFamily="34" charset="-122"/>
                <a:ea typeface="微软雅黑" panose="020B0503020204020204" pitchFamily="34" charset="-122"/>
              </a:rPr>
              <a:t>这里输入内容这里输入内容这里输入内容这里输入内容这里输入内容这里输入内容这里输入内容这里输入内容这里输入内容这里输入内容这里输入内容这里输入内容</a:t>
            </a:r>
          </a:p>
        </p:txBody>
      </p:sp>
      <p:sp>
        <p:nvSpPr>
          <p:cNvPr id="10252" name="文本框 31"/>
          <p:cNvSpPr txBox="1">
            <a:spLocks noChangeArrowheads="1"/>
          </p:cNvSpPr>
          <p:nvPr/>
        </p:nvSpPr>
        <p:spPr bwMode="auto">
          <a:xfrm>
            <a:off x="2636838" y="3257550"/>
            <a:ext cx="70135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200" b="1">
                <a:solidFill>
                  <a:schemeClr val="bg1"/>
                </a:solidFill>
                <a:latin typeface="微软雅黑" panose="020B0503020204020204" pitchFamily="34" charset="-122"/>
                <a:ea typeface="微软雅黑" panose="020B0503020204020204" pitchFamily="34" charset="-122"/>
              </a:rPr>
              <a:t>这是一个标题</a:t>
            </a:r>
          </a:p>
        </p:txBody>
      </p:sp>
      <p:sp>
        <p:nvSpPr>
          <p:cNvPr id="10253" name="文本框 32"/>
          <p:cNvSpPr txBox="1">
            <a:spLocks noChangeArrowheads="1"/>
          </p:cNvSpPr>
          <p:nvPr/>
        </p:nvSpPr>
        <p:spPr bwMode="auto">
          <a:xfrm>
            <a:off x="2636838" y="5033963"/>
            <a:ext cx="70135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200" b="1">
                <a:solidFill>
                  <a:schemeClr val="bg1"/>
                </a:solidFill>
                <a:latin typeface="微软雅黑" panose="020B0503020204020204" pitchFamily="34" charset="-122"/>
                <a:ea typeface="微软雅黑" panose="020B0503020204020204" pitchFamily="34" charset="-122"/>
              </a:rPr>
              <a:t>这是一个标题</a:t>
            </a:r>
          </a:p>
        </p:txBody>
      </p:sp>
      <p:sp>
        <p:nvSpPr>
          <p:cNvPr id="10254" name="文本框 40"/>
          <p:cNvSpPr txBox="1">
            <a:spLocks noChangeArrowheads="1"/>
          </p:cNvSpPr>
          <p:nvPr/>
        </p:nvSpPr>
        <p:spPr bwMode="auto">
          <a:xfrm>
            <a:off x="2811463" y="3644900"/>
            <a:ext cx="6678612"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1800"/>
              </a:lnSpc>
            </a:pPr>
            <a:r>
              <a:rPr lang="zh-CN" altLang="en-US" sz="1000">
                <a:latin typeface="微软雅黑" panose="020B0503020204020204" pitchFamily="34" charset="-122"/>
                <a:ea typeface="微软雅黑" panose="020B0503020204020204" pitchFamily="34" charset="-122"/>
              </a:rPr>
              <a:t>这里输入内容这里输入内容这里输入内容这里输入内容这里输入内容这里输入内容这里输入内容这里输入内容这里输入内容这里输入内容这里输入内容这里输入内容这里输入内容这里输入内容这里输入内容这里输入内容这里输入内容</a:t>
            </a:r>
          </a:p>
          <a:p>
            <a:pPr>
              <a:lnSpc>
                <a:spcPts val="1800"/>
              </a:lnSpc>
            </a:pPr>
            <a:r>
              <a:rPr lang="zh-CN" altLang="en-US" sz="1000">
                <a:latin typeface="微软雅黑" panose="020B0503020204020204" pitchFamily="34" charset="-122"/>
                <a:ea typeface="微软雅黑" panose="020B0503020204020204" pitchFamily="34" charset="-122"/>
              </a:rPr>
              <a:t>这里输入内容</a:t>
            </a:r>
          </a:p>
        </p:txBody>
      </p:sp>
      <p:sp>
        <p:nvSpPr>
          <p:cNvPr id="10255" name="文本框 41"/>
          <p:cNvSpPr txBox="1">
            <a:spLocks noChangeArrowheads="1"/>
          </p:cNvSpPr>
          <p:nvPr/>
        </p:nvSpPr>
        <p:spPr bwMode="auto">
          <a:xfrm>
            <a:off x="2811463" y="5507038"/>
            <a:ext cx="6678612"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ts val="1800"/>
              </a:lnSpc>
            </a:pPr>
            <a:r>
              <a:rPr lang="zh-CN" altLang="en-US" sz="1000">
                <a:latin typeface="微软雅黑" panose="020B0503020204020204" pitchFamily="34" charset="-122"/>
                <a:ea typeface="微软雅黑" panose="020B0503020204020204" pitchFamily="34" charset="-122"/>
              </a:rPr>
              <a:t>这里输入内容这里输入内容这里输入内容这里输入内容这里输入内容这里输入内容这里输入内容这里输入内容这里输入内容这里输入内容这里输入内容这里输入内容</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10245"/>
                                        </p:tgtEl>
                                        <p:attrNameLst>
                                          <p:attrName>style.visibility</p:attrName>
                                        </p:attrNameLst>
                                      </p:cBhvr>
                                      <p:to>
                                        <p:strVal val="visible"/>
                                      </p:to>
                                    </p:set>
                                    <p:animEffect transition="in" filter="barn(inVertical)">
                                      <p:cBhvr>
                                        <p:cTn id="7" dur="500"/>
                                        <p:tgtEl>
                                          <p:spTgt spid="10245"/>
                                        </p:tgtEl>
                                      </p:cBhvr>
                                    </p:animEffect>
                                  </p:childTnLst>
                                </p:cTn>
                              </p:par>
                              <p:par>
                                <p:cTn id="8" presetID="16" presetClass="entr" presetSubtype="21" fill="hold" nodeType="withEffect">
                                  <p:stCondLst>
                                    <p:cond delay="0"/>
                                  </p:stCondLst>
                                  <p:childTnLst>
                                    <p:set>
                                      <p:cBhvr>
                                        <p:cTn id="9" dur="1" fill="hold">
                                          <p:stCondLst>
                                            <p:cond delay="0"/>
                                          </p:stCondLst>
                                        </p:cTn>
                                        <p:tgtEl>
                                          <p:spTgt spid="10246"/>
                                        </p:tgtEl>
                                        <p:attrNameLst>
                                          <p:attrName>style.visibility</p:attrName>
                                        </p:attrNameLst>
                                      </p:cBhvr>
                                      <p:to>
                                        <p:strVal val="visible"/>
                                      </p:to>
                                    </p:set>
                                    <p:animEffect transition="in" filter="barn(inVertical)">
                                      <p:cBhvr>
                                        <p:cTn id="10" dur="500"/>
                                        <p:tgtEl>
                                          <p:spTgt spid="10246"/>
                                        </p:tgtEl>
                                      </p:cBhvr>
                                    </p:animEffect>
                                  </p:childTnLst>
                                </p:cTn>
                              </p:par>
                              <p:par>
                                <p:cTn id="11" presetID="16" presetClass="entr" presetSubtype="21" fill="hold" nodeType="withEffect">
                                  <p:stCondLst>
                                    <p:cond delay="0"/>
                                  </p:stCondLst>
                                  <p:childTnLst>
                                    <p:set>
                                      <p:cBhvr>
                                        <p:cTn id="12" dur="1" fill="hold">
                                          <p:stCondLst>
                                            <p:cond delay="0"/>
                                          </p:stCondLst>
                                        </p:cTn>
                                        <p:tgtEl>
                                          <p:spTgt spid="10247"/>
                                        </p:tgtEl>
                                        <p:attrNameLst>
                                          <p:attrName>style.visibility</p:attrName>
                                        </p:attrNameLst>
                                      </p:cBhvr>
                                      <p:to>
                                        <p:strVal val="visible"/>
                                      </p:to>
                                    </p:set>
                                    <p:animEffect transition="in" filter="barn(inVertical)">
                                      <p:cBhvr>
                                        <p:cTn id="13" dur="500"/>
                                        <p:tgtEl>
                                          <p:spTgt spid="10247"/>
                                        </p:tgtEl>
                                      </p:cBhvr>
                                    </p:animEffect>
                                  </p:childTnLst>
                                </p:cTn>
                              </p:par>
                              <p:par>
                                <p:cTn id="14" presetID="16" presetClass="entr" presetSubtype="21" fill="hold" nodeType="withEffect">
                                  <p:stCondLst>
                                    <p:cond delay="0"/>
                                  </p:stCondLst>
                                  <p:childTnLst>
                                    <p:set>
                                      <p:cBhvr>
                                        <p:cTn id="15" dur="1" fill="hold">
                                          <p:stCondLst>
                                            <p:cond delay="0"/>
                                          </p:stCondLst>
                                        </p:cTn>
                                        <p:tgtEl>
                                          <p:spTgt spid="10248"/>
                                        </p:tgtEl>
                                        <p:attrNameLst>
                                          <p:attrName>style.visibility</p:attrName>
                                        </p:attrNameLst>
                                      </p:cBhvr>
                                      <p:to>
                                        <p:strVal val="visible"/>
                                      </p:to>
                                    </p:set>
                                    <p:animEffect transition="in" filter="barn(inVertical)">
                                      <p:cBhvr>
                                        <p:cTn id="16" dur="500"/>
                                        <p:tgtEl>
                                          <p:spTgt spid="10248"/>
                                        </p:tgtEl>
                                      </p:cBhvr>
                                    </p:animEffect>
                                  </p:childTnLst>
                                </p:cTn>
                              </p:par>
                              <p:par>
                                <p:cTn id="17" presetID="16" presetClass="entr" presetSubtype="21" fill="hold" nodeType="withEffect">
                                  <p:stCondLst>
                                    <p:cond delay="0"/>
                                  </p:stCondLst>
                                  <p:childTnLst>
                                    <p:set>
                                      <p:cBhvr>
                                        <p:cTn id="18" dur="1" fill="hold">
                                          <p:stCondLst>
                                            <p:cond delay="0"/>
                                          </p:stCondLst>
                                        </p:cTn>
                                        <p:tgtEl>
                                          <p:spTgt spid="10249"/>
                                        </p:tgtEl>
                                        <p:attrNameLst>
                                          <p:attrName>style.visibility</p:attrName>
                                        </p:attrNameLst>
                                      </p:cBhvr>
                                      <p:to>
                                        <p:strVal val="visible"/>
                                      </p:to>
                                    </p:set>
                                    <p:animEffect transition="in" filter="barn(inVertical)">
                                      <p:cBhvr>
                                        <p:cTn id="19" dur="500"/>
                                        <p:tgtEl>
                                          <p:spTgt spid="10249"/>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0250"/>
                                        </p:tgtEl>
                                        <p:attrNameLst>
                                          <p:attrName>style.visibility</p:attrName>
                                        </p:attrNameLst>
                                      </p:cBhvr>
                                      <p:to>
                                        <p:strVal val="visible"/>
                                      </p:to>
                                    </p:set>
                                    <p:animEffect transition="in" filter="barn(inVertical)">
                                      <p:cBhvr>
                                        <p:cTn id="22" dur="500"/>
                                        <p:tgtEl>
                                          <p:spTgt spid="10250"/>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10251"/>
                                        </p:tgtEl>
                                        <p:attrNameLst>
                                          <p:attrName>style.visibility</p:attrName>
                                        </p:attrNameLst>
                                      </p:cBhvr>
                                      <p:to>
                                        <p:strVal val="visible"/>
                                      </p:to>
                                    </p:set>
                                    <p:animEffect transition="in" filter="barn(inVertical)">
                                      <p:cBhvr>
                                        <p:cTn id="25" dur="500"/>
                                        <p:tgtEl>
                                          <p:spTgt spid="10251"/>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10252"/>
                                        </p:tgtEl>
                                        <p:attrNameLst>
                                          <p:attrName>style.visibility</p:attrName>
                                        </p:attrNameLst>
                                      </p:cBhvr>
                                      <p:to>
                                        <p:strVal val="visible"/>
                                      </p:to>
                                    </p:set>
                                    <p:animEffect transition="in" filter="barn(inVertical)">
                                      <p:cBhvr>
                                        <p:cTn id="28" dur="500"/>
                                        <p:tgtEl>
                                          <p:spTgt spid="10252"/>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10253"/>
                                        </p:tgtEl>
                                        <p:attrNameLst>
                                          <p:attrName>style.visibility</p:attrName>
                                        </p:attrNameLst>
                                      </p:cBhvr>
                                      <p:to>
                                        <p:strVal val="visible"/>
                                      </p:to>
                                    </p:set>
                                    <p:animEffect transition="in" filter="barn(inVertical)">
                                      <p:cBhvr>
                                        <p:cTn id="31" dur="500"/>
                                        <p:tgtEl>
                                          <p:spTgt spid="10253"/>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10254"/>
                                        </p:tgtEl>
                                        <p:attrNameLst>
                                          <p:attrName>style.visibility</p:attrName>
                                        </p:attrNameLst>
                                      </p:cBhvr>
                                      <p:to>
                                        <p:strVal val="visible"/>
                                      </p:to>
                                    </p:set>
                                    <p:animEffect transition="in" filter="barn(inVertical)">
                                      <p:cBhvr>
                                        <p:cTn id="34" dur="500"/>
                                        <p:tgtEl>
                                          <p:spTgt spid="10254"/>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10255"/>
                                        </p:tgtEl>
                                        <p:attrNameLst>
                                          <p:attrName>style.visibility</p:attrName>
                                        </p:attrNameLst>
                                      </p:cBhvr>
                                      <p:to>
                                        <p:strVal val="visible"/>
                                      </p:to>
                                    </p:set>
                                    <p:animEffect transition="in" filter="barn(inVertical)">
                                      <p:cBhvr>
                                        <p:cTn id="37" dur="500"/>
                                        <p:tgtEl>
                                          <p:spTgt spid="102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0" grpId="0" autoUpdateAnimBg="0"/>
      <p:bldP spid="10251" grpId="0" autoUpdateAnimBg="0"/>
      <p:bldP spid="10252" grpId="0" autoUpdateAnimBg="0"/>
      <p:bldP spid="10253" grpId="0" autoUpdateAnimBg="0"/>
      <p:bldP spid="10254" grpId="0" autoUpdateAnimBg="0"/>
      <p:bldP spid="10255"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35150" y="250825"/>
            <a:ext cx="66627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文本框 4"/>
          <p:cNvSpPr txBox="1">
            <a:spLocks noChangeArrowheads="1"/>
          </p:cNvSpPr>
          <p:nvPr/>
        </p:nvSpPr>
        <p:spPr bwMode="auto">
          <a:xfrm>
            <a:off x="477838" y="323850"/>
            <a:ext cx="37798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a:latin typeface="微软雅黑" panose="020B0503020204020204" pitchFamily="34" charset="-122"/>
                <a:ea typeface="微软雅黑" panose="020B0503020204020204" pitchFamily="34" charset="-122"/>
              </a:rPr>
              <a:t>点击这里输入标题</a:t>
            </a:r>
          </a:p>
        </p:txBody>
      </p:sp>
      <p:pic>
        <p:nvPicPr>
          <p:cNvPr id="10244" name="图片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638" y="274638"/>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图片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147888" y="2154238"/>
            <a:ext cx="3762375" cy="436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图片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387975" y="2065338"/>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图片 6"/>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284913" y="3517900"/>
            <a:ext cx="1143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2" name="图片 7"/>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6308725" y="4916488"/>
            <a:ext cx="1333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3" name="文本框 8"/>
          <p:cNvSpPr txBox="1">
            <a:spLocks noChangeArrowheads="1"/>
          </p:cNvSpPr>
          <p:nvPr/>
        </p:nvSpPr>
        <p:spPr bwMode="auto">
          <a:xfrm>
            <a:off x="5530850" y="2392363"/>
            <a:ext cx="52355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a:solidFill>
                  <a:schemeClr val="bg1"/>
                </a:solidFill>
                <a:latin typeface="微软雅黑" panose="020B0503020204020204" pitchFamily="34" charset="-122"/>
                <a:ea typeface="微软雅黑" panose="020B0503020204020204" pitchFamily="34" charset="-122"/>
              </a:rPr>
              <a:t>这里输入内容这里输入内容这里输入内容这里输入内容这里输入内容这里输入内容这里输入内容这里输入内容这里输入内容这里输入内容这里输入内容这里输入内容这里输入内容</a:t>
            </a:r>
          </a:p>
          <a:p>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1274" name="文本框 9"/>
          <p:cNvSpPr txBox="1">
            <a:spLocks noChangeArrowheads="1"/>
          </p:cNvSpPr>
          <p:nvPr/>
        </p:nvSpPr>
        <p:spPr bwMode="auto">
          <a:xfrm>
            <a:off x="5530850" y="1984375"/>
            <a:ext cx="52355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600">
                <a:solidFill>
                  <a:schemeClr val="bg1"/>
                </a:solidFill>
                <a:latin typeface="微软雅黑" panose="020B0503020204020204" pitchFamily="34" charset="-122"/>
                <a:ea typeface="微软雅黑" panose="020B0503020204020204" pitchFamily="34" charset="-122"/>
              </a:rPr>
              <a:t>这里输入小标题</a:t>
            </a:r>
          </a:p>
        </p:txBody>
      </p:sp>
      <p:sp>
        <p:nvSpPr>
          <p:cNvPr id="11275" name="文本框 10"/>
          <p:cNvSpPr txBox="1">
            <a:spLocks noChangeArrowheads="1"/>
          </p:cNvSpPr>
          <p:nvPr/>
        </p:nvSpPr>
        <p:spPr bwMode="auto">
          <a:xfrm>
            <a:off x="6365875" y="3786188"/>
            <a:ext cx="523398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a:solidFill>
                  <a:schemeClr val="bg1"/>
                </a:solidFill>
                <a:latin typeface="微软雅黑" panose="020B0503020204020204" pitchFamily="34" charset="-122"/>
                <a:ea typeface="微软雅黑" panose="020B0503020204020204" pitchFamily="34" charset="-122"/>
              </a:rPr>
              <a:t>这里输入内容这里输入内容这里输入内容这里输入内容这里输入内容这里输入内容这里输入内容这里输入内容这里输入内容这里输入内容这里输入内容这里输入内容这里输入内容</a:t>
            </a:r>
          </a:p>
          <a:p>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1276" name="文本框 11"/>
          <p:cNvSpPr txBox="1">
            <a:spLocks noChangeArrowheads="1"/>
          </p:cNvSpPr>
          <p:nvPr/>
        </p:nvSpPr>
        <p:spPr bwMode="auto">
          <a:xfrm>
            <a:off x="6365875" y="3406775"/>
            <a:ext cx="52339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600">
                <a:solidFill>
                  <a:schemeClr val="bg1"/>
                </a:solidFill>
                <a:latin typeface="微软雅黑" panose="020B0503020204020204" pitchFamily="34" charset="-122"/>
                <a:ea typeface="微软雅黑" panose="020B0503020204020204" pitchFamily="34" charset="-122"/>
              </a:rPr>
              <a:t>这里输入小标题</a:t>
            </a:r>
          </a:p>
        </p:txBody>
      </p:sp>
      <p:sp>
        <p:nvSpPr>
          <p:cNvPr id="11277" name="文本框 12"/>
          <p:cNvSpPr txBox="1">
            <a:spLocks noChangeArrowheads="1"/>
          </p:cNvSpPr>
          <p:nvPr/>
        </p:nvSpPr>
        <p:spPr bwMode="auto">
          <a:xfrm>
            <a:off x="6365875" y="5241925"/>
            <a:ext cx="52339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a:solidFill>
                  <a:schemeClr val="bg1"/>
                </a:solidFill>
                <a:latin typeface="微软雅黑" panose="020B0503020204020204" pitchFamily="34" charset="-122"/>
                <a:ea typeface="微软雅黑" panose="020B0503020204020204" pitchFamily="34" charset="-122"/>
              </a:rPr>
              <a:t>这里输入内容这里输入内容这里输入内容这里输入内容这里输入内容这里输入内容这里输入内容这里输入内容这里输入内容这里输入内容这里输入内容这里输入内容这里输入内容</a:t>
            </a:r>
          </a:p>
          <a:p>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1278" name="文本框 13"/>
          <p:cNvSpPr txBox="1">
            <a:spLocks noChangeArrowheads="1"/>
          </p:cNvSpPr>
          <p:nvPr/>
        </p:nvSpPr>
        <p:spPr bwMode="auto">
          <a:xfrm>
            <a:off x="6427788" y="4824413"/>
            <a:ext cx="52355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600">
                <a:solidFill>
                  <a:schemeClr val="bg1"/>
                </a:solidFill>
                <a:latin typeface="微软雅黑" panose="020B0503020204020204" pitchFamily="34" charset="-122"/>
                <a:ea typeface="微软雅黑" panose="020B0503020204020204" pitchFamily="34" charset="-122"/>
              </a:rPr>
              <a:t>这里输入小标题</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nodeType="afterEffect">
                                  <p:stCondLst>
                                    <p:cond delay="0"/>
                                  </p:stCondLst>
                                  <p:childTnLst>
                                    <p:set>
                                      <p:cBhvr>
                                        <p:cTn id="6" dur="1" fill="hold">
                                          <p:stCondLst>
                                            <p:cond delay="0"/>
                                          </p:stCondLst>
                                        </p:cTn>
                                        <p:tgtEl>
                                          <p:spTgt spid="11269"/>
                                        </p:tgtEl>
                                        <p:attrNameLst>
                                          <p:attrName>style.visibility</p:attrName>
                                        </p:attrNameLst>
                                      </p:cBhvr>
                                      <p:to>
                                        <p:strVal val="visible"/>
                                      </p:to>
                                    </p:set>
                                    <p:anim calcmode="lin" valueType="num">
                                      <p:cBhvr additive="base">
                                        <p:cTn id="7" dur="500" fill="hold"/>
                                        <p:tgtEl>
                                          <p:spTgt spid="11269"/>
                                        </p:tgtEl>
                                        <p:attrNameLst>
                                          <p:attrName>ppt_x</p:attrName>
                                        </p:attrNameLst>
                                      </p:cBhvr>
                                      <p:tavLst>
                                        <p:tav tm="0">
                                          <p:val>
                                            <p:strVal val="0-#ppt_w/2"/>
                                          </p:val>
                                        </p:tav>
                                        <p:tav tm="100000">
                                          <p:val>
                                            <p:strVal val="#ppt_x"/>
                                          </p:val>
                                        </p:tav>
                                      </p:tavLst>
                                    </p:anim>
                                    <p:anim calcmode="lin" valueType="num">
                                      <p:cBhvr additive="base">
                                        <p:cTn id="8" dur="500" fill="hold"/>
                                        <p:tgtEl>
                                          <p:spTgt spid="11269"/>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9" fill="hold" nodeType="afterEffect">
                                  <p:stCondLst>
                                    <p:cond delay="0"/>
                                  </p:stCondLst>
                                  <p:childTnLst>
                                    <p:set>
                                      <p:cBhvr>
                                        <p:cTn id="11" dur="1" fill="hold">
                                          <p:stCondLst>
                                            <p:cond delay="0"/>
                                          </p:stCondLst>
                                        </p:cTn>
                                        <p:tgtEl>
                                          <p:spTgt spid="11270"/>
                                        </p:tgtEl>
                                        <p:attrNameLst>
                                          <p:attrName>style.visibility</p:attrName>
                                        </p:attrNameLst>
                                      </p:cBhvr>
                                      <p:to>
                                        <p:strVal val="visible"/>
                                      </p:to>
                                    </p:set>
                                    <p:anim calcmode="lin" valueType="num">
                                      <p:cBhvr additive="base">
                                        <p:cTn id="12" dur="500" fill="hold"/>
                                        <p:tgtEl>
                                          <p:spTgt spid="11270"/>
                                        </p:tgtEl>
                                        <p:attrNameLst>
                                          <p:attrName>ppt_x</p:attrName>
                                        </p:attrNameLst>
                                      </p:cBhvr>
                                      <p:tavLst>
                                        <p:tav tm="0">
                                          <p:val>
                                            <p:strVal val="0-#ppt_w/2"/>
                                          </p:val>
                                        </p:tav>
                                        <p:tav tm="100000">
                                          <p:val>
                                            <p:strVal val="#ppt_x"/>
                                          </p:val>
                                        </p:tav>
                                      </p:tavLst>
                                    </p:anim>
                                    <p:anim calcmode="lin" valueType="num">
                                      <p:cBhvr additive="base">
                                        <p:cTn id="13" dur="500" fill="hold"/>
                                        <p:tgtEl>
                                          <p:spTgt spid="11270"/>
                                        </p:tgtEl>
                                        <p:attrNameLst>
                                          <p:attrName>ppt_y</p:attrName>
                                        </p:attrNameLst>
                                      </p:cBhvr>
                                      <p:tavLst>
                                        <p:tav tm="0">
                                          <p:val>
                                            <p:strVal val="0-#ppt_h/2"/>
                                          </p:val>
                                        </p:tav>
                                        <p:tav tm="100000">
                                          <p:val>
                                            <p:strVal val="#ppt_y"/>
                                          </p:val>
                                        </p:tav>
                                      </p:tavLst>
                                    </p:anim>
                                  </p:childTnLst>
                                </p:cTn>
                              </p:par>
                            </p:childTnLst>
                          </p:cTn>
                        </p:par>
                        <p:par>
                          <p:cTn id="14" fill="hold" nodeType="afterGroup">
                            <p:stCondLst>
                              <p:cond delay="1000"/>
                            </p:stCondLst>
                            <p:childTnLst>
                              <p:par>
                                <p:cTn id="15" presetID="2" presetClass="entr" presetSubtype="9" fill="hold" grpId="0" nodeType="afterEffect">
                                  <p:stCondLst>
                                    <p:cond delay="0"/>
                                  </p:stCondLst>
                                  <p:childTnLst>
                                    <p:set>
                                      <p:cBhvr>
                                        <p:cTn id="16" dur="1" fill="hold">
                                          <p:stCondLst>
                                            <p:cond delay="0"/>
                                          </p:stCondLst>
                                        </p:cTn>
                                        <p:tgtEl>
                                          <p:spTgt spid="11274"/>
                                        </p:tgtEl>
                                        <p:attrNameLst>
                                          <p:attrName>style.visibility</p:attrName>
                                        </p:attrNameLst>
                                      </p:cBhvr>
                                      <p:to>
                                        <p:strVal val="visible"/>
                                      </p:to>
                                    </p:set>
                                    <p:anim calcmode="lin" valueType="num">
                                      <p:cBhvr additive="base">
                                        <p:cTn id="17" dur="500" fill="hold"/>
                                        <p:tgtEl>
                                          <p:spTgt spid="11274"/>
                                        </p:tgtEl>
                                        <p:attrNameLst>
                                          <p:attrName>ppt_x</p:attrName>
                                        </p:attrNameLst>
                                      </p:cBhvr>
                                      <p:tavLst>
                                        <p:tav tm="0">
                                          <p:val>
                                            <p:strVal val="0-#ppt_w/2"/>
                                          </p:val>
                                        </p:tav>
                                        <p:tav tm="100000">
                                          <p:val>
                                            <p:strVal val="#ppt_x"/>
                                          </p:val>
                                        </p:tav>
                                      </p:tavLst>
                                    </p:anim>
                                    <p:anim calcmode="lin" valueType="num">
                                      <p:cBhvr additive="base">
                                        <p:cTn id="18" dur="500" fill="hold"/>
                                        <p:tgtEl>
                                          <p:spTgt spid="11274"/>
                                        </p:tgtEl>
                                        <p:attrNameLst>
                                          <p:attrName>ppt_y</p:attrName>
                                        </p:attrNameLst>
                                      </p:cBhvr>
                                      <p:tavLst>
                                        <p:tav tm="0">
                                          <p:val>
                                            <p:strVal val="0-#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11273"/>
                                        </p:tgtEl>
                                        <p:attrNameLst>
                                          <p:attrName>style.visibility</p:attrName>
                                        </p:attrNameLst>
                                      </p:cBhvr>
                                      <p:to>
                                        <p:strVal val="visible"/>
                                      </p:to>
                                    </p:set>
                                    <p:animEffect transition="in" filter="fade">
                                      <p:cBhvr>
                                        <p:cTn id="23" dur="1000"/>
                                        <p:tgtEl>
                                          <p:spTgt spid="11273"/>
                                        </p:tgtEl>
                                      </p:cBhvr>
                                    </p:animEffect>
                                    <p:anim calcmode="lin" valueType="num">
                                      <p:cBhvr>
                                        <p:cTn id="24" dur="1000" fill="hold"/>
                                        <p:tgtEl>
                                          <p:spTgt spid="11273"/>
                                        </p:tgtEl>
                                        <p:attrNameLst>
                                          <p:attrName>ppt_x</p:attrName>
                                        </p:attrNameLst>
                                      </p:cBhvr>
                                      <p:tavLst>
                                        <p:tav tm="0">
                                          <p:val>
                                            <p:strVal val="#ppt_x"/>
                                          </p:val>
                                        </p:tav>
                                        <p:tav tm="100000">
                                          <p:val>
                                            <p:strVal val="#ppt_x"/>
                                          </p:val>
                                        </p:tav>
                                      </p:tavLst>
                                    </p:anim>
                                    <p:anim calcmode="lin" valueType="num">
                                      <p:cBhvr>
                                        <p:cTn id="25" dur="1000" fill="hold"/>
                                        <p:tgtEl>
                                          <p:spTgt spid="11273"/>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1000"/>
                            </p:stCondLst>
                            <p:childTnLst>
                              <p:par>
                                <p:cTn id="27" presetID="2" presetClass="entr" presetSubtype="9" fill="hold" nodeType="afterEffect">
                                  <p:stCondLst>
                                    <p:cond delay="0"/>
                                  </p:stCondLst>
                                  <p:childTnLst>
                                    <p:set>
                                      <p:cBhvr>
                                        <p:cTn id="28" dur="1" fill="hold">
                                          <p:stCondLst>
                                            <p:cond delay="0"/>
                                          </p:stCondLst>
                                        </p:cTn>
                                        <p:tgtEl>
                                          <p:spTgt spid="11271"/>
                                        </p:tgtEl>
                                        <p:attrNameLst>
                                          <p:attrName>style.visibility</p:attrName>
                                        </p:attrNameLst>
                                      </p:cBhvr>
                                      <p:to>
                                        <p:strVal val="visible"/>
                                      </p:to>
                                    </p:set>
                                    <p:anim calcmode="lin" valueType="num">
                                      <p:cBhvr additive="base">
                                        <p:cTn id="29" dur="500" fill="hold"/>
                                        <p:tgtEl>
                                          <p:spTgt spid="11271"/>
                                        </p:tgtEl>
                                        <p:attrNameLst>
                                          <p:attrName>ppt_x</p:attrName>
                                        </p:attrNameLst>
                                      </p:cBhvr>
                                      <p:tavLst>
                                        <p:tav tm="0">
                                          <p:val>
                                            <p:strVal val="0-#ppt_w/2"/>
                                          </p:val>
                                        </p:tav>
                                        <p:tav tm="100000">
                                          <p:val>
                                            <p:strVal val="#ppt_x"/>
                                          </p:val>
                                        </p:tav>
                                      </p:tavLst>
                                    </p:anim>
                                    <p:anim calcmode="lin" valueType="num">
                                      <p:cBhvr additive="base">
                                        <p:cTn id="30" dur="500" fill="hold"/>
                                        <p:tgtEl>
                                          <p:spTgt spid="11271"/>
                                        </p:tgtEl>
                                        <p:attrNameLst>
                                          <p:attrName>ppt_y</p:attrName>
                                        </p:attrNameLst>
                                      </p:cBhvr>
                                      <p:tavLst>
                                        <p:tav tm="0">
                                          <p:val>
                                            <p:strVal val="0-#ppt_h/2"/>
                                          </p:val>
                                        </p:tav>
                                        <p:tav tm="100000">
                                          <p:val>
                                            <p:strVal val="#ppt_y"/>
                                          </p:val>
                                        </p:tav>
                                      </p:tavLst>
                                    </p:anim>
                                  </p:childTnLst>
                                </p:cTn>
                              </p:par>
                            </p:childTnLst>
                          </p:cTn>
                        </p:par>
                        <p:par>
                          <p:cTn id="31" fill="hold" nodeType="afterGroup">
                            <p:stCondLst>
                              <p:cond delay="1500"/>
                            </p:stCondLst>
                            <p:childTnLst>
                              <p:par>
                                <p:cTn id="32" presetID="2" presetClass="entr" presetSubtype="9" fill="hold" grpId="0" nodeType="afterEffect">
                                  <p:stCondLst>
                                    <p:cond delay="0"/>
                                  </p:stCondLst>
                                  <p:childTnLst>
                                    <p:set>
                                      <p:cBhvr>
                                        <p:cTn id="33" dur="1" fill="hold">
                                          <p:stCondLst>
                                            <p:cond delay="0"/>
                                          </p:stCondLst>
                                        </p:cTn>
                                        <p:tgtEl>
                                          <p:spTgt spid="11276"/>
                                        </p:tgtEl>
                                        <p:attrNameLst>
                                          <p:attrName>style.visibility</p:attrName>
                                        </p:attrNameLst>
                                      </p:cBhvr>
                                      <p:to>
                                        <p:strVal val="visible"/>
                                      </p:to>
                                    </p:set>
                                    <p:anim calcmode="lin" valueType="num">
                                      <p:cBhvr additive="base">
                                        <p:cTn id="34" dur="500" fill="hold"/>
                                        <p:tgtEl>
                                          <p:spTgt spid="11276"/>
                                        </p:tgtEl>
                                        <p:attrNameLst>
                                          <p:attrName>ppt_x</p:attrName>
                                        </p:attrNameLst>
                                      </p:cBhvr>
                                      <p:tavLst>
                                        <p:tav tm="0">
                                          <p:val>
                                            <p:strVal val="0-#ppt_w/2"/>
                                          </p:val>
                                        </p:tav>
                                        <p:tav tm="100000">
                                          <p:val>
                                            <p:strVal val="#ppt_x"/>
                                          </p:val>
                                        </p:tav>
                                      </p:tavLst>
                                    </p:anim>
                                    <p:anim calcmode="lin" valueType="num">
                                      <p:cBhvr additive="base">
                                        <p:cTn id="35" dur="500" fill="hold"/>
                                        <p:tgtEl>
                                          <p:spTgt spid="11276"/>
                                        </p:tgtEl>
                                        <p:attrNameLst>
                                          <p:attrName>ppt_y</p:attrName>
                                        </p:attrNameLst>
                                      </p:cBhvr>
                                      <p:tavLst>
                                        <p:tav tm="0">
                                          <p:val>
                                            <p:strVal val="0-#ppt_h/2"/>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1275"/>
                                        </p:tgtEl>
                                        <p:attrNameLst>
                                          <p:attrName>style.visibility</p:attrName>
                                        </p:attrNameLst>
                                      </p:cBhvr>
                                      <p:to>
                                        <p:strVal val="visible"/>
                                      </p:to>
                                    </p:set>
                                    <p:animEffect transition="in" filter="fade">
                                      <p:cBhvr>
                                        <p:cTn id="40" dur="1000"/>
                                        <p:tgtEl>
                                          <p:spTgt spid="11275"/>
                                        </p:tgtEl>
                                      </p:cBhvr>
                                    </p:animEffect>
                                    <p:anim calcmode="lin" valueType="num">
                                      <p:cBhvr>
                                        <p:cTn id="41" dur="1000" fill="hold"/>
                                        <p:tgtEl>
                                          <p:spTgt spid="11275"/>
                                        </p:tgtEl>
                                        <p:attrNameLst>
                                          <p:attrName>ppt_x</p:attrName>
                                        </p:attrNameLst>
                                      </p:cBhvr>
                                      <p:tavLst>
                                        <p:tav tm="0">
                                          <p:val>
                                            <p:strVal val="#ppt_x"/>
                                          </p:val>
                                        </p:tav>
                                        <p:tav tm="100000">
                                          <p:val>
                                            <p:strVal val="#ppt_x"/>
                                          </p:val>
                                        </p:tav>
                                      </p:tavLst>
                                    </p:anim>
                                    <p:anim calcmode="lin" valueType="num">
                                      <p:cBhvr>
                                        <p:cTn id="42" dur="1000" fill="hold"/>
                                        <p:tgtEl>
                                          <p:spTgt spid="11275"/>
                                        </p:tgtEl>
                                        <p:attrNameLst>
                                          <p:attrName>ppt_y</p:attrName>
                                        </p:attrNameLst>
                                      </p:cBhvr>
                                      <p:tavLst>
                                        <p:tav tm="0">
                                          <p:val>
                                            <p:strVal val="#ppt_y+.1"/>
                                          </p:val>
                                        </p:tav>
                                        <p:tav tm="100000">
                                          <p:val>
                                            <p:strVal val="#ppt_y"/>
                                          </p:val>
                                        </p:tav>
                                      </p:tavLst>
                                    </p:anim>
                                  </p:childTnLst>
                                </p:cTn>
                              </p:par>
                            </p:childTnLst>
                          </p:cTn>
                        </p:par>
                        <p:par>
                          <p:cTn id="43" fill="hold" nodeType="afterGroup">
                            <p:stCondLst>
                              <p:cond delay="1000"/>
                            </p:stCondLst>
                            <p:childTnLst>
                              <p:par>
                                <p:cTn id="44" presetID="2" presetClass="entr" presetSubtype="9" fill="hold" nodeType="afterEffect">
                                  <p:stCondLst>
                                    <p:cond delay="0"/>
                                  </p:stCondLst>
                                  <p:childTnLst>
                                    <p:set>
                                      <p:cBhvr>
                                        <p:cTn id="45" dur="1" fill="hold">
                                          <p:stCondLst>
                                            <p:cond delay="0"/>
                                          </p:stCondLst>
                                        </p:cTn>
                                        <p:tgtEl>
                                          <p:spTgt spid="11272"/>
                                        </p:tgtEl>
                                        <p:attrNameLst>
                                          <p:attrName>style.visibility</p:attrName>
                                        </p:attrNameLst>
                                      </p:cBhvr>
                                      <p:to>
                                        <p:strVal val="visible"/>
                                      </p:to>
                                    </p:set>
                                    <p:anim calcmode="lin" valueType="num">
                                      <p:cBhvr additive="base">
                                        <p:cTn id="46" dur="500" fill="hold"/>
                                        <p:tgtEl>
                                          <p:spTgt spid="11272"/>
                                        </p:tgtEl>
                                        <p:attrNameLst>
                                          <p:attrName>ppt_x</p:attrName>
                                        </p:attrNameLst>
                                      </p:cBhvr>
                                      <p:tavLst>
                                        <p:tav tm="0">
                                          <p:val>
                                            <p:strVal val="0-#ppt_w/2"/>
                                          </p:val>
                                        </p:tav>
                                        <p:tav tm="100000">
                                          <p:val>
                                            <p:strVal val="#ppt_x"/>
                                          </p:val>
                                        </p:tav>
                                      </p:tavLst>
                                    </p:anim>
                                    <p:anim calcmode="lin" valueType="num">
                                      <p:cBhvr additive="base">
                                        <p:cTn id="47" dur="500" fill="hold"/>
                                        <p:tgtEl>
                                          <p:spTgt spid="11272"/>
                                        </p:tgtEl>
                                        <p:attrNameLst>
                                          <p:attrName>ppt_y</p:attrName>
                                        </p:attrNameLst>
                                      </p:cBhvr>
                                      <p:tavLst>
                                        <p:tav tm="0">
                                          <p:val>
                                            <p:strVal val="0-#ppt_h/2"/>
                                          </p:val>
                                        </p:tav>
                                        <p:tav tm="100000">
                                          <p:val>
                                            <p:strVal val="#ppt_y"/>
                                          </p:val>
                                        </p:tav>
                                      </p:tavLst>
                                    </p:anim>
                                  </p:childTnLst>
                                </p:cTn>
                              </p:par>
                            </p:childTnLst>
                          </p:cTn>
                        </p:par>
                        <p:par>
                          <p:cTn id="48" fill="hold" nodeType="afterGroup">
                            <p:stCondLst>
                              <p:cond delay="1500"/>
                            </p:stCondLst>
                            <p:childTnLst>
                              <p:par>
                                <p:cTn id="49" presetID="2" presetClass="entr" presetSubtype="9" fill="hold" grpId="0" nodeType="afterEffect">
                                  <p:stCondLst>
                                    <p:cond delay="0"/>
                                  </p:stCondLst>
                                  <p:childTnLst>
                                    <p:set>
                                      <p:cBhvr>
                                        <p:cTn id="50" dur="1" fill="hold">
                                          <p:stCondLst>
                                            <p:cond delay="0"/>
                                          </p:stCondLst>
                                        </p:cTn>
                                        <p:tgtEl>
                                          <p:spTgt spid="11278"/>
                                        </p:tgtEl>
                                        <p:attrNameLst>
                                          <p:attrName>style.visibility</p:attrName>
                                        </p:attrNameLst>
                                      </p:cBhvr>
                                      <p:to>
                                        <p:strVal val="visible"/>
                                      </p:to>
                                    </p:set>
                                    <p:anim calcmode="lin" valueType="num">
                                      <p:cBhvr additive="base">
                                        <p:cTn id="51" dur="500" fill="hold"/>
                                        <p:tgtEl>
                                          <p:spTgt spid="11278"/>
                                        </p:tgtEl>
                                        <p:attrNameLst>
                                          <p:attrName>ppt_x</p:attrName>
                                        </p:attrNameLst>
                                      </p:cBhvr>
                                      <p:tavLst>
                                        <p:tav tm="0">
                                          <p:val>
                                            <p:strVal val="0-#ppt_w/2"/>
                                          </p:val>
                                        </p:tav>
                                        <p:tav tm="100000">
                                          <p:val>
                                            <p:strVal val="#ppt_x"/>
                                          </p:val>
                                        </p:tav>
                                      </p:tavLst>
                                    </p:anim>
                                    <p:anim calcmode="lin" valueType="num">
                                      <p:cBhvr additive="base">
                                        <p:cTn id="52" dur="500" fill="hold"/>
                                        <p:tgtEl>
                                          <p:spTgt spid="11278"/>
                                        </p:tgtEl>
                                        <p:attrNameLst>
                                          <p:attrName>ppt_y</p:attrName>
                                        </p:attrNameLst>
                                      </p:cBhvr>
                                      <p:tavLst>
                                        <p:tav tm="0">
                                          <p:val>
                                            <p:strVal val="0-#ppt_h/2"/>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11277"/>
                                        </p:tgtEl>
                                        <p:attrNameLst>
                                          <p:attrName>style.visibility</p:attrName>
                                        </p:attrNameLst>
                                      </p:cBhvr>
                                      <p:to>
                                        <p:strVal val="visible"/>
                                      </p:to>
                                    </p:set>
                                    <p:animEffect transition="in" filter="fade">
                                      <p:cBhvr>
                                        <p:cTn id="57" dur="1000"/>
                                        <p:tgtEl>
                                          <p:spTgt spid="11277"/>
                                        </p:tgtEl>
                                      </p:cBhvr>
                                    </p:animEffect>
                                    <p:anim calcmode="lin" valueType="num">
                                      <p:cBhvr>
                                        <p:cTn id="58" dur="1000" fill="hold"/>
                                        <p:tgtEl>
                                          <p:spTgt spid="11277"/>
                                        </p:tgtEl>
                                        <p:attrNameLst>
                                          <p:attrName>ppt_x</p:attrName>
                                        </p:attrNameLst>
                                      </p:cBhvr>
                                      <p:tavLst>
                                        <p:tav tm="0">
                                          <p:val>
                                            <p:strVal val="#ppt_x"/>
                                          </p:val>
                                        </p:tav>
                                        <p:tav tm="100000">
                                          <p:val>
                                            <p:strVal val="#ppt_x"/>
                                          </p:val>
                                        </p:tav>
                                      </p:tavLst>
                                    </p:anim>
                                    <p:anim calcmode="lin" valueType="num">
                                      <p:cBhvr>
                                        <p:cTn id="59" dur="1000" fill="hold"/>
                                        <p:tgtEl>
                                          <p:spTgt spid="112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3" grpId="0" autoUpdateAnimBg="0"/>
      <p:bldP spid="11274" grpId="0" autoUpdateAnimBg="0"/>
      <p:bldP spid="11275" grpId="0" autoUpdateAnimBg="0"/>
      <p:bldP spid="11276" grpId="0" autoUpdateAnimBg="0"/>
      <p:bldP spid="11277" grpId="0" autoUpdateAnimBg="0"/>
      <p:bldP spid="11278" grpId="0" autoUpdateAnimBg="0"/>
    </p:bldLst>
  </p:timing>
</p:sld>
</file>

<file path=ppt/theme/theme1.xml><?xml version="1.0" encoding="utf-8"?>
<a:theme xmlns:a="http://schemas.openxmlformats.org/drawingml/2006/main" name="第一PPT，www.1ppt.com">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TotalTime>
  <Pages>0</Pages>
  <Words>2362</Words>
  <Characters>0</Characters>
  <Application>Microsoft Office PowerPoint</Application>
  <DocSecurity>0</DocSecurity>
  <PresentationFormat>自定义</PresentationFormat>
  <Lines>0</Lines>
  <Paragraphs>88</Paragraphs>
  <Slides>12</Slides>
  <Notes>0</Notes>
  <HiddenSlides>0</HiddenSlides>
  <MMClips>0</MMClips>
  <ScaleCrop>false</ScaleCrop>
  <HeadingPairs>
    <vt:vector size="4" baseType="variant">
      <vt:variant>
        <vt:lpstr>主题</vt:lpstr>
      </vt:variant>
      <vt:variant>
        <vt:i4>2</vt:i4>
      </vt:variant>
      <vt:variant>
        <vt:lpstr>幻灯片标题</vt:lpstr>
      </vt:variant>
      <vt:variant>
        <vt:i4>12</vt:i4>
      </vt:variant>
    </vt:vector>
  </HeadingPairs>
  <TitlesOfParts>
    <vt:vector size="14" baseType="lpstr">
      <vt:lpstr>第一PPT，www.1ppt.com</vt:lpstr>
      <vt:lpstr>Office 主题</vt:lpstr>
      <vt:lpstr>这里是文档标题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谢谢观看 </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绿色渐变</dc:title>
  <dc:creator>第一PPT</dc:creator>
  <cp:keywords>www.1ppt.com</cp:keywords>
  <cp:lastModifiedBy>Windows User</cp:lastModifiedBy>
  <cp:revision>50</cp:revision>
  <dcterms:created xsi:type="dcterms:W3CDTF">2014-02-03T03:59:43Z</dcterms:created>
  <dcterms:modified xsi:type="dcterms:W3CDTF">2018-08-12T13:08:21Z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2052-9.1.0.4518</vt:lpwstr>
  </property>
</Properties>
</file>